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</p14:sldIdLst>
        </p14:section>
        <p14:section name="BACKGROUND" id="{B4B6BDAE-E62B-439A-BEF9-C2D80396824B}">
          <p14:sldIdLst>
            <p14:sldId id="260"/>
          </p14:sldIdLst>
        </p14:section>
        <p14:section name="PROPOSED METHOD" id="{4E46778A-CFC6-4608-ADBF-A8AA20C6ADD9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0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88E-FFA4-4AB8-81FC-C3A727AF5EAC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8006-F08F-4815-A1B5-18B0A7A7859D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D59F-E76F-4587-A923-77A7CB0467F2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2381-03A5-4EF4-AA42-0B9CD3DFEFB9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CF22-3535-40B6-A1DE-DA3B446CB8EE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B20F-40B4-4E5C-9E6D-652DB5E88A4E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2FE5-49FE-4038-B80B-E2F59132E51D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B73B-C8A1-415A-8001-A768CA262FEB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F930-90EF-4A3A-937E-BEB447C3D526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AD89-3711-476B-8321-DE709043037B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375F-7E6A-4CE4-9E20-FBBE117FCD79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E7D-B5B4-4381-B066-B1FE5CCD6608}" type="datetime1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Image De-raining Using a Conditional Generative Adversarial Network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He Zhang, Member, IEEE, Vishwanath Sindagi, Student Member, IEEE Vishal M. Patel, Senior Member, IEEE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enforcing an additional constraint that the de-rained image must be indistinguishable from its corresponding ground truth clean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 introduce a new refined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loss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function which aimed at reducing artifacts introduced by GANs and ensure better visual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quality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Generator sub-network is constructed by densely connected networks, discriminator is designed to leverage global and local information to decide if an image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real/fake.</a:t>
            </a: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conditional GAN-based framework to address the challenging single image de-raining problem without the use of any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post-processing.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densely-connected generator sub-network that is specifically designed for the single image de-raining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multi-scale discriminator is proposed to leverage both local and global information to determine whether the corresponding de-rained image is real or fake.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discuss sparsity-based methods, low-rank method, gaussian mixture model methods and deep learning methods in solving image de-raining problem.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490"/>
            <a:ext cx="10515599" cy="4534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ID-CGAN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generator, discriminator and perceptual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199" y="286927"/>
            <a:ext cx="10515600" cy="1325563"/>
          </a:xfrm>
        </p:spPr>
        <p:txBody>
          <a:bodyPr/>
          <a:lstStyle/>
          <a:p>
            <a:r>
              <a:rPr lang="en-US" altLang="zh-CN" smtClean="0"/>
              <a:t>Proposed Method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74" y="1956714"/>
            <a:ext cx="8129330" cy="38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070" y="157316"/>
            <a:ext cx="10478729" cy="60196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mtClean="0"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.GAN Objective Function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Given an input rainy image x, conditional GAN learns a non-linear function to synthesize the output image y by conditioning on the input image x.</a:t>
            </a:r>
          </a:p>
          <a:p>
            <a:pPr marL="0" indent="0">
              <a:buNone/>
            </a:pPr>
            <a:r>
              <a:rPr lang="en-US" altLang="zh-CN" smtClean="0">
                <a:latin typeface="+mj-lt"/>
                <a:cs typeface="Arial" panose="020B0604020202020204" pitchFamily="34" charset="0"/>
              </a:rPr>
              <a:t>B.Generator with symmetric structure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These dense blocks enable strong gradient flow and result in improved parameter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introduce skip connections across the dense blocks to efficiently leverage features from different levels and guarantee better convergence.</a:t>
            </a:r>
          </a:p>
          <a:p>
            <a:pPr marL="0" indent="0">
              <a:buNone/>
            </a:pPr>
            <a:r>
              <a:rPr lang="en-US" altLang="zh-CN"/>
              <a:t>C. Multi-scale Discriminator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multi-scale pooling module, which pools features at different scales, is stacked at the end of the discriminator.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5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581" y="196645"/>
            <a:ext cx="10567219" cy="598031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D. Refined Perceptual Loss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combine pixel-to-pixel Euclidean loss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 adversarial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loss and perceptual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 together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with appropriate weights to form our new refined loss function.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8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1884414"/>
            <a:ext cx="3571875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3" y="2339616"/>
            <a:ext cx="6477000" cy="103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81" y="3427002"/>
            <a:ext cx="7305675" cy="981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3" y="4457238"/>
            <a:ext cx="3743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2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910" y="176981"/>
            <a:ext cx="10527890" cy="59999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j-lt"/>
              </a:rPr>
              <a:t>C.data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One picture with 14 different kinds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350 X 14 = 4900.</a:t>
            </a:r>
          </a:p>
          <a:p>
            <a:pPr marL="0" indent="0">
              <a:buNone/>
            </a:pPr>
            <a:r>
              <a:rPr lang="en-US" altLang="zh-CN" smtClean="0"/>
              <a:t>D.Combining CNN with image enhancement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Use non-linear function to enhance the base layer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2050333"/>
            <a:ext cx="5410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17474</TotalTime>
  <Words>357</Words>
  <Application>Microsoft Office PowerPoint</Application>
  <PresentationFormat>宽屏</PresentationFormat>
  <Paragraphs>56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Image De-raining Using a Conditional Generative Adversarial Network</vt:lpstr>
      <vt:lpstr>Abstract</vt:lpstr>
      <vt:lpstr>Introduction</vt:lpstr>
      <vt:lpstr>BACKGROUND</vt:lpstr>
      <vt:lpstr>Proposed Method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29</cp:revision>
  <dcterms:created xsi:type="dcterms:W3CDTF">2019-09-29T02:35:22Z</dcterms:created>
  <dcterms:modified xsi:type="dcterms:W3CDTF">2019-10-21T13:29:53Z</dcterms:modified>
</cp:coreProperties>
</file>