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DERAINNET: DEEP LEARNING FOR RAIN REMOVAL" id="{B4B6BDAE-E62B-439A-BEF9-C2D80396824B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0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88E-FFA4-4AB8-81FC-C3A727AF5EAC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8006-F08F-4815-A1B5-18B0A7A7859D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59F-E76F-4587-A923-77A7CB0467F2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2381-03A5-4EF4-AA42-0B9CD3DFEFB9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CF22-3535-40B6-A1DE-DA3B446CB8EE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20F-40B4-4E5C-9E6D-652DB5E88A4E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2FE5-49FE-4038-B80B-E2F59132E51D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B73B-C8A1-415A-8001-A768CA262FEB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F930-90EF-4A3A-937E-BEB447C3D526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D89-3711-476B-8321-DE709043037B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5F-7E6A-4CE4-9E20-FBBE117FCD79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E7D-B5B4-4381-B066-B1FE5CCD6608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Clearing the Skies: A deep network architecture for single-image rain removal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Xueyang Fu, Jiabin Huang, Xinghao Ding*, Yinghao Liao and John Paisley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use image processing domain knowledge to modify the objective function and improve deraining with a modestly-sized CNN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train our DerainNet on the detail (high-pass) layer rather than in the image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domain.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augment the CNN framework with image enhancement to improve the visual results.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approach is to use a specialized convolutional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neural network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to predict clean patches, given dirty or clean ones as input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use image processing domain knowledge to modify the objective function and improve the de-rain quality.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DERAINNET: DEEP LEARNING FOR RAIN REMOVAL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656"/>
            <a:ext cx="9869129" cy="3926947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418" y="78659"/>
            <a:ext cx="10616381" cy="60688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A.Training on high-pass detail layers: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Base model   </a:t>
            </a: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09" y="1106340"/>
            <a:ext cx="3401500" cy="91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2651023"/>
            <a:ext cx="258127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74" y="2298912"/>
            <a:ext cx="4600575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264" y="3288854"/>
            <a:ext cx="9962535" cy="3172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661" y="2794212"/>
            <a:ext cx="1743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070" y="157316"/>
            <a:ext cx="10478729" cy="60196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Detail image is more Sparsity than origin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 it’s easier to handel for CNN model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4" y="1962185"/>
            <a:ext cx="10763480" cy="3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581" y="196645"/>
            <a:ext cx="10567219" cy="5980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B.Our convolutional neural network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8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574265"/>
            <a:ext cx="6667500" cy="100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1" y="1583916"/>
            <a:ext cx="9759499" cy="37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10" y="176981"/>
            <a:ext cx="10527890" cy="59999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j-lt"/>
              </a:rPr>
              <a:t>C.data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One picture with 14 different kinds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350 X 14 = 4900.</a:t>
            </a:r>
          </a:p>
          <a:p>
            <a:pPr marL="0" indent="0">
              <a:buNone/>
            </a:pPr>
            <a:r>
              <a:rPr lang="en-US" altLang="zh-CN" smtClean="0"/>
              <a:t>D.Combining CNN with image enhancement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Use non-linear function to enhance the base layer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2050333"/>
            <a:ext cx="5410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13954</TotalTime>
  <Words>198</Words>
  <Application>Microsoft Office PowerPoint</Application>
  <PresentationFormat>宽屏</PresentationFormat>
  <Paragraphs>45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Clearing the Skies: A deep network architecture for single-image rain removal</vt:lpstr>
      <vt:lpstr>Abstract</vt:lpstr>
      <vt:lpstr>Introduction</vt:lpstr>
      <vt:lpstr>DERAINNET: DEEP LEARNING FOR RAIN REMOVAL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20</cp:revision>
  <dcterms:created xsi:type="dcterms:W3CDTF">2019-09-29T02:35:22Z</dcterms:created>
  <dcterms:modified xsi:type="dcterms:W3CDTF">2019-10-19T02:49:45Z</dcterms:modified>
</cp:coreProperties>
</file>