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ink/ink2.xml" ContentType="application/inkml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9"/>
  </p:notesMasterIdLst>
  <p:handoutMasterIdLst>
    <p:handoutMasterId r:id="rId30"/>
  </p:handoutMasterIdLst>
  <p:sldIdLst>
    <p:sldId id="256" r:id="rId3"/>
    <p:sldId id="374" r:id="rId4"/>
    <p:sldId id="303" r:id="rId5"/>
    <p:sldId id="375" r:id="rId6"/>
    <p:sldId id="272" r:id="rId7"/>
    <p:sldId id="376" r:id="rId8"/>
    <p:sldId id="261" r:id="rId9"/>
    <p:sldId id="302" r:id="rId10"/>
    <p:sldId id="304" r:id="rId11"/>
    <p:sldId id="377" r:id="rId12"/>
    <p:sldId id="257" r:id="rId13"/>
    <p:sldId id="282" r:id="rId14"/>
    <p:sldId id="281" r:id="rId15"/>
    <p:sldId id="317" r:id="rId16"/>
    <p:sldId id="318" r:id="rId17"/>
    <p:sldId id="301" r:id="rId18"/>
    <p:sldId id="319" r:id="rId19"/>
    <p:sldId id="320" r:id="rId20"/>
    <p:sldId id="339" r:id="rId21"/>
    <p:sldId id="340" r:id="rId22"/>
    <p:sldId id="343" r:id="rId23"/>
    <p:sldId id="342" r:id="rId24"/>
    <p:sldId id="341" r:id="rId25"/>
    <p:sldId id="344" r:id="rId26"/>
    <p:sldId id="345" r:id="rId27"/>
    <p:sldId id="357" r:id="rId2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FC012-CDCD-CB4E-9D95-EDC8E616685F}" v="12" dt="2020-11-09T04:03:12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8"/>
  </p:normalViewPr>
  <p:slideViewPr>
    <p:cSldViewPr>
      <p:cViewPr varScale="1">
        <p:scale>
          <a:sx n="65" d="100"/>
          <a:sy n="65" d="100"/>
        </p:scale>
        <p:origin x="979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F Fung (CSD)" userId="f1fbcc7d-b65c-4009-a6fb-0bd17f4bf7ea" providerId="ADAL" clId="{379FC012-CDCD-CB4E-9D95-EDC8E616685F}"/>
    <pc:docChg chg="undo custSel addSld modSld">
      <pc:chgData name="Michael PF Fung (CSD)" userId="f1fbcc7d-b65c-4009-a6fb-0bd17f4bf7ea" providerId="ADAL" clId="{379FC012-CDCD-CB4E-9D95-EDC8E616685F}" dt="2020-11-09T04:05:21.884" v="1888" actId="20577"/>
      <pc:docMkLst>
        <pc:docMk/>
      </pc:docMkLst>
      <pc:sldChg chg="modSp">
        <pc:chgData name="Michael PF Fung (CSD)" userId="f1fbcc7d-b65c-4009-a6fb-0bd17f4bf7ea" providerId="ADAL" clId="{379FC012-CDCD-CB4E-9D95-EDC8E616685F}" dt="2020-11-09T04:00:37.928" v="1597" actId="20577"/>
        <pc:sldMkLst>
          <pc:docMk/>
          <pc:sldMk cId="0" sldId="257"/>
        </pc:sldMkLst>
        <pc:spChg chg="mod">
          <ac:chgData name="Michael PF Fung (CSD)" userId="f1fbcc7d-b65c-4009-a6fb-0bd17f4bf7ea" providerId="ADAL" clId="{379FC012-CDCD-CB4E-9D95-EDC8E616685F}" dt="2020-11-09T04:00:37.928" v="1597" actId="20577"/>
          <ac:spMkLst>
            <pc:docMk/>
            <pc:sldMk cId="0" sldId="257"/>
            <ac:spMk id="6148" creationId="{9B8F90DC-220A-9A4A-81DE-A08AB151A283}"/>
          </ac:spMkLst>
        </pc:spChg>
      </pc:sldChg>
      <pc:sldChg chg="modSp">
        <pc:chgData name="Michael PF Fung (CSD)" userId="f1fbcc7d-b65c-4009-a6fb-0bd17f4bf7ea" providerId="ADAL" clId="{379FC012-CDCD-CB4E-9D95-EDC8E616685F}" dt="2020-11-09T03:29:47.479" v="305" actId="948"/>
        <pc:sldMkLst>
          <pc:docMk/>
          <pc:sldMk cId="0" sldId="318"/>
        </pc:sldMkLst>
        <pc:spChg chg="mod">
          <ac:chgData name="Michael PF Fung (CSD)" userId="f1fbcc7d-b65c-4009-a6fb-0bd17f4bf7ea" providerId="ADAL" clId="{379FC012-CDCD-CB4E-9D95-EDC8E616685F}" dt="2020-11-09T03:29:47.479" v="305" actId="948"/>
          <ac:spMkLst>
            <pc:docMk/>
            <pc:sldMk cId="0" sldId="318"/>
            <ac:spMk id="10244" creationId="{A28EB0C8-1935-5641-9146-B1C7CE210683}"/>
          </ac:spMkLst>
        </pc:spChg>
      </pc:sldChg>
      <pc:sldChg chg="addSp delSp modSp">
        <pc:chgData name="Michael PF Fung (CSD)" userId="f1fbcc7d-b65c-4009-a6fb-0bd17f4bf7ea" providerId="ADAL" clId="{379FC012-CDCD-CB4E-9D95-EDC8E616685F}" dt="2020-11-09T03:37:28.430" v="455" actId="13926"/>
        <pc:sldMkLst>
          <pc:docMk/>
          <pc:sldMk cId="0" sldId="341"/>
        </pc:sldMkLst>
        <pc:spChg chg="add del mod">
          <ac:chgData name="Michael PF Fung (CSD)" userId="f1fbcc7d-b65c-4009-a6fb-0bd17f4bf7ea" providerId="ADAL" clId="{379FC012-CDCD-CB4E-9D95-EDC8E616685F}" dt="2020-11-09T03:23:06.972" v="16"/>
          <ac:spMkLst>
            <pc:docMk/>
            <pc:sldMk cId="0" sldId="341"/>
            <ac:spMk id="2" creationId="{F9D7EC9C-41F9-154B-98D6-5A69EF658891}"/>
          </ac:spMkLst>
        </pc:spChg>
        <pc:spChg chg="mod">
          <ac:chgData name="Michael PF Fung (CSD)" userId="f1fbcc7d-b65c-4009-a6fb-0bd17f4bf7ea" providerId="ADAL" clId="{379FC012-CDCD-CB4E-9D95-EDC8E616685F}" dt="2020-11-09T03:37:28.430" v="455" actId="13926"/>
          <ac:spMkLst>
            <pc:docMk/>
            <pc:sldMk cId="0" sldId="341"/>
            <ac:spMk id="50179" creationId="{78F0ADB7-50CA-BE4B-AF64-1BCD783F10CF}"/>
          </ac:spMkLst>
        </pc:spChg>
      </pc:sldChg>
      <pc:sldChg chg="addSp delSp modSp">
        <pc:chgData name="Michael PF Fung (CSD)" userId="f1fbcc7d-b65c-4009-a6fb-0bd17f4bf7ea" providerId="ADAL" clId="{379FC012-CDCD-CB4E-9D95-EDC8E616685F}" dt="2020-11-09T03:33:00.273" v="383" actId="13926"/>
        <pc:sldMkLst>
          <pc:docMk/>
          <pc:sldMk cId="2041100527" sldId="342"/>
        </pc:sldMkLst>
        <pc:spChg chg="mod">
          <ac:chgData name="Michael PF Fung (CSD)" userId="f1fbcc7d-b65c-4009-a6fb-0bd17f4bf7ea" providerId="ADAL" clId="{379FC012-CDCD-CB4E-9D95-EDC8E616685F}" dt="2020-11-09T03:32:19.797" v="379" actId="1076"/>
          <ac:spMkLst>
            <pc:docMk/>
            <pc:sldMk cId="2041100527" sldId="342"/>
            <ac:spMk id="33" creationId="{1EA7FE1C-E6F3-3C43-80D1-8E3A93C443B4}"/>
          </ac:spMkLst>
        </pc:spChg>
        <pc:spChg chg="add mod">
          <ac:chgData name="Michael PF Fung (CSD)" userId="f1fbcc7d-b65c-4009-a6fb-0bd17f4bf7ea" providerId="ADAL" clId="{379FC012-CDCD-CB4E-9D95-EDC8E616685F}" dt="2020-11-09T03:32:39.702" v="382" actId="1076"/>
          <ac:spMkLst>
            <pc:docMk/>
            <pc:sldMk cId="2041100527" sldId="342"/>
            <ac:spMk id="44" creationId="{00F14A8A-7D21-8840-83B0-CA7F080D4165}"/>
          </ac:spMkLst>
        </pc:spChg>
        <pc:spChg chg="add mod">
          <ac:chgData name="Michael PF Fung (CSD)" userId="f1fbcc7d-b65c-4009-a6fb-0bd17f4bf7ea" providerId="ADAL" clId="{379FC012-CDCD-CB4E-9D95-EDC8E616685F}" dt="2020-11-09T03:32:39.702" v="382" actId="1076"/>
          <ac:spMkLst>
            <pc:docMk/>
            <pc:sldMk cId="2041100527" sldId="342"/>
            <ac:spMk id="45" creationId="{73289F2A-1982-2446-8C0A-5D616E6D1B5C}"/>
          </ac:spMkLst>
        </pc:spChg>
        <pc:spChg chg="add mod">
          <ac:chgData name="Michael PF Fung (CSD)" userId="f1fbcc7d-b65c-4009-a6fb-0bd17f4bf7ea" providerId="ADAL" clId="{379FC012-CDCD-CB4E-9D95-EDC8E616685F}" dt="2020-11-09T03:32:39.702" v="382" actId="1076"/>
          <ac:spMkLst>
            <pc:docMk/>
            <pc:sldMk cId="2041100527" sldId="342"/>
            <ac:spMk id="46" creationId="{2422A367-0ABB-B942-AB56-9BAE7FBCC20C}"/>
          </ac:spMkLst>
        </pc:spChg>
        <pc:spChg chg="add mod">
          <ac:chgData name="Michael PF Fung (CSD)" userId="f1fbcc7d-b65c-4009-a6fb-0bd17f4bf7ea" providerId="ADAL" clId="{379FC012-CDCD-CB4E-9D95-EDC8E616685F}" dt="2020-11-09T03:32:39.702" v="382" actId="1076"/>
          <ac:spMkLst>
            <pc:docMk/>
            <pc:sldMk cId="2041100527" sldId="342"/>
            <ac:spMk id="49" creationId="{2045F9AE-ECEF-C94D-8955-4F4B4C6D57A0}"/>
          </ac:spMkLst>
        </pc:spChg>
        <pc:spChg chg="del">
          <ac:chgData name="Michael PF Fung (CSD)" userId="f1fbcc7d-b65c-4009-a6fb-0bd17f4bf7ea" providerId="ADAL" clId="{379FC012-CDCD-CB4E-9D95-EDC8E616685F}" dt="2020-11-09T03:31:52.505" v="369" actId="478"/>
          <ac:spMkLst>
            <pc:docMk/>
            <pc:sldMk cId="2041100527" sldId="342"/>
            <ac:spMk id="55" creationId="{85E7A9BF-CB20-3F4E-B078-6A7AAE43F78F}"/>
          </ac:spMkLst>
        </pc:spChg>
        <pc:spChg chg="del">
          <ac:chgData name="Michael PF Fung (CSD)" userId="f1fbcc7d-b65c-4009-a6fb-0bd17f4bf7ea" providerId="ADAL" clId="{379FC012-CDCD-CB4E-9D95-EDC8E616685F}" dt="2020-11-09T03:31:52.505" v="369" actId="478"/>
          <ac:spMkLst>
            <pc:docMk/>
            <pc:sldMk cId="2041100527" sldId="342"/>
            <ac:spMk id="56" creationId="{7F9B5CC1-FBFB-BD4D-8C15-8CF3CDA6CF97}"/>
          </ac:spMkLst>
        </pc:spChg>
        <pc:spChg chg="del mod">
          <ac:chgData name="Michael PF Fung (CSD)" userId="f1fbcc7d-b65c-4009-a6fb-0bd17f4bf7ea" providerId="ADAL" clId="{379FC012-CDCD-CB4E-9D95-EDC8E616685F}" dt="2020-11-09T03:32:28.968" v="380" actId="478"/>
          <ac:spMkLst>
            <pc:docMk/>
            <pc:sldMk cId="2041100527" sldId="342"/>
            <ac:spMk id="57" creationId="{F1F11536-C8FF-2340-9826-7974889F9BBE}"/>
          </ac:spMkLst>
        </pc:spChg>
        <pc:spChg chg="del mod">
          <ac:chgData name="Michael PF Fung (CSD)" userId="f1fbcc7d-b65c-4009-a6fb-0bd17f4bf7ea" providerId="ADAL" clId="{379FC012-CDCD-CB4E-9D95-EDC8E616685F}" dt="2020-11-09T03:32:28.968" v="380" actId="478"/>
          <ac:spMkLst>
            <pc:docMk/>
            <pc:sldMk cId="2041100527" sldId="342"/>
            <ac:spMk id="58" creationId="{415E626C-7399-0B40-BF45-7DC432674045}"/>
          </ac:spMkLst>
        </pc:spChg>
        <pc:spChg chg="del mod">
          <ac:chgData name="Michael PF Fung (CSD)" userId="f1fbcc7d-b65c-4009-a6fb-0bd17f4bf7ea" providerId="ADAL" clId="{379FC012-CDCD-CB4E-9D95-EDC8E616685F}" dt="2020-11-09T03:32:28.968" v="380" actId="478"/>
          <ac:spMkLst>
            <pc:docMk/>
            <pc:sldMk cId="2041100527" sldId="342"/>
            <ac:spMk id="59" creationId="{38F47D59-F0AF-9F40-B889-54284204E46E}"/>
          </ac:spMkLst>
        </pc:spChg>
        <pc:spChg chg="del mod">
          <ac:chgData name="Michael PF Fung (CSD)" userId="f1fbcc7d-b65c-4009-a6fb-0bd17f4bf7ea" providerId="ADAL" clId="{379FC012-CDCD-CB4E-9D95-EDC8E616685F}" dt="2020-11-09T03:32:28.968" v="380" actId="478"/>
          <ac:spMkLst>
            <pc:docMk/>
            <pc:sldMk cId="2041100527" sldId="342"/>
            <ac:spMk id="60" creationId="{C9418EFF-1F7A-C149-A013-6A0712924A31}"/>
          </ac:spMkLst>
        </pc:spChg>
        <pc:spChg chg="mod">
          <ac:chgData name="Michael PF Fung (CSD)" userId="f1fbcc7d-b65c-4009-a6fb-0bd17f4bf7ea" providerId="ADAL" clId="{379FC012-CDCD-CB4E-9D95-EDC8E616685F}" dt="2020-11-09T03:33:00.273" v="383" actId="13926"/>
          <ac:spMkLst>
            <pc:docMk/>
            <pc:sldMk cId="2041100527" sldId="342"/>
            <ac:spMk id="63" creationId="{4056635C-848D-BC40-A7D1-F2F70023F375}"/>
          </ac:spMkLst>
        </pc:spChg>
        <pc:cxnChg chg="mod">
          <ac:chgData name="Michael PF Fung (CSD)" userId="f1fbcc7d-b65c-4009-a6fb-0bd17f4bf7ea" providerId="ADAL" clId="{379FC012-CDCD-CB4E-9D95-EDC8E616685F}" dt="2020-11-09T03:32:19.797" v="379" actId="1076"/>
          <ac:cxnSpMkLst>
            <pc:docMk/>
            <pc:sldMk cId="2041100527" sldId="342"/>
            <ac:cxnSpMk id="35" creationId="{7E2ED387-9D3B-3240-BF11-62111155B4FA}"/>
          </ac:cxnSpMkLst>
        </pc:cxnChg>
        <pc:cxnChg chg="mod">
          <ac:chgData name="Michael PF Fung (CSD)" userId="f1fbcc7d-b65c-4009-a6fb-0bd17f4bf7ea" providerId="ADAL" clId="{379FC012-CDCD-CB4E-9D95-EDC8E616685F}" dt="2020-11-09T03:32:08.676" v="376" actId="14100"/>
          <ac:cxnSpMkLst>
            <pc:docMk/>
            <pc:sldMk cId="2041100527" sldId="342"/>
            <ac:cxnSpMk id="36" creationId="{B724C613-05BB-F94E-9A0B-0664A7CED4E7}"/>
          </ac:cxnSpMkLst>
        </pc:cxnChg>
        <pc:cxnChg chg="mod">
          <ac:chgData name="Michael PF Fung (CSD)" userId="f1fbcc7d-b65c-4009-a6fb-0bd17f4bf7ea" providerId="ADAL" clId="{379FC012-CDCD-CB4E-9D95-EDC8E616685F}" dt="2020-11-09T03:32:28.968" v="380" actId="478"/>
          <ac:cxnSpMkLst>
            <pc:docMk/>
            <pc:sldMk cId="2041100527" sldId="342"/>
            <ac:cxnSpMk id="37" creationId="{7A905C88-79B7-9E43-BF14-8C7078482830}"/>
          </ac:cxnSpMkLst>
        </pc:cxnChg>
      </pc:sldChg>
      <pc:sldChg chg="modSp">
        <pc:chgData name="Michael PF Fung (CSD)" userId="f1fbcc7d-b65c-4009-a6fb-0bd17f4bf7ea" providerId="ADAL" clId="{379FC012-CDCD-CB4E-9D95-EDC8E616685F}" dt="2020-11-09T03:31:44.383" v="368" actId="1035"/>
        <pc:sldMkLst>
          <pc:docMk/>
          <pc:sldMk cId="474127397" sldId="343"/>
        </pc:sldMkLst>
        <pc:spChg chg="mod">
          <ac:chgData name="Michael PF Fung (CSD)" userId="f1fbcc7d-b65c-4009-a6fb-0bd17f4bf7ea" providerId="ADAL" clId="{379FC012-CDCD-CB4E-9D95-EDC8E616685F}" dt="2020-11-09T03:31:39.471" v="364" actId="948"/>
          <ac:spMkLst>
            <pc:docMk/>
            <pc:sldMk cId="474127397" sldId="343"/>
            <ac:spMk id="2" creationId="{224A4063-DA68-AE42-B2C2-438C25B62DF0}"/>
          </ac:spMkLst>
        </pc:spChg>
        <pc:inkChg chg="mod">
          <ac:chgData name="Michael PF Fung (CSD)" userId="f1fbcc7d-b65c-4009-a6fb-0bd17f4bf7ea" providerId="ADAL" clId="{379FC012-CDCD-CB4E-9D95-EDC8E616685F}" dt="2020-11-09T03:31:44.383" v="368" actId="1035"/>
          <ac:inkMkLst>
            <pc:docMk/>
            <pc:sldMk cId="474127397" sldId="343"/>
            <ac:inkMk id="4" creationId="{98D76851-433C-C145-BD81-5983EB1385B7}"/>
          </ac:inkMkLst>
        </pc:inkChg>
      </pc:sldChg>
      <pc:sldChg chg="addSp delSp modSp add mod modClrScheme chgLayout">
        <pc:chgData name="Michael PF Fung (CSD)" userId="f1fbcc7d-b65c-4009-a6fb-0bd17f4bf7ea" providerId="ADAL" clId="{379FC012-CDCD-CB4E-9D95-EDC8E616685F}" dt="2020-11-09T03:47:09.029" v="997" actId="114"/>
        <pc:sldMkLst>
          <pc:docMk/>
          <pc:sldMk cId="259561827" sldId="344"/>
        </pc:sldMkLst>
        <pc:spChg chg="add del mod ord">
          <ac:chgData name="Michael PF Fung (CSD)" userId="f1fbcc7d-b65c-4009-a6fb-0bd17f4bf7ea" providerId="ADAL" clId="{379FC012-CDCD-CB4E-9D95-EDC8E616685F}" dt="2020-11-09T03:38:53.114" v="458" actId="700"/>
          <ac:spMkLst>
            <pc:docMk/>
            <pc:sldMk cId="259561827" sldId="344"/>
            <ac:spMk id="2" creationId="{7BD0344F-3D20-FE4C-B263-8E1D30C4EAA8}"/>
          </ac:spMkLst>
        </pc:spChg>
        <pc:spChg chg="add del mod ord">
          <ac:chgData name="Michael PF Fung (CSD)" userId="f1fbcc7d-b65c-4009-a6fb-0bd17f4bf7ea" providerId="ADAL" clId="{379FC012-CDCD-CB4E-9D95-EDC8E616685F}" dt="2020-11-09T03:38:53.114" v="458" actId="700"/>
          <ac:spMkLst>
            <pc:docMk/>
            <pc:sldMk cId="259561827" sldId="344"/>
            <ac:spMk id="3" creationId="{90063E98-8040-5444-9742-6B18E6296B9A}"/>
          </ac:spMkLst>
        </pc:spChg>
        <pc:spChg chg="add mod ord">
          <ac:chgData name="Michael PF Fung (CSD)" userId="f1fbcc7d-b65c-4009-a6fb-0bd17f4bf7ea" providerId="ADAL" clId="{379FC012-CDCD-CB4E-9D95-EDC8E616685F}" dt="2020-11-09T03:39:17.437" v="500" actId="20577"/>
          <ac:spMkLst>
            <pc:docMk/>
            <pc:sldMk cId="259561827" sldId="344"/>
            <ac:spMk id="4" creationId="{05DFD814-CBE7-6C46-977B-4288D29A0744}"/>
          </ac:spMkLst>
        </pc:spChg>
        <pc:spChg chg="add mod ord">
          <ac:chgData name="Michael PF Fung (CSD)" userId="f1fbcc7d-b65c-4009-a6fb-0bd17f4bf7ea" providerId="ADAL" clId="{379FC012-CDCD-CB4E-9D95-EDC8E616685F}" dt="2020-11-09T03:47:09.029" v="997" actId="114"/>
          <ac:spMkLst>
            <pc:docMk/>
            <pc:sldMk cId="259561827" sldId="344"/>
            <ac:spMk id="5" creationId="{434E79F3-94EF-294E-A6AC-4632B711F849}"/>
          </ac:spMkLst>
        </pc:spChg>
      </pc:sldChg>
      <pc:sldChg chg="modSp add">
        <pc:chgData name="Michael PF Fung (CSD)" userId="f1fbcc7d-b65c-4009-a6fb-0bd17f4bf7ea" providerId="ADAL" clId="{379FC012-CDCD-CB4E-9D95-EDC8E616685F}" dt="2020-11-09T04:02:29.402" v="1624" actId="13926"/>
        <pc:sldMkLst>
          <pc:docMk/>
          <pc:sldMk cId="3872230143" sldId="345"/>
        </pc:sldMkLst>
        <pc:spChg chg="mod">
          <ac:chgData name="Michael PF Fung (CSD)" userId="f1fbcc7d-b65c-4009-a6fb-0bd17f4bf7ea" providerId="ADAL" clId="{379FC012-CDCD-CB4E-9D95-EDC8E616685F}" dt="2020-11-09T04:01:37.706" v="1611" actId="20577"/>
          <ac:spMkLst>
            <pc:docMk/>
            <pc:sldMk cId="3872230143" sldId="345"/>
            <ac:spMk id="2" creationId="{947FD77E-060E-FE4D-9959-9AAF6E6FF20F}"/>
          </ac:spMkLst>
        </pc:spChg>
        <pc:spChg chg="mod">
          <ac:chgData name="Michael PF Fung (CSD)" userId="f1fbcc7d-b65c-4009-a6fb-0bd17f4bf7ea" providerId="ADAL" clId="{379FC012-CDCD-CB4E-9D95-EDC8E616685F}" dt="2020-11-09T04:02:29.402" v="1624" actId="13926"/>
          <ac:spMkLst>
            <pc:docMk/>
            <pc:sldMk cId="3872230143" sldId="345"/>
            <ac:spMk id="3" creationId="{5FBB578B-9FD9-1B49-9525-FA8E39A53F9B}"/>
          </ac:spMkLst>
        </pc:spChg>
      </pc:sldChg>
      <pc:sldChg chg="modSp add">
        <pc:chgData name="Michael PF Fung (CSD)" userId="f1fbcc7d-b65c-4009-a6fb-0bd17f4bf7ea" providerId="ADAL" clId="{379FC012-CDCD-CB4E-9D95-EDC8E616685F}" dt="2020-11-09T04:05:21.884" v="1888" actId="20577"/>
        <pc:sldMkLst>
          <pc:docMk/>
          <pc:sldMk cId="2493517529" sldId="346"/>
        </pc:sldMkLst>
        <pc:spChg chg="mod">
          <ac:chgData name="Michael PF Fung (CSD)" userId="f1fbcc7d-b65c-4009-a6fb-0bd17f4bf7ea" providerId="ADAL" clId="{379FC012-CDCD-CB4E-9D95-EDC8E616685F}" dt="2020-11-09T04:03:18.277" v="1645" actId="20577"/>
          <ac:spMkLst>
            <pc:docMk/>
            <pc:sldMk cId="2493517529" sldId="346"/>
            <ac:spMk id="2" creationId="{A44399C2-37F7-8341-BCB8-73C68A182C2E}"/>
          </ac:spMkLst>
        </pc:spChg>
        <pc:spChg chg="mod">
          <ac:chgData name="Michael PF Fung (CSD)" userId="f1fbcc7d-b65c-4009-a6fb-0bd17f4bf7ea" providerId="ADAL" clId="{379FC012-CDCD-CB4E-9D95-EDC8E616685F}" dt="2020-11-09T04:05:21.884" v="1888" actId="20577"/>
          <ac:spMkLst>
            <pc:docMk/>
            <pc:sldMk cId="2493517529" sldId="346"/>
            <ac:spMk id="3" creationId="{D0662B56-DFF1-B646-9E8A-473EAA7A1E7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2234BA-B07A-5E41-AA4F-5B2E4CDFF5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4AF56-2287-2F4F-AE62-70C01DC5E3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2BFC085B-B2AB-1048-84AB-C9F76A763C9C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922A6-3A9B-4546-B7C1-55604D8F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BBDAA-531C-0141-B20C-D0424C25AC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EBD24587-5D71-4A49-97A5-8C78E962B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03:12:42.1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0 472 24575,'27'0'0,"-5"0"0,20 0 0,-3 0 0,7 0 0,5 0 0,2 0 0,10 0 0,9 0 0,-1 0 0,0 0 0,-8 0 0,16 0 0,-22 0 0,21 0 0,-14 0 0,-1 0 0,-2 0 0,0 0 0,-7 0 0,7 0 0,-8 0 0,0 0 0,0 0 0,-1 0 0,1 0 0,8 0 0,-6 0 0,6 0 0,-8 0 0,-1 0 0,1 0 0,8 0 0,-6 0 0,14 0 0,-6 0 0,9 6 0,-1-5 0,9 6 0,-6-1 0,7-4 0,-1 4 0,-6-6 0,-14 3 0,1 0 0,21-1-329,-21 4 0,-1 1 329,14-5 0,6 4 0,1-6 0,-8 0 0,17 7 0,-16-5 0,6 5-199,-8-7 199,-1 6 0,0-4 0,0 4 0,1-6 0,-9 6 0,6-5 0,-6 5 0,9-6 0,-9 0 0,-13 0 0,1 0 0,20 0 0,-20 0 0,1 0 0,11 0 0,6 0 0,-6 0 651,0 0-651,6 0 206,-6 0-206,0 0 0,7 0 0,-7 0 0,8 0 0,0 0 0,0 0 0,1 0 0,-1 0 0,0 0 0,10 0 0,2 0 0,-23 0 0,3 0 0,-2 0 0,-1 0-396,0 0 0,0 0 396,-4 0 0,-1 0 0,-2 0 0,-2 0 0,29 0 0,-9 0 0,0 0 0,12 0 0,-16 0 0,2 0 0,-16 0 0,-1 0 0,5 0 0,1 0 0,-1 0 0,1 0 0,-1 0 0,1 0 0,0 0 0,-1 0 0,30 0 0,-15 0 0,0 0 0,-23 0 0,-1 0 0,13 0 0,1 0 0,-7 0 0,-2 0 0,1 0 0,3 0 0,26 0 0,1 0 0,-19 0 0,1 0 0,27 0 0,-6 0 0,-14 0 0,5 0 0,-1 0 0,-3 0 0,4-4 0,0 0 0,-4 2 0,-8-6 0,-1 0 0,13 6 0,-28-5 0,2 0 0,40 5 0,-41-4 0,0-2 0,44-1 0,-44 5 0,0-1 0,41-8 0,0 11 0,0-12 0,0 13 0,0-13 0,-31 12 0,2 2 0,-13-3 0,0-1 0,7 1 0,0 0 0,33 1 0,-7-4 0,-1 6 0,-1 0-313,0 0 313,-8 0 0,8 0 0,-10 0 0,10 0 0,-16 0 0,23 0 0,-23 0 0,7 0 0,7 0 0,-22 0 0,21 0 0,-6 0 0,-15 0 0,1 0 0,-9 0 0,2 0 0,22 0 0,-1 0 0,8 0-557,-9 0 0,0 0 557,12 0 0,-25 0 0,1 0-580,30 0 580,4 0 0,2 0 0,-44 0 0,0 0 0,41 0 0,0 0 0,0 0 0,-9 0 0,-28 0 0,1 0 0,-7 0 0,0 0 0,9 0 0,0 0 0,-1 0 0,-1 0 0,-4 0 0,1 0 0,3 0 0,3 0 0,2 0 0,4 0 0,24 0 0,2 0 0,-15 0 0,1 0-419,19 0 1,-1 0 418,-29 0 0,-3 0 0,5 0 0,1 0 0,-5 0 0,1 0 0,5 0 0,0 0 0,0 0 0,0 0 0,0 0 0,0 0 0,6 0 0,0 0 0,-4 0 0,-1 0 0,11 0 0,1 0 0,-6 0 0,1 0 0,6 0 0,-1 0 0,-5 0 0,-1 0 0,6 0 0,-1 0 0,-11 0 0,1 0 0,10 1 0,0-2 0,-10-2 0,-1-2 0,5 0 0,0 0 0,1 1 0,-2-1 0,-3-4 0,-1 2 0,12 6 0,-1 0 0,-11-7 0,0 1 0,6 6 0,-2 0 0,-4-7 0,-2 0 0,1 7 0,0 0 0,0-7 0,0 1 0,0 6 0,0 0 0,6-7 0,1-1 0,-6 4 0,1 1 0,3-1 0,2-1 0,-1-2 0,0 0 0,-4 3 0,-1 0 0,5-3 0,0-2 0,1 1 0,-2 0 0,-3 0 0,-1 1 0,12-1 0,-1-1 0,-11-3 0,1 0 0,10 3 0,0 0 0,-4-3 0,-1 0 0,8 3 0,-2 1 0,-21 1 0,0-1 0,32-5 0,-4 0 0,-10 3 135,-2-3 1,3 2-136,-21 11 0,-2 0 0,-7-5 0,1-1 0,10 6 0,-3 0 0,13-5 1045,-9 6-1045,6 0 0,-6 0 0,28 0-145,-15 0 145,-21 0 0,0 0 0,31 0 0,-31 0 0,2 0 0,-4 0 0,-1 0 0,43 0 0,-27 0 0,-2 0 0,16 0 0,-5 0 0,2 0 0,-28 0 0,0 0 0,17 0 0,2 0 0,-11 0 0,-3 0 0,31 0 828,-38 0 0,0 0-828,6 0 0,-4 0 0,8 0 0,14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03:12:31.7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 24575,'34'0'0,"18"0"0,-3 0 0,44 0 0,-31 0 0,0 0 0,0 0 0,3 0 0,-8 0 0,0 0 0,21 0 0,18 0-1422,-1 0 1422,1 0 0,0 0 0,-9 0 0,6 0 0,-7 0 0,1 0 0,6 0 0,-6 0 0,-1 0 0,7 0 0,-16-4 0,17 3 0,-18-3 0,8 4 0,0 0 0,3 0 0,-35-2 0,2 0 0,45 1 0,-46-2 0,0 1 0,0 2 0,1 0 0,0 0 0,1 0 0,5 0 0,0 0 0,0 0 0,0 0 0,0 0 0,0 0 0,0 0 0,-1 0 0,1 0 0,0 0 0,6 0 0,0 0 0,-5 0 0,1 0-678,9 0 1,1 0 677,-5 0 0,0 0 0,6 0 0,0 0 0,0 0 0,0 0 0,6 0 0,1 0 0,-6 0 0,0 0 0,6 0 0,-1 0 0,-6 0 0,-1 0 0,1 0 0,0 0 0,0 0 0,0 0 0,-2 0 0,4 0 0,-2 0 0,4 0 0,-3 0 0,8 2 0,1 1-441,-9-3 0,3 0 1,-4 1 440,2 4 0,-4 0 0,1-4 0,2-1 0,5 5 0,0 1 0,-4-5 0,-1-1 0,6 2 0,-1 1 0,-6 0 0,0-1 0,6-1 0,1-1 0,-6 3 0,1-1 0,4 1 0,0-1 0,0-1 0,1-1 0,1 3 0,0-1 0,-1-1 0,1-2 0,5 1 0,0 0 0,-6 0 0,1 0 0,4 0 0,5 0 0,-12 0 0,4 0 0,-3 0 0,16 0 0,0 0-762,-11 2 1,3 0-1,-5 0 762,9-2 0,-4 1 0,7 4 0,0 1-500,-13-3 0,-1 1 500,6 1 0,0 1 0,-6 0 0,1 0 0,7 0 0,-1 0 0,-6-3 0,-1 0 0,6 3 0,0-1 0,-6-2 0,1 1 0,6-1 0,1 0 0,6 3 0,0-1 0,-5-4 0,-1-1 0,6 6 0,0-1 0,-6-4 0,-1 0 0,0 4 0,0 0 0,0-4 0,0 0 0,-1 4 0,3 0 0,-11-4 0,4-1 0,-3 0 0,11 6 0,-2-1 0,-17-4 0,2-2 0,-5 2 0,5 1 0,-3 1 28,-3-3 1,0 0-29,0 0 0,1 0 0,3 0 0,1 0 0,-5 0 0,0 0 0,6 0 0,0 0 0,0 0 0,0 0 0,0 0 0,0 0 0,0 0 0,0 0 0,0 0 0,0 0 0,0 0 0,0 0 0,0 0 0,0 0 0,0 2 0,0 1 0,0-3 0,0 1 0,0 4 0,0 0 0,0-2 0,0 0 134,6 0 0,1 0-134,-6 2 0,1 0 0,8-2 0,5 1 0,-14-1 0,3 1 0,-1 0 0,18-1 0,2 0 11,-17 1 1,3 0 0,-4-1-12,11-3 0,-3 1 0,1 2 0,0-1-71,0-1 1,0-2 70,1 1 0,-1 0 0,-6 0 0,-1 0 0,6 0 0,0 0 0,-12 0 0,1 0 0,10 0 0,1 0 0,-11 0 0,-1 0-182,6 0 1,-1 0 181,-6 0 0,0 0 0,0 0 0,0 0 0,0 0 0,0 0 0,0 0 0,0 0 0,0 0 0,0 0 0,0 0 0,0 0 0,-2 0 0,4 0 0,24 0 0,1 0 0,-20 0 0,-1 0 0,21 0 0,-1 0 0,-24 0 0,-4 0 0,2 0 0,0 0 0,6 0 0,1 0 0,0 0 0,2 0 0,5 0 0,0 0 0,0 0 0,0 0-303,7 0 1,0 0 302,2 0 0,0 0 0,-1 0 0,1 0 0,-29 0 0,1 0 0,-1 0 0,23 0 0,-3 0 0,-14 0 0,-2 0 499,5 0 0,-2 0-499,-16 0 0,-1 0 0,5 0 0,-1 0 768,-5 0 0,-3 0-768,22 0 1508,-19 0-1508,-10-3 2497,-11-1-2497,-10-3 1367,-4 0-1367,-15 1 227,-1 0-227,-1 3 0,1 0 0,5 3 0,5-3 0,2 2 0,13-5 0,1 1 0,0 1 0,5-3 0,-11 6 0,5-5 0,-13 5 0,5-2 0,-11 0 0,5 2 0,-6-1 0,6 2 0,1 0 0,13 0 0,8 0 0,18 0 0,20 0 0,-33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B4DF94FF-11DB-8344-8212-A704FFE5A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n-US">
              <a:latin typeface="Arial" charset="0"/>
              <a:ea typeface="新細明體" charset="-120"/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216096E1-069C-874A-905E-FF649350F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n-US">
              <a:latin typeface="Arial" charset="0"/>
              <a:ea typeface="新細明體" charset="-120"/>
            </a:endParaRP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F7C5EDB3-9EA7-064D-978B-B968663A5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n-US">
              <a:latin typeface="Arial" charset="0"/>
              <a:ea typeface="新細明體" charset="-120"/>
            </a:endParaRPr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2C967D2A-074D-284F-84EB-48A51C14595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5BBA2E1-FA07-B942-AC28-00FFF6FD793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28B180D9-6B0C-1649-A4F2-CA723655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n-US">
              <a:latin typeface="Arial" charset="0"/>
              <a:ea typeface="新細明體" charset="-12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A446F4D-AACE-F74F-9976-64ADE433C5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BCA597FE-F5AB-E240-92CB-E79FA49ED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96A0F70-2A76-A044-873B-0DF9CE3C678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26F64113-45E0-8144-94B4-7B7BD46CD747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1</a:t>
            </a:fld>
            <a:endParaRPr lang="en-US" altLang="en-US">
              <a:ea typeface="新細明體" charset="-12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40C6DACE-7BC5-6A46-B640-FC92161D4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3CB94DD1-6690-214F-B266-6CCD90E02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C457A28-7265-9C49-9C5F-CF0B772C754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79B7A3B9-2399-1941-A496-1AC72D5C1C9E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19</a:t>
            </a:fld>
            <a:endParaRPr lang="en-US" altLang="en-US">
              <a:ea typeface="新細明體" charset="-12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8183E955-46E0-C745-B24A-F142FD1FE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4E1DC9FF-E957-9B43-8BA6-459BF2E34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FD954A4-94BD-E741-90DA-9A0BA6FAE7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EB205407-95C4-0B46-86AC-28F40D25AFE1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20</a:t>
            </a:fld>
            <a:endParaRPr lang="en-US" altLang="en-US">
              <a:ea typeface="新細明體" charset="-12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136B800F-2F15-AE42-BF88-3305F4043E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EFD96B62-A37E-D545-9201-990995DC7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36D5C94-0B09-A943-A875-3045E542C3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043EBF35-45B6-C343-9D5C-AA7D9FED2CC8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21</a:t>
            </a:fld>
            <a:endParaRPr lang="en-US" altLang="en-US">
              <a:ea typeface="新細明體" charset="-12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AC6BEDD0-1BC2-9D48-856E-8F467220D3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1D124D5C-87D7-6B44-8E7E-C44EA8B00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7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36D5C94-0B09-A943-A875-3045E542C3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043EBF35-45B6-C343-9D5C-AA7D9FED2CC8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22</a:t>
            </a:fld>
            <a:endParaRPr lang="en-US" altLang="en-US">
              <a:ea typeface="新細明體" charset="-12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AC6BEDD0-1BC2-9D48-856E-8F467220D3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1D124D5C-87D7-6B44-8E7E-C44EA8B00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430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64CB34C-2426-6D46-A9F2-96B9B42897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3E7D8E8B-E21B-8B4A-B903-8095A90BEAEE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23</a:t>
            </a:fld>
            <a:endParaRPr lang="en-US" altLang="en-US">
              <a:ea typeface="新細明體" charset="-12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CBF8AF80-A387-BD4E-9326-B77329A71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11389F48-A604-F24C-A248-F6EFAB07E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D15C0E5-D851-4C45-9490-5861F3ABFF2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208DF39C-1B63-BA41-86C5-CA24B4B51490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11</a:t>
            </a:fld>
            <a:endParaRPr lang="en-US" altLang="en-US">
              <a:ea typeface="新細明體" charset="-12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21A5EA49-BD7F-944C-8341-05547B838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CFC15EA-220B-0545-8924-1969BA237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50F2333-65E1-6740-91EC-44D97CA87B4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9F58963D-3852-EA4F-8391-489611D8214E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12</a:t>
            </a:fld>
            <a:endParaRPr lang="en-US" altLang="en-US">
              <a:ea typeface="新細明體" charset="-12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9A972FF2-E58B-2C46-B941-165A6CB59A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F32AD33E-C9FF-914C-8E0F-F8264355C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36D5C94-0B09-A943-A875-3045E542C3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043EBF35-45B6-C343-9D5C-AA7D9FED2CC8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13</a:t>
            </a:fld>
            <a:endParaRPr lang="en-US" altLang="en-US">
              <a:ea typeface="新細明體" charset="-12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AC6BEDD0-1BC2-9D48-856E-8F467220D3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1D124D5C-87D7-6B44-8E7E-C44EA8B00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FF33C74-F376-594B-808C-2CA9FBCD1B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4A7EC32C-6E99-864B-950E-1D27A51FF4F9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14</a:t>
            </a:fld>
            <a:endParaRPr lang="en-US" altLang="en-US">
              <a:ea typeface="新細明體" charset="-12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8264B41F-9E19-1D41-8C8C-A8907BAA17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AB9E3C1E-EA7C-A642-A789-EC7BED12F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362342C-0503-5C4C-AB4F-D58E595B3A1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D0FE1C8E-5C18-C74D-995E-B10FD84A02C3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15</a:t>
            </a:fld>
            <a:endParaRPr lang="en-US" altLang="en-US">
              <a:ea typeface="新細明體" charset="-12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B6A5B891-0E39-984A-A2FE-B41787F17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37790EB9-B2B2-9346-8717-A7C21091F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D429D85-0C65-0942-AD28-D29009D8CF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4D39AC4C-4CA3-E04D-8061-B942484DCF9B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16</a:t>
            </a:fld>
            <a:endParaRPr lang="en-US" altLang="en-US">
              <a:ea typeface="新細明體" charset="-12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98E17ACC-8F5B-5A4D-8145-4B5E987B3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D4B77B53-5BBE-884C-A817-D8BDE6544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25A8D6C-73FF-2241-8DC8-DA70B2942E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388181CA-B8D0-4340-8AD0-F35436FC82AF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17</a:t>
            </a:fld>
            <a:endParaRPr lang="en-US" altLang="en-US">
              <a:ea typeface="新細明體" charset="-12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C7AF1E78-5504-8843-BF89-84E82D16E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8ADE70BA-D0E6-894D-A115-736DE17D4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77E8EB8-6D06-DB4C-8897-B5AB13C0691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  <a:defRPr/>
            </a:pPr>
            <a:fld id="{F476DC47-6B35-F040-9B28-B8347AE9C312}" type="slidenum">
              <a:rPr lang="en-US" altLang="en-US">
                <a:ea typeface="新細明體" charset="-12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  <a:defRPr/>
              </a:pPr>
              <a:t>18</a:t>
            </a:fld>
            <a:endParaRPr lang="en-US" altLang="en-US">
              <a:ea typeface="新細明體" charset="-12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2DAA68CB-9DB4-2E41-B9DE-9A80BB7D4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9E877B5E-EE66-AB42-A095-17904BD0F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41167C-9F16-F84F-9D33-9AF10927081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F83F9-CF1D-5D4B-960B-01D8DB71AB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8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13FD53-332D-964C-BD07-9505292A89B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E2501-DE3D-104D-A1DF-4CD33992D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7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5813" cy="6007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7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5E0914-E91C-B645-832D-D6E4D6ADD61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7B1C1-B102-AC4E-8684-52E49D4294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15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740462C9-3BD8-ED45-A9B0-5453A4FA5AF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53409-EE77-FF4F-B087-A73A2ECD1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901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6C780CAD-0B56-BA42-B1D1-95965584D66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6CC23-8489-D043-A8AD-FD5A8560A1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4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17CCB250-447D-3C44-A76C-C2535711C0A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84CBF-49FC-A841-86CA-63800809B5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032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7013" cy="441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19263"/>
            <a:ext cx="4038600" cy="441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9C563CE3-5722-874E-AD18-8D457815BD3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6AA60-2C89-4B4F-AD14-72B1A3C37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55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8D58F51E-3465-7542-8EB9-4DFA2AE79E5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7171C-5984-154E-9286-8D49D5B90B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34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id="{AC037C59-8BCB-0B42-AE3B-D0826A1EEE3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797D3-C445-5541-B5F6-3DB519FBC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358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>
            <a:extLst>
              <a:ext uri="{FF2B5EF4-FFF2-40B4-BE49-F238E27FC236}">
                <a16:creationId xmlns:a16="http://schemas.microsoft.com/office/drawing/2014/main" id="{7D422631-4631-A44B-898D-1F3A2206D45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B76C5-9EE0-D242-92AD-ABC6F472BD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749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ED56D7BA-D9B2-EA47-8E45-1D910BE54C6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7CFD2-F2D9-3F4F-A42E-9B2728942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D8FB3E-67D5-B94D-8BFE-CB8BFABABE1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3258F-D111-C143-8127-1E00E240F8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362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1C0FB7B6-E62D-704F-AB2C-BC7F70B6A87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D2E8B-056B-C54B-AAD1-568E56A9B7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193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C768FCDD-EFFD-1A48-BB12-8B337B72305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7883B-0EBE-F745-9857-483612F355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696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5813" cy="6007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7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A7829021-1658-004B-A0B6-8C52D80F075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71E1-9DE6-2B4E-BF66-72AC3CE38E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8E4741-D3C3-8E4B-84BB-0EF219B08E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3BBD2-E8CD-FD48-B1FF-A426460145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71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7013" cy="441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19263"/>
            <a:ext cx="4038600" cy="441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AD3514-E061-5943-99BF-F594C1F9DDC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64058-E59C-654F-892D-8CCFFB9BC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25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784F3-A402-7649-B2BD-98AF8BEE130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31A5-F3CE-2C4B-81C2-0DD5C19CC8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74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607ACDB-53B7-2048-8D90-3D8738B859F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E80B7-D70A-0F49-9DA7-48E62E020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13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54B2ACF-D340-7848-ACB4-CAF1CA4DE82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EC59A-568D-7148-A91A-9E1D4EEA1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37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4AF44C-7B7C-E047-9AE0-60DE5FF7F49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5D6CD-7476-0A41-BE90-391CF0A7D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27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A59FE0D-5BB9-2141-B4FF-1233DCF50DC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ED439-AA53-9149-ADDA-1018CBAD2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36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>
            <a:extLst>
              <a:ext uri="{FF2B5EF4-FFF2-40B4-BE49-F238E27FC236}">
                <a16:creationId xmlns:a16="http://schemas.microsoft.com/office/drawing/2014/main" id="{0C7A502A-506A-6E4E-9BA5-7C3D3ACE6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1588" cy="1524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80C6F94-F7D3-8247-8243-6C94DD2A7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2213" cy="1293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E52A030-C2B0-7346-B95A-9FD01C963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8013" cy="4410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705E45F6-5E4F-A640-93AD-1134C2DA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n-US">
              <a:latin typeface="Arial" charset="0"/>
              <a:ea typeface="新細明體" charset="-120"/>
            </a:endParaRPr>
          </a:p>
        </p:txBody>
      </p:sp>
      <p:sp>
        <p:nvSpPr>
          <p:cNvPr id="1030" name="Text Box 5">
            <a:extLst>
              <a:ext uri="{FF2B5EF4-FFF2-40B4-BE49-F238E27FC236}">
                <a16:creationId xmlns:a16="http://schemas.microsoft.com/office/drawing/2014/main" id="{BFD094F8-1CCD-7F41-B17D-845743119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n-US">
              <a:latin typeface="Arial" charset="0"/>
              <a:ea typeface="新細明體" charset="-12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8BA0D5C-B5B6-C146-88B9-4265058FA9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3D91388-F79D-E543-BA52-61FB51DB4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7">
            <a:extLst>
              <a:ext uri="{FF2B5EF4-FFF2-40B4-BE49-F238E27FC236}">
                <a16:creationId xmlns:a16="http://schemas.microsoft.com/office/drawing/2014/main" id="{E3486E94-157A-1045-BD4F-A5E82FE20758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0575" cy="1293813"/>
            <a:chOff x="5136" y="96"/>
            <a:chExt cx="498" cy="815"/>
          </a:xfrm>
        </p:grpSpPr>
        <p:sp>
          <p:nvSpPr>
            <p:cNvPr id="1033" name="Oval 8">
              <a:extLst>
                <a:ext uri="{FF2B5EF4-FFF2-40B4-BE49-F238E27FC236}">
                  <a16:creationId xmlns:a16="http://schemas.microsoft.com/office/drawing/2014/main" id="{EEB4304C-51FC-7140-AA79-DE3E90ED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34" name="Oval 9">
              <a:extLst>
                <a:ext uri="{FF2B5EF4-FFF2-40B4-BE49-F238E27FC236}">
                  <a16:creationId xmlns:a16="http://schemas.microsoft.com/office/drawing/2014/main" id="{5E3686FB-180C-3245-A9F7-8D36E2447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96"/>
              <a:ext cx="74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35" name="Oval 10">
              <a:extLst>
                <a:ext uri="{FF2B5EF4-FFF2-40B4-BE49-F238E27FC236}">
                  <a16:creationId xmlns:a16="http://schemas.microsoft.com/office/drawing/2014/main" id="{03BADD73-5B48-534D-8CE0-9EBDD23A0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96"/>
              <a:ext cx="71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36" name="Oval 11">
              <a:extLst>
                <a:ext uri="{FF2B5EF4-FFF2-40B4-BE49-F238E27FC236}">
                  <a16:creationId xmlns:a16="http://schemas.microsoft.com/office/drawing/2014/main" id="{EFF7DF76-B391-744C-BE4D-8EC609E07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02"/>
              <a:ext cx="75" cy="72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37" name="Oval 12">
              <a:extLst>
                <a:ext uri="{FF2B5EF4-FFF2-40B4-BE49-F238E27FC236}">
                  <a16:creationId xmlns:a16="http://schemas.microsoft.com/office/drawing/2014/main" id="{1F72165E-5F43-D643-922D-CA0649D9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202"/>
              <a:ext cx="74" cy="72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38" name="Oval 13">
              <a:extLst>
                <a:ext uri="{FF2B5EF4-FFF2-40B4-BE49-F238E27FC236}">
                  <a16:creationId xmlns:a16="http://schemas.microsoft.com/office/drawing/2014/main" id="{2A4D8E71-E5DD-F943-9105-A276DB9D2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202"/>
              <a:ext cx="71" cy="72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39" name="Oval 14">
              <a:extLst>
                <a:ext uri="{FF2B5EF4-FFF2-40B4-BE49-F238E27FC236}">
                  <a16:creationId xmlns:a16="http://schemas.microsoft.com/office/drawing/2014/main" id="{18688617-B6EC-E44B-894C-5DE943183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" y="202"/>
              <a:ext cx="68" cy="72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40" name="Oval 15">
              <a:extLst>
                <a:ext uri="{FF2B5EF4-FFF2-40B4-BE49-F238E27FC236}">
                  <a16:creationId xmlns:a16="http://schemas.microsoft.com/office/drawing/2014/main" id="{06609F4D-E487-5A4D-BBDF-D5F547818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08"/>
              <a:ext cx="75" cy="68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41" name="Oval 16">
              <a:extLst>
                <a:ext uri="{FF2B5EF4-FFF2-40B4-BE49-F238E27FC236}">
                  <a16:creationId xmlns:a16="http://schemas.microsoft.com/office/drawing/2014/main" id="{25019494-E26E-434D-AE22-0CA6E9467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308"/>
              <a:ext cx="74" cy="68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42" name="Oval 17">
              <a:extLst>
                <a:ext uri="{FF2B5EF4-FFF2-40B4-BE49-F238E27FC236}">
                  <a16:creationId xmlns:a16="http://schemas.microsoft.com/office/drawing/2014/main" id="{029EF35B-3D80-5941-8FFF-C7F19045D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308"/>
              <a:ext cx="71" cy="68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43" name="Oval 18">
              <a:extLst>
                <a:ext uri="{FF2B5EF4-FFF2-40B4-BE49-F238E27FC236}">
                  <a16:creationId xmlns:a16="http://schemas.microsoft.com/office/drawing/2014/main" id="{8F9F53C5-15B7-234D-9D43-ABFA0A7BF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" y="308"/>
              <a:ext cx="68" cy="68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44" name="Oval 19">
              <a:extLst>
                <a:ext uri="{FF2B5EF4-FFF2-40B4-BE49-F238E27FC236}">
                  <a16:creationId xmlns:a16="http://schemas.microsoft.com/office/drawing/2014/main" id="{9B3D571A-EBD0-E14D-8172-5241B36D6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" y="308"/>
              <a:ext cx="75" cy="68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45" name="Oval 20">
              <a:extLst>
                <a:ext uri="{FF2B5EF4-FFF2-40B4-BE49-F238E27FC236}">
                  <a16:creationId xmlns:a16="http://schemas.microsoft.com/office/drawing/2014/main" id="{AD288FC1-2D1B-F144-B511-2B83988F2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413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46" name="Oval 21">
              <a:extLst>
                <a:ext uri="{FF2B5EF4-FFF2-40B4-BE49-F238E27FC236}">
                  <a16:creationId xmlns:a16="http://schemas.microsoft.com/office/drawing/2014/main" id="{03E8DD7C-77B2-F242-AC1C-86D77F3E6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413"/>
              <a:ext cx="74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47" name="Oval 22">
              <a:extLst>
                <a:ext uri="{FF2B5EF4-FFF2-40B4-BE49-F238E27FC236}">
                  <a16:creationId xmlns:a16="http://schemas.microsoft.com/office/drawing/2014/main" id="{3B49F811-985B-0646-BFEC-DD1BD9D50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413"/>
              <a:ext cx="71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48" name="Oval 23">
              <a:extLst>
                <a:ext uri="{FF2B5EF4-FFF2-40B4-BE49-F238E27FC236}">
                  <a16:creationId xmlns:a16="http://schemas.microsoft.com/office/drawing/2014/main" id="{A3C8737E-F1CB-B447-A2E2-5CBC65A02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" y="413"/>
              <a:ext cx="68" cy="7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49" name="Oval 24">
              <a:extLst>
                <a:ext uri="{FF2B5EF4-FFF2-40B4-BE49-F238E27FC236}">
                  <a16:creationId xmlns:a16="http://schemas.microsoft.com/office/drawing/2014/main" id="{0D221985-23BA-8D4F-9540-1583F00C1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519"/>
              <a:ext cx="75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50" name="Oval 25">
              <a:extLst>
                <a:ext uri="{FF2B5EF4-FFF2-40B4-BE49-F238E27FC236}">
                  <a16:creationId xmlns:a16="http://schemas.microsoft.com/office/drawing/2014/main" id="{EFA5E170-2956-C047-A4D0-02706B2E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519"/>
              <a:ext cx="74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51" name="Oval 26">
              <a:extLst>
                <a:ext uri="{FF2B5EF4-FFF2-40B4-BE49-F238E27FC236}">
                  <a16:creationId xmlns:a16="http://schemas.microsoft.com/office/drawing/2014/main" id="{6ECE119A-B648-4C4F-A391-02202968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519"/>
              <a:ext cx="71" cy="7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52" name="Oval 27">
              <a:extLst>
                <a:ext uri="{FF2B5EF4-FFF2-40B4-BE49-F238E27FC236}">
                  <a16:creationId xmlns:a16="http://schemas.microsoft.com/office/drawing/2014/main" id="{E22C6273-2EF8-564F-9998-7B8D1B0A6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" y="519"/>
              <a:ext cx="68" cy="7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53" name="Oval 28">
              <a:extLst>
                <a:ext uri="{FF2B5EF4-FFF2-40B4-BE49-F238E27FC236}">
                  <a16:creationId xmlns:a16="http://schemas.microsoft.com/office/drawing/2014/main" id="{42474276-6B4B-BB44-9561-EFC751078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" y="519"/>
              <a:ext cx="75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54" name="Oval 29">
              <a:extLst>
                <a:ext uri="{FF2B5EF4-FFF2-40B4-BE49-F238E27FC236}">
                  <a16:creationId xmlns:a16="http://schemas.microsoft.com/office/drawing/2014/main" id="{12CEA10B-8AB8-1447-BC64-49191602B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625"/>
              <a:ext cx="75" cy="73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55" name="Oval 30">
              <a:extLst>
                <a:ext uri="{FF2B5EF4-FFF2-40B4-BE49-F238E27FC236}">
                  <a16:creationId xmlns:a16="http://schemas.microsoft.com/office/drawing/2014/main" id="{8F3F3318-619A-9240-8242-00E401D5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625"/>
              <a:ext cx="74" cy="73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56" name="Oval 31">
              <a:extLst>
                <a:ext uri="{FF2B5EF4-FFF2-40B4-BE49-F238E27FC236}">
                  <a16:creationId xmlns:a16="http://schemas.microsoft.com/office/drawing/2014/main" id="{248F20E0-B9E1-0F45-B00F-2B4550EE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625"/>
              <a:ext cx="71" cy="73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57" name="Oval 32">
              <a:extLst>
                <a:ext uri="{FF2B5EF4-FFF2-40B4-BE49-F238E27FC236}">
                  <a16:creationId xmlns:a16="http://schemas.microsoft.com/office/drawing/2014/main" id="{CAA0A1F0-049D-4C43-ABF5-A74BD1243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" y="625"/>
              <a:ext cx="68" cy="7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58" name="Oval 33">
              <a:extLst>
                <a:ext uri="{FF2B5EF4-FFF2-40B4-BE49-F238E27FC236}">
                  <a16:creationId xmlns:a16="http://schemas.microsoft.com/office/drawing/2014/main" id="{40E78C08-40B6-624B-BFAA-67017ECC6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731"/>
              <a:ext cx="75" cy="7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59" name="Oval 34">
              <a:extLst>
                <a:ext uri="{FF2B5EF4-FFF2-40B4-BE49-F238E27FC236}">
                  <a16:creationId xmlns:a16="http://schemas.microsoft.com/office/drawing/2014/main" id="{DB0D5C73-178F-2549-BF04-1DD8626E4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731"/>
              <a:ext cx="74" cy="7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60" name="Oval 35">
              <a:extLst>
                <a:ext uri="{FF2B5EF4-FFF2-40B4-BE49-F238E27FC236}">
                  <a16:creationId xmlns:a16="http://schemas.microsoft.com/office/drawing/2014/main" id="{4E90703E-F7AD-454F-AAE1-488F604D5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731"/>
              <a:ext cx="71" cy="7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61" name="Oval 36">
              <a:extLst>
                <a:ext uri="{FF2B5EF4-FFF2-40B4-BE49-F238E27FC236}">
                  <a16:creationId xmlns:a16="http://schemas.microsoft.com/office/drawing/2014/main" id="{DEFCACB3-632F-BC48-BADF-40BC1FD00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" y="731"/>
              <a:ext cx="68" cy="7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62" name="Oval 37">
              <a:extLst>
                <a:ext uri="{FF2B5EF4-FFF2-40B4-BE49-F238E27FC236}">
                  <a16:creationId xmlns:a16="http://schemas.microsoft.com/office/drawing/2014/main" id="{6C985AD7-757D-6347-B278-1B77E7821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837"/>
              <a:ext cx="74" cy="74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063" name="Oval 38">
              <a:extLst>
                <a:ext uri="{FF2B5EF4-FFF2-40B4-BE49-F238E27FC236}">
                  <a16:creationId xmlns:a16="http://schemas.microsoft.com/office/drawing/2014/main" id="{95496403-C64F-874C-A76B-A2BEF1730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" y="837"/>
              <a:ext cx="68" cy="74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>
            <a:extLst>
              <a:ext uri="{FF2B5EF4-FFF2-40B4-BE49-F238E27FC236}">
                <a16:creationId xmlns:a16="http://schemas.microsoft.com/office/drawing/2014/main" id="{37294B3A-AB79-8641-B06B-FA00A5FF2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1588" cy="4495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grpSp>
        <p:nvGrpSpPr>
          <p:cNvPr id="13315" name="Group 2">
            <a:extLst>
              <a:ext uri="{FF2B5EF4-FFF2-40B4-BE49-F238E27FC236}">
                <a16:creationId xmlns:a16="http://schemas.microsoft.com/office/drawing/2014/main" id="{86F2BAFB-6FD6-4643-9DF5-3AED866A2791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6675" cy="2187575"/>
            <a:chOff x="4720" y="1885"/>
            <a:chExt cx="842" cy="1378"/>
          </a:xfrm>
        </p:grpSpPr>
        <p:sp>
          <p:nvSpPr>
            <p:cNvPr id="2058" name="Oval 3">
              <a:extLst>
                <a:ext uri="{FF2B5EF4-FFF2-40B4-BE49-F238E27FC236}">
                  <a16:creationId xmlns:a16="http://schemas.microsoft.com/office/drawing/2014/main" id="{C6F26ABD-BE6F-214B-8618-ED78CF464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885"/>
              <a:ext cx="126" cy="12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59" name="Oval 4">
              <a:extLst>
                <a:ext uri="{FF2B5EF4-FFF2-40B4-BE49-F238E27FC236}">
                  <a16:creationId xmlns:a16="http://schemas.microsoft.com/office/drawing/2014/main" id="{59677CEE-2460-5F4A-96CB-F88207B69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1885"/>
              <a:ext cx="126" cy="12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0" name="Oval 5">
              <a:extLst>
                <a:ext uri="{FF2B5EF4-FFF2-40B4-BE49-F238E27FC236}">
                  <a16:creationId xmlns:a16="http://schemas.microsoft.com/office/drawing/2014/main" id="{360471C6-4F47-C94B-9A8C-6F787E69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85"/>
              <a:ext cx="126" cy="12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1" name="Oval 6">
              <a:extLst>
                <a:ext uri="{FF2B5EF4-FFF2-40B4-BE49-F238E27FC236}">
                  <a16:creationId xmlns:a16="http://schemas.microsoft.com/office/drawing/2014/main" id="{3D730C08-090E-BE43-BA87-9874AB239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064"/>
              <a:ext cx="126" cy="12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2" name="Oval 7">
              <a:extLst>
                <a:ext uri="{FF2B5EF4-FFF2-40B4-BE49-F238E27FC236}">
                  <a16:creationId xmlns:a16="http://schemas.microsoft.com/office/drawing/2014/main" id="{2C1822B8-40D2-3E48-A17C-9594A22A8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064"/>
              <a:ext cx="126" cy="12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3" name="Oval 8">
              <a:extLst>
                <a:ext uri="{FF2B5EF4-FFF2-40B4-BE49-F238E27FC236}">
                  <a16:creationId xmlns:a16="http://schemas.microsoft.com/office/drawing/2014/main" id="{CBDC55F3-7CFD-1840-A9D2-CC6F4C9C1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064"/>
              <a:ext cx="126" cy="12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4" name="Oval 9">
              <a:extLst>
                <a:ext uri="{FF2B5EF4-FFF2-40B4-BE49-F238E27FC236}">
                  <a16:creationId xmlns:a16="http://schemas.microsoft.com/office/drawing/2014/main" id="{1BF2513D-D637-C240-BE3E-013BCF8EA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064"/>
              <a:ext cx="126" cy="12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5" name="Oval 10">
              <a:extLst>
                <a:ext uri="{FF2B5EF4-FFF2-40B4-BE49-F238E27FC236}">
                  <a16:creationId xmlns:a16="http://schemas.microsoft.com/office/drawing/2014/main" id="{25F00F5F-42D3-E64E-AD0C-9D4E1DB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243"/>
              <a:ext cx="126" cy="12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6" name="Oval 11">
              <a:extLst>
                <a:ext uri="{FF2B5EF4-FFF2-40B4-BE49-F238E27FC236}">
                  <a16:creationId xmlns:a16="http://schemas.microsoft.com/office/drawing/2014/main" id="{1C01CD91-ED22-8A49-9107-9F0554252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243"/>
              <a:ext cx="126" cy="12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7" name="Oval 12">
              <a:extLst>
                <a:ext uri="{FF2B5EF4-FFF2-40B4-BE49-F238E27FC236}">
                  <a16:creationId xmlns:a16="http://schemas.microsoft.com/office/drawing/2014/main" id="{A4744C53-9B0C-F74D-941A-36D6081C9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243"/>
              <a:ext cx="126" cy="12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8" name="Oval 13">
              <a:extLst>
                <a:ext uri="{FF2B5EF4-FFF2-40B4-BE49-F238E27FC236}">
                  <a16:creationId xmlns:a16="http://schemas.microsoft.com/office/drawing/2014/main" id="{6C6D782A-C56B-3643-AA07-C2B40F7EE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243"/>
              <a:ext cx="126" cy="12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9" name="Oval 14">
              <a:extLst>
                <a:ext uri="{FF2B5EF4-FFF2-40B4-BE49-F238E27FC236}">
                  <a16:creationId xmlns:a16="http://schemas.microsoft.com/office/drawing/2014/main" id="{C199DFD1-7FBA-654F-814D-F6E43CB82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" y="2243"/>
              <a:ext cx="126" cy="126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0" name="Oval 15">
              <a:extLst>
                <a:ext uri="{FF2B5EF4-FFF2-40B4-BE49-F238E27FC236}">
                  <a16:creationId xmlns:a16="http://schemas.microsoft.com/office/drawing/2014/main" id="{76ED3A3A-F32F-724A-B5D5-125D5E6F1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421"/>
              <a:ext cx="126" cy="127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1" name="Oval 16">
              <a:extLst>
                <a:ext uri="{FF2B5EF4-FFF2-40B4-BE49-F238E27FC236}">
                  <a16:creationId xmlns:a16="http://schemas.microsoft.com/office/drawing/2014/main" id="{786FC7B9-55B2-484D-B24B-33FC45FC4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421"/>
              <a:ext cx="126" cy="12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2" name="Oval 17">
              <a:extLst>
                <a:ext uri="{FF2B5EF4-FFF2-40B4-BE49-F238E27FC236}">
                  <a16:creationId xmlns:a16="http://schemas.microsoft.com/office/drawing/2014/main" id="{956A55E9-2638-2740-874F-689FBD0C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421"/>
              <a:ext cx="126" cy="12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3" name="Oval 18">
              <a:extLst>
                <a:ext uri="{FF2B5EF4-FFF2-40B4-BE49-F238E27FC236}">
                  <a16:creationId xmlns:a16="http://schemas.microsoft.com/office/drawing/2014/main" id="{E8EBDB59-0784-4E42-B090-106456DDF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421"/>
              <a:ext cx="126" cy="127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4" name="Oval 19">
              <a:extLst>
                <a:ext uri="{FF2B5EF4-FFF2-40B4-BE49-F238E27FC236}">
                  <a16:creationId xmlns:a16="http://schemas.microsoft.com/office/drawing/2014/main" id="{BD4F9716-EA01-854D-B757-5FDA44CF9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600"/>
              <a:ext cx="126" cy="12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5" name="Oval 20">
              <a:extLst>
                <a:ext uri="{FF2B5EF4-FFF2-40B4-BE49-F238E27FC236}">
                  <a16:creationId xmlns:a16="http://schemas.microsoft.com/office/drawing/2014/main" id="{E6C3EC5A-E584-4E43-974E-5CD7D1A1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600"/>
              <a:ext cx="126" cy="12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6" name="Oval 21">
              <a:extLst>
                <a:ext uri="{FF2B5EF4-FFF2-40B4-BE49-F238E27FC236}">
                  <a16:creationId xmlns:a16="http://schemas.microsoft.com/office/drawing/2014/main" id="{7A081628-ABB0-1346-97E9-07AC67520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600"/>
              <a:ext cx="126" cy="127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7" name="Oval 22">
              <a:extLst>
                <a:ext uri="{FF2B5EF4-FFF2-40B4-BE49-F238E27FC236}">
                  <a16:creationId xmlns:a16="http://schemas.microsoft.com/office/drawing/2014/main" id="{B0A592F3-65EE-A54F-8A81-6DD5FD3E7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600"/>
              <a:ext cx="126" cy="127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8" name="Oval 23">
              <a:extLst>
                <a:ext uri="{FF2B5EF4-FFF2-40B4-BE49-F238E27FC236}">
                  <a16:creationId xmlns:a16="http://schemas.microsoft.com/office/drawing/2014/main" id="{9F0E8D30-DA87-5446-A0B8-DB9A3AAB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" y="2600"/>
              <a:ext cx="126" cy="127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9" name="Oval 24">
              <a:extLst>
                <a:ext uri="{FF2B5EF4-FFF2-40B4-BE49-F238E27FC236}">
                  <a16:creationId xmlns:a16="http://schemas.microsoft.com/office/drawing/2014/main" id="{3A81284D-44DA-A34E-920C-3DFFB35AA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779"/>
              <a:ext cx="126" cy="12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80" name="Oval 25">
              <a:extLst>
                <a:ext uri="{FF2B5EF4-FFF2-40B4-BE49-F238E27FC236}">
                  <a16:creationId xmlns:a16="http://schemas.microsoft.com/office/drawing/2014/main" id="{FB70D790-88A6-E842-923D-67DF83D07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779"/>
              <a:ext cx="126" cy="126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81" name="Oval 26">
              <a:extLst>
                <a:ext uri="{FF2B5EF4-FFF2-40B4-BE49-F238E27FC236}">
                  <a16:creationId xmlns:a16="http://schemas.microsoft.com/office/drawing/2014/main" id="{124D125A-1BDC-9B42-A9C1-3E81ED8D4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779"/>
              <a:ext cx="126" cy="126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82" name="Oval 27">
              <a:extLst>
                <a:ext uri="{FF2B5EF4-FFF2-40B4-BE49-F238E27FC236}">
                  <a16:creationId xmlns:a16="http://schemas.microsoft.com/office/drawing/2014/main" id="{52AA2E32-357F-6240-8DAC-B7037DCF8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779"/>
              <a:ext cx="126" cy="12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83" name="Oval 28">
              <a:extLst>
                <a:ext uri="{FF2B5EF4-FFF2-40B4-BE49-F238E27FC236}">
                  <a16:creationId xmlns:a16="http://schemas.microsoft.com/office/drawing/2014/main" id="{B1E16635-5932-274D-AA75-6D639483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958"/>
              <a:ext cx="126" cy="126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84" name="Oval 29">
              <a:extLst>
                <a:ext uri="{FF2B5EF4-FFF2-40B4-BE49-F238E27FC236}">
                  <a16:creationId xmlns:a16="http://schemas.microsoft.com/office/drawing/2014/main" id="{F7549767-A6B7-F447-97DD-6F67FBD73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958"/>
              <a:ext cx="126" cy="126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85" name="Oval 30">
              <a:extLst>
                <a:ext uri="{FF2B5EF4-FFF2-40B4-BE49-F238E27FC236}">
                  <a16:creationId xmlns:a16="http://schemas.microsoft.com/office/drawing/2014/main" id="{4C68480E-6093-DC49-A4BD-EA2B3C165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958"/>
              <a:ext cx="126" cy="12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86" name="Oval 31">
              <a:extLst>
                <a:ext uri="{FF2B5EF4-FFF2-40B4-BE49-F238E27FC236}">
                  <a16:creationId xmlns:a16="http://schemas.microsoft.com/office/drawing/2014/main" id="{FF644F2C-069E-5942-A4EE-D9F852D4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958"/>
              <a:ext cx="126" cy="12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" name="Oval 32">
              <a:extLst>
                <a:ext uri="{FF2B5EF4-FFF2-40B4-BE49-F238E27FC236}">
                  <a16:creationId xmlns:a16="http://schemas.microsoft.com/office/drawing/2014/main" id="{AF0325A9-7433-DD4C-8BCC-1E4BEC8E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3137"/>
              <a:ext cx="126" cy="12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88" name="Oval 33">
              <a:extLst>
                <a:ext uri="{FF2B5EF4-FFF2-40B4-BE49-F238E27FC236}">
                  <a16:creationId xmlns:a16="http://schemas.microsoft.com/office/drawing/2014/main" id="{E6E74A65-6D60-214E-9FBF-9386C0497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137"/>
              <a:ext cx="126" cy="12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052" name="Line 34">
            <a:extLst>
              <a:ext uri="{FF2B5EF4-FFF2-40B4-BE49-F238E27FC236}">
                <a16:creationId xmlns:a16="http://schemas.microsoft.com/office/drawing/2014/main" id="{EE1F9EC6-8F9E-204B-8F44-0126C814D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1588"/>
          </a:xfrm>
          <a:prstGeom prst="line">
            <a:avLst/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2053" name="Rectangle 35">
            <a:extLst>
              <a:ext uri="{FF2B5EF4-FFF2-40B4-BE49-F238E27FC236}">
                <a16:creationId xmlns:a16="http://schemas.microsoft.com/office/drawing/2014/main" id="{D66D45DE-EE5E-3B43-888A-262C6499C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2213" cy="1293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36">
            <a:extLst>
              <a:ext uri="{FF2B5EF4-FFF2-40B4-BE49-F238E27FC236}">
                <a16:creationId xmlns:a16="http://schemas.microsoft.com/office/drawing/2014/main" id="{5C0B5A0A-87C8-C94F-860F-F04ABDE57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8013" cy="4410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5" name="Text Box 37">
            <a:extLst>
              <a:ext uri="{FF2B5EF4-FFF2-40B4-BE49-F238E27FC236}">
                <a16:creationId xmlns:a16="http://schemas.microsoft.com/office/drawing/2014/main" id="{3654FE83-2974-5F45-9F7D-BDB90BC09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n-US">
              <a:latin typeface="Arial" charset="0"/>
              <a:ea typeface="新細明體" charset="-120"/>
            </a:endParaRPr>
          </a:p>
        </p:txBody>
      </p:sp>
      <p:sp>
        <p:nvSpPr>
          <p:cNvPr id="2056" name="Text Box 38">
            <a:extLst>
              <a:ext uri="{FF2B5EF4-FFF2-40B4-BE49-F238E27FC236}">
                <a16:creationId xmlns:a16="http://schemas.microsoft.com/office/drawing/2014/main" id="{4B828404-0E75-B64C-A9F1-C0A3D288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n-US">
              <a:latin typeface="Arial" charset="0"/>
              <a:ea typeface="新細明體" charset="-120"/>
            </a:endParaRPr>
          </a:p>
        </p:txBody>
      </p:sp>
      <p:sp>
        <p:nvSpPr>
          <p:cNvPr id="2087" name="Rectangle 39">
            <a:extLst>
              <a:ext uri="{FF2B5EF4-FFF2-40B4-BE49-F238E27FC236}">
                <a16:creationId xmlns:a16="http://schemas.microsoft.com/office/drawing/2014/main" id="{01289776-AD48-B147-BE1A-5875E8B171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AF454B3F-C90B-B949-91F6-321C44029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 b="1">
          <a:solidFill>
            <a:srgbClr val="330066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etpbm_format#PPM_exam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paulcuth.me.uk/netpbm-view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UV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book/9780750683951/video-demystifi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5A10FC12-D859-F14A-BFE6-BF03B71FD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0B135AB6-8B5E-1E49-958F-A4DFFE067883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1</a:t>
            </a:fld>
            <a:endParaRPr lang="en-US" altLang="en-US" sz="1000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F2A51CA-6111-B247-978C-633CDB451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000" b="1">
                <a:solidFill>
                  <a:srgbClr val="330066"/>
                </a:solidFill>
              </a:rPr>
              <a:t>CSCI 1130</a:t>
            </a:r>
            <a:br>
              <a:rPr lang="en-US" altLang="en-US" sz="4000" b="1">
                <a:solidFill>
                  <a:srgbClr val="330066"/>
                </a:solidFill>
              </a:rPr>
            </a:br>
            <a:r>
              <a:rPr lang="en-US" altLang="en-US" sz="4000" b="1">
                <a:solidFill>
                  <a:srgbClr val="330066"/>
                </a:solidFill>
              </a:rPr>
              <a:t>Introduction to Computing</a:t>
            </a:r>
            <a:br>
              <a:rPr lang="en-US" altLang="en-US" sz="4000" b="1">
                <a:solidFill>
                  <a:srgbClr val="330066"/>
                </a:solidFill>
              </a:rPr>
            </a:br>
            <a:r>
              <a:rPr lang="en-US" altLang="en-US" sz="4000" b="1">
                <a:solidFill>
                  <a:srgbClr val="330066"/>
                </a:solidFill>
              </a:rPr>
              <a:t> Using Java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4DB61F97-AC01-D146-B4FB-B24FC34A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ts val="800"/>
              </a:spcBef>
              <a:buClrTx/>
              <a:buSzPct val="70000"/>
              <a:buFontTx/>
              <a:buNone/>
              <a:defRPr/>
            </a:pPr>
            <a:r>
              <a:rPr lang="en-US" altLang="en-US" sz="3200" dirty="0"/>
              <a:t>Tutorial 10</a:t>
            </a:r>
          </a:p>
          <a:p>
            <a:pPr algn="r" eaLnBrk="1" hangingPunct="1">
              <a:spcBef>
                <a:spcPts val="800"/>
              </a:spcBef>
              <a:buClrTx/>
              <a:buSzPct val="70000"/>
              <a:buFontTx/>
              <a:buNone/>
              <a:defRPr/>
            </a:pPr>
            <a:r>
              <a:rPr lang="en-US" altLang="en-US" sz="3200" dirty="0"/>
              <a:t>2D Array</a:t>
            </a:r>
          </a:p>
          <a:p>
            <a:pPr algn="r" eaLnBrk="1" hangingPunct="1">
              <a:spcBef>
                <a:spcPts val="800"/>
              </a:spcBef>
              <a:buClrTx/>
              <a:buSzPct val="70000"/>
              <a:buFontTx/>
              <a:buNone/>
              <a:defRPr/>
            </a:pPr>
            <a:endParaRPr lang="en-US" altLang="en-US" sz="3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CE24-EF1D-0D40-844C-CD8C5988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89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Tutorial 9:</a:t>
            </a:r>
            <a:br>
              <a:rPr lang="en-US" dirty="0"/>
            </a:br>
            <a:r>
              <a:rPr lang="en-GB" b="1" dirty="0"/>
              <a:t>2D Array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7EFBD-6CD8-4B7E-AB5B-721F44D9C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1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7F10BDE0-20AA-F245-ADF5-4E938F88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60CE441C-32A2-2A44-AB2A-B4A3A6551B9D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11</a:t>
            </a:fld>
            <a:endParaRPr lang="en-US" altLang="en-US" sz="1000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9472047-5AB7-194F-A876-D41C1138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3900" b="1" dirty="0">
                <a:solidFill>
                  <a:srgbClr val="330066"/>
                </a:solidFill>
              </a:rPr>
              <a:t>Topics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9B8F90DC-220A-9A4A-81DE-A08AB151A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/>
              <a:t>Why do we need 2D array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/>
              <a:t>2D array declaration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/>
              <a:t>Accessing elements of a 2D array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/>
              <a:t>Declaration using initializer list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endParaRPr lang="en-US" altLang="en-US" dirty="0"/>
          </a:p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/>
              <a:t>Irregular (non-rectangular) 2D array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/>
              <a:t>Further study of useful techniques and tools</a:t>
            </a:r>
            <a:endParaRPr lang="en-US" altLang="zh-CN" dirty="0"/>
          </a:p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zh-CN" dirty="0"/>
              <a:t>Median Filter</a:t>
            </a:r>
            <a:endParaRPr lang="en-US" altLang="en-US" dirty="0"/>
          </a:p>
          <a:p>
            <a:pPr lvl="1" eaLnBrk="1" hangingPunct="1">
              <a:buClr>
                <a:srgbClr val="669999"/>
              </a:buClr>
              <a:buSzPct val="70000"/>
              <a:buFont typeface="Wingdings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444B93DC-EA20-5B41-9B1E-B8BB6AAC5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D4360C73-0ECC-4242-AEC1-578797F7E4BC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12</a:t>
            </a:fld>
            <a:endParaRPr lang="en-US" altLang="en-US" sz="1000"/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25D7F7EF-EE0F-7047-AC53-8B4CBD09D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3900" b="1">
                <a:solidFill>
                  <a:srgbClr val="330066"/>
                </a:solidFill>
              </a:rPr>
              <a:t>Why 2D array?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7A0DA104-558A-F743-A220-D870D6E7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7391400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600" dirty="0"/>
              <a:t>Data sometime</a:t>
            </a:r>
            <a:r>
              <a:rPr lang="en-US" altLang="zh-CN" sz="2600" dirty="0"/>
              <a:t>s</a:t>
            </a:r>
            <a:r>
              <a:rPr lang="en-US" altLang="en-US" sz="2600" dirty="0"/>
              <a:t> comes naturally in the form of a table, which needs a 2-dimensional array to represent.</a:t>
            </a:r>
          </a:p>
          <a:p>
            <a:pPr eaLnBrk="1" hangingPunct="1">
              <a:spcBef>
                <a:spcPts val="6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endParaRPr lang="en-US" altLang="en-US" sz="2600" dirty="0"/>
          </a:p>
          <a:p>
            <a:pPr eaLnBrk="1" hangingPunct="1">
              <a:spcBef>
                <a:spcPts val="6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600" dirty="0"/>
              <a:t>Examples:</a:t>
            </a:r>
          </a:p>
          <a:p>
            <a:pPr lvl="1" eaLnBrk="1" hangingPunct="1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Periodic table</a:t>
            </a:r>
          </a:p>
          <a:p>
            <a:pPr lvl="1" eaLnBrk="1" hangingPunct="1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6 assignments’ grades for 161 students</a:t>
            </a:r>
          </a:p>
          <a:p>
            <a:pPr marL="1257300" lvl="2" indent="-342900" eaLnBrk="1" hangingPunct="1">
              <a:buClr>
                <a:schemeClr val="accent1">
                  <a:lumMod val="75000"/>
                </a:schemeClr>
              </a:buClr>
              <a:buSzPct val="70000"/>
              <a:buFontTx/>
              <a:buChar char="-"/>
              <a:defRPr/>
            </a:pPr>
            <a:r>
              <a:rPr lang="en-US" altLang="en-US" sz="1900" dirty="0">
                <a:solidFill>
                  <a:schemeClr val="tx1"/>
                </a:solidFill>
              </a:rPr>
              <a:t>Each row is a different student</a:t>
            </a:r>
          </a:p>
          <a:p>
            <a:pPr marL="1257300" lvl="2" indent="-342900" eaLnBrk="1" hangingPunct="1">
              <a:buClr>
                <a:schemeClr val="accent1">
                  <a:lumMod val="75000"/>
                </a:schemeClr>
              </a:buClr>
              <a:buSzPct val="70000"/>
              <a:buFontTx/>
              <a:buChar char="-"/>
              <a:defRPr/>
            </a:pPr>
            <a:r>
              <a:rPr lang="en-US" altLang="en-US" sz="1900" dirty="0">
                <a:solidFill>
                  <a:schemeClr val="tx1"/>
                </a:solidFill>
              </a:rPr>
              <a:t>Each column is a different assignment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marL="914400" lvl="2" indent="0" eaLnBrk="1" hangingPunct="1">
              <a:buClr>
                <a:schemeClr val="accent1">
                  <a:lumMod val="75000"/>
                </a:schemeClr>
              </a:buClr>
              <a:buSzPct val="70000"/>
              <a:defRPr/>
            </a:pPr>
            <a:endParaRPr lang="en-US" alt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55AD742D-0BDD-494B-8067-B2638907E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953B657A-D14D-8645-8C71-4A3B5CED713A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13</a:t>
            </a:fld>
            <a:endParaRPr lang="en-US" altLang="en-US" sz="10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1BB1E031-8458-5547-9C19-9E97F02CC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3900" b="1" dirty="0">
                <a:solidFill>
                  <a:srgbClr val="330066"/>
                </a:solidFill>
              </a:rPr>
              <a:t>2D array declaration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24A4063-DA68-AE42-B2C2-438C25B62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382000" cy="44116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600" dirty="0"/>
              <a:t>A 2D array is declared and created like this: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600" dirty="0"/>
              <a:t>	</a:t>
            </a: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int [ ][ ] m = new int[3][4];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endParaRPr lang="en-US" altLang="en-US" sz="2600" dirty="0"/>
          </a:p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600" dirty="0"/>
              <a:t>Variable m is storing a reference to an array of arrays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endParaRPr lang="en-US" altLang="en-US" sz="2600" dirty="0"/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endParaRPr lang="en-US" altLang="en-US" sz="2600" dirty="0"/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endParaRPr lang="en-US" altLang="en-US" sz="2600" dirty="0"/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endParaRPr lang="en-US" altLang="en-US" sz="2600" dirty="0"/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600" dirty="0"/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4AE53D-38D7-C94F-94DF-4BF434D76920}"/>
              </a:ext>
            </a:extLst>
          </p:cNvPr>
          <p:cNvSpPr/>
          <p:nvPr/>
        </p:nvSpPr>
        <p:spPr bwMode="auto">
          <a:xfrm>
            <a:off x="4642756" y="3908424"/>
            <a:ext cx="925287" cy="425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m[0][0]</a:t>
            </a:r>
          </a:p>
        </p:txBody>
      </p:sp>
      <p:cxnSp>
        <p:nvCxnSpPr>
          <p:cNvPr id="10257" name="Curved Connector 8">
            <a:extLst>
              <a:ext uri="{FF2B5EF4-FFF2-40B4-BE49-F238E27FC236}">
                <a16:creationId xmlns:a16="http://schemas.microsoft.com/office/drawing/2014/main" id="{1A218B76-A590-7749-B8DB-4F4B67EA32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44637" y="4822825"/>
            <a:ext cx="835026" cy="28314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8" name="Curved Connector 35">
            <a:extLst>
              <a:ext uri="{FF2B5EF4-FFF2-40B4-BE49-F238E27FC236}">
                <a16:creationId xmlns:a16="http://schemas.microsoft.com/office/drawing/2014/main" id="{7F9990D6-0BED-FC41-A309-AB27B35C31AA}"/>
              </a:ext>
            </a:extLst>
          </p:cNvPr>
          <p:cNvCxnSpPr>
            <a:cxnSpLocks noChangeShapeType="1"/>
            <a:endCxn id="15" idx="1"/>
          </p:cNvCxnSpPr>
          <p:nvPr/>
        </p:nvCxnSpPr>
        <p:spPr bwMode="auto">
          <a:xfrm flipV="1">
            <a:off x="3182936" y="4121134"/>
            <a:ext cx="1459820" cy="7019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9" name="Curved Connector 37">
            <a:extLst>
              <a:ext uri="{FF2B5EF4-FFF2-40B4-BE49-F238E27FC236}">
                <a16:creationId xmlns:a16="http://schemas.microsoft.com/office/drawing/2014/main" id="{C1C06FB8-ADC6-B840-9C60-DF0854708B2B}"/>
              </a:ext>
            </a:extLst>
          </p:cNvPr>
          <p:cNvCxnSpPr>
            <a:cxnSpLocks noChangeShapeType="1"/>
            <a:endCxn id="47" idx="1"/>
          </p:cNvCxnSpPr>
          <p:nvPr/>
        </p:nvCxnSpPr>
        <p:spPr bwMode="auto">
          <a:xfrm flipV="1">
            <a:off x="3182935" y="5079077"/>
            <a:ext cx="1459821" cy="16060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" name="Curved Connector 40">
            <a:extLst>
              <a:ext uri="{FF2B5EF4-FFF2-40B4-BE49-F238E27FC236}">
                <a16:creationId xmlns:a16="http://schemas.microsoft.com/office/drawing/2014/main" id="{F951519E-03A6-3843-A8F0-7A76626CCFC6}"/>
              </a:ext>
            </a:extLst>
          </p:cNvPr>
          <p:cNvCxnSpPr>
            <a:cxnSpLocks noChangeShapeType="1"/>
            <a:endCxn id="51" idx="1"/>
          </p:cNvCxnSpPr>
          <p:nvPr/>
        </p:nvCxnSpPr>
        <p:spPr bwMode="auto">
          <a:xfrm>
            <a:off x="3182936" y="5788310"/>
            <a:ext cx="1459820" cy="16162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12" name="TextBox 41">
            <a:extLst>
              <a:ext uri="{FF2B5EF4-FFF2-40B4-BE49-F238E27FC236}">
                <a16:creationId xmlns:a16="http://schemas.microsoft.com/office/drawing/2014/main" id="{4F2B0FB3-A63D-4E4B-97AA-6EC96E4FF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10780"/>
            <a:ext cx="550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4E44C8-A2C1-6345-A0FA-713D879BF58A}"/>
              </a:ext>
            </a:extLst>
          </p:cNvPr>
          <p:cNvSpPr/>
          <p:nvPr/>
        </p:nvSpPr>
        <p:spPr bwMode="auto">
          <a:xfrm>
            <a:off x="5586185" y="3908424"/>
            <a:ext cx="925287" cy="425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m[0][1]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94F2FE-CB01-154C-80B1-06F9352D9365}"/>
              </a:ext>
            </a:extLst>
          </p:cNvPr>
          <p:cNvSpPr/>
          <p:nvPr/>
        </p:nvSpPr>
        <p:spPr bwMode="auto">
          <a:xfrm>
            <a:off x="6515100" y="3908424"/>
            <a:ext cx="925287" cy="425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m[0][2]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1F7E44-AEB0-4B43-A453-7D17B4EEA475}"/>
              </a:ext>
            </a:extLst>
          </p:cNvPr>
          <p:cNvSpPr/>
          <p:nvPr/>
        </p:nvSpPr>
        <p:spPr bwMode="auto">
          <a:xfrm>
            <a:off x="7458529" y="3908424"/>
            <a:ext cx="925287" cy="425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m[0][3]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30731-38DF-9D46-BAC3-E49305FE2FBB}"/>
              </a:ext>
            </a:extLst>
          </p:cNvPr>
          <p:cNvSpPr/>
          <p:nvPr/>
        </p:nvSpPr>
        <p:spPr bwMode="auto">
          <a:xfrm>
            <a:off x="4642756" y="4866367"/>
            <a:ext cx="925287" cy="425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m[1][0]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D82F0B-7FF4-054A-A9BC-0974FA8C0C7D}"/>
              </a:ext>
            </a:extLst>
          </p:cNvPr>
          <p:cNvSpPr/>
          <p:nvPr/>
        </p:nvSpPr>
        <p:spPr bwMode="auto">
          <a:xfrm>
            <a:off x="5586185" y="4866367"/>
            <a:ext cx="925287" cy="425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m[1][1]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9F76DB-5C29-1648-82BA-655AADB0569F}"/>
              </a:ext>
            </a:extLst>
          </p:cNvPr>
          <p:cNvSpPr/>
          <p:nvPr/>
        </p:nvSpPr>
        <p:spPr bwMode="auto">
          <a:xfrm>
            <a:off x="6515100" y="4866367"/>
            <a:ext cx="925287" cy="425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m[1][2]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8CF635-4866-A646-868C-F82ABABCBF4A}"/>
              </a:ext>
            </a:extLst>
          </p:cNvPr>
          <p:cNvSpPr/>
          <p:nvPr/>
        </p:nvSpPr>
        <p:spPr bwMode="auto">
          <a:xfrm>
            <a:off x="7458529" y="4866367"/>
            <a:ext cx="925287" cy="425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m[1][3]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848825-0A26-9C48-861C-CA367DC1D9D9}"/>
              </a:ext>
            </a:extLst>
          </p:cNvPr>
          <p:cNvSpPr/>
          <p:nvPr/>
        </p:nvSpPr>
        <p:spPr bwMode="auto">
          <a:xfrm>
            <a:off x="4642756" y="5737224"/>
            <a:ext cx="925287" cy="425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m[2][0]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BF6CFF-FA81-284F-8BC1-9DADCA230404}"/>
              </a:ext>
            </a:extLst>
          </p:cNvPr>
          <p:cNvSpPr/>
          <p:nvPr/>
        </p:nvSpPr>
        <p:spPr bwMode="auto">
          <a:xfrm>
            <a:off x="5586185" y="5737224"/>
            <a:ext cx="925287" cy="425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m[2][1]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073135-5B3E-BC40-8F6C-46A93ABB6DD8}"/>
              </a:ext>
            </a:extLst>
          </p:cNvPr>
          <p:cNvSpPr/>
          <p:nvPr/>
        </p:nvSpPr>
        <p:spPr bwMode="auto">
          <a:xfrm>
            <a:off x="6515100" y="5737224"/>
            <a:ext cx="925287" cy="425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m[2][2]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A66645-97AE-8C49-A8D9-8EE111D519D3}"/>
              </a:ext>
            </a:extLst>
          </p:cNvPr>
          <p:cNvSpPr/>
          <p:nvPr/>
        </p:nvSpPr>
        <p:spPr bwMode="auto">
          <a:xfrm>
            <a:off x="7458529" y="5737224"/>
            <a:ext cx="925287" cy="425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m[2][3]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803FF9-CBAB-4844-84F6-9F2656ECED25}"/>
              </a:ext>
            </a:extLst>
          </p:cNvPr>
          <p:cNvSpPr/>
          <p:nvPr/>
        </p:nvSpPr>
        <p:spPr bwMode="auto">
          <a:xfrm>
            <a:off x="2362199" y="4594793"/>
            <a:ext cx="820737" cy="456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m[0]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E5B8D1-3F70-B142-B020-0FF4338459FD}"/>
              </a:ext>
            </a:extLst>
          </p:cNvPr>
          <p:cNvSpPr/>
          <p:nvPr/>
        </p:nvSpPr>
        <p:spPr bwMode="auto">
          <a:xfrm>
            <a:off x="2362199" y="5067865"/>
            <a:ext cx="820737" cy="456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m[1]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149713-BB06-9C4D-896A-F3B9A91825EF}"/>
              </a:ext>
            </a:extLst>
          </p:cNvPr>
          <p:cNvSpPr/>
          <p:nvPr/>
        </p:nvSpPr>
        <p:spPr bwMode="auto">
          <a:xfrm>
            <a:off x="2362199" y="5559994"/>
            <a:ext cx="820737" cy="456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m[2]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62060070-EB62-8740-BB74-5CF18C053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CB3FC3C9-5F5E-444B-94D5-29850C8D72CA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14</a:t>
            </a:fld>
            <a:endParaRPr lang="en-US" altLang="en-US" sz="1000"/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BD1B1F55-B06D-EC43-A1D7-E92C146D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3900" b="1">
                <a:solidFill>
                  <a:srgbClr val="330066"/>
                </a:solidFill>
              </a:rPr>
              <a:t>Accessing elements of a 2D array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70327CA6-2BF1-D84F-9E4F-FC8A082F9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875"/>
            <a:ext cx="8229600" cy="44116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marL="0" indent="0" eaLnBrk="1" hangingPunct="1">
              <a:buClr>
                <a:srgbClr val="330066"/>
              </a:buClr>
              <a:buSzPct val="70000"/>
              <a:defRPr/>
            </a:pPr>
            <a:endParaRPr lang="en-US" altLang="en-US" sz="2600" dirty="0"/>
          </a:p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600" dirty="0"/>
              <a:t>2-dimensional array is indexed by two subscripts, one for the row and one for the column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600" dirty="0"/>
              <a:t>We can access individual elements of a 2D array by specifying both row index </a:t>
            </a:r>
            <a:r>
              <a:rPr lang="en-US" altLang="en-US" sz="2600" dirty="0" err="1"/>
              <a:t>i</a:t>
            </a:r>
            <a:r>
              <a:rPr lang="en-US" altLang="en-US" sz="2600" dirty="0"/>
              <a:t> and column index j: </a:t>
            </a:r>
            <a:br>
              <a:rPr lang="en-US" altLang="en-US" sz="2600" dirty="0"/>
            </a:br>
            <a:r>
              <a:rPr lang="en-US" altLang="en-US" sz="2600" dirty="0"/>
              <a:t>	</a:t>
            </a:r>
            <a:r>
              <a:rPr lang="en-US" altLang="en-US" sz="32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m [ </a:t>
            </a:r>
            <a:r>
              <a:rPr lang="en-US" altLang="en-US" sz="3200" dirty="0" err="1">
                <a:solidFill>
                  <a:srgbClr val="330066"/>
                </a:solidFill>
                <a:latin typeface="CentSchbkCyrill BT" panose="02040603050705020303" pitchFamily="18" charset="-52"/>
              </a:rPr>
              <a:t>i</a:t>
            </a:r>
            <a:r>
              <a:rPr lang="en-US" altLang="en-US" sz="32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 ] [ j ]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600" dirty="0"/>
              <a:t>Assign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600" dirty="0"/>
              <a:t>	</a:t>
            </a:r>
            <a:r>
              <a:rPr lang="en-US" altLang="en-US" sz="2400" dirty="0">
                <a:solidFill>
                  <a:srgbClr val="FF0000"/>
                </a:solidFill>
                <a:latin typeface="CentSchbkCyrill BT" panose="02040603050705020303" pitchFamily="18" charset="-52"/>
              </a:rPr>
              <a:t>row        column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600" dirty="0"/>
              <a:t>	</a:t>
            </a:r>
            <a:r>
              <a:rPr lang="en-US" altLang="en-US" sz="32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m[0][2] = 2;</a:t>
            </a:r>
          </a:p>
          <a:p>
            <a:pPr marL="457200" indent="-457200">
              <a:lnSpc>
                <a:spcPct val="90000"/>
              </a:lnSpc>
              <a:buClr>
                <a:srgbClr val="002060"/>
              </a:buClr>
              <a:buSzPct val="170000"/>
              <a:buFont typeface="Arial" panose="020B0604020202020204" pitchFamily="34" charset="0"/>
              <a:buChar char="•"/>
              <a:defRPr/>
            </a:pPr>
            <a:endParaRPr lang="en-US" altLang="en-US" sz="2600" dirty="0"/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endParaRPr lang="en-US" altLang="en-US" sz="2400" dirty="0">
              <a:solidFill>
                <a:srgbClr val="330066"/>
              </a:solidFill>
              <a:latin typeface="CentSchbkCyrill BT" panose="02040603050705020303" pitchFamily="18" charset="-52"/>
            </a:endParaRP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endParaRPr lang="en-US" altLang="en-US" sz="2400" dirty="0">
              <a:solidFill>
                <a:srgbClr val="330066"/>
              </a:solidFill>
              <a:latin typeface="CentSchbkCyrill BT" panose="02040603050705020303" pitchFamily="18" charset="-52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62B593-52B3-1F40-9E7C-DB5F1E0F5CA2}"/>
              </a:ext>
            </a:extLst>
          </p:cNvPr>
          <p:cNvCxnSpPr/>
          <p:nvPr/>
        </p:nvCxnSpPr>
        <p:spPr bwMode="auto">
          <a:xfrm>
            <a:off x="1752600" y="4953000"/>
            <a:ext cx="152400" cy="228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94" name="Straight Arrow Connector 8">
            <a:extLst>
              <a:ext uri="{FF2B5EF4-FFF2-40B4-BE49-F238E27FC236}">
                <a16:creationId xmlns:a16="http://schemas.microsoft.com/office/drawing/2014/main" id="{419F9125-BE53-CD4E-887E-0FB6F60C66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14600" y="4953000"/>
            <a:ext cx="152400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F5BC7B7F-0A93-004C-BD3F-D18DCEB49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6882896E-57CF-DA4D-ACBD-5DBB134D5280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15</a:t>
            </a:fld>
            <a:endParaRPr lang="en-US" altLang="en-US" sz="1000"/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466F23DF-21BE-3B45-8D0C-09BC6003B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3900" b="1" dirty="0">
                <a:solidFill>
                  <a:srgbClr val="330066"/>
                </a:solidFill>
              </a:rPr>
              <a:t>Declaration using initializer list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28EB0C8-1935-5641-9146-B1C7CE210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875"/>
            <a:ext cx="8534400" cy="44116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marL="457200" indent="-457200" eaLnBrk="1" hangingPunct="1">
              <a:buClr>
                <a:srgbClr val="330066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Similar to 1D array, a 2-dimensional </a:t>
            </a:r>
            <a:r>
              <a:rPr lang="en-US" altLang="en-US" sz="2800" dirty="0">
                <a:cs typeface="Times New Roman" panose="02020603050405020304" pitchFamily="18" charset="0"/>
              </a:rPr>
              <a:t>array can be created as a list of array initializers, one for each row in the array, for example: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50000"/>
              </a:lnSpc>
              <a:buClr>
                <a:srgbClr val="330066"/>
              </a:buClr>
              <a:buSzPct val="70000"/>
              <a:defRPr/>
            </a:pPr>
            <a:r>
              <a:rPr lang="en-US" altLang="en-US" sz="28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int [ ] [ ] a = {  { 1, 0, 2, 4 },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8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		  { 2, 0, 4, 8 },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8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		  { 4, 0, 9, 6 }  };</a:t>
            </a:r>
          </a:p>
          <a:p>
            <a:pPr marL="457200" indent="-457200" eaLnBrk="1" hangingPunct="1">
              <a:spcBef>
                <a:spcPts val="1950"/>
              </a:spcBef>
              <a:buClr>
                <a:srgbClr val="330066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en-US" sz="2600" dirty="0">
                <a:cs typeface="Times New Roman" panose="02020603050405020304" pitchFamily="18" charset="0"/>
              </a:rPr>
              <a:t>Initializers can ONLY be applied during array variable declaration, NOT in assignment: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8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a = { { 1, 0, 0 }, { 2, 3, 4 } };  // ERROR!</a:t>
            </a:r>
            <a:endParaRPr lang="en-US" altLang="en-US" sz="2600" dirty="0"/>
          </a:p>
          <a:p>
            <a:pPr marL="457200" indent="-457200">
              <a:lnSpc>
                <a:spcPct val="90000"/>
              </a:lnSpc>
              <a:buClr>
                <a:srgbClr val="002060"/>
              </a:buClr>
              <a:buSzPct val="170000"/>
              <a:buFont typeface="Arial" panose="020B0604020202020204" pitchFamily="34" charset="0"/>
              <a:buChar char="•"/>
              <a:defRPr/>
            </a:pPr>
            <a:endParaRPr lang="en-US" altLang="en-US" sz="2600" dirty="0"/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endParaRPr lang="en-US" altLang="en-US" sz="2400" dirty="0">
              <a:solidFill>
                <a:srgbClr val="330066"/>
              </a:solidFill>
              <a:latin typeface="CentSchbkCyrill BT" panose="02040603050705020303" pitchFamily="18" charset="-52"/>
            </a:endParaRP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endParaRPr lang="en-US" altLang="en-US" sz="2400" dirty="0">
              <a:solidFill>
                <a:srgbClr val="330066"/>
              </a:solidFill>
              <a:latin typeface="CentSchbkCyrill BT" panose="02040603050705020303" pitchFamily="18" charset="-52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011F4667-B3C0-984B-8B9E-EF75CC4FC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52AB4CA4-9904-0143-BBAC-B5C675F39220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16</a:t>
            </a:fld>
            <a:endParaRPr lang="en-US" altLang="en-US" sz="1000"/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EDCC0F37-D0CF-B547-8AA8-2E23E03DC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3600" b="1">
                <a:solidFill>
                  <a:srgbClr val="330066"/>
                </a:solidFill>
              </a:rPr>
              <a:t>Examples using 2D array - Matrix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619FCB3-671B-174A-AFD4-8C08E1701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4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600" dirty="0"/>
              <a:t>(Dense) Matrix is can be represented by a 2D array</a:t>
            </a:r>
          </a:p>
          <a:p>
            <a:pPr eaLnBrk="1" hangingPunct="1">
              <a:lnSpc>
                <a:spcPct val="114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600" dirty="0"/>
              <a:t>Operations:</a:t>
            </a:r>
          </a:p>
          <a:p>
            <a:pPr lvl="1" eaLnBrk="1" hangingPunct="1">
              <a:lnSpc>
                <a:spcPct val="114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2200" dirty="0"/>
              <a:t>Setup an identity matrix: I</a:t>
            </a:r>
          </a:p>
          <a:p>
            <a:pPr lvl="1" eaLnBrk="1" hangingPunct="1">
              <a:lnSpc>
                <a:spcPct val="114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2200" dirty="0"/>
              <a:t>Transpose: J</a:t>
            </a:r>
            <a:r>
              <a:rPr lang="en-US" altLang="en-US" sz="2200" baseline="30000" dirty="0"/>
              <a:t>T</a:t>
            </a:r>
          </a:p>
          <a:p>
            <a:pPr lvl="1" eaLnBrk="1" hangingPunct="1">
              <a:lnSpc>
                <a:spcPct val="114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2200" dirty="0"/>
              <a:t>Scalar addition: J + a</a:t>
            </a:r>
          </a:p>
          <a:p>
            <a:pPr lvl="1" eaLnBrk="1" hangingPunct="1">
              <a:lnSpc>
                <a:spcPct val="114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2200" dirty="0"/>
              <a:t>Matrix addition: J + K</a:t>
            </a:r>
          </a:p>
          <a:p>
            <a:pPr lvl="1" eaLnBrk="1" hangingPunct="1">
              <a:lnSpc>
                <a:spcPct val="114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2200" dirty="0"/>
              <a:t>Matrix (dot product) multiplication: J x K</a:t>
            </a:r>
          </a:p>
          <a:p>
            <a:pPr lvl="1" eaLnBrk="1" hangingPunct="1">
              <a:lnSpc>
                <a:spcPct val="114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2200" dirty="0"/>
              <a:t>Convolution</a:t>
            </a:r>
          </a:p>
          <a:p>
            <a:pPr lvl="1" eaLnBrk="1" hangingPunct="1">
              <a:lnSpc>
                <a:spcPct val="114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2200" dirty="0"/>
              <a:t>Finding Determinant of a square matrix</a:t>
            </a:r>
          </a:p>
          <a:p>
            <a:pPr lvl="1" eaLnBrk="1" hangingPunct="1">
              <a:lnSpc>
                <a:spcPct val="114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2200" dirty="0"/>
              <a:t>…</a:t>
            </a:r>
            <a:br>
              <a:rPr lang="en-US" altLang="en-US" sz="2200" dirty="0"/>
            </a:br>
            <a:br>
              <a:rPr lang="en-US" altLang="en-US" sz="2200" dirty="0"/>
            </a:br>
            <a:endParaRPr lang="en-US" altLang="en-US" sz="2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BA105709-11FE-FE4B-9165-36514C08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CCE6F1BF-4603-5A4A-A3D9-684322DEFE40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17</a:t>
            </a:fld>
            <a:endParaRPr lang="en-US" altLang="en-US" sz="1000"/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01E8826F-389F-A349-8E00-8A2CEAFA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3600" b="1" dirty="0">
                <a:solidFill>
                  <a:srgbClr val="330066"/>
                </a:solidFill>
              </a:rPr>
              <a:t>Examples using 2D array - Matrix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D031B845-4C20-2C48-82E0-7678C4D66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200" dirty="0"/>
              <a:t>Class Matrix:</a:t>
            </a:r>
          </a:p>
          <a:p>
            <a:pPr marL="628650" lvl="1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Fields: </a:t>
            </a:r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int               </a:t>
            </a:r>
            <a:r>
              <a:rPr lang="en-US" altLang="en-US" sz="1800" dirty="0" err="1"/>
              <a:t>rowM</a:t>
            </a:r>
            <a:endParaRPr lang="en-US" altLang="en-US" sz="1800" dirty="0"/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int               </a:t>
            </a:r>
            <a:r>
              <a:rPr lang="en-US" altLang="en-US" sz="1800" dirty="0" err="1"/>
              <a:t>colN</a:t>
            </a:r>
            <a:endParaRPr lang="en-US" altLang="en-US" sz="1800" dirty="0"/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double[ ] [ ] elements</a:t>
            </a:r>
          </a:p>
          <a:p>
            <a:pPr marL="628650" lvl="1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Methods:</a:t>
            </a:r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Constructor: </a:t>
            </a:r>
            <a:r>
              <a:rPr lang="en-US" altLang="en-US" sz="1800" dirty="0">
                <a:solidFill>
                  <a:srgbClr val="FF0000"/>
                </a:solidFill>
              </a:rPr>
              <a:t>Matrix(</a:t>
            </a:r>
            <a:r>
              <a:rPr lang="en-US" altLang="en-US" sz="1800" dirty="0" err="1">
                <a:solidFill>
                  <a:srgbClr val="FF0000"/>
                </a:solidFill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</a:rPr>
              <a:t> m, </a:t>
            </a:r>
            <a:r>
              <a:rPr lang="en-US" altLang="en-US" sz="1800" dirty="0" err="1">
                <a:solidFill>
                  <a:srgbClr val="FF0000"/>
                </a:solidFill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</a:rPr>
              <a:t> n)</a:t>
            </a: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sz="1800" dirty="0"/>
              <a:t>- create a m * n matrix</a:t>
            </a:r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Constructor: </a:t>
            </a:r>
            <a:r>
              <a:rPr lang="en-US" altLang="en-US" sz="1800" dirty="0">
                <a:solidFill>
                  <a:srgbClr val="FF0000"/>
                </a:solidFill>
              </a:rPr>
              <a:t>Matrix(String </a:t>
            </a:r>
            <a:r>
              <a:rPr lang="en-US" altLang="en-US" sz="1800" dirty="0" err="1">
                <a:solidFill>
                  <a:srgbClr val="FF0000"/>
                </a:solidFill>
              </a:rPr>
              <a:t>fileName</a:t>
            </a:r>
            <a:r>
              <a:rPr lang="en-US" altLang="en-US" sz="1800" dirty="0">
                <a:solidFill>
                  <a:srgbClr val="FF0000"/>
                </a:solidFill>
              </a:rPr>
              <a:t>)  </a:t>
            </a:r>
            <a:r>
              <a:rPr lang="en-US" altLang="en-US" sz="1800" dirty="0"/>
              <a:t>- restore a matrix from a file</a:t>
            </a:r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Instance methods: </a:t>
            </a:r>
            <a:r>
              <a:rPr lang="en-US" altLang="en-US" sz="1800" dirty="0">
                <a:solidFill>
                  <a:srgbClr val="FF0000"/>
                </a:solidFill>
              </a:rPr>
              <a:t>clone</a:t>
            </a:r>
            <a:r>
              <a:rPr lang="en-US" altLang="en-US" sz="1800" dirty="0"/>
              <a:t>, </a:t>
            </a:r>
            <a:r>
              <a:rPr lang="en-US" altLang="en-US" sz="1800" dirty="0" err="1">
                <a:solidFill>
                  <a:srgbClr val="FF0000"/>
                </a:solidFill>
              </a:rPr>
              <a:t>toString</a:t>
            </a:r>
            <a:r>
              <a:rPr lang="en-US" altLang="en-US" sz="1800" dirty="0"/>
              <a:t>, </a:t>
            </a:r>
            <a:r>
              <a:rPr lang="en-US" altLang="en-US" sz="1800" dirty="0" err="1">
                <a:solidFill>
                  <a:srgbClr val="FF0000"/>
                </a:solidFill>
              </a:rPr>
              <a:t>toFile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Instance methods: </a:t>
            </a:r>
            <a:r>
              <a:rPr lang="en-US" altLang="en-US" sz="1800" dirty="0">
                <a:solidFill>
                  <a:srgbClr val="FF0000"/>
                </a:solidFill>
              </a:rPr>
              <a:t>set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FF0000"/>
                </a:solidFill>
              </a:rPr>
              <a:t>get</a:t>
            </a:r>
            <a:r>
              <a:rPr lang="en-US" altLang="en-US" sz="1800" dirty="0"/>
              <a:t> – set or get the value of one element</a:t>
            </a:r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Instance </a:t>
            </a:r>
            <a:r>
              <a:rPr lang="en-US" altLang="en-US" sz="1800" dirty="0" err="1"/>
              <a:t>method:s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add(double value)</a:t>
            </a:r>
            <a:r>
              <a:rPr lang="en-US" altLang="en-US" sz="1800" dirty="0">
                <a:solidFill>
                  <a:schemeClr val="tx1"/>
                </a:solidFill>
              </a:rPr>
              <a:t>,</a:t>
            </a:r>
            <a:r>
              <a:rPr lang="en-US" altLang="en-US" sz="1800" dirty="0">
                <a:solidFill>
                  <a:srgbClr val="FF0000"/>
                </a:solidFill>
              </a:rPr>
              <a:t> add(Matrix mat2)</a:t>
            </a:r>
            <a:r>
              <a:rPr lang="en-US" altLang="en-US" sz="1800" dirty="0">
                <a:solidFill>
                  <a:schemeClr val="tx1"/>
                </a:solidFill>
              </a:rPr>
              <a:t>,</a:t>
            </a:r>
            <a:r>
              <a:rPr lang="en-US" altLang="en-US" sz="1800" dirty="0">
                <a:solidFill>
                  <a:srgbClr val="FF0000"/>
                </a:solidFill>
              </a:rPr>
              <a:t> clear</a:t>
            </a:r>
            <a:r>
              <a:rPr lang="en-US" altLang="en-US" sz="1800" dirty="0">
                <a:solidFill>
                  <a:schemeClr val="tx1"/>
                </a:solidFill>
              </a:rPr>
              <a:t>,</a:t>
            </a:r>
            <a:r>
              <a:rPr lang="en-US" altLang="en-US" sz="1800" dirty="0">
                <a:solidFill>
                  <a:srgbClr val="FF0000"/>
                </a:solidFill>
              </a:rPr>
              <a:t> identity</a:t>
            </a:r>
            <a:r>
              <a:rPr lang="en-US" altLang="en-US" sz="1800" dirty="0">
                <a:solidFill>
                  <a:schemeClr val="tx1"/>
                </a:solidFill>
              </a:rPr>
              <a:t>,</a:t>
            </a:r>
            <a:r>
              <a:rPr lang="en-US" altLang="en-US" sz="1800" dirty="0">
                <a:solidFill>
                  <a:srgbClr val="FF0000"/>
                </a:solidFill>
              </a:rPr>
              <a:t> transpose</a:t>
            </a:r>
            <a:r>
              <a:rPr lang="en-US" altLang="en-US" sz="1800" dirty="0">
                <a:solidFill>
                  <a:schemeClr val="tx1"/>
                </a:solidFill>
              </a:rPr>
              <a:t>,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dotMultiply</a:t>
            </a:r>
            <a:r>
              <a:rPr lang="en-US" altLang="en-US" sz="1800" dirty="0">
                <a:solidFill>
                  <a:srgbClr val="FF0000"/>
                </a:solidFill>
              </a:rPr>
              <a:t>  </a:t>
            </a:r>
            <a:r>
              <a:rPr lang="en-US" altLang="en-US" sz="1800" dirty="0"/>
              <a:t>- matrix operations</a:t>
            </a:r>
            <a:br>
              <a:rPr lang="en-US" altLang="en-US" sz="1800" dirty="0">
                <a:solidFill>
                  <a:srgbClr val="FF0000"/>
                </a:solidFill>
              </a:rPr>
            </a:br>
            <a:endParaRPr lang="en-US" alt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99711E7C-5F62-C142-9B78-0340E2870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4FD73668-C7AB-4F44-9AF9-03617B01E4F5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18</a:t>
            </a:fld>
            <a:endParaRPr lang="en-US" altLang="en-US" sz="1000"/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4E80322C-9472-4444-8E40-676218409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3600" b="1">
                <a:solidFill>
                  <a:srgbClr val="330066"/>
                </a:solidFill>
              </a:rPr>
              <a:t>Examples using 2D array - S</a:t>
            </a:r>
            <a:r>
              <a:rPr lang="en-US" altLang="zh-CN" sz="3600" b="1">
                <a:solidFill>
                  <a:srgbClr val="330066"/>
                </a:solidFill>
              </a:rPr>
              <a:t>quare</a:t>
            </a:r>
            <a:r>
              <a:rPr lang="en-US" altLang="en-US" sz="3600" b="1">
                <a:solidFill>
                  <a:srgbClr val="330066"/>
                </a:solidFill>
              </a:rPr>
              <a:t>Matrix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AA1F2A82-3152-E042-98E8-90E8DD59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74838"/>
            <a:ext cx="8229600" cy="44116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200" dirty="0"/>
              <a:t>Class </a:t>
            </a:r>
            <a:r>
              <a:rPr lang="en-US" altLang="en-US" sz="2200" dirty="0" err="1"/>
              <a:t>SquareMatrix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extends Matrix</a:t>
            </a:r>
            <a:r>
              <a:rPr lang="en-US" altLang="en-US" sz="2200" dirty="0"/>
              <a:t> :</a:t>
            </a:r>
          </a:p>
          <a:p>
            <a:pPr marL="628650" lvl="1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Fields: </a:t>
            </a:r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int   </a:t>
            </a:r>
            <a:r>
              <a:rPr lang="en-US" altLang="en-US" sz="1800" dirty="0" err="1"/>
              <a:t>SizeN</a:t>
            </a:r>
            <a:br>
              <a:rPr lang="en-US" altLang="en-US" sz="1800" dirty="0"/>
            </a:br>
            <a:endParaRPr lang="en-US" altLang="en-US" sz="1800" dirty="0"/>
          </a:p>
          <a:p>
            <a:pPr marL="628650" lvl="1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Methods:</a:t>
            </a:r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Constructor: </a:t>
            </a:r>
            <a:r>
              <a:rPr lang="en-US" altLang="en-US" sz="1800" dirty="0" err="1">
                <a:solidFill>
                  <a:srgbClr val="FF0000"/>
                </a:solidFill>
              </a:rPr>
              <a:t>SquareMatrix</a:t>
            </a:r>
            <a:r>
              <a:rPr lang="en-US" altLang="en-US" sz="1800" dirty="0">
                <a:solidFill>
                  <a:srgbClr val="FF0000"/>
                </a:solidFill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</a:rPr>
              <a:t> n)</a:t>
            </a: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sz="1800" dirty="0"/>
              <a:t>- create a n * n square matrix</a:t>
            </a:r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Constructor: </a:t>
            </a:r>
            <a:r>
              <a:rPr lang="en-US" altLang="en-US" sz="1800" dirty="0" err="1">
                <a:solidFill>
                  <a:srgbClr val="FF0000"/>
                </a:solidFill>
              </a:rPr>
              <a:t>SquareMatrix</a:t>
            </a:r>
            <a:r>
              <a:rPr lang="en-US" altLang="en-US" sz="1800" dirty="0">
                <a:solidFill>
                  <a:srgbClr val="FF0000"/>
                </a:solidFill>
              </a:rPr>
              <a:t>(String </a:t>
            </a:r>
            <a:r>
              <a:rPr lang="en-US" altLang="en-US" sz="1800" dirty="0" err="1">
                <a:solidFill>
                  <a:srgbClr val="FF0000"/>
                </a:solidFill>
              </a:rPr>
              <a:t>fileName</a:t>
            </a:r>
            <a:r>
              <a:rPr lang="en-US" altLang="en-US" sz="1800" dirty="0">
                <a:solidFill>
                  <a:srgbClr val="FF0000"/>
                </a:solidFill>
              </a:rPr>
              <a:t>)  </a:t>
            </a:r>
            <a:r>
              <a:rPr lang="en-US" altLang="en-US" sz="1800" dirty="0"/>
              <a:t>- restore a square matrix from a file</a:t>
            </a:r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/>
              <a:t>Instance methods: </a:t>
            </a:r>
            <a:r>
              <a:rPr lang="en-US" altLang="en-US" sz="1800" dirty="0">
                <a:solidFill>
                  <a:srgbClr val="FF0000"/>
                </a:solidFill>
              </a:rPr>
              <a:t>determinant</a:t>
            </a:r>
            <a:r>
              <a:rPr lang="en-US" altLang="en-US" sz="1800" dirty="0">
                <a:solidFill>
                  <a:schemeClr val="tx1"/>
                </a:solidFill>
              </a:rPr>
              <a:t>,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hasInverse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– square matrix operations</a:t>
            </a:r>
          </a:p>
          <a:p>
            <a:pPr marL="1081087" lvl="2" indent="-285750" eaLnBrk="1" hangingPunct="1"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Instance methods of its parent class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Matrix</a:t>
            </a:r>
            <a:br>
              <a:rPr lang="en-US" altLang="en-US" sz="1800" dirty="0">
                <a:solidFill>
                  <a:srgbClr val="FF0000"/>
                </a:solidFill>
              </a:rPr>
            </a:br>
            <a:endParaRPr lang="en-US" alt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E2639A95-9BB7-A243-80EA-F77479CE8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D574818A-B3AB-8D43-8A04-97259D34F30F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19</a:t>
            </a:fld>
            <a:endParaRPr lang="en-US" altLang="en-US" sz="1000"/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21D904F9-7BC5-574F-8D5B-0FC1EDA9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3600" b="1">
                <a:solidFill>
                  <a:srgbClr val="330066"/>
                </a:solidFill>
              </a:rPr>
              <a:t>Examples using 2D array - Matrix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1867B57E-7CF3-D848-8350-04DF4B94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36738"/>
            <a:ext cx="8229600" cy="44116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200" dirty="0"/>
              <a:t>Firstly, we declare object variables of type (class) Matrix: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0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</a:t>
            </a: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Matrix mat, mat1, mat2, mat3;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200" dirty="0"/>
              <a:t>Then, create a new Matrix object:</a:t>
            </a:r>
            <a:endParaRPr lang="en-US" altLang="en-US" sz="2400" dirty="0">
              <a:solidFill>
                <a:srgbClr val="330066"/>
              </a:solidFill>
              <a:latin typeface="CentSchbkCyrill BT" panose="02040603050705020303" pitchFamily="18" charset="-52"/>
            </a:endParaRP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mat = new Matrix(3, 4);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    </a:t>
            </a:r>
            <a:r>
              <a:rPr lang="en-US" altLang="en-US" sz="2200" dirty="0"/>
              <a:t>or</a:t>
            </a: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 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mat1 = new Matrix("</a:t>
            </a:r>
            <a:r>
              <a:rPr lang="en-US" altLang="en-US" sz="2400" dirty="0" err="1">
                <a:solidFill>
                  <a:srgbClr val="330066"/>
                </a:solidFill>
                <a:latin typeface="CentSchbkCyrill BT" panose="02040603050705020303" pitchFamily="18" charset="-52"/>
              </a:rPr>
              <a:t>mat.txt</a:t>
            </a: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"); 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200" dirty="0"/>
              <a:t>To invoke instance methods:</a:t>
            </a:r>
          </a:p>
          <a:p>
            <a:pPr marL="342900" lvl="1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mat2 = </a:t>
            </a:r>
            <a:r>
              <a:rPr lang="en-US" altLang="en-US" sz="2400" dirty="0" err="1">
                <a:solidFill>
                  <a:srgbClr val="330066"/>
                </a:solidFill>
                <a:latin typeface="CentSchbkCyrill BT" panose="02040603050705020303" pitchFamily="18" charset="-52"/>
              </a:rPr>
              <a:t>mat.transpose</a:t>
            </a: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();</a:t>
            </a:r>
          </a:p>
          <a:p>
            <a:pPr marL="342900" lvl="1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mat3 = </a:t>
            </a:r>
            <a:r>
              <a:rPr lang="en-US" altLang="en-US" sz="2400" dirty="0" err="1">
                <a:solidFill>
                  <a:srgbClr val="330066"/>
                </a:solidFill>
                <a:latin typeface="CentSchbkCyrill BT" panose="02040603050705020303" pitchFamily="18" charset="-52"/>
              </a:rPr>
              <a:t>mat.dotMultiply</a:t>
            </a: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(mat1);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200" dirty="0"/>
              <a:t>	</a:t>
            </a:r>
            <a:endParaRPr lang="en-US" altLang="en-US" sz="2400" dirty="0">
              <a:solidFill>
                <a:srgbClr val="330066"/>
              </a:solidFill>
              <a:latin typeface="CentSchbkCyrill BT" panose="02040603050705020303" pitchFamily="18" charset="-5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CE24-EF1D-0D40-844C-CD8C5988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9589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Assignment 5:</a:t>
            </a:r>
            <a:br>
              <a:rPr lang="en-US" dirty="0"/>
            </a:br>
            <a:r>
              <a:rPr lang="en-GB" b="1" dirty="0"/>
              <a:t>Photo Kiosk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2A20F44E-36FD-3940-8F38-EFC82BF1C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34E6DD4C-80A4-5045-A726-6BD8F516015D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20</a:t>
            </a:fld>
            <a:endParaRPr lang="en-US" altLang="en-US" sz="1000"/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03332792-0341-024C-B11A-1B1A1873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3600" b="1">
                <a:solidFill>
                  <a:srgbClr val="330066"/>
                </a:solidFill>
              </a:rPr>
              <a:t>Examples using 2D array - Matrix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4793592A-C38C-4E4C-A7B0-64EEB4C5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36738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rgbClr val="330066"/>
              </a:buClr>
              <a:buSzPct val="70000"/>
              <a:buFont typeface="Wingdings" pitchFamily="2" charset="2"/>
              <a:buChar char=""/>
            </a:pPr>
            <a:r>
              <a:rPr lang="en-US" altLang="en-US" sz="2200"/>
              <a:t>Are you able to define and finish the class Matrix?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pitchFamily="2" charset="2"/>
              <a:buChar char=""/>
            </a:pPr>
            <a:endParaRPr lang="en-US" altLang="en-US" sz="2200"/>
          </a:p>
          <a:p>
            <a:pPr eaLnBrk="1" hangingPunct="1">
              <a:buClr>
                <a:srgbClr val="330066"/>
              </a:buClr>
              <a:buSzPct val="70000"/>
              <a:buFont typeface="Wingdings" pitchFamily="2" charset="2"/>
              <a:buChar char=""/>
            </a:pPr>
            <a:r>
              <a:rPr lang="en-US" altLang="en-US" sz="2200"/>
              <a:t>After the topic of inheritance, you may try finishing sub-class SquareMatrix as well.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>
            <a:extLst>
              <a:ext uri="{FF2B5EF4-FFF2-40B4-BE49-F238E27FC236}">
                <a16:creationId xmlns:a16="http://schemas.microsoft.com/office/drawing/2014/main" id="{1BB1E031-8458-5547-9C19-9E97F02CC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000" b="1" dirty="0">
                <a:solidFill>
                  <a:srgbClr val="330066"/>
                </a:solidFill>
              </a:rPr>
              <a:t>Irregular 2D Array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24A4063-DA68-AE42-B2C2-438C25B62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382000" cy="44116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600" dirty="0"/>
              <a:t>A non-rectangular 2D array can be declared and created level-by-level:</a:t>
            </a:r>
          </a:p>
          <a:p>
            <a:pPr marL="0" indent="0" eaLnBrk="1" hangingPunct="1">
              <a:spcBef>
                <a:spcPts val="600"/>
              </a:spcBef>
              <a:buClr>
                <a:srgbClr val="330066"/>
              </a:buClr>
              <a:buSzPct val="70000"/>
              <a:defRPr/>
            </a:pPr>
            <a:r>
              <a:rPr lang="en-US" altLang="en-US" sz="2600" dirty="0"/>
              <a:t>	</a:t>
            </a: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int [ ] [ ] m = new int [3] [ ];</a:t>
            </a:r>
          </a:p>
          <a:p>
            <a:pPr marL="0" indent="0" eaLnBrk="1" hangingPunct="1">
              <a:spcBef>
                <a:spcPts val="600"/>
              </a:spcBef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// m is an array of row array references</a:t>
            </a:r>
          </a:p>
          <a:p>
            <a:pPr marL="0" indent="0" eaLnBrk="1" hangingPunct="1">
              <a:spcBef>
                <a:spcPts val="600"/>
              </a:spcBef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m[0] = new int[5];  // row 0 has 5 elements</a:t>
            </a:r>
          </a:p>
          <a:p>
            <a:pPr marL="0" indent="0" eaLnBrk="1" hangingPunct="1">
              <a:spcBef>
                <a:spcPts val="600"/>
              </a:spcBef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m[1] = new int[2];  // row 1 has 2 elements</a:t>
            </a:r>
          </a:p>
          <a:p>
            <a:pPr marL="0" indent="0" eaLnBrk="1" hangingPunct="1">
              <a:spcBef>
                <a:spcPts val="600"/>
              </a:spcBef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m[2] = new int[4];  // row 2 has 4 elements</a:t>
            </a:r>
          </a:p>
          <a:p>
            <a:pPr marL="0" indent="0" eaLnBrk="1" hangingPunct="1">
              <a:spcBef>
                <a:spcPts val="600"/>
              </a:spcBef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m[0][0] = </a:t>
            </a:r>
            <a:r>
              <a:rPr lang="en-US" altLang="en-US" sz="2400" dirty="0">
                <a:solidFill>
                  <a:srgbClr val="330066"/>
                </a:solidFill>
                <a:highlight>
                  <a:srgbClr val="FFFF00"/>
                </a:highlight>
                <a:latin typeface="CentSchbkCyrill BT" panose="02040603050705020303" pitchFamily="18" charset="-52"/>
              </a:rPr>
              <a:t>9</a:t>
            </a: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;	        // int elements as usual</a:t>
            </a:r>
          </a:p>
          <a:p>
            <a:pPr marL="0" indent="0" eaLnBrk="1" hangingPunct="1">
              <a:spcBef>
                <a:spcPts val="600"/>
              </a:spcBef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m[2][3] = </a:t>
            </a:r>
            <a:r>
              <a:rPr lang="en-US" altLang="en-US" sz="2400" dirty="0">
                <a:solidFill>
                  <a:srgbClr val="330066"/>
                </a:solidFill>
                <a:highlight>
                  <a:srgbClr val="FFFF00"/>
                </a:highlight>
                <a:latin typeface="CentSchbkCyrill BT" panose="02040603050705020303" pitchFamily="18" charset="-52"/>
              </a:rPr>
              <a:t>-7</a:t>
            </a: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;</a:t>
            </a:r>
          </a:p>
          <a:p>
            <a:pPr marL="0" indent="0" eaLnBrk="1" hangingPunct="1">
              <a:spcBef>
                <a:spcPts val="600"/>
              </a:spcBef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m[0] = </a:t>
            </a:r>
            <a:r>
              <a:rPr lang="en-US" altLang="en-US" sz="2400" b="1" dirty="0">
                <a:solidFill>
                  <a:srgbClr val="330066"/>
                </a:solidFill>
                <a:highlight>
                  <a:srgbClr val="00FFFF"/>
                </a:highlight>
                <a:latin typeface="CentSchbkCyrill BT" panose="02040603050705020303" pitchFamily="18" charset="-52"/>
              </a:rPr>
              <a:t>null</a:t>
            </a: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;              // deleting the first row</a:t>
            </a:r>
          </a:p>
          <a:p>
            <a:pPr marL="0" indent="0" eaLnBrk="1" hangingPunct="1">
              <a:spcBef>
                <a:spcPts val="600"/>
              </a:spcBef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	m[1] = </a:t>
            </a:r>
            <a:r>
              <a:rPr lang="en-US" altLang="en-US" sz="2400" dirty="0">
                <a:solidFill>
                  <a:srgbClr val="330066"/>
                </a:solidFill>
                <a:highlight>
                  <a:srgbClr val="00FF00"/>
                </a:highlight>
                <a:latin typeface="CentSchbkCyrill BT" panose="02040603050705020303" pitchFamily="18" charset="-52"/>
              </a:rPr>
              <a:t>m[2]</a:t>
            </a:r>
            <a:r>
              <a:rPr lang="en-US" altLang="en-US" sz="2400" dirty="0">
                <a:solidFill>
                  <a:srgbClr val="330066"/>
                </a:solidFill>
                <a:latin typeface="CentSchbkCyrill BT" panose="02040603050705020303" pitchFamily="18" charset="-52"/>
              </a:rPr>
              <a:t>;            // copying a reference</a:t>
            </a:r>
          </a:p>
        </p:txBody>
      </p:sp>
      <p:sp>
        <p:nvSpPr>
          <p:cNvPr id="26" name="Text Box 1">
            <a:extLst>
              <a:ext uri="{FF2B5EF4-FFF2-40B4-BE49-F238E27FC236}">
                <a16:creationId xmlns:a16="http://schemas.microsoft.com/office/drawing/2014/main" id="{EA7B36E8-E7C6-3741-82D3-23C90F8DC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94DBE4EA-7472-3049-A128-F31DD86BFC48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21</a:t>
            </a:fld>
            <a:endParaRPr lang="en-US" altLang="en-US" sz="1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D76851-433C-C145-BD81-5983EB1385B7}"/>
                  </a:ext>
                </a:extLst>
              </p14:cNvPr>
              <p14:cNvContentPartPr/>
              <p14:nvPr/>
            </p14:nvContentPartPr>
            <p14:xfrm>
              <a:off x="472686" y="5486400"/>
              <a:ext cx="8382000" cy="20586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D76851-433C-C145-BD81-5983EB1385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687" y="5468405"/>
                <a:ext cx="8417639" cy="2414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12739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>
            <a:extLst>
              <a:ext uri="{FF2B5EF4-FFF2-40B4-BE49-F238E27FC236}">
                <a16:creationId xmlns:a16="http://schemas.microsoft.com/office/drawing/2014/main" id="{1BB1E031-8458-5547-9C19-9E97F02CC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000" b="1" dirty="0">
                <a:solidFill>
                  <a:srgbClr val="330066"/>
                </a:solidFill>
              </a:rPr>
              <a:t>Irregular 2D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4AE53D-38D7-C94F-94DF-4BF434D76920}"/>
              </a:ext>
            </a:extLst>
          </p:cNvPr>
          <p:cNvSpPr/>
          <p:nvPr/>
        </p:nvSpPr>
        <p:spPr bwMode="auto">
          <a:xfrm>
            <a:off x="4337956" y="1851448"/>
            <a:ext cx="925287" cy="7175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m[0][0]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9</a:t>
            </a:r>
          </a:p>
        </p:txBody>
      </p:sp>
      <p:cxnSp>
        <p:nvCxnSpPr>
          <p:cNvPr id="10257" name="Curved Connector 8">
            <a:extLst>
              <a:ext uri="{FF2B5EF4-FFF2-40B4-BE49-F238E27FC236}">
                <a16:creationId xmlns:a16="http://schemas.microsoft.com/office/drawing/2014/main" id="{1A218B76-A590-7749-B8DB-4F4B67EA32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39837" y="2765849"/>
            <a:ext cx="835026" cy="28314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8" name="Curved Connector 35">
            <a:extLst>
              <a:ext uri="{FF2B5EF4-FFF2-40B4-BE49-F238E27FC236}">
                <a16:creationId xmlns:a16="http://schemas.microsoft.com/office/drawing/2014/main" id="{7F9990D6-0BED-FC41-A309-AB27B35C31AA}"/>
              </a:ext>
            </a:extLst>
          </p:cNvPr>
          <p:cNvCxnSpPr>
            <a:cxnSpLocks noChangeShapeType="1"/>
            <a:endCxn id="15" idx="1"/>
          </p:cNvCxnSpPr>
          <p:nvPr/>
        </p:nvCxnSpPr>
        <p:spPr bwMode="auto">
          <a:xfrm flipV="1">
            <a:off x="2878136" y="2210239"/>
            <a:ext cx="1459820" cy="55589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9" name="Curved Connector 37">
            <a:extLst>
              <a:ext uri="{FF2B5EF4-FFF2-40B4-BE49-F238E27FC236}">
                <a16:creationId xmlns:a16="http://schemas.microsoft.com/office/drawing/2014/main" id="{C1C06FB8-ADC6-B840-9C60-DF0854708B2B}"/>
              </a:ext>
            </a:extLst>
          </p:cNvPr>
          <p:cNvCxnSpPr>
            <a:cxnSpLocks noChangeShapeType="1"/>
            <a:endCxn id="47" idx="1"/>
          </p:cNvCxnSpPr>
          <p:nvPr/>
        </p:nvCxnSpPr>
        <p:spPr bwMode="auto">
          <a:xfrm flipV="1">
            <a:off x="2883579" y="3154062"/>
            <a:ext cx="1459821" cy="2864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" name="Curved Connector 40">
            <a:extLst>
              <a:ext uri="{FF2B5EF4-FFF2-40B4-BE49-F238E27FC236}">
                <a16:creationId xmlns:a16="http://schemas.microsoft.com/office/drawing/2014/main" id="{F951519E-03A6-3843-A8F0-7A76626CCFC6}"/>
              </a:ext>
            </a:extLst>
          </p:cNvPr>
          <p:cNvCxnSpPr>
            <a:cxnSpLocks noChangeShapeType="1"/>
            <a:endCxn id="51" idx="1"/>
          </p:cNvCxnSpPr>
          <p:nvPr/>
        </p:nvCxnSpPr>
        <p:spPr bwMode="auto">
          <a:xfrm>
            <a:off x="2878136" y="3731334"/>
            <a:ext cx="1459820" cy="2651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12" name="TextBox 41">
            <a:extLst>
              <a:ext uri="{FF2B5EF4-FFF2-40B4-BE49-F238E27FC236}">
                <a16:creationId xmlns:a16="http://schemas.microsoft.com/office/drawing/2014/main" id="{4F2B0FB3-A63D-4E4B-97AA-6EC96E4FF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53804"/>
            <a:ext cx="550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4E44C8-A2C1-6345-A0FA-713D879BF58A}"/>
              </a:ext>
            </a:extLst>
          </p:cNvPr>
          <p:cNvSpPr/>
          <p:nvPr/>
        </p:nvSpPr>
        <p:spPr bwMode="auto">
          <a:xfrm>
            <a:off x="5281385" y="1851448"/>
            <a:ext cx="925287" cy="7175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m[0][1]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94F2FE-CB01-154C-80B1-06F9352D9365}"/>
              </a:ext>
            </a:extLst>
          </p:cNvPr>
          <p:cNvSpPr/>
          <p:nvPr/>
        </p:nvSpPr>
        <p:spPr bwMode="auto">
          <a:xfrm>
            <a:off x="6210300" y="1851448"/>
            <a:ext cx="925287" cy="7175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m[0][2]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1F7E44-AEB0-4B43-A453-7D17B4EEA475}"/>
              </a:ext>
            </a:extLst>
          </p:cNvPr>
          <p:cNvSpPr/>
          <p:nvPr/>
        </p:nvSpPr>
        <p:spPr bwMode="auto">
          <a:xfrm>
            <a:off x="7153729" y="1851448"/>
            <a:ext cx="925287" cy="7175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m[0][3]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30731-38DF-9D46-BAC3-E49305FE2FBB}"/>
              </a:ext>
            </a:extLst>
          </p:cNvPr>
          <p:cNvSpPr/>
          <p:nvPr/>
        </p:nvSpPr>
        <p:spPr bwMode="auto">
          <a:xfrm>
            <a:off x="4343400" y="2809391"/>
            <a:ext cx="925287" cy="6893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m[1][0]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D82F0B-7FF4-054A-A9BC-0974FA8C0C7D}"/>
              </a:ext>
            </a:extLst>
          </p:cNvPr>
          <p:cNvSpPr/>
          <p:nvPr/>
        </p:nvSpPr>
        <p:spPr bwMode="auto">
          <a:xfrm>
            <a:off x="5286829" y="2809391"/>
            <a:ext cx="925287" cy="6893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m[1][1]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848825-0A26-9C48-861C-CA367DC1D9D9}"/>
              </a:ext>
            </a:extLst>
          </p:cNvPr>
          <p:cNvSpPr/>
          <p:nvPr/>
        </p:nvSpPr>
        <p:spPr bwMode="auto">
          <a:xfrm>
            <a:off x="4337956" y="3680248"/>
            <a:ext cx="925287" cy="632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m[2][0]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BF6CFF-FA81-284F-8BC1-9DADCA230404}"/>
              </a:ext>
            </a:extLst>
          </p:cNvPr>
          <p:cNvSpPr/>
          <p:nvPr/>
        </p:nvSpPr>
        <p:spPr bwMode="auto">
          <a:xfrm>
            <a:off x="5281385" y="3680248"/>
            <a:ext cx="925287" cy="632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m[2][1]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073135-5B3E-BC40-8F6C-46A93ABB6DD8}"/>
              </a:ext>
            </a:extLst>
          </p:cNvPr>
          <p:cNvSpPr/>
          <p:nvPr/>
        </p:nvSpPr>
        <p:spPr bwMode="auto">
          <a:xfrm>
            <a:off x="6210300" y="3680248"/>
            <a:ext cx="925287" cy="632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m[2][2]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A66645-97AE-8C49-A8D9-8EE111D519D3}"/>
              </a:ext>
            </a:extLst>
          </p:cNvPr>
          <p:cNvSpPr/>
          <p:nvPr/>
        </p:nvSpPr>
        <p:spPr bwMode="auto">
          <a:xfrm>
            <a:off x="7153729" y="3680248"/>
            <a:ext cx="925287" cy="6324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m[2][3]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-7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89B43-1723-B54C-A7F6-5280C38E8C3B}"/>
              </a:ext>
            </a:extLst>
          </p:cNvPr>
          <p:cNvSpPr/>
          <p:nvPr/>
        </p:nvSpPr>
        <p:spPr bwMode="auto">
          <a:xfrm>
            <a:off x="8082643" y="1851448"/>
            <a:ext cx="925287" cy="7175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m[0][4]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Text Box 1">
            <a:extLst>
              <a:ext uri="{FF2B5EF4-FFF2-40B4-BE49-F238E27FC236}">
                <a16:creationId xmlns:a16="http://schemas.microsoft.com/office/drawing/2014/main" id="{C6E657F1-8340-8242-81CB-99DA48639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94DBE4EA-7472-3049-A128-F31DD86BFC48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22</a:t>
            </a:fld>
            <a:endParaRPr lang="en-US" altLang="en-US" sz="1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A7FE1C-E6F3-3C43-80D1-8E3A93C443B4}"/>
              </a:ext>
            </a:extLst>
          </p:cNvPr>
          <p:cNvSpPr/>
          <p:nvPr/>
        </p:nvSpPr>
        <p:spPr bwMode="auto">
          <a:xfrm>
            <a:off x="4356098" y="5277943"/>
            <a:ext cx="925287" cy="42541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highlight>
                  <a:srgbClr val="00FFFF"/>
                </a:highlight>
              </a:rPr>
              <a:t>null</a:t>
            </a:r>
            <a:endParaRPr lang="en-US" b="1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cxnSp>
        <p:nvCxnSpPr>
          <p:cNvPr id="34" name="Curved Connector 8">
            <a:extLst>
              <a:ext uri="{FF2B5EF4-FFF2-40B4-BE49-F238E27FC236}">
                <a16:creationId xmlns:a16="http://schemas.microsoft.com/office/drawing/2014/main" id="{F3F0E503-0EE2-2044-AE1A-06D545C8B23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39837" y="5387553"/>
            <a:ext cx="835026" cy="28314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Curved Connector 35">
            <a:extLst>
              <a:ext uri="{FF2B5EF4-FFF2-40B4-BE49-F238E27FC236}">
                <a16:creationId xmlns:a16="http://schemas.microsoft.com/office/drawing/2014/main" id="{7E2ED387-9D3B-3240-BF11-62111155B4FA}"/>
              </a:ext>
            </a:extLst>
          </p:cNvPr>
          <p:cNvCxnSpPr>
            <a:cxnSpLocks noChangeShapeType="1"/>
            <a:endCxn id="33" idx="1"/>
          </p:cNvCxnSpPr>
          <p:nvPr/>
        </p:nvCxnSpPr>
        <p:spPr bwMode="auto">
          <a:xfrm>
            <a:off x="2145163" y="5402664"/>
            <a:ext cx="2210935" cy="8798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Curved Connector 37">
            <a:extLst>
              <a:ext uri="{FF2B5EF4-FFF2-40B4-BE49-F238E27FC236}">
                <a16:creationId xmlns:a16="http://schemas.microsoft.com/office/drawing/2014/main" id="{B724C613-05BB-F94E-9A0B-0664A7CED4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8135" y="5804411"/>
            <a:ext cx="1459821" cy="3068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Curved Connector 40">
            <a:extLst>
              <a:ext uri="{FF2B5EF4-FFF2-40B4-BE49-F238E27FC236}">
                <a16:creationId xmlns:a16="http://schemas.microsoft.com/office/drawing/2014/main" id="{7A905C88-79B7-9E43-BF14-8C7078482830}"/>
              </a:ext>
            </a:extLst>
          </p:cNvPr>
          <p:cNvCxnSpPr>
            <a:cxnSpLocks noChangeShapeType="1"/>
            <a:stCxn id="64" idx="3"/>
          </p:cNvCxnSpPr>
          <p:nvPr/>
        </p:nvCxnSpPr>
        <p:spPr bwMode="auto">
          <a:xfrm flipV="1">
            <a:off x="2878137" y="6232510"/>
            <a:ext cx="1459819" cy="14260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" name="TextBox 41">
            <a:extLst>
              <a:ext uri="{FF2B5EF4-FFF2-40B4-BE49-F238E27FC236}">
                <a16:creationId xmlns:a16="http://schemas.microsoft.com/office/drawing/2014/main" id="{28B552C3-79BE-A248-AB5B-02C0D7BB0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75508"/>
            <a:ext cx="550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5DF59B-EC27-8644-AC2B-1AE205B0DC61}"/>
              </a:ext>
            </a:extLst>
          </p:cNvPr>
          <p:cNvSpPr/>
          <p:nvPr/>
        </p:nvSpPr>
        <p:spPr bwMode="auto">
          <a:xfrm>
            <a:off x="2057400" y="5181600"/>
            <a:ext cx="820737" cy="456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m[0]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56635C-848D-BC40-A7D1-F2F70023F375}"/>
              </a:ext>
            </a:extLst>
          </p:cNvPr>
          <p:cNvSpPr/>
          <p:nvPr/>
        </p:nvSpPr>
        <p:spPr bwMode="auto">
          <a:xfrm>
            <a:off x="2057400" y="5654672"/>
            <a:ext cx="820737" cy="456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m[1]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D5FA8B-F99F-B740-946D-22660C1BAA77}"/>
              </a:ext>
            </a:extLst>
          </p:cNvPr>
          <p:cNvSpPr/>
          <p:nvPr/>
        </p:nvSpPr>
        <p:spPr bwMode="auto">
          <a:xfrm>
            <a:off x="2057400" y="6146801"/>
            <a:ext cx="820737" cy="456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m[2]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168CD0-2168-A644-A9F2-490966E13161}"/>
              </a:ext>
            </a:extLst>
          </p:cNvPr>
          <p:cNvSpPr/>
          <p:nvPr/>
        </p:nvSpPr>
        <p:spPr bwMode="auto">
          <a:xfrm>
            <a:off x="2057400" y="2569029"/>
            <a:ext cx="820737" cy="456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m[0]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D00BCD-5E25-434A-993B-33E9279B7660}"/>
              </a:ext>
            </a:extLst>
          </p:cNvPr>
          <p:cNvSpPr/>
          <p:nvPr/>
        </p:nvSpPr>
        <p:spPr bwMode="auto">
          <a:xfrm>
            <a:off x="2057400" y="3042101"/>
            <a:ext cx="820737" cy="456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m[1]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55D27E-EE06-5742-A2B3-64A8D0066EC9}"/>
              </a:ext>
            </a:extLst>
          </p:cNvPr>
          <p:cNvSpPr/>
          <p:nvPr/>
        </p:nvSpPr>
        <p:spPr bwMode="auto">
          <a:xfrm>
            <a:off x="2057400" y="3534230"/>
            <a:ext cx="820737" cy="456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m[2]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9FF225-9285-D14D-B2E0-D1F07E580F0D}"/>
                  </a:ext>
                </a:extLst>
              </p14:cNvPr>
              <p14:cNvContentPartPr/>
              <p14:nvPr/>
            </p14:nvContentPartPr>
            <p14:xfrm rot="10800000" flipV="1">
              <a:off x="541800" y="4683655"/>
              <a:ext cx="8145000" cy="10501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9FF225-9285-D14D-B2E0-D1F07E580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V="1">
                <a:off x="524160" y="4666033"/>
                <a:ext cx="8180640" cy="140617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00F14A8A-7D21-8840-83B0-CA7F080D4165}"/>
              </a:ext>
            </a:extLst>
          </p:cNvPr>
          <p:cNvSpPr/>
          <p:nvPr/>
        </p:nvSpPr>
        <p:spPr bwMode="auto">
          <a:xfrm>
            <a:off x="4356098" y="5876388"/>
            <a:ext cx="925287" cy="632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m[2][0]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289F2A-1982-2446-8C0A-5D616E6D1B5C}"/>
              </a:ext>
            </a:extLst>
          </p:cNvPr>
          <p:cNvSpPr/>
          <p:nvPr/>
        </p:nvSpPr>
        <p:spPr bwMode="auto">
          <a:xfrm>
            <a:off x="5299527" y="5876388"/>
            <a:ext cx="925287" cy="632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m[2][1]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22A367-0ABB-B942-AB56-9BAE7FBCC20C}"/>
              </a:ext>
            </a:extLst>
          </p:cNvPr>
          <p:cNvSpPr/>
          <p:nvPr/>
        </p:nvSpPr>
        <p:spPr bwMode="auto">
          <a:xfrm>
            <a:off x="6228442" y="5876388"/>
            <a:ext cx="925287" cy="632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m[2][2]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45F9AE-ECEF-C94D-8955-4F4B4C6D57A0}"/>
              </a:ext>
            </a:extLst>
          </p:cNvPr>
          <p:cNvSpPr/>
          <p:nvPr/>
        </p:nvSpPr>
        <p:spPr bwMode="auto">
          <a:xfrm>
            <a:off x="7171871" y="5876388"/>
            <a:ext cx="925287" cy="6324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m[2][3]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-7</a:t>
            </a:r>
          </a:p>
        </p:txBody>
      </p:sp>
    </p:spTree>
    <p:extLst>
      <p:ext uri="{BB962C8B-B14F-4D97-AF65-F5344CB8AC3E}">
        <p14:creationId xmlns:p14="http://schemas.microsoft.com/office/powerpoint/2010/main" val="204110052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44E7BD60-18FE-6845-9F20-B5E9582D9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70000"/>
              <a:buFontTx/>
              <a:buNone/>
              <a:defRPr/>
            </a:pPr>
            <a:fld id="{94DBE4EA-7472-3049-A128-F31DD86BFC48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SzPct val="70000"/>
                <a:buFontTx/>
                <a:buNone/>
                <a:defRPr/>
              </a:pPr>
              <a:t>23</a:t>
            </a:fld>
            <a:endParaRPr lang="en-US" altLang="en-US" sz="1000"/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1FFA1E18-8E23-FF48-AC71-067C7CD00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3600" b="1" dirty="0">
                <a:solidFill>
                  <a:srgbClr val="330066"/>
                </a:solidFill>
              </a:rPr>
              <a:t>Processing Irregular 2D Array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78F0ADB7-50CA-BE4B-AF64-1BCD783F1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36738"/>
            <a:ext cx="8686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000" dirty="0">
                <a:solidFill>
                  <a:srgbClr val="330066"/>
                </a:solidFill>
              </a:rPr>
              <a:t>int [ ] [ ] m = new int [3] [ ];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000" dirty="0">
                <a:solidFill>
                  <a:srgbClr val="330066"/>
                </a:solidFill>
              </a:rPr>
              <a:t>// m is an array of row array references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000" dirty="0">
                <a:solidFill>
                  <a:srgbClr val="330066"/>
                </a:solidFill>
              </a:rPr>
              <a:t>m[0] = new int[5];  // row 0 has 5 elements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000" dirty="0">
                <a:solidFill>
                  <a:srgbClr val="330066"/>
                </a:solidFill>
              </a:rPr>
              <a:t>m[1] = new int[2];  // row 1 has 2 elements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000" dirty="0">
                <a:solidFill>
                  <a:srgbClr val="330066"/>
                </a:solidFill>
              </a:rPr>
              <a:t>m[2] = new int[4];  // row 2 has 4 elements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000" dirty="0">
                <a:solidFill>
                  <a:srgbClr val="330066"/>
                </a:solidFill>
              </a:rPr>
              <a:t>for (int row = 0; row &lt; </a:t>
            </a:r>
            <a:r>
              <a:rPr lang="en-US" altLang="en-US" sz="2000" dirty="0" err="1">
                <a:solidFill>
                  <a:srgbClr val="330066"/>
                </a:solidFill>
                <a:highlight>
                  <a:srgbClr val="FFFF00"/>
                </a:highlight>
              </a:rPr>
              <a:t>m.length</a:t>
            </a:r>
            <a:r>
              <a:rPr lang="en-US" altLang="en-US" sz="2000" dirty="0">
                <a:solidFill>
                  <a:srgbClr val="330066"/>
                </a:solidFill>
              </a:rPr>
              <a:t>; row++)   // </a:t>
            </a:r>
            <a:r>
              <a:rPr lang="en-US" altLang="en-US" sz="2000" dirty="0" err="1">
                <a:solidFill>
                  <a:srgbClr val="330066"/>
                </a:solidFill>
              </a:rPr>
              <a:t>m.length</a:t>
            </a:r>
            <a:r>
              <a:rPr lang="en-US" altLang="en-US" sz="2000" dirty="0">
                <a:solidFill>
                  <a:srgbClr val="330066"/>
                </a:solidFill>
              </a:rPr>
              <a:t> = 3 here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000" dirty="0">
                <a:solidFill>
                  <a:srgbClr val="330066"/>
                </a:solidFill>
              </a:rPr>
              <a:t>{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000" dirty="0">
                <a:solidFill>
                  <a:srgbClr val="330066"/>
                </a:solidFill>
              </a:rPr>
              <a:t>    for (int col = 0; col &lt; </a:t>
            </a:r>
            <a:r>
              <a:rPr lang="en-US" altLang="en-US" sz="2000" dirty="0">
                <a:solidFill>
                  <a:srgbClr val="330066"/>
                </a:solidFill>
                <a:highlight>
                  <a:srgbClr val="FFFF00"/>
                </a:highlight>
              </a:rPr>
              <a:t>m[row].length</a:t>
            </a:r>
            <a:r>
              <a:rPr lang="en-US" altLang="en-US" sz="2000" dirty="0">
                <a:solidFill>
                  <a:srgbClr val="330066"/>
                </a:solidFill>
              </a:rPr>
              <a:t>; col++)   // row length varies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000" dirty="0">
                <a:solidFill>
                  <a:srgbClr val="330066"/>
                </a:solidFill>
              </a:rPr>
              <a:t>        </a:t>
            </a:r>
            <a:r>
              <a:rPr lang="en-US" altLang="en-US" sz="2000" dirty="0" err="1">
                <a:solidFill>
                  <a:srgbClr val="330066"/>
                </a:solidFill>
              </a:rPr>
              <a:t>System.out.printf</a:t>
            </a:r>
            <a:r>
              <a:rPr lang="en-US" altLang="en-US" sz="2000" dirty="0">
                <a:solidFill>
                  <a:srgbClr val="330066"/>
                </a:solidFill>
              </a:rPr>
              <a:t>(“m[%d][%d] = </a:t>
            </a:r>
            <a:r>
              <a:rPr lang="en-US" altLang="en-US" sz="2000" dirty="0">
                <a:solidFill>
                  <a:srgbClr val="330066"/>
                </a:solidFill>
                <a:highlight>
                  <a:srgbClr val="00FF00"/>
                </a:highlight>
              </a:rPr>
              <a:t>%d</a:t>
            </a:r>
            <a:r>
              <a:rPr lang="en-US" altLang="en-US" sz="2000" dirty="0">
                <a:solidFill>
                  <a:srgbClr val="330066"/>
                </a:solidFill>
              </a:rPr>
              <a:t>  “, row, col, </a:t>
            </a:r>
            <a:r>
              <a:rPr lang="en-US" altLang="en-US" sz="2000" dirty="0">
                <a:solidFill>
                  <a:srgbClr val="330066"/>
                </a:solidFill>
                <a:highlight>
                  <a:srgbClr val="00FF00"/>
                </a:highlight>
              </a:rPr>
              <a:t>m[row][col] </a:t>
            </a:r>
            <a:r>
              <a:rPr lang="en-US" altLang="en-US" sz="2000" dirty="0">
                <a:solidFill>
                  <a:srgbClr val="330066"/>
                </a:solidFill>
                <a:highlight>
                  <a:srgbClr val="00FFFF"/>
                </a:highlight>
              </a:rPr>
              <a:t>= row*col</a:t>
            </a:r>
            <a:r>
              <a:rPr lang="en-US" altLang="en-US" sz="2000" dirty="0">
                <a:solidFill>
                  <a:srgbClr val="330066"/>
                </a:solidFill>
              </a:rPr>
              <a:t>);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000" dirty="0">
                <a:solidFill>
                  <a:srgbClr val="330066"/>
                </a:solidFill>
              </a:rPr>
              <a:t>    </a:t>
            </a:r>
            <a:r>
              <a:rPr lang="en-US" altLang="en-US" sz="2000" dirty="0" err="1">
                <a:solidFill>
                  <a:srgbClr val="330066"/>
                </a:solidFill>
              </a:rPr>
              <a:t>System.out.println</a:t>
            </a:r>
            <a:r>
              <a:rPr lang="en-US" altLang="en-US" sz="2000" dirty="0">
                <a:solidFill>
                  <a:srgbClr val="330066"/>
                </a:solidFill>
              </a:rPr>
              <a:t>();				// </a:t>
            </a:r>
            <a:r>
              <a:rPr lang="en-US" altLang="en-US" sz="2000" dirty="0">
                <a:solidFill>
                  <a:srgbClr val="330066"/>
                </a:solidFill>
                <a:highlight>
                  <a:srgbClr val="00FFFF"/>
                </a:highlight>
              </a:rPr>
              <a:t>an arbitrary value ^^^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000" dirty="0">
                <a:solidFill>
                  <a:srgbClr val="330066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FD814-CBE7-6C46-977B-4288D29A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  <a:br>
              <a:rPr lang="en-US" dirty="0"/>
            </a:br>
            <a:r>
              <a:rPr lang="en-US" dirty="0"/>
              <a:t>Iterating an Array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E79F3-94EF-294E-A6AC-4632B711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indexed </a:t>
            </a:r>
            <a:r>
              <a:rPr lang="en-US" i="1" dirty="0"/>
              <a:t>collection</a:t>
            </a:r>
            <a:r>
              <a:rPr lang="en-US" dirty="0"/>
              <a:t> of items.</a:t>
            </a:r>
          </a:p>
          <a:p>
            <a:r>
              <a:rPr lang="en-US" dirty="0"/>
              <a:t>We may iterate a collection, i.e., going through the items in sequence without using an index:</a:t>
            </a:r>
            <a:endParaRPr lang="en-US" sz="2400" dirty="0"/>
          </a:p>
          <a:p>
            <a:pPr marL="0" indent="0" eaLnBrk="1" hangingPunct="1">
              <a:spcBef>
                <a:spcPts val="1950"/>
              </a:spcBef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</a:rPr>
              <a:t>double [ ] rainfall = new double [12];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</a:rPr>
              <a:t>for (double item</a:t>
            </a:r>
            <a:r>
              <a:rPr lang="en-US" altLang="en-US" sz="2400" dirty="0">
                <a:solidFill>
                  <a:srgbClr val="330066"/>
                </a:solidFill>
                <a:highlight>
                  <a:srgbClr val="FFFF00"/>
                </a:highlight>
              </a:rPr>
              <a:t> : </a:t>
            </a:r>
            <a:r>
              <a:rPr lang="en-US" altLang="en-US" sz="2400" dirty="0">
                <a:solidFill>
                  <a:srgbClr val="330066"/>
                </a:solidFill>
              </a:rPr>
              <a:t>rainfall)  // </a:t>
            </a:r>
            <a:r>
              <a:rPr lang="en-US" altLang="en-US" sz="2400" dirty="0">
                <a:solidFill>
                  <a:srgbClr val="330066"/>
                </a:solidFill>
                <a:highlight>
                  <a:srgbClr val="FFFF00"/>
                </a:highlight>
              </a:rPr>
              <a:t>iterate through all elements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</a:rPr>
              <a:t>    item = </a:t>
            </a:r>
            <a:r>
              <a:rPr lang="en-US" altLang="en-US" sz="2400" dirty="0" err="1">
                <a:solidFill>
                  <a:srgbClr val="330066"/>
                </a:solidFill>
              </a:rPr>
              <a:t>Math.random</a:t>
            </a:r>
            <a:r>
              <a:rPr lang="en-US" altLang="en-US" sz="2400" dirty="0">
                <a:solidFill>
                  <a:srgbClr val="330066"/>
                </a:solidFill>
              </a:rPr>
              <a:t>() * 100;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</a:rPr>
              <a:t>double sum = 0;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</a:rPr>
              <a:t>for (double item</a:t>
            </a:r>
            <a:r>
              <a:rPr lang="en-US" altLang="en-US" sz="2400" dirty="0">
                <a:solidFill>
                  <a:srgbClr val="330066"/>
                </a:solidFill>
                <a:highlight>
                  <a:srgbClr val="FFFF00"/>
                </a:highlight>
              </a:rPr>
              <a:t> : </a:t>
            </a:r>
            <a:r>
              <a:rPr lang="en-US" altLang="en-US" sz="2400" dirty="0">
                <a:solidFill>
                  <a:srgbClr val="330066"/>
                </a:solidFill>
              </a:rPr>
              <a:t>rainfall)  // </a:t>
            </a:r>
            <a:r>
              <a:rPr lang="en-US" altLang="en-US" sz="2400" dirty="0">
                <a:solidFill>
                  <a:srgbClr val="330066"/>
                </a:solidFill>
                <a:highlight>
                  <a:srgbClr val="FFFF00"/>
                </a:highlight>
              </a:rPr>
              <a:t>item: rainfall[0], rainfall[1], …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r>
              <a:rPr lang="en-US" altLang="en-US" sz="2400" dirty="0">
                <a:solidFill>
                  <a:srgbClr val="330066"/>
                </a:solidFill>
              </a:rPr>
              <a:t>    sum += item;</a:t>
            </a:r>
          </a:p>
          <a:p>
            <a:pPr marL="0" indent="0" eaLnBrk="1" hangingPunct="1">
              <a:buClr>
                <a:srgbClr val="330066"/>
              </a:buClr>
              <a:buSzPct val="70000"/>
              <a:defRPr/>
            </a:pPr>
            <a:endParaRPr lang="en-US" altLang="en-US" sz="2400" dirty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1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D77E-060E-FE4D-9959-9AAF6E6F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  <a:br>
              <a:rPr lang="en-US" dirty="0"/>
            </a:br>
            <a:r>
              <a:rPr lang="en-US" dirty="0"/>
              <a:t>Helper Class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578B-9FD9-1B49-9525-FA8E39A5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 is a utility class providing class methods:</a:t>
            </a:r>
          </a:p>
          <a:p>
            <a:pPr>
              <a:spcBef>
                <a:spcPts val="1950"/>
              </a:spcBef>
            </a:pPr>
            <a:r>
              <a:rPr lang="en-US" sz="2000" dirty="0">
                <a:solidFill>
                  <a:srgbClr val="7030A0"/>
                </a:solidFill>
              </a:rPr>
              <a:t>import </a:t>
            </a:r>
            <a:r>
              <a:rPr lang="en-US" sz="2000" dirty="0" err="1">
                <a:solidFill>
                  <a:srgbClr val="7030A0"/>
                </a:solidFill>
              </a:rPr>
              <a:t>java.</a:t>
            </a:r>
            <a:r>
              <a:rPr lang="en-US" sz="2000" dirty="0" err="1">
                <a:solidFill>
                  <a:srgbClr val="7030A0"/>
                </a:solidFill>
                <a:highlight>
                  <a:srgbClr val="FFFF00"/>
                </a:highlight>
              </a:rPr>
              <a:t>util.Arrays</a:t>
            </a:r>
            <a:r>
              <a:rPr lang="en-US" sz="2000" dirty="0">
                <a:solidFill>
                  <a:srgbClr val="7030A0"/>
                </a:solidFill>
              </a:rPr>
              <a:t>;</a:t>
            </a:r>
          </a:p>
          <a:p>
            <a:r>
              <a:rPr lang="en-US" sz="2000" dirty="0">
                <a:solidFill>
                  <a:srgbClr val="7030A0"/>
                </a:solidFill>
              </a:rPr>
              <a:t>…</a:t>
            </a:r>
          </a:p>
          <a:p>
            <a:r>
              <a:rPr lang="en-US" sz="2000" dirty="0">
                <a:solidFill>
                  <a:srgbClr val="7030A0"/>
                </a:solidFill>
              </a:rPr>
              <a:t>{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  double[ ] </a:t>
            </a:r>
            <a:r>
              <a:rPr lang="en-US" sz="2000" dirty="0" err="1">
                <a:solidFill>
                  <a:srgbClr val="7030A0"/>
                </a:solidFill>
              </a:rPr>
              <a:t>monthJanFebMar</a:t>
            </a:r>
            <a:r>
              <a:rPr lang="en-US" sz="2000" dirty="0">
                <a:solidFill>
                  <a:srgbClr val="7030A0"/>
                </a:solidFill>
              </a:rPr>
              <a:t> = </a:t>
            </a:r>
            <a:r>
              <a:rPr lang="en-US" sz="2000" dirty="0" err="1">
                <a:solidFill>
                  <a:srgbClr val="7030A0"/>
                </a:solidFill>
                <a:highlight>
                  <a:srgbClr val="FFFF00"/>
                </a:highlight>
              </a:rPr>
              <a:t>Arrays</a:t>
            </a:r>
            <a:r>
              <a:rPr lang="en-US" sz="2000" dirty="0" err="1">
                <a:solidFill>
                  <a:srgbClr val="7030A0"/>
                </a:solidFill>
              </a:rPr>
              <a:t>.copyOfRange</a:t>
            </a:r>
            <a:r>
              <a:rPr lang="en-US" sz="2000" dirty="0">
                <a:solidFill>
                  <a:srgbClr val="7030A0"/>
                </a:solidFill>
              </a:rPr>
              <a:t>(rainfall, 0, 2);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    </a:t>
            </a:r>
            <a:r>
              <a:rPr lang="en-US" sz="2000" dirty="0" err="1">
                <a:solidFill>
                  <a:srgbClr val="7030A0"/>
                </a:solidFill>
                <a:highlight>
                  <a:srgbClr val="FFFF00"/>
                </a:highlight>
              </a:rPr>
              <a:t>Arrays</a:t>
            </a:r>
            <a:r>
              <a:rPr lang="en-US" sz="2000" dirty="0" err="1">
                <a:solidFill>
                  <a:srgbClr val="7030A0"/>
                </a:solidFill>
              </a:rPr>
              <a:t>.sort</a:t>
            </a:r>
            <a:r>
              <a:rPr lang="en-US" sz="2000" dirty="0">
                <a:solidFill>
                  <a:srgbClr val="7030A0"/>
                </a:solidFill>
              </a:rPr>
              <a:t>(rainfall);  // sort the array before binary search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  int index = </a:t>
            </a:r>
            <a:r>
              <a:rPr lang="en-US" sz="2000" dirty="0" err="1">
                <a:solidFill>
                  <a:srgbClr val="7030A0"/>
                </a:solidFill>
                <a:highlight>
                  <a:srgbClr val="FFFF00"/>
                </a:highlight>
              </a:rPr>
              <a:t>Arrays</a:t>
            </a:r>
            <a:r>
              <a:rPr lang="en-US" sz="2000" dirty="0" err="1">
                <a:solidFill>
                  <a:srgbClr val="7030A0"/>
                </a:solidFill>
              </a:rPr>
              <a:t>.binarySearch</a:t>
            </a:r>
            <a:r>
              <a:rPr lang="en-US" sz="2000" dirty="0">
                <a:solidFill>
                  <a:srgbClr val="7030A0"/>
                </a:solidFill>
              </a:rPr>
              <a:t>(rainfall, 56);  // find a value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    </a:t>
            </a:r>
            <a:r>
              <a:rPr lang="en-US" sz="2000" dirty="0" err="1">
                <a:solidFill>
                  <a:srgbClr val="7030A0"/>
                </a:solidFill>
                <a:highlight>
                  <a:srgbClr val="FFFF00"/>
                </a:highlight>
              </a:rPr>
              <a:t>Arrays</a:t>
            </a:r>
            <a:r>
              <a:rPr lang="en-US" sz="2000" dirty="0" err="1">
                <a:solidFill>
                  <a:srgbClr val="7030A0"/>
                </a:solidFill>
              </a:rPr>
              <a:t>.fill</a:t>
            </a:r>
            <a:r>
              <a:rPr lang="en-US" sz="2000" dirty="0">
                <a:solidFill>
                  <a:srgbClr val="7030A0"/>
                </a:solidFill>
              </a:rPr>
              <a:t>(rainfall, 3, 11, 3.14159);  // fill rainfall[3]…rainfall[11] with PI</a:t>
            </a:r>
          </a:p>
          <a:p>
            <a:r>
              <a:rPr lang="en-US" sz="2000" dirty="0">
                <a:solidFill>
                  <a:srgbClr val="7030A0"/>
                </a:solidFill>
              </a:rPr>
              <a:t>}</a:t>
            </a:r>
          </a:p>
          <a:p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30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D77E-060E-FE4D-9959-9AAF6E6F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  <a:br>
              <a:rPr lang="en-US" dirty="0"/>
            </a:br>
            <a:r>
              <a:rPr lang="en-US" dirty="0"/>
              <a:t>Helper Class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578B-9FD9-1B49-9525-FA8E39A5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 is a utility class providing class methods:</a:t>
            </a:r>
          </a:p>
          <a:p>
            <a:pPr>
              <a:spcBef>
                <a:spcPts val="1950"/>
              </a:spcBef>
            </a:pPr>
            <a:r>
              <a:rPr lang="en-US" sz="2000" dirty="0">
                <a:solidFill>
                  <a:srgbClr val="7030A0"/>
                </a:solidFill>
              </a:rPr>
              <a:t>import </a:t>
            </a:r>
            <a:r>
              <a:rPr lang="en-US" sz="2000" dirty="0" err="1">
                <a:solidFill>
                  <a:srgbClr val="7030A0"/>
                </a:solidFill>
              </a:rPr>
              <a:t>java.</a:t>
            </a:r>
            <a:r>
              <a:rPr lang="en-US" sz="2000" dirty="0" err="1">
                <a:solidFill>
                  <a:srgbClr val="7030A0"/>
                </a:solidFill>
                <a:highlight>
                  <a:srgbClr val="FFFF00"/>
                </a:highlight>
              </a:rPr>
              <a:t>util.Arrays</a:t>
            </a:r>
            <a:r>
              <a:rPr lang="en-US" sz="2000" dirty="0">
                <a:solidFill>
                  <a:srgbClr val="7030A0"/>
                </a:solidFill>
              </a:rPr>
              <a:t>;</a:t>
            </a:r>
          </a:p>
          <a:p>
            <a:r>
              <a:rPr lang="en-US" sz="2000" dirty="0">
                <a:solidFill>
                  <a:srgbClr val="7030A0"/>
                </a:solidFill>
              </a:rPr>
              <a:t>…</a:t>
            </a:r>
          </a:p>
          <a:p>
            <a:r>
              <a:rPr lang="en-US" sz="2000" dirty="0">
                <a:solidFill>
                  <a:srgbClr val="7030A0"/>
                </a:solidFill>
              </a:rPr>
              <a:t>{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  double[ ] </a:t>
            </a:r>
            <a:r>
              <a:rPr lang="en-US" sz="2000" dirty="0" err="1">
                <a:solidFill>
                  <a:srgbClr val="7030A0"/>
                </a:solidFill>
              </a:rPr>
              <a:t>monthJanFebMar</a:t>
            </a:r>
            <a:r>
              <a:rPr lang="en-US" sz="2000" dirty="0">
                <a:solidFill>
                  <a:srgbClr val="7030A0"/>
                </a:solidFill>
              </a:rPr>
              <a:t> = </a:t>
            </a:r>
            <a:r>
              <a:rPr lang="en-US" sz="2000" dirty="0" err="1">
                <a:solidFill>
                  <a:srgbClr val="7030A0"/>
                </a:solidFill>
                <a:highlight>
                  <a:srgbClr val="FFFF00"/>
                </a:highlight>
              </a:rPr>
              <a:t>Arrays</a:t>
            </a:r>
            <a:r>
              <a:rPr lang="en-US" sz="2000" dirty="0" err="1">
                <a:solidFill>
                  <a:srgbClr val="7030A0"/>
                </a:solidFill>
              </a:rPr>
              <a:t>.copyOfRange</a:t>
            </a:r>
            <a:r>
              <a:rPr lang="en-US" sz="2000" dirty="0">
                <a:solidFill>
                  <a:srgbClr val="7030A0"/>
                </a:solidFill>
              </a:rPr>
              <a:t>(rainfall, 0, 2);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    </a:t>
            </a:r>
            <a:r>
              <a:rPr lang="en-US" sz="2000" dirty="0" err="1">
                <a:solidFill>
                  <a:srgbClr val="7030A0"/>
                </a:solidFill>
                <a:highlight>
                  <a:srgbClr val="FFFF00"/>
                </a:highlight>
              </a:rPr>
              <a:t>Arrays</a:t>
            </a:r>
            <a:r>
              <a:rPr lang="en-US" sz="2000" dirty="0" err="1">
                <a:solidFill>
                  <a:srgbClr val="7030A0"/>
                </a:solidFill>
              </a:rPr>
              <a:t>.sort</a:t>
            </a:r>
            <a:r>
              <a:rPr lang="en-US" sz="2000" dirty="0">
                <a:solidFill>
                  <a:srgbClr val="7030A0"/>
                </a:solidFill>
              </a:rPr>
              <a:t>(rainfall);  // sort the array before binary search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  int index = </a:t>
            </a:r>
            <a:r>
              <a:rPr lang="en-US" sz="2000" dirty="0" err="1">
                <a:solidFill>
                  <a:srgbClr val="7030A0"/>
                </a:solidFill>
                <a:highlight>
                  <a:srgbClr val="FFFF00"/>
                </a:highlight>
              </a:rPr>
              <a:t>Arrays</a:t>
            </a:r>
            <a:r>
              <a:rPr lang="en-US" sz="2000" dirty="0" err="1">
                <a:solidFill>
                  <a:srgbClr val="7030A0"/>
                </a:solidFill>
              </a:rPr>
              <a:t>.binarySearch</a:t>
            </a:r>
            <a:r>
              <a:rPr lang="en-US" sz="2000" dirty="0">
                <a:solidFill>
                  <a:srgbClr val="7030A0"/>
                </a:solidFill>
              </a:rPr>
              <a:t>(rainfall, 56);  // find a value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    </a:t>
            </a:r>
            <a:r>
              <a:rPr lang="en-US" sz="2000" dirty="0" err="1">
                <a:solidFill>
                  <a:srgbClr val="7030A0"/>
                </a:solidFill>
                <a:highlight>
                  <a:srgbClr val="FFFF00"/>
                </a:highlight>
              </a:rPr>
              <a:t>Arrays</a:t>
            </a:r>
            <a:r>
              <a:rPr lang="en-US" sz="2000" dirty="0" err="1">
                <a:solidFill>
                  <a:srgbClr val="7030A0"/>
                </a:solidFill>
              </a:rPr>
              <a:t>.fill</a:t>
            </a:r>
            <a:r>
              <a:rPr lang="en-US" sz="2000" dirty="0">
                <a:solidFill>
                  <a:srgbClr val="7030A0"/>
                </a:solidFill>
              </a:rPr>
              <a:t>(rainfall, 3, 11, 3.14159);  // fill rainfall[3]…rainfall[11] with PI</a:t>
            </a:r>
          </a:p>
          <a:p>
            <a:r>
              <a:rPr lang="en-US" sz="2000" dirty="0">
                <a:solidFill>
                  <a:srgbClr val="7030A0"/>
                </a:solidFill>
              </a:rPr>
              <a:t>}</a:t>
            </a:r>
          </a:p>
          <a:p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7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34D5-89D6-49DE-8301-E0B8BEE2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Flow</a:t>
            </a:r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AC5A-92C1-4A59-8678-EABCD65F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86" name="Picture 1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9691808-3A5D-46AD-941F-EC91B551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610" y="1757593"/>
            <a:ext cx="1762125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2869E85-BE89-4354-9C86-6BEC626EF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52" y="1756012"/>
            <a:ext cx="1762125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F2E259F-7AF6-4298-BA7B-38DCFA779222}"/>
              </a:ext>
            </a:extLst>
          </p:cNvPr>
          <p:cNvGrpSpPr/>
          <p:nvPr/>
        </p:nvGrpSpPr>
        <p:grpSpPr>
          <a:xfrm>
            <a:off x="1548477" y="5043170"/>
            <a:ext cx="431165" cy="742315"/>
            <a:chOff x="0" y="0"/>
            <a:chExt cx="431165" cy="742315"/>
          </a:xfrm>
        </p:grpSpPr>
        <p:pic>
          <p:nvPicPr>
            <p:cNvPr id="8" name="Picture 7" descr="A picture containing square&#10;&#10;Description automatically generated">
              <a:extLst>
                <a:ext uri="{FF2B5EF4-FFF2-40B4-BE49-F238E27FC236}">
                  <a16:creationId xmlns:a16="http://schemas.microsoft.com/office/drawing/2014/main" id="{138EFB57-068A-4263-B4BD-446ABCB0A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31165" cy="4572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" name="Can 2">
              <a:extLst>
                <a:ext uri="{FF2B5EF4-FFF2-40B4-BE49-F238E27FC236}">
                  <a16:creationId xmlns:a16="http://schemas.microsoft.com/office/drawing/2014/main" id="{2D177B85-C384-4260-AA03-7C4851E64507}"/>
                </a:ext>
              </a:extLst>
            </p:cNvPr>
            <p:cNvSpPr/>
            <p:nvPr/>
          </p:nvSpPr>
          <p:spPr>
            <a:xfrm rot="19517542">
              <a:off x="371475" y="419100"/>
              <a:ext cx="51435" cy="32321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pic>
        <p:nvPicPr>
          <p:cNvPr id="3082" name="Picture 42">
            <a:extLst>
              <a:ext uri="{FF2B5EF4-FFF2-40B4-BE49-F238E27FC236}">
                <a16:creationId xmlns:a16="http://schemas.microsoft.com/office/drawing/2014/main" id="{A52C268E-3F6A-4122-AA59-D0A6F17FE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13" y="2672164"/>
            <a:ext cx="2332110" cy="183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204">
            <a:extLst>
              <a:ext uri="{FF2B5EF4-FFF2-40B4-BE49-F238E27FC236}">
                <a16:creationId xmlns:a16="http://schemas.microsoft.com/office/drawing/2014/main" id="{C51E81D4-2868-4D48-8BB4-802CB50E2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55" y="4704451"/>
            <a:ext cx="2418396" cy="190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2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CDAA82D-684F-4FCD-83D9-390D2181E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57" y="2643005"/>
            <a:ext cx="1962150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1A358D1-6C05-4426-B976-3CC87F4B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46" y="1793527"/>
            <a:ext cx="1798638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4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26925C-D16F-42F7-8DD2-3EAC1385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61" y="3958961"/>
            <a:ext cx="2421382" cy="19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單箭頭接點 194">
            <a:extLst>
              <a:ext uri="{FF2B5EF4-FFF2-40B4-BE49-F238E27FC236}">
                <a16:creationId xmlns:a16="http://schemas.microsoft.com/office/drawing/2014/main" id="{48904C6D-FBBB-4E82-904A-C8764114A7D9}"/>
              </a:ext>
            </a:extLst>
          </p:cNvPr>
          <p:cNvCxnSpPr>
            <a:cxnSpLocks/>
          </p:cNvCxnSpPr>
          <p:nvPr/>
        </p:nvCxnSpPr>
        <p:spPr>
          <a:xfrm flipH="1">
            <a:off x="3126611" y="3383783"/>
            <a:ext cx="3477518" cy="66298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94">
            <a:extLst>
              <a:ext uri="{FF2B5EF4-FFF2-40B4-BE49-F238E27FC236}">
                <a16:creationId xmlns:a16="http://schemas.microsoft.com/office/drawing/2014/main" id="{2BA47143-EBFB-4A25-AC42-111C49C0784A}"/>
              </a:ext>
            </a:extLst>
          </p:cNvPr>
          <p:cNvCxnSpPr>
            <a:cxnSpLocks/>
          </p:cNvCxnSpPr>
          <p:nvPr/>
        </p:nvCxnSpPr>
        <p:spPr>
          <a:xfrm>
            <a:off x="2413010" y="4386172"/>
            <a:ext cx="2757079" cy="65699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94">
            <a:extLst>
              <a:ext uri="{FF2B5EF4-FFF2-40B4-BE49-F238E27FC236}">
                <a16:creationId xmlns:a16="http://schemas.microsoft.com/office/drawing/2014/main" id="{1D7047F3-37E7-417C-ACC2-48D0EB299E5E}"/>
              </a:ext>
            </a:extLst>
          </p:cNvPr>
          <p:cNvCxnSpPr>
            <a:cxnSpLocks/>
          </p:cNvCxnSpPr>
          <p:nvPr/>
        </p:nvCxnSpPr>
        <p:spPr>
          <a:xfrm flipH="1">
            <a:off x="3126611" y="5738695"/>
            <a:ext cx="3033504" cy="8168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94">
            <a:extLst>
              <a:ext uri="{FF2B5EF4-FFF2-40B4-BE49-F238E27FC236}">
                <a16:creationId xmlns:a16="http://schemas.microsoft.com/office/drawing/2014/main" id="{78BF3FA2-8DB2-48DB-9FDE-0A07CA9CF4D7}"/>
              </a:ext>
            </a:extLst>
          </p:cNvPr>
          <p:cNvCxnSpPr>
            <a:cxnSpLocks/>
          </p:cNvCxnSpPr>
          <p:nvPr/>
        </p:nvCxnSpPr>
        <p:spPr>
          <a:xfrm flipH="1">
            <a:off x="7464778" y="2418132"/>
            <a:ext cx="204771" cy="721539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4">
            <a:extLst>
              <a:ext uri="{FF2B5EF4-FFF2-40B4-BE49-F238E27FC236}">
                <a16:creationId xmlns:a16="http://schemas.microsoft.com/office/drawing/2014/main" id="{45EACD23-3ED7-4B90-9EA1-2736AEB5D589}"/>
              </a:ext>
            </a:extLst>
          </p:cNvPr>
          <p:cNvCxnSpPr>
            <a:cxnSpLocks/>
          </p:cNvCxnSpPr>
          <p:nvPr/>
        </p:nvCxnSpPr>
        <p:spPr>
          <a:xfrm>
            <a:off x="4724400" y="2422379"/>
            <a:ext cx="2227099" cy="7929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194">
            <a:extLst>
              <a:ext uri="{FF2B5EF4-FFF2-40B4-BE49-F238E27FC236}">
                <a16:creationId xmlns:a16="http://schemas.microsoft.com/office/drawing/2014/main" id="{D78A9BB6-894F-4412-8E5B-259B2707AD04}"/>
              </a:ext>
            </a:extLst>
          </p:cNvPr>
          <p:cNvCxnSpPr>
            <a:cxnSpLocks/>
          </p:cNvCxnSpPr>
          <p:nvPr/>
        </p:nvCxnSpPr>
        <p:spPr>
          <a:xfrm>
            <a:off x="1832510" y="2378819"/>
            <a:ext cx="2041793" cy="102979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0">
            <a:extLst>
              <a:ext uri="{FF2B5EF4-FFF2-40B4-BE49-F238E27FC236}">
                <a16:creationId xmlns:a16="http://schemas.microsoft.com/office/drawing/2014/main" id="{595DB536-9A4B-4777-B007-8BB5BD2A3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7589C550-50C9-46A7-9ADF-3E547EF5E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TW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endParaRPr kumimoji="0" lang="en-GB" altLang="zh-TW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0B48FEBF-489D-4170-B4EE-F9D2B7E95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74638" algn="l"/>
              </a:tabLst>
            </a:pPr>
            <a:br>
              <a:rPr kumimoji="0" lang="zh-TW" altLang="zh-TW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id="{E7357716-6AFD-4554-94E1-D19CBEBC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F6908623-3620-4417-AF66-81D0FBC95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511" y="1288796"/>
            <a:ext cx="1504950" cy="646331"/>
          </a:xfrm>
          <a:prstGeom prst="rect">
            <a:avLst/>
          </a:prstGeom>
          <a:solidFill>
            <a:srgbClr val="FFFFFF"/>
          </a:solidFill>
          <a:ln w="9525">
            <a:solidFill>
              <a:srgbClr val="D8D8D8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Shows a blank orange image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F611A443-E6EA-46BE-8EEB-9D6C6829D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624" y="3224100"/>
            <a:ext cx="1762125" cy="646331"/>
          </a:xfrm>
          <a:prstGeom prst="rect">
            <a:avLst/>
          </a:prstGeom>
          <a:solidFill>
            <a:srgbClr val="FFFFFF"/>
          </a:solidFill>
          <a:ln w="9525">
            <a:solidFill>
              <a:srgbClr val="D8D8D8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Shows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rgb_30_25.ppm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2">
            <a:extLst>
              <a:ext uri="{FF2B5EF4-FFF2-40B4-BE49-F238E27FC236}">
                <a16:creationId xmlns:a16="http://schemas.microsoft.com/office/drawing/2014/main" id="{38BDBC29-ADB6-4F8A-BF4E-30EC19A9B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2837112"/>
            <a:ext cx="1877058" cy="646331"/>
          </a:xfrm>
          <a:prstGeom prst="rect">
            <a:avLst/>
          </a:prstGeom>
          <a:solidFill>
            <a:srgbClr val="FFFFFF"/>
          </a:solidFill>
          <a:ln w="9525">
            <a:solidFill>
              <a:srgbClr val="D8D8D8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Shows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peacock_256.ppm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31709D59-D8AC-4D39-9322-D72C5D5D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5668" y="5277030"/>
            <a:ext cx="2114536" cy="923330"/>
          </a:xfrm>
          <a:prstGeom prst="rect">
            <a:avLst/>
          </a:prstGeom>
          <a:solidFill>
            <a:srgbClr val="FFFFFF"/>
          </a:solidFill>
          <a:ln w="9525">
            <a:solidFill>
              <a:srgbClr val="D8D8D8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Shows grayscale of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peacock_256.ppm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Saves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grayscale.ppm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">
            <a:extLst>
              <a:ext uri="{FF2B5EF4-FFF2-40B4-BE49-F238E27FC236}">
                <a16:creationId xmlns:a16="http://schemas.microsoft.com/office/drawing/2014/main" id="{C2279832-19E4-480B-9C2F-423E5EC5D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923" y="5905664"/>
            <a:ext cx="2114536" cy="923330"/>
          </a:xfrm>
          <a:prstGeom prst="rect">
            <a:avLst/>
          </a:prstGeom>
          <a:solidFill>
            <a:srgbClr val="FFFFFF"/>
          </a:solidFill>
          <a:ln w="9525">
            <a:solidFill>
              <a:srgbClr val="D8D8D8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Shows saturate of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peacock_256.ppm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Saves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saturate.ppm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9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38AC-2E8E-B94A-854B-9995EF26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Aims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BC3E-6907-B84D-AECD-2B3E5EE7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build an image processing app for PPM</a:t>
            </a:r>
            <a:r>
              <a:rPr lang="en-US" baseline="30000" dirty="0"/>
              <a:t>1</a:t>
            </a:r>
            <a:r>
              <a:rPr lang="en-US" dirty="0"/>
              <a:t> images using Java;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practice using existing classes/objects and creating our own methods;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practice file I/O, String and 1D/2D array processing.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0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BD9-EE7B-F14F-AE2B-C1828E45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PPM file format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2159-F731-4B64-BED8-8EB5978B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Portable </a:t>
            </a:r>
            <a:r>
              <a:rPr lang="en-GB" altLang="zh-TW" sz="2400" dirty="0"/>
              <a:t>Pixel </a:t>
            </a:r>
            <a:r>
              <a:rPr lang="en-US" altLang="zh-TW" sz="2400" dirty="0"/>
              <a:t>Map (P</a:t>
            </a:r>
            <a:r>
              <a:rPr lang="en-GB" altLang="zh-TW" sz="2400" dirty="0"/>
              <a:t>P</a:t>
            </a:r>
            <a:r>
              <a:rPr lang="en-US" altLang="zh-TW" sz="2400" dirty="0"/>
              <a:t>M) is a simple image file which supports colour images in ASCII text format. 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You can ignore the comment lines started with '#' in Asg5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6D61A-00E4-9A47-B19F-165A5F2F5993}"/>
              </a:ext>
            </a:extLst>
          </p:cNvPr>
          <p:cNvSpPr txBox="1"/>
          <p:nvPr/>
        </p:nvSpPr>
        <p:spPr>
          <a:xfrm>
            <a:off x="780852" y="6306667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Reference: </a:t>
            </a:r>
            <a:r>
              <a:rPr lang="en-GB" u="sng" dirty="0">
                <a:hlinkClick r:id="rId2"/>
              </a:rPr>
              <a:t>https://en.wikipedia.org/wiki/Netpbm_format#PPM_example</a:t>
            </a:r>
            <a:r>
              <a:rPr lang="en-US" dirty="0"/>
              <a:t>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7932451-9A9A-47F3-979D-9675768BF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70028"/>
            <a:ext cx="6878526" cy="310854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"P3" means this is a RGB color image in ASCII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3 2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"3 2" is the width and height of the image in pixels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"255" is the maximum value for each color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part above is the header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part below is the image data: RGB triplets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# red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0 255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# green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0 255 # blue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255 255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# yellow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255 255 255 # white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# black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upload.wikimedia.org/wikipedia/commons/thumb/5/57/Tiny6pixel.png/120px-Tiny6pixel.png">
            <a:extLst>
              <a:ext uri="{FF2B5EF4-FFF2-40B4-BE49-F238E27FC236}">
                <a16:creationId xmlns:a16="http://schemas.microsoft.com/office/drawing/2014/main" id="{87CDC2EC-18E2-4A7A-BDF8-100F08BBC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335" y="4201557"/>
            <a:ext cx="1529858" cy="101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09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9C9D-40D7-4EBE-BD4E-06240C04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PPM Viewer (Demo)</a:t>
            </a:r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D3AB9-445A-4E1F-90DB-9FD79DD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BCA6B-6AB5-4C8D-8415-12C26FCDEA0A}"/>
              </a:ext>
            </a:extLst>
          </p:cNvPr>
          <p:cNvSpPr/>
          <p:nvPr/>
        </p:nvSpPr>
        <p:spPr>
          <a:xfrm>
            <a:off x="1180766" y="6308208"/>
            <a:ext cx="553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Online </a:t>
            </a:r>
            <a:r>
              <a:rPr lang="en-US" altLang="zh-TW" dirty="0" err="1">
                <a:hlinkClick r:id="rId2"/>
              </a:rPr>
              <a:t>NetPBM</a:t>
            </a:r>
            <a:r>
              <a:rPr lang="en-US" altLang="zh-TW" dirty="0">
                <a:hlinkClick r:id="rId2"/>
              </a:rPr>
              <a:t> Viewer (paulcuth.me.uk/</a:t>
            </a:r>
            <a:r>
              <a:rPr lang="en-US" altLang="zh-TW" dirty="0" err="1">
                <a:hlinkClick r:id="rId2"/>
              </a:rPr>
              <a:t>netpbm</a:t>
            </a:r>
            <a:r>
              <a:rPr lang="en-US" altLang="zh-TW" dirty="0">
                <a:hlinkClick r:id="rId2"/>
              </a:rPr>
              <a:t>-viewer)</a:t>
            </a:r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0C57B-FB30-43DD-9695-C6EE23D0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34" y="1825625"/>
            <a:ext cx="63810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8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2/29/Barn-yuv.png/150px-Barn-yuv.png">
            <a:extLst>
              <a:ext uri="{FF2B5EF4-FFF2-40B4-BE49-F238E27FC236}">
                <a16:creationId xmlns:a16="http://schemas.microsoft.com/office/drawing/2014/main" id="{1B08F649-97F3-4C05-BF97-183478E8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44" y="1785937"/>
            <a:ext cx="14287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CADF77-75C6-C945-9491-C6288136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YUV Color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50FD-912E-7D4C-8654-DF366AE5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 color space defined in terms of</a:t>
            </a:r>
          </a:p>
          <a:p>
            <a:r>
              <a:rPr lang="en-US" altLang="zh-TW" b="1" dirty="0"/>
              <a:t>Y :</a:t>
            </a:r>
            <a:r>
              <a:rPr lang="en-US" altLang="zh-TW" dirty="0"/>
              <a:t> luminance component</a:t>
            </a:r>
          </a:p>
          <a:p>
            <a:r>
              <a:rPr lang="en-US" altLang="zh-TW" b="1" dirty="0"/>
              <a:t>U :</a:t>
            </a:r>
            <a:r>
              <a:rPr lang="en-US" altLang="zh-TW" dirty="0"/>
              <a:t> blue chrominance component</a:t>
            </a:r>
          </a:p>
          <a:p>
            <a:r>
              <a:rPr lang="en-US" altLang="zh-TW" b="1" dirty="0"/>
              <a:t>V :</a:t>
            </a:r>
            <a:r>
              <a:rPr lang="en-US" altLang="zh-TW" dirty="0"/>
              <a:t> red chrominance component</a:t>
            </a:r>
          </a:p>
          <a:p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F1304-5C02-42B9-ADE0-0935BFD07961}"/>
              </a:ext>
            </a:extLst>
          </p:cNvPr>
          <p:cNvSpPr txBox="1"/>
          <p:nvPr/>
        </p:nvSpPr>
        <p:spPr>
          <a:xfrm>
            <a:off x="780852" y="6306667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Reference: </a:t>
            </a:r>
            <a:r>
              <a:rPr lang="en-US" dirty="0">
                <a:hlinkClick r:id="rId3"/>
              </a:rPr>
              <a:t>https://en.wikipedia.org/wiki/YUV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57FF13-D6FD-4CAB-AB1A-33AD50506149}"/>
              </a:ext>
            </a:extLst>
          </p:cNvPr>
          <p:cNvSpPr/>
          <p:nvPr/>
        </p:nvSpPr>
        <p:spPr>
          <a:xfrm>
            <a:off x="8259444" y="305966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/>
              <a:t>Y</a:t>
            </a:r>
            <a:endParaRPr lang="zh-TW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BF943D-DC9C-475D-9FFA-6630AB8242C7}"/>
              </a:ext>
            </a:extLst>
          </p:cNvPr>
          <p:cNvSpPr/>
          <p:nvPr/>
        </p:nvSpPr>
        <p:spPr>
          <a:xfrm>
            <a:off x="8259444" y="4224048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U</a:t>
            </a:r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5B8C4C-1A64-4BDB-937C-6D38C232DE77}"/>
              </a:ext>
            </a:extLst>
          </p:cNvPr>
          <p:cNvSpPr/>
          <p:nvPr/>
        </p:nvSpPr>
        <p:spPr>
          <a:xfrm>
            <a:off x="8289900" y="520376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V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CBD59-67F8-48AB-9DBE-4B288D0D4DA4}"/>
              </a:ext>
            </a:extLst>
          </p:cNvPr>
          <p:cNvSpPr txBox="1"/>
          <p:nvPr/>
        </p:nvSpPr>
        <p:spPr>
          <a:xfrm>
            <a:off x="277304" y="4267200"/>
            <a:ext cx="61996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Commonly used in different color image/video standard such as PAL, NTSC or SECAM with slight variants.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49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DF77-75C6-C945-9491-C6288136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RGB &lt;=&gt;YUV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50FD-912E-7D4C-8654-DF366AE5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 scaled and offset version of YUV is used in </a:t>
            </a:r>
            <a:r>
              <a:rPr lang="en-US" altLang="zh-TW" dirty="0" err="1"/>
              <a:t>Asg</a:t>
            </a:r>
            <a:r>
              <a:rPr lang="en-US" altLang="zh-TW" dirty="0"/>
              <a:t> 5, where RGB-YUV conversion are given by: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F1304-5C02-42B9-ADE0-0935BFD07961}"/>
              </a:ext>
            </a:extLst>
          </p:cNvPr>
          <p:cNvSpPr txBox="1"/>
          <p:nvPr/>
        </p:nvSpPr>
        <p:spPr>
          <a:xfrm>
            <a:off x="780852" y="6306667"/>
            <a:ext cx="731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Reference:</a:t>
            </a:r>
            <a:r>
              <a:rPr lang="en-GB" altLang="zh-TW" baseline="30000" dirty="0">
                <a:solidFill>
                  <a:schemeClr val="tx1"/>
                </a:solidFill>
              </a:rPr>
              <a:t>b</a:t>
            </a:r>
            <a:r>
              <a:rPr lang="en-GB" altLang="zh-TW" dirty="0">
                <a:solidFill>
                  <a:schemeClr val="tx1"/>
                </a:solidFill>
              </a:rPr>
              <a:t> "</a:t>
            </a:r>
            <a:r>
              <a:rPr lang="en-GB" altLang="zh-TW" b="1" u="sng" dirty="0">
                <a:hlinkClick r:id="rId2"/>
              </a:rPr>
              <a:t>Video Demystified</a:t>
            </a:r>
            <a:r>
              <a:rPr lang="en-GB" altLang="zh-TW" dirty="0">
                <a:solidFill>
                  <a:schemeClr val="tx1"/>
                </a:solidFill>
              </a:rPr>
              <a:t>", Keith Jack (ISBN 1-878707-09-4).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9EDD2F-53B8-45AC-BE50-82E879FB83A3}"/>
              </a:ext>
            </a:extLst>
          </p:cNvPr>
          <p:cNvSpPr/>
          <p:nvPr/>
        </p:nvSpPr>
        <p:spPr>
          <a:xfrm>
            <a:off x="780852" y="3167680"/>
            <a:ext cx="78213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indent="-270510" algn="just">
              <a:spcAft>
                <a:spcPts val="0"/>
              </a:spcAft>
            </a:pPr>
            <a:r>
              <a:rPr lang="en-US" altLang="zh-TW" dirty="0">
                <a:solidFill>
                  <a:srgbClr val="202122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Y =  (0.257 × R) + (0.504 × G) + (0.098 × B) + 16</a:t>
            </a:r>
            <a:endParaRPr lang="zh-TW" altLang="zh-TW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270510" indent="-270510"/>
            <a:r>
              <a:rPr lang="en-US" altLang="zh-TW" dirty="0">
                <a:solidFill>
                  <a:srgbClr val="202122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U = -(0.148 × R) - (0.291 × G) + (0.439 × B) + 128</a:t>
            </a:r>
            <a:endParaRPr lang="zh-TW" altLang="zh-TW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270510" indent="-270510" algn="just">
              <a:spcAft>
                <a:spcPts val="0"/>
              </a:spcAft>
            </a:pPr>
            <a:r>
              <a:rPr lang="en-US" altLang="zh-TW" dirty="0">
                <a:solidFill>
                  <a:srgbClr val="202122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V =  (0.439 × R) - (0.368 × G) - (0.071 × B) + 128</a:t>
            </a:r>
            <a:endParaRPr lang="zh-TW" altLang="zh-TW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270510" indent="-270510"/>
            <a:r>
              <a:rPr lang="en-US" altLang="zh-TW" dirty="0">
                <a:solidFill>
                  <a:srgbClr val="202122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 </a:t>
            </a:r>
            <a:endParaRPr lang="zh-TW" altLang="zh-TW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270510" indent="-270510" algn="just">
              <a:spcAft>
                <a:spcPts val="0"/>
              </a:spcAft>
            </a:pPr>
            <a:r>
              <a:rPr lang="en-US" altLang="zh-TW" dirty="0">
                <a:solidFill>
                  <a:srgbClr val="202122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R = 1.164 × (Y - 16) + 1.596 × (V - 128)</a:t>
            </a:r>
            <a:endParaRPr lang="zh-TW" altLang="zh-TW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270510" indent="-270510" algn="just">
              <a:spcAft>
                <a:spcPts val="0"/>
              </a:spcAft>
            </a:pPr>
            <a:r>
              <a:rPr lang="en-US" altLang="zh-TW" dirty="0">
                <a:solidFill>
                  <a:srgbClr val="202122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G = 1.164 × (Y - 16) - 0.813 × (V - 128) - 0.391 × (U - 128)</a:t>
            </a:r>
            <a:endParaRPr lang="zh-TW" altLang="zh-TW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270510" indent="-270510" algn="just">
              <a:spcAft>
                <a:spcPts val="0"/>
              </a:spcAft>
            </a:pPr>
            <a:r>
              <a:rPr lang="en-US" altLang="zh-TW" dirty="0">
                <a:solidFill>
                  <a:srgbClr val="202122"/>
                </a:solidFill>
                <a:latin typeface="Consolas" panose="020B0609020204030204" pitchFamily="49" charset="0"/>
                <a:ea typeface="PMingLiU" panose="02020500000000000000" pitchFamily="18" charset="-120"/>
              </a:rPr>
              <a:t>B = 1.164 × (Y - 16) + 2.018 × (U - 128)</a:t>
            </a:r>
            <a:endParaRPr lang="zh-TW" altLang="zh-TW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970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CE69-8E40-48A7-A2B1-FB64DE3B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remarks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4127-5919-4C2B-8B4C-AC5A5DEC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/>
              <a:t> </a:t>
            </a:r>
            <a:r>
              <a:rPr lang="en-US" altLang="zh-CN" dirty="0"/>
              <a:t>Work under a NetBeans Java Application project </a:t>
            </a:r>
            <a:r>
              <a:rPr lang="en-US" altLang="zh-CN" b="1" dirty="0" err="1">
                <a:solidFill>
                  <a:srgbClr val="0070C0"/>
                </a:solidFill>
              </a:rPr>
              <a:t>PhotoKiosk</a:t>
            </a:r>
            <a:r>
              <a:rPr lang="en-US" altLang="zh-CN" dirty="0"/>
              <a:t>. Name the package as </a:t>
            </a:r>
            <a:r>
              <a:rPr lang="en-US" altLang="zh-CN" b="1" dirty="0" err="1">
                <a:solidFill>
                  <a:srgbClr val="0070C0"/>
                </a:solidFill>
              </a:rPr>
              <a:t>photokiosk</a:t>
            </a:r>
            <a:endParaRPr lang="en-US" altLang="en-US" dirty="0"/>
          </a:p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/>
              <a:t> </a:t>
            </a:r>
            <a:r>
              <a:rPr lang="en-GB" altLang="zh-TW" u="sng" dirty="0"/>
              <a:t>Comment</a:t>
            </a:r>
            <a:r>
              <a:rPr lang="en-GB" altLang="zh-TW" dirty="0"/>
              <a:t>, </a:t>
            </a:r>
            <a:r>
              <a:rPr lang="en-GB" altLang="zh-TW" u="sng" dirty="0"/>
              <a:t>indentation</a:t>
            </a:r>
            <a:r>
              <a:rPr lang="en-GB" altLang="zh-TW" dirty="0"/>
              <a:t> are under assessment </a:t>
            </a:r>
            <a:endParaRPr lang="en-US" altLang="en-US" dirty="0"/>
          </a:p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/>
              <a:t> </a:t>
            </a:r>
            <a:r>
              <a:rPr lang="en-GB" altLang="zh-TW" dirty="0"/>
              <a:t>Include </a:t>
            </a:r>
            <a:r>
              <a:rPr lang="en-GB" altLang="zh-TW" u="sng" dirty="0"/>
              <a:t>personal particulars </a:t>
            </a:r>
            <a:r>
              <a:rPr lang="en-GB" altLang="zh-TW" dirty="0"/>
              <a:t>&amp; </a:t>
            </a:r>
            <a:r>
              <a:rPr lang="en-GB" altLang="zh-TW" u="sng" dirty="0"/>
              <a:t>academic honesty declaration</a:t>
            </a:r>
            <a:r>
              <a:rPr lang="en-GB" altLang="zh-TW" dirty="0"/>
              <a:t> statement in each source file</a:t>
            </a:r>
            <a:endParaRPr lang="en-US" altLang="en-US" dirty="0"/>
          </a:p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r>
              <a:rPr lang="en-US" altLang="en-US" dirty="0"/>
              <a:t> </a:t>
            </a:r>
            <a:r>
              <a:rPr lang="en-GB" altLang="zh-TW" dirty="0"/>
              <a:t>Zip and Submit your </a:t>
            </a:r>
            <a:r>
              <a:rPr lang="en-GB" altLang="zh-TW" b="1" i="1" dirty="0"/>
              <a:t>whole NetBeans project folder</a:t>
            </a:r>
            <a:r>
              <a:rPr lang="en-GB" altLang="zh-TW" b="1" dirty="0"/>
              <a:t> </a:t>
            </a:r>
            <a:r>
              <a:rPr lang="en-GB" altLang="zh-TW" dirty="0"/>
              <a:t>as </a:t>
            </a:r>
            <a:r>
              <a:rPr lang="en-GB" altLang="zh-TW" b="1" u="sng" dirty="0"/>
              <a:t>PhotoKiosk.zip</a:t>
            </a:r>
            <a:r>
              <a:rPr lang="en-GB" altLang="zh-TW" dirty="0"/>
              <a:t>, </a:t>
            </a:r>
            <a:r>
              <a:rPr lang="en-GB" altLang="zh-TW" dirty="0">
                <a:solidFill>
                  <a:srgbClr val="FF0000"/>
                </a:solidFill>
              </a:rPr>
              <a:t>NOT</a:t>
            </a:r>
            <a:r>
              <a:rPr lang="en-GB" altLang="zh-TW" dirty="0"/>
              <a:t> just the .java files</a:t>
            </a:r>
            <a:r>
              <a:rPr lang="en-US" altLang="zh-CN" dirty="0"/>
              <a:t> 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charset="2"/>
              <a:buChar char=""/>
              <a:defRPr/>
            </a:pPr>
            <a:endParaRPr lang="en-US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12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7778</TotalTime>
  <Words>2055</Words>
  <Application>Microsoft Office PowerPoint</Application>
  <PresentationFormat>On-screen Show (4:3)</PresentationFormat>
  <Paragraphs>306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CentSchbkCyrill BT</vt:lpstr>
      <vt:lpstr>Arial</vt:lpstr>
      <vt:lpstr>Consolas</vt:lpstr>
      <vt:lpstr>Courier New</vt:lpstr>
      <vt:lpstr>Times New Roman</vt:lpstr>
      <vt:lpstr>Wingdings</vt:lpstr>
      <vt:lpstr>Office Theme</vt:lpstr>
      <vt:lpstr>1_Office Theme</vt:lpstr>
      <vt:lpstr>PowerPoint Presentation</vt:lpstr>
      <vt:lpstr>Assignment 5: Photo Kiosk</vt:lpstr>
      <vt:lpstr>Program Flow</vt:lpstr>
      <vt:lpstr>Aims</vt:lpstr>
      <vt:lpstr>Background: PPM file format </vt:lpstr>
      <vt:lpstr>Online PPM Viewer (Demo)</vt:lpstr>
      <vt:lpstr>Background: YUV Color Space</vt:lpstr>
      <vt:lpstr>Background: RGB &lt;=&gt;YUV</vt:lpstr>
      <vt:lpstr>Submission remarks</vt:lpstr>
      <vt:lpstr>Tutorial 9: 2D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Study Iterating an Array</vt:lpstr>
      <vt:lpstr>Further Study Helper Class Array</vt:lpstr>
      <vt:lpstr>Further Study Helper Class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Tutorial 2</dc:title>
  <dc:creator>obz</dc:creator>
  <cp:lastModifiedBy>CHEN, Wanli</cp:lastModifiedBy>
  <cp:revision>625</cp:revision>
  <cp:lastPrinted>1601-01-01T00:00:00Z</cp:lastPrinted>
  <dcterms:created xsi:type="dcterms:W3CDTF">1601-01-01T00:00:00Z</dcterms:created>
  <dcterms:modified xsi:type="dcterms:W3CDTF">2021-11-08T07:03:15Z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