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9" r:id="rId11"/>
    <p:sldId id="265" r:id="rId12"/>
    <p:sldId id="270" r:id="rId13"/>
    <p:sldId id="266" r:id="rId14"/>
    <p:sldId id="271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955A3-0A4A-9847-8FFE-CBAEE5CD838D}" v="53" dt="2022-02-06T08:43:2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6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2627-5F94-C441-958F-4FFB834DE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53A3-B459-A142-B57A-024E498A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FE46-AE41-374A-AC97-726B3718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C719-98BD-8849-A825-1796DBB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4357-8248-F04A-BD43-6358D585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021E-4421-1443-B8F3-CBBF938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D0B07-E75C-2441-BF06-55BAD465A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E0A7-8730-844A-9D3A-843C9DBB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2ABC-1ECA-2846-8D35-023C3C02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2569-3976-9B40-89D7-E925496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FA621-4518-B64D-82B9-C2BADE938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0812C-BE53-8F4D-8503-DC14669E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6255-6027-DA45-B700-2A84E191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A3BA-B94B-7442-9C7A-5D68C4B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028B-3355-A94E-B49A-8999EA05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47A8-910B-2A4F-90B6-76BF77BA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851E-930C-914E-A1EF-B2984D61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EE89-125C-E24F-9C8E-F37A79B4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A6EC-99F9-9B43-9CB6-3131F3AE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DBD4-5E6F-6144-A6AB-773F4512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8160-9255-B74C-8DC1-B91D770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72FA-F776-CB42-B1B7-D1C8B73A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55D9-2692-2147-AE30-00060FA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AD4C-9258-8442-B9F5-6650CF5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F856-CA4A-6A4D-BDDD-C2572E6E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74E2-8F0A-1C49-8808-98BE1BE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E8EA-3CAC-0E48-A9EE-0AEF50732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DB174-71C6-D64B-AD48-D71CFBD7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221D1-1A97-2647-B4FB-AEBBD38B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F462-F7DC-2B49-9076-9DD58A3B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5291-6C2C-CB42-B92D-BF29A74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D03F-2CC0-5248-81EF-A59A05B8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75B51-FB97-0647-8656-127631C89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CDC7-A4B5-5C4A-A2B5-C30F4F22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2DEBA-F9CA-004D-9B78-FC548FD99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2991-5684-8644-B336-3B66D4AE3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EFC4-BEDD-F242-BFD7-26B2BC49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08F24-2245-9340-B32C-6555F764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521D1-190B-3D4C-85E7-40407F9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C7B5-BAB8-914E-8785-9BA373DB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5B857-1841-6947-AF4F-69FF57D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9432-4FDE-3148-93A6-271BC87B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DE9C4-C0AE-574F-AF38-33AF23AF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EFF-5726-EA40-93E6-84D4B37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95EA5-2020-764E-A77A-56218D7E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E7C6-4330-BC4B-AD5F-684A5EF4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EF5B-6AB7-F948-9360-87F92524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EA2F-F669-754A-9F95-FE4E8F72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55299-45B6-4141-957D-ED2AA8AC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2633-59BC-724F-830A-24D68EB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91028-8591-FD48-9F4B-61D0B141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9E11-A307-4341-9524-41926D69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D9-55D2-F341-80DF-282EA886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E3254-4814-4445-89EB-8DBB4D15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FEB3D-0793-5243-93C5-87046D51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BC76-0D42-2746-B6CF-3595DDE1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4D3A-D1C7-124F-8C2C-DCE5CEC3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93E1-A2CD-1744-9859-87C5DB5B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FA922-DC66-1447-B76F-F11B8F75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7B14-C6F4-1446-BD14-B8953AC2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736F-F517-3842-9C23-9B71E59A9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2804-BE22-0743-871B-43A1C3D53E8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A65E-83EF-0E4A-9ED3-5E9785D2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7090-9796-FD4E-9373-62EC941F5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5A0A-C9D9-3941-ABA8-0C8192FA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AF4E-AD46-B64E-BFBE-CB16EF55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Submission Guideline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A311-F855-5D4C-90BD-4EA350A88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8" y="417677"/>
            <a:ext cx="10515600" cy="1325563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E488A-D430-DC45-A3B1-D20F0148BBD7}"/>
              </a:ext>
            </a:extLst>
          </p:cNvPr>
          <p:cNvSpPr txBox="1"/>
          <p:nvPr/>
        </p:nvSpPr>
        <p:spPr>
          <a:xfrm>
            <a:off x="314738" y="1569084"/>
            <a:ext cx="11561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reason to implement </a:t>
            </a:r>
            <a:r>
              <a:rPr lang="en-US" dirty="0" err="1"/>
              <a:t>BusTerminus.h</a:t>
            </a:r>
            <a:r>
              <a:rPr lang="en-US" dirty="0"/>
              <a:t> and </a:t>
            </a:r>
            <a:r>
              <a:rPr lang="en-US" dirty="0" err="1"/>
              <a:t>BusTerminus.c</a:t>
            </a:r>
            <a:r>
              <a:rPr lang="en-US" dirty="0"/>
              <a:t> is to help grade your assignments. During grading, we will </a:t>
            </a:r>
          </a:p>
          <a:p>
            <a:r>
              <a:rPr lang="en-US" dirty="0"/>
              <a:t>call your simulator() function with some cases to test your implementation. In real application, maybe you can implement</a:t>
            </a:r>
          </a:p>
          <a:p>
            <a:r>
              <a:rPr lang="en-US" dirty="0"/>
              <a:t> the simulator in the main function, but in this assignment </a:t>
            </a:r>
            <a:r>
              <a:rPr lang="en-US" dirty="0">
                <a:solidFill>
                  <a:srgbClr val="FF0000"/>
                </a:solidFill>
              </a:rPr>
              <a:t>please make sure to implement the simulator function in </a:t>
            </a:r>
          </a:p>
          <a:p>
            <a:r>
              <a:rPr lang="en-US" dirty="0">
                <a:solidFill>
                  <a:srgbClr val="FF0000"/>
                </a:solidFill>
              </a:rPr>
              <a:t>simulator() in </a:t>
            </a:r>
            <a:r>
              <a:rPr lang="en-US" dirty="0" err="1">
                <a:solidFill>
                  <a:srgbClr val="FF0000"/>
                </a:solidFill>
              </a:rPr>
              <a:t>BusTerminus.c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020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D5CBA-1041-5547-BC25-2FC511FEF3E1}"/>
              </a:ext>
            </a:extLst>
          </p:cNvPr>
          <p:cNvSpPr txBox="1"/>
          <p:nvPr/>
        </p:nvSpPr>
        <p:spPr>
          <a:xfrm>
            <a:off x="838200" y="1397675"/>
            <a:ext cx="1135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arguments are: departure time file path for bus A, B, and C, fare txt file path for bus A, B, and C, and passenger</a:t>
            </a:r>
          </a:p>
          <a:p>
            <a:r>
              <a:rPr lang="en-US" dirty="0"/>
              <a:t>arrival text file path.</a:t>
            </a:r>
          </a:p>
          <a:p>
            <a:endParaRPr lang="en-US" dirty="0"/>
          </a:p>
          <a:p>
            <a:r>
              <a:rPr lang="en-US" dirty="0" err="1"/>
              <a:t>E.g</a:t>
            </a:r>
            <a:endParaRPr lang="en-US" dirty="0"/>
          </a:p>
          <a:p>
            <a:r>
              <a:rPr lang="en-US" dirty="0"/>
              <a:t>we will call the function like:</a:t>
            </a:r>
          </a:p>
          <a:p>
            <a:r>
              <a:rPr lang="en-US" dirty="0"/>
              <a:t>simulator(“./</a:t>
            </a:r>
            <a:r>
              <a:rPr lang="en-US" dirty="0" err="1"/>
              <a:t>departA.txt</a:t>
            </a:r>
            <a:r>
              <a:rPr lang="en-US" dirty="0"/>
              <a:t>”, “./</a:t>
            </a:r>
            <a:r>
              <a:rPr lang="en-US" dirty="0" err="1"/>
              <a:t>departB.txt</a:t>
            </a:r>
            <a:r>
              <a:rPr lang="en-US" dirty="0"/>
              <a:t>”, “./</a:t>
            </a:r>
            <a:r>
              <a:rPr lang="en-US" dirty="0" err="1"/>
              <a:t>departC.txt</a:t>
            </a:r>
            <a:r>
              <a:rPr lang="en-US" dirty="0"/>
              <a:t>”, “./</a:t>
            </a:r>
            <a:r>
              <a:rPr lang="en-US" dirty="0" err="1"/>
              <a:t>fareA.txt</a:t>
            </a:r>
            <a:r>
              <a:rPr lang="en-US" dirty="0"/>
              <a:t>”, “./</a:t>
            </a:r>
            <a:r>
              <a:rPr lang="en-US" dirty="0" err="1"/>
              <a:t>fareB.txt</a:t>
            </a:r>
            <a:r>
              <a:rPr lang="en-US" dirty="0"/>
              <a:t>”, “./</a:t>
            </a:r>
            <a:r>
              <a:rPr lang="en-US" dirty="0" err="1"/>
              <a:t>fareC.txt</a:t>
            </a:r>
            <a:r>
              <a:rPr lang="en-US" dirty="0"/>
              <a:t>”, “./</a:t>
            </a:r>
            <a:r>
              <a:rPr lang="en-US" dirty="0" err="1"/>
              <a:t>passenger.txt</a:t>
            </a:r>
            <a:r>
              <a:rPr lang="en-US" dirty="0"/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33840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3A62-D434-B649-A111-4486DB3B3DB7}"/>
              </a:ext>
            </a:extLst>
          </p:cNvPr>
          <p:cNvSpPr txBox="1"/>
          <p:nvPr/>
        </p:nvSpPr>
        <p:spPr>
          <a:xfrm>
            <a:off x="838200" y="1555532"/>
            <a:ext cx="1160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details:</a:t>
            </a:r>
          </a:p>
          <a:p>
            <a:pPr marL="342900" indent="-342900">
              <a:buAutoNum type="arabicPeriod"/>
            </a:pPr>
            <a:r>
              <a:rPr lang="en-US" dirty="0"/>
              <a:t>When rounding an odd bus fare, please round down to the smaller integer.  E.g., 3.5 -&gt; 3.</a:t>
            </a:r>
          </a:p>
          <a:p>
            <a:pPr marL="342900" indent="-342900">
              <a:buAutoNum type="arabicPeriod"/>
            </a:pPr>
            <a:r>
              <a:rPr lang="en-US" dirty="0"/>
              <a:t> If two passengers arrive at the same time, they will be enqueued following the order in the txt file. In other words, </a:t>
            </a:r>
          </a:p>
          <a:p>
            <a:r>
              <a:rPr lang="en-US" dirty="0"/>
              <a:t>we need to enqueue them and update the lengths of queues one by one.  </a:t>
            </a:r>
          </a:p>
        </p:txBody>
      </p:sp>
    </p:spTree>
    <p:extLst>
      <p:ext uri="{BB962C8B-B14F-4D97-AF65-F5344CB8AC3E}">
        <p14:creationId xmlns:p14="http://schemas.microsoft.com/office/powerpoint/2010/main" val="407750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A47FE-9C05-EB4A-8763-20C61F19E935}"/>
              </a:ext>
            </a:extLst>
          </p:cNvPr>
          <p:cNvSpPr txBox="1"/>
          <p:nvPr/>
        </p:nvSpPr>
        <p:spPr>
          <a:xfrm>
            <a:off x="838200" y="1690688"/>
            <a:ext cx="16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Input: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7DC04-A942-8841-9B78-9EAD4DE83126}"/>
              </a:ext>
            </a:extLst>
          </p:cNvPr>
          <p:cNvSpPr txBox="1"/>
          <p:nvPr/>
        </p:nvSpPr>
        <p:spPr>
          <a:xfrm>
            <a:off x="1082566" y="2406869"/>
            <a:ext cx="944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departA</a:t>
            </a:r>
            <a:endParaRPr lang="en-HK" dirty="0"/>
          </a:p>
          <a:p>
            <a:r>
              <a:rPr lang="en-HK" dirty="0"/>
              <a:t>480</a:t>
            </a:r>
            <a:br>
              <a:rPr lang="en-HK" dirty="0"/>
            </a:br>
            <a:r>
              <a:rPr lang="en-HK" dirty="0"/>
              <a:t>540</a:t>
            </a:r>
            <a:br>
              <a:rPr lang="en-HK" dirty="0"/>
            </a:br>
            <a:r>
              <a:rPr lang="en-HK" dirty="0"/>
              <a:t>600</a:t>
            </a:r>
            <a:br>
              <a:rPr lang="en-HK" dirty="0"/>
            </a:br>
            <a:r>
              <a:rPr lang="en-HK" dirty="0"/>
              <a:t>630</a:t>
            </a:r>
            <a:br>
              <a:rPr lang="en-HK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4DE91-CB45-4F46-818D-FB260BFDF722}"/>
              </a:ext>
            </a:extLst>
          </p:cNvPr>
          <p:cNvSpPr txBox="1"/>
          <p:nvPr/>
        </p:nvSpPr>
        <p:spPr>
          <a:xfrm>
            <a:off x="2406869" y="2406869"/>
            <a:ext cx="9364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departB</a:t>
            </a:r>
            <a:endParaRPr lang="en-US" dirty="0"/>
          </a:p>
          <a:p>
            <a:r>
              <a:rPr lang="en-HK" dirty="0"/>
              <a:t>480</a:t>
            </a:r>
            <a:br>
              <a:rPr lang="en-HK" dirty="0"/>
            </a:br>
            <a:r>
              <a:rPr lang="en-HK" dirty="0"/>
              <a:t>500</a:t>
            </a:r>
            <a:br>
              <a:rPr lang="en-HK" dirty="0"/>
            </a:br>
            <a:r>
              <a:rPr lang="en-HK" dirty="0"/>
              <a:t>520</a:t>
            </a:r>
            <a:br>
              <a:rPr lang="en-HK" dirty="0"/>
            </a:br>
            <a:r>
              <a:rPr lang="en-HK" dirty="0"/>
              <a:t>540</a:t>
            </a:r>
            <a:br>
              <a:rPr lang="en-HK" dirty="0"/>
            </a:br>
            <a:r>
              <a:rPr lang="en-HK" dirty="0"/>
              <a:t>600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F1077-87F1-7849-87C8-325B04644212}"/>
              </a:ext>
            </a:extLst>
          </p:cNvPr>
          <p:cNvSpPr txBox="1"/>
          <p:nvPr/>
        </p:nvSpPr>
        <p:spPr>
          <a:xfrm>
            <a:off x="3723158" y="2406869"/>
            <a:ext cx="9348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departC</a:t>
            </a:r>
            <a:endParaRPr lang="en-US" dirty="0"/>
          </a:p>
          <a:p>
            <a:r>
              <a:rPr lang="en-HK" dirty="0"/>
              <a:t>480</a:t>
            </a:r>
            <a:br>
              <a:rPr lang="en-HK" dirty="0"/>
            </a:br>
            <a:r>
              <a:rPr lang="en-HK" dirty="0"/>
              <a:t>510</a:t>
            </a:r>
            <a:br>
              <a:rPr lang="en-HK" dirty="0"/>
            </a:br>
            <a:r>
              <a:rPr lang="en-HK" dirty="0"/>
              <a:t>540</a:t>
            </a:r>
            <a:br>
              <a:rPr lang="en-HK" dirty="0"/>
            </a:br>
            <a:r>
              <a:rPr lang="en-HK" dirty="0"/>
              <a:t>570</a:t>
            </a:r>
            <a:br>
              <a:rPr lang="en-HK" dirty="0"/>
            </a:br>
            <a:r>
              <a:rPr lang="en-HK" dirty="0"/>
              <a:t>600</a:t>
            </a:r>
            <a:br>
              <a:rPr lang="en-HK" dirty="0"/>
            </a:br>
            <a:r>
              <a:rPr lang="en-HK" dirty="0"/>
              <a:t>610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77C1E-D423-0A49-83BC-2AB4043F13E1}"/>
              </a:ext>
            </a:extLst>
          </p:cNvPr>
          <p:cNvSpPr txBox="1"/>
          <p:nvPr/>
        </p:nvSpPr>
        <p:spPr>
          <a:xfrm>
            <a:off x="5039447" y="2406869"/>
            <a:ext cx="68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fareA</a:t>
            </a:r>
            <a:endParaRPr lang="en-US" dirty="0"/>
          </a:p>
          <a:p>
            <a:r>
              <a:rPr lang="en-HK" dirty="0"/>
              <a:t>10</a:t>
            </a:r>
            <a:br>
              <a:rPr lang="en-HK" dirty="0"/>
            </a:br>
            <a:r>
              <a:rPr lang="en-HK" dirty="0"/>
              <a:t>10</a:t>
            </a:r>
            <a:br>
              <a:rPr lang="en-HK" dirty="0"/>
            </a:br>
            <a:r>
              <a:rPr lang="en-HK" dirty="0"/>
              <a:t>8</a:t>
            </a:r>
            <a:br>
              <a:rPr lang="en-HK" dirty="0"/>
            </a:br>
            <a:r>
              <a:rPr lang="en-HK" dirty="0"/>
              <a:t>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26472-0697-5F44-8E05-A48E24854117}"/>
              </a:ext>
            </a:extLst>
          </p:cNvPr>
          <p:cNvSpPr txBox="1"/>
          <p:nvPr/>
        </p:nvSpPr>
        <p:spPr>
          <a:xfrm>
            <a:off x="5891250" y="2406869"/>
            <a:ext cx="678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fareB</a:t>
            </a:r>
            <a:endParaRPr lang="en-US" dirty="0"/>
          </a:p>
          <a:p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8</a:t>
            </a:r>
            <a:br>
              <a:rPr lang="en-HK" dirty="0"/>
            </a:br>
            <a:r>
              <a:rPr lang="en-HK" dirty="0"/>
              <a:t>8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B6930-3B7C-D24A-A066-585AA46376C5}"/>
              </a:ext>
            </a:extLst>
          </p:cNvPr>
          <p:cNvSpPr txBox="1"/>
          <p:nvPr/>
        </p:nvSpPr>
        <p:spPr>
          <a:xfrm>
            <a:off x="6978869" y="2413337"/>
            <a:ext cx="677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fareC</a:t>
            </a:r>
            <a:endParaRPr lang="en-US" dirty="0"/>
          </a:p>
          <a:p>
            <a:r>
              <a:rPr lang="en-HK" dirty="0"/>
              <a:t>10</a:t>
            </a:r>
            <a:br>
              <a:rPr lang="en-HK" dirty="0"/>
            </a:br>
            <a:r>
              <a:rPr lang="en-HK" dirty="0"/>
              <a:t>10</a:t>
            </a:r>
            <a:br>
              <a:rPr lang="en-HK" dirty="0"/>
            </a:br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9</a:t>
            </a:r>
            <a:br>
              <a:rPr lang="en-HK" dirty="0"/>
            </a:br>
            <a:r>
              <a:rPr lang="en-HK" dirty="0"/>
              <a:t>9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8E048-F315-EC40-B058-55DFE2ED5D8B}"/>
              </a:ext>
            </a:extLst>
          </p:cNvPr>
          <p:cNvSpPr txBox="1"/>
          <p:nvPr/>
        </p:nvSpPr>
        <p:spPr>
          <a:xfrm>
            <a:off x="8064885" y="2406869"/>
            <a:ext cx="12458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</a:t>
            </a:r>
          </a:p>
          <a:p>
            <a:r>
              <a:rPr lang="en-HK" dirty="0"/>
              <a:t>460 1 A</a:t>
            </a:r>
            <a:br>
              <a:rPr lang="en-HK" dirty="0"/>
            </a:br>
            <a:r>
              <a:rPr lang="en-HK" dirty="0"/>
              <a:t>460 2 B A</a:t>
            </a:r>
            <a:br>
              <a:rPr lang="en-HK" dirty="0"/>
            </a:br>
            <a:r>
              <a:rPr lang="en-HK" dirty="0"/>
              <a:t>461 0 A C</a:t>
            </a:r>
            <a:br>
              <a:rPr lang="en-HK" dirty="0"/>
            </a:br>
            <a:r>
              <a:rPr lang="en-HK" dirty="0"/>
              <a:t>479 1 C</a:t>
            </a:r>
            <a:br>
              <a:rPr lang="en-HK" dirty="0"/>
            </a:br>
            <a:r>
              <a:rPr lang="en-HK" dirty="0"/>
              <a:t>481 1 C</a:t>
            </a:r>
            <a:br>
              <a:rPr lang="en-HK" dirty="0"/>
            </a:br>
            <a:r>
              <a:rPr lang="en-HK" dirty="0"/>
              <a:t>483 1 C</a:t>
            </a:r>
            <a:br>
              <a:rPr lang="en-HK" dirty="0"/>
            </a:br>
            <a:r>
              <a:rPr lang="en-HK" dirty="0"/>
              <a:t>490 0 A C</a:t>
            </a:r>
            <a:br>
              <a:rPr lang="en-HK" dirty="0"/>
            </a:br>
            <a:r>
              <a:rPr lang="en-HK" dirty="0"/>
              <a:t>490 0 A C</a:t>
            </a:r>
            <a:br>
              <a:rPr lang="en-HK" dirty="0"/>
            </a:br>
            <a:r>
              <a:rPr lang="en-HK" dirty="0"/>
              <a:t>500 1 A C</a:t>
            </a:r>
            <a:br>
              <a:rPr lang="en-HK" dirty="0"/>
            </a:br>
            <a:r>
              <a:rPr lang="en-HK" dirty="0"/>
              <a:t>500 2 B</a:t>
            </a:r>
            <a:br>
              <a:rPr lang="en-HK" dirty="0"/>
            </a:br>
            <a:r>
              <a:rPr lang="en-HK" dirty="0"/>
              <a:t>550 0 C B</a:t>
            </a:r>
            <a:br>
              <a:rPr lang="en-HK" dirty="0"/>
            </a:br>
            <a:r>
              <a:rPr lang="en-HK" dirty="0"/>
              <a:t>580 1 A B C</a:t>
            </a:r>
            <a:br>
              <a:rPr lang="en-HK" dirty="0"/>
            </a:br>
            <a:r>
              <a:rPr lang="en-HK" dirty="0"/>
              <a:t>600 2 A B</a:t>
            </a:r>
            <a:br>
              <a:rPr lang="en-HK" dirty="0"/>
            </a:br>
            <a:r>
              <a:rPr lang="en-HK" dirty="0"/>
              <a:t>610 0 B C</a:t>
            </a:r>
            <a:br>
              <a:rPr lang="en-HK" dirty="0"/>
            </a:br>
            <a:br>
              <a:rPr lang="en-H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2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3BF22-553C-1A4A-922F-7B933A00D42D}"/>
              </a:ext>
            </a:extLst>
          </p:cNvPr>
          <p:cNvSpPr txBox="1"/>
          <p:nvPr/>
        </p:nvSpPr>
        <p:spPr>
          <a:xfrm>
            <a:off x="838200" y="1502979"/>
            <a:ext cx="173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AB0F1-71BA-754B-9577-BBB63169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9310"/>
            <a:ext cx="6682402" cy="32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405E6-7EEE-4448-B1D6-D7879C46A9B3}"/>
              </a:ext>
            </a:extLst>
          </p:cNvPr>
          <p:cNvSpPr txBox="1"/>
          <p:nvPr/>
        </p:nvSpPr>
        <p:spPr>
          <a:xfrm>
            <a:off x="838200" y="1690688"/>
            <a:ext cx="418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format of your code should be: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6AFB4-A4C7-BB48-BB6B-EC0FF875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968"/>
            <a:ext cx="6913656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A47FE-9C05-EB4A-8763-20C61F19E935}"/>
              </a:ext>
            </a:extLst>
          </p:cNvPr>
          <p:cNvSpPr txBox="1"/>
          <p:nvPr/>
        </p:nvSpPr>
        <p:spPr>
          <a:xfrm>
            <a:off x="838200" y="1690688"/>
            <a:ext cx="1128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also include other files used in this exercise in the folder, such as </a:t>
            </a:r>
            <a:r>
              <a:rPr lang="en-US" dirty="0" err="1"/>
              <a:t>stack.h</a:t>
            </a:r>
            <a:r>
              <a:rPr lang="en-US" dirty="0"/>
              <a:t>, </a:t>
            </a:r>
            <a:r>
              <a:rPr lang="en-US" dirty="0" err="1"/>
              <a:t>stack.c</a:t>
            </a:r>
            <a:r>
              <a:rPr lang="en-US" dirty="0"/>
              <a:t>, </a:t>
            </a:r>
            <a:r>
              <a:rPr lang="en-US" dirty="0" err="1"/>
              <a:t>queue.h</a:t>
            </a:r>
            <a:r>
              <a:rPr lang="en-US" dirty="0"/>
              <a:t>, </a:t>
            </a:r>
            <a:r>
              <a:rPr lang="en-US" dirty="0" err="1"/>
              <a:t>queue.c</a:t>
            </a:r>
            <a:r>
              <a:rPr lang="en-US" dirty="0"/>
              <a:t> and etc.</a:t>
            </a:r>
          </a:p>
          <a:p>
            <a:r>
              <a:rPr lang="en-US" dirty="0"/>
              <a:t>We </a:t>
            </a:r>
            <a:r>
              <a:rPr lang="en-US"/>
              <a:t>provide you </a:t>
            </a:r>
            <a:r>
              <a:rPr lang="en-US" dirty="0"/>
              <a:t>the implementation in </a:t>
            </a:r>
            <a:r>
              <a:rPr lang="en-US"/>
              <a:t>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8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8BFB7-B6EB-4A6D-B5EA-8D2EFC90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Veriguide</a:t>
            </a:r>
            <a:r>
              <a:rPr lang="en-HK" dirty="0"/>
              <a:t> Declaration	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9C5C4-E67C-40E8-99FC-57A6B6C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You should copy all your source code in a word document, and submit this document to the </a:t>
            </a:r>
            <a:r>
              <a:rPr lang="en-HK" dirty="0" err="1"/>
              <a:t>veriguide</a:t>
            </a:r>
            <a:r>
              <a:rPr lang="en-HK" dirty="0"/>
              <a:t> system. </a:t>
            </a:r>
          </a:p>
          <a:p>
            <a:r>
              <a:rPr lang="en-HK" dirty="0"/>
              <a:t>Then you can download a declaration form, please sign it and submit it with your assignment solution. </a:t>
            </a:r>
          </a:p>
          <a:p>
            <a:r>
              <a:rPr lang="en-HK" dirty="0"/>
              <a:t>You may access the </a:t>
            </a:r>
            <a:r>
              <a:rPr lang="en-HK" dirty="0" err="1"/>
              <a:t>veriguide</a:t>
            </a:r>
            <a:r>
              <a:rPr lang="en-HK" dirty="0"/>
              <a:t> system through CUSIS. </a:t>
            </a:r>
          </a:p>
        </p:txBody>
      </p:sp>
    </p:spTree>
    <p:extLst>
      <p:ext uri="{BB962C8B-B14F-4D97-AF65-F5344CB8AC3E}">
        <p14:creationId xmlns:p14="http://schemas.microsoft.com/office/powerpoint/2010/main" val="30469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EE5-5FEB-2A49-9971-E221910E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CB622-2B8A-FB40-92D5-B94420357F9C}"/>
              </a:ext>
            </a:extLst>
          </p:cNvPr>
          <p:cNvSpPr txBox="1"/>
          <p:nvPr/>
        </p:nvSpPr>
        <p:spPr>
          <a:xfrm>
            <a:off x="838200" y="1321356"/>
            <a:ext cx="96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one file folder for each exercise, and zip them all into one assignment1.zip file for submission.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EFCF061-C433-4B3C-B7FB-57FDE4BC3983}"/>
              </a:ext>
            </a:extLst>
          </p:cNvPr>
          <p:cNvGrpSpPr/>
          <p:nvPr/>
        </p:nvGrpSpPr>
        <p:grpSpPr>
          <a:xfrm>
            <a:off x="2108228" y="2646919"/>
            <a:ext cx="9120423" cy="2258713"/>
            <a:chOff x="2108228" y="2646919"/>
            <a:chExt cx="9120423" cy="22587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CB0095-C305-2248-A509-6171E02B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228" y="2646919"/>
              <a:ext cx="8854155" cy="225871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29FDEB7-7BF6-4915-A17E-FA7CEACA2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355" y="2646919"/>
              <a:ext cx="4743296" cy="2258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1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43B93-19FD-E14C-BF70-5647E6098357}"/>
              </a:ext>
            </a:extLst>
          </p:cNvPr>
          <p:cNvSpPr txBox="1"/>
          <p:nvPr/>
        </p:nvSpPr>
        <p:spPr>
          <a:xfrm>
            <a:off x="838200" y="1506022"/>
            <a:ext cx="110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exercise 1 folder, you need to include two files: </a:t>
            </a:r>
            <a:r>
              <a:rPr lang="en-US" dirty="0" err="1">
                <a:solidFill>
                  <a:srgbClr val="FF0000"/>
                </a:solidFill>
              </a:rPr>
              <a:t>stack.h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stack.c</a:t>
            </a:r>
            <a:r>
              <a:rPr lang="en-US" dirty="0"/>
              <a:t>. You can find them in the given directories.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9DFE6-FC31-4042-A041-E8C33F5CC0E8}"/>
              </a:ext>
            </a:extLst>
          </p:cNvPr>
          <p:cNvSpPr txBox="1"/>
          <p:nvPr/>
        </p:nvSpPr>
        <p:spPr>
          <a:xfrm>
            <a:off x="838200" y="2001794"/>
            <a:ext cx="624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stack.h</a:t>
            </a:r>
            <a:r>
              <a:rPr lang="en-US" dirty="0"/>
              <a:t>, you should use the following one</a:t>
            </a:r>
            <a:r>
              <a:rPr lang="zh-CN" altLang="en-US" dirty="0"/>
              <a:t> </a:t>
            </a:r>
            <a:r>
              <a:rPr lang="en-US" altLang="zh-CN" dirty="0"/>
              <a:t>(also given to you)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B30FE-E6D2-F140-8CC7-324D18C9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58" y="2667515"/>
            <a:ext cx="8899400" cy="36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9DFE6-FC31-4042-A041-E8C33F5CC0E8}"/>
              </a:ext>
            </a:extLst>
          </p:cNvPr>
          <p:cNvSpPr txBox="1"/>
          <p:nvPr/>
        </p:nvSpPr>
        <p:spPr>
          <a:xfrm>
            <a:off x="838200" y="1506022"/>
            <a:ext cx="481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do your implementation in </a:t>
            </a:r>
            <a:r>
              <a:rPr lang="en-US" dirty="0" err="1"/>
              <a:t>stack.c</a:t>
            </a:r>
            <a:r>
              <a:rPr lang="en-US" dirty="0"/>
              <a:t>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EE7A9-B3E1-8A4A-954E-01E6382E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05" y="216946"/>
            <a:ext cx="4022572" cy="64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43B93-19FD-E14C-BF70-5647E6098357}"/>
              </a:ext>
            </a:extLst>
          </p:cNvPr>
          <p:cNvSpPr txBox="1"/>
          <p:nvPr/>
        </p:nvSpPr>
        <p:spPr>
          <a:xfrm>
            <a:off x="838200" y="150602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Submission sample: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DE1A0-A0AD-E246-A54A-906D031C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2434045"/>
            <a:ext cx="10288308" cy="31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3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43B93-19FD-E14C-BF70-5647E6098357}"/>
              </a:ext>
            </a:extLst>
          </p:cNvPr>
          <p:cNvSpPr txBox="1"/>
          <p:nvPr/>
        </p:nvSpPr>
        <p:spPr>
          <a:xfrm>
            <a:off x="838200" y="1506022"/>
            <a:ext cx="69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exercise 2 folder, you need to include two files: </a:t>
            </a:r>
            <a:r>
              <a:rPr lang="en-US" dirty="0" err="1">
                <a:solidFill>
                  <a:srgbClr val="FF0000"/>
                </a:solidFill>
              </a:rPr>
              <a:t>stack.h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stack.c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9DFE6-FC31-4042-A041-E8C33F5CC0E8}"/>
              </a:ext>
            </a:extLst>
          </p:cNvPr>
          <p:cNvSpPr txBox="1"/>
          <p:nvPr/>
        </p:nvSpPr>
        <p:spPr>
          <a:xfrm>
            <a:off x="838200" y="2001794"/>
            <a:ext cx="624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stack.h</a:t>
            </a:r>
            <a:r>
              <a:rPr lang="en-US" dirty="0"/>
              <a:t>, you should use the following one (also given to you):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B30FE-E6D2-F140-8CC7-324D18C9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58" y="2667515"/>
            <a:ext cx="8899400" cy="36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9DFE6-FC31-4042-A041-E8C33F5CC0E8}"/>
              </a:ext>
            </a:extLst>
          </p:cNvPr>
          <p:cNvSpPr txBox="1"/>
          <p:nvPr/>
        </p:nvSpPr>
        <p:spPr>
          <a:xfrm>
            <a:off x="838200" y="1506022"/>
            <a:ext cx="520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include your implementation in </a:t>
            </a:r>
            <a:r>
              <a:rPr lang="en-US" dirty="0" err="1"/>
              <a:t>stack.c</a:t>
            </a:r>
            <a:r>
              <a:rPr lang="en-US" dirty="0"/>
              <a:t>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0A124-70E1-FE40-B186-9C8B4072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96" y="520655"/>
            <a:ext cx="4176583" cy="61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43B93-19FD-E14C-BF70-5647E6098357}"/>
              </a:ext>
            </a:extLst>
          </p:cNvPr>
          <p:cNvSpPr txBox="1"/>
          <p:nvPr/>
        </p:nvSpPr>
        <p:spPr>
          <a:xfrm>
            <a:off x="838200" y="150602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Submission sample: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F9729-4633-834B-B702-2719D827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6" y="2366842"/>
            <a:ext cx="10515600" cy="28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692-189E-574D-A326-82496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02338-F078-BE47-A6B5-8D054B73633C}"/>
              </a:ext>
            </a:extLst>
          </p:cNvPr>
          <p:cNvSpPr txBox="1"/>
          <p:nvPr/>
        </p:nvSpPr>
        <p:spPr>
          <a:xfrm>
            <a:off x="838200" y="135439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exercise 3, you need to include a </a:t>
            </a:r>
            <a:r>
              <a:rPr lang="en-US" dirty="0" err="1">
                <a:solidFill>
                  <a:srgbClr val="FF0000"/>
                </a:solidFill>
              </a:rPr>
              <a:t>BusTerminus.h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BusTerminus.c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 including a simulator() function.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1EDAA-7E88-DC4B-B8AF-B6E88232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2965"/>
            <a:ext cx="10491243" cy="186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68708-82BF-E34F-B830-3551462CD49A}"/>
              </a:ext>
            </a:extLst>
          </p:cNvPr>
          <p:cNvSpPr txBox="1"/>
          <p:nvPr/>
        </p:nvSpPr>
        <p:spPr>
          <a:xfrm>
            <a:off x="838200" y="1723727"/>
            <a:ext cx="578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BusTerminus.h</a:t>
            </a:r>
            <a:r>
              <a:rPr lang="en-US" dirty="0"/>
              <a:t>, you </a:t>
            </a:r>
            <a:r>
              <a:rPr lang="en-US" dirty="0" err="1"/>
              <a:t>shoud</a:t>
            </a:r>
            <a:r>
              <a:rPr lang="en-US" dirty="0"/>
              <a:t> define a simulator function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B28D6-136A-FD45-BCDB-C7518CAD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0" y="2238321"/>
            <a:ext cx="9990981" cy="1106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FD934-A2E1-CB41-A34B-5EF38E0A9C0A}"/>
              </a:ext>
            </a:extLst>
          </p:cNvPr>
          <p:cNvSpPr txBox="1"/>
          <p:nvPr/>
        </p:nvSpPr>
        <p:spPr>
          <a:xfrm>
            <a:off x="838200" y="3449275"/>
            <a:ext cx="480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implementation should be in </a:t>
            </a:r>
            <a:r>
              <a:rPr lang="en-US" dirty="0" err="1"/>
              <a:t>BusTerminus.c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311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675</Words>
  <Application>Microsoft Office PowerPoint</Application>
  <PresentationFormat>寬螢幕</PresentationFormat>
  <Paragraphs>65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Assignment 1 Submission Guideline</vt:lpstr>
      <vt:lpstr>Overall </vt:lpstr>
      <vt:lpstr>Exercise 1</vt:lpstr>
      <vt:lpstr>Exercise 1</vt:lpstr>
      <vt:lpstr>Exercise 1</vt:lpstr>
      <vt:lpstr>Exercise 2</vt:lpstr>
      <vt:lpstr>Exercise 2</vt:lpstr>
      <vt:lpstr>Exercise 2</vt:lpstr>
      <vt:lpstr>Exercise 3</vt:lpstr>
      <vt:lpstr>Exercise 3</vt:lpstr>
      <vt:lpstr>Exercise 3</vt:lpstr>
      <vt:lpstr>Exercise 3</vt:lpstr>
      <vt:lpstr>Exercise 3</vt:lpstr>
      <vt:lpstr>Exercise 3</vt:lpstr>
      <vt:lpstr>Exercise 3</vt:lpstr>
      <vt:lpstr>Exercise 3</vt:lpstr>
      <vt:lpstr>Veriguide Declaration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Submission Guideline</dc:title>
  <dc:creator>ZHANG Xinyun</dc:creator>
  <cp:lastModifiedBy>LI, Muzhi</cp:lastModifiedBy>
  <cp:revision>4</cp:revision>
  <dcterms:created xsi:type="dcterms:W3CDTF">2022-02-02T07:31:11Z</dcterms:created>
  <dcterms:modified xsi:type="dcterms:W3CDTF">2022-02-07T04:18:32Z</dcterms:modified>
</cp:coreProperties>
</file>