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88" r:id="rId3"/>
    <p:sldId id="360" r:id="rId4"/>
    <p:sldId id="359" r:id="rId5"/>
    <p:sldId id="358" r:id="rId6"/>
    <p:sldId id="361" r:id="rId7"/>
    <p:sldId id="372" r:id="rId8"/>
    <p:sldId id="363" r:id="rId9"/>
    <p:sldId id="364" r:id="rId10"/>
    <p:sldId id="365" r:id="rId11"/>
    <p:sldId id="366" r:id="rId12"/>
    <p:sldId id="3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5084"/>
  </p:normalViewPr>
  <p:slideViewPr>
    <p:cSldViewPr snapToGrid="0" snapToObjects="1">
      <p:cViewPr varScale="1">
        <p:scale>
          <a:sx n="62" d="100"/>
          <a:sy n="62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E50C-8D29-CD49-81E6-E25A0B0BA059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92C7-60C5-8F48-BF9C-0C2A11D67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9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1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7D8BB8-EF75-4149-AD46-252DF1C5668D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186609"/>
            <a:ext cx="10058400" cy="209874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dirty="0"/>
              <a:t>Bonus Assignment Four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210B91E-DB65-DA4B-B0DE-9CC451DA9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15866"/>
            <a:ext cx="10055629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kumimoji="1" lang="en-US" altLang="zh-CN" dirty="0"/>
              <a:t>CSCI3150 -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algn="ctr"/>
            <a:r>
              <a:rPr lang="en-US" altLang="zh-CN" dirty="0"/>
              <a:t>Tutor: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r>
              <a:rPr lang="zh-CN" altLang="en-US" dirty="0"/>
              <a:t> </a:t>
            </a:r>
            <a:r>
              <a:rPr lang="en-US" altLang="zh-CN" dirty="0"/>
              <a:t>Kai</a:t>
            </a:r>
          </a:p>
          <a:p>
            <a:pPr algn="ctr"/>
            <a:r>
              <a:rPr lang="en-US" altLang="zh-CN" cap="none" dirty="0" err="1"/>
              <a:t>kzhang@cse.cuhk.edu.hk</a:t>
            </a:r>
            <a:endParaRPr lang="en-US" altLang="zh-CN" cap="none" dirty="0"/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85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595-F995-4595-832C-F8CEA17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845E-E334-4CFE-AB55-86CCFDE8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u="none" strike="noStrike" baseline="0" dirty="0">
                <a:solidFill>
                  <a:srgbClr val="595959"/>
                </a:solidFill>
              </a:rPr>
              <a:t>Write and read the page 1 of process 2</a:t>
            </a:r>
          </a:p>
          <a:p>
            <a:endParaRPr lang="en-US" altLang="zh-CN" sz="1800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endParaRPr lang="en-US" altLang="zh-CN" sz="1800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endParaRPr lang="en-US" altLang="zh-CN" sz="1800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endParaRPr lang="en-US" altLang="zh-CN" sz="1800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595959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CE4E76-47EA-4D35-A2C5-263C9B57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2343728"/>
            <a:ext cx="5464424" cy="2677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79966-B80E-422D-A35B-44493F9D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79" y="2700189"/>
            <a:ext cx="4676355" cy="1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6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595-F995-4595-832C-F8CEA17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845E-E334-4CFE-AB55-86CCFDE8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solidFill>
                  <a:srgbClr val="595959"/>
                </a:solidFill>
              </a:rPr>
              <a:t>Create process 3 and write page 0-3 of process 3</a:t>
            </a:r>
          </a:p>
          <a:p>
            <a:endParaRPr lang="en-US" altLang="zh-CN" b="1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endParaRPr lang="en-US" altLang="zh-CN" b="1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endParaRPr lang="en-US" altLang="zh-CN" b="1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endParaRPr lang="en-US" altLang="zh-CN" b="1" dirty="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r>
              <a:rPr lang="en-US" altLang="zh-CN" b="1" dirty="0"/>
              <a:t>Exit</a:t>
            </a:r>
            <a:endParaRPr lang="zh-CN" altLang="en-US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A38DF-75C7-45AC-9DBD-B39652B1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6905"/>
            <a:ext cx="4296647" cy="1821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A80FA1-DD98-4183-AECF-FF1D2E26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376619"/>
            <a:ext cx="4998720" cy="18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595-F995-4595-832C-F8CEA17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845E-E334-4CFE-AB55-86CCFDE8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you finish bonus assignment four, please </a:t>
            </a:r>
            <a:r>
              <a:rPr lang="en-US" altLang="zh-CN" dirty="0">
                <a:solidFill>
                  <a:srgbClr val="FF0000"/>
                </a:solidFill>
              </a:rPr>
              <a:t>only submit the </a:t>
            </a:r>
            <a:r>
              <a:rPr lang="en-US" altLang="zh-CN" dirty="0" err="1">
                <a:solidFill>
                  <a:srgbClr val="FF0000"/>
                </a:solidFill>
              </a:rPr>
              <a:t>kernel.c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 Blackboard.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9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Task:</a:t>
            </a:r>
          </a:p>
          <a:p>
            <a:pPr lvl="1"/>
            <a:r>
              <a:rPr lang="en-US" altLang="zh-CN" sz="2400" dirty="0"/>
              <a:t>Implement a simple simulator of translating processes’ linear address (virtual address) to physical </a:t>
            </a:r>
            <a:r>
              <a:rPr lang="en-US" altLang="zh-CN" sz="2600" dirty="0"/>
              <a:t>address using paging technique.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17C25F-C5C2-7446-BDBA-FBC4EC7C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F46D8-2966-499C-93C3-19077C5B1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73"/>
          <a:stretch/>
        </p:blipFill>
        <p:spPr>
          <a:xfrm>
            <a:off x="3798207" y="2074988"/>
            <a:ext cx="4595586" cy="13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1495-2C59-44C1-9994-518BEA86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D77E9-1B92-4441-B9A1-C0CFCDB0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88022" cy="5012266"/>
          </a:xfrm>
        </p:spPr>
        <p:txBody>
          <a:bodyPr>
            <a:normAutofit/>
          </a:bodyPr>
          <a:lstStyle/>
          <a:p>
            <a:r>
              <a:rPr lang="en-US" altLang="zh-CN" b="1" dirty="0"/>
              <a:t>User Space</a:t>
            </a:r>
          </a:p>
          <a:p>
            <a:pPr lvl="1"/>
            <a:r>
              <a:rPr lang="en-US" altLang="zh-CN" sz="2000" dirty="0"/>
              <a:t>User can </a:t>
            </a:r>
            <a:r>
              <a:rPr lang="en-US" altLang="zh-CN" sz="2000" dirty="0">
                <a:solidFill>
                  <a:srgbClr val="FF0000"/>
                </a:solidFill>
              </a:rPr>
              <a:t>create (</a:t>
            </a:r>
            <a:r>
              <a:rPr lang="en-US" altLang="zh-CN" sz="2000" dirty="0" err="1">
                <a:solidFill>
                  <a:srgbClr val="FF0000"/>
                </a:solidFill>
              </a:rPr>
              <a:t>proc_create_vm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process with specified virtual memory size through the API.</a:t>
            </a:r>
          </a:p>
          <a:p>
            <a:pPr lvl="1"/>
            <a:r>
              <a:rPr lang="en-US" altLang="zh-CN" sz="2000" dirty="0"/>
              <a:t>User can </a:t>
            </a:r>
            <a:r>
              <a:rPr lang="en-US" altLang="zh-CN" sz="2000" dirty="0">
                <a:solidFill>
                  <a:srgbClr val="FF0000"/>
                </a:solidFill>
              </a:rPr>
              <a:t>read/write (</a:t>
            </a:r>
            <a:r>
              <a:rPr lang="en-US" altLang="zh-CN" sz="2000" dirty="0" err="1">
                <a:solidFill>
                  <a:srgbClr val="FF0000"/>
                </a:solidFill>
              </a:rPr>
              <a:t>vm_read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vm_write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the process’ virtual memory through API.</a:t>
            </a:r>
          </a:p>
          <a:p>
            <a:pPr lvl="1"/>
            <a:r>
              <a:rPr lang="en-US" altLang="zh-CN" sz="2000" dirty="0"/>
              <a:t>User can </a:t>
            </a:r>
            <a:r>
              <a:rPr lang="en-US" altLang="zh-CN" sz="2000" dirty="0">
                <a:solidFill>
                  <a:srgbClr val="FF0000"/>
                </a:solidFill>
              </a:rPr>
              <a:t>terminate (</a:t>
            </a:r>
            <a:r>
              <a:rPr lang="en-US" altLang="zh-CN" sz="2000" dirty="0" err="1">
                <a:solidFill>
                  <a:srgbClr val="FF0000"/>
                </a:solidFill>
              </a:rPr>
              <a:t>proc_exit_vm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process through the API.</a:t>
            </a:r>
          </a:p>
          <a:p>
            <a:r>
              <a:rPr lang="en-US" altLang="zh-CN" b="1" dirty="0"/>
              <a:t>Kernel Space</a:t>
            </a:r>
          </a:p>
          <a:p>
            <a:pPr lvl="1"/>
            <a:r>
              <a:rPr lang="en-US" altLang="zh-CN" sz="2000" dirty="0"/>
              <a:t>The kernel simulator maintains a </a:t>
            </a:r>
            <a:r>
              <a:rPr lang="en-US" altLang="zh-CN" sz="2000" dirty="0">
                <a:solidFill>
                  <a:srgbClr val="FF0000"/>
                </a:solidFill>
              </a:rPr>
              <a:t>page table </a:t>
            </a:r>
            <a:r>
              <a:rPr lang="en-US" altLang="zh-CN" sz="2000" dirty="0"/>
              <a:t>for each process and a </a:t>
            </a:r>
            <a:r>
              <a:rPr lang="en-US" altLang="zh-CN" sz="2000" dirty="0">
                <a:solidFill>
                  <a:srgbClr val="FF0000"/>
                </a:solidFill>
              </a:rPr>
              <a:t>shared physical memory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The kernel simulator handles the mappings from processes’ virtual memory to physical memory.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9BD132-42B2-4032-AFE5-B570D08B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02" y="1932782"/>
            <a:ext cx="5705098" cy="41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EF8C-5599-4B6C-8428-E4A4BE70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4ECD-9523-4403-86AA-C9CEF671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706620" cy="6129866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>
                <a:solidFill>
                  <a:srgbClr val="595959"/>
                </a:solidFill>
              </a:rPr>
              <a:t>Kernel</a:t>
            </a:r>
            <a:endParaRPr lang="en-US" altLang="zh-CN" sz="2400" b="1" i="0" u="none" strike="noStrike" baseline="0" dirty="0">
              <a:solidFill>
                <a:srgbClr val="595959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altLang="zh-CN" sz="2000" b="1" i="0" u="none" strike="noStrike" baseline="0" dirty="0">
                <a:solidFill>
                  <a:srgbClr val="595959"/>
                </a:solidFill>
              </a:rPr>
              <a:t>space</a:t>
            </a:r>
            <a:r>
              <a:rPr lang="en-US" altLang="zh-CN" sz="2000" b="0" i="0" u="none" strike="noStrike" baseline="0" dirty="0">
                <a:solidFill>
                  <a:srgbClr val="595959"/>
                </a:solidFill>
              </a:rPr>
              <a:t>: the physical memory.</a:t>
            </a:r>
          </a:p>
          <a:p>
            <a:pPr lvl="1">
              <a:spcAft>
                <a:spcPts val="1800"/>
              </a:spcAft>
            </a:pPr>
            <a:r>
              <a:rPr lang="en-US" altLang="zh-CN" sz="2000" b="1" i="0" u="none" strike="noStrike" baseline="0" dirty="0" err="1">
                <a:solidFill>
                  <a:srgbClr val="595959"/>
                </a:solidFill>
              </a:rPr>
              <a:t>allocated_pages</a:t>
            </a:r>
            <a:r>
              <a:rPr lang="en-US" altLang="zh-CN" sz="2000" b="0" i="0" u="none" strike="noStrike" baseline="0" dirty="0">
                <a:solidFill>
                  <a:srgbClr val="595959"/>
                </a:solidFill>
              </a:rPr>
              <a:t>: Total number of allocated pages for all running processes.</a:t>
            </a:r>
          </a:p>
          <a:p>
            <a:pPr lvl="1">
              <a:spcAft>
                <a:spcPts val="1800"/>
              </a:spcAft>
            </a:pPr>
            <a:r>
              <a:rPr lang="en-US" altLang="zh-CN" sz="2000" b="1" i="0" u="none" strike="noStrike" baseline="0" dirty="0" err="1">
                <a:solidFill>
                  <a:srgbClr val="595959"/>
                </a:solidFill>
              </a:rPr>
              <a:t>occupied_pages</a:t>
            </a:r>
            <a:r>
              <a:rPr lang="en-US" altLang="zh-CN" sz="2000" b="0" i="0" u="none" strike="noStrike" baseline="0" dirty="0">
                <a:solidFill>
                  <a:srgbClr val="595959"/>
                </a:solidFill>
              </a:rPr>
              <a:t>: char array (size is the number of kernel pages) to indicate the free pages, 0 -&gt; free, 1 -&gt; occupied.</a:t>
            </a:r>
          </a:p>
          <a:p>
            <a:pPr lvl="1">
              <a:spcAft>
                <a:spcPts val="1800"/>
              </a:spcAft>
            </a:pPr>
            <a:r>
              <a:rPr lang="en-US" altLang="zh-CN" sz="2000" b="1" i="0" u="none" strike="noStrike" baseline="0" dirty="0">
                <a:solidFill>
                  <a:srgbClr val="595959"/>
                </a:solidFill>
              </a:rPr>
              <a:t>running</a:t>
            </a:r>
            <a:r>
              <a:rPr lang="en-US" altLang="zh-CN" sz="2000" b="0" i="0" u="none" strike="noStrike" baseline="0" dirty="0">
                <a:solidFill>
                  <a:srgbClr val="595959"/>
                </a:solidFill>
              </a:rPr>
              <a:t>: an array marking if the corresponding process is running.</a:t>
            </a:r>
          </a:p>
          <a:p>
            <a:pPr lvl="1">
              <a:spcAft>
                <a:spcPts val="600"/>
              </a:spcAft>
            </a:pPr>
            <a:r>
              <a:rPr lang="en-US" altLang="zh-CN" sz="2000" b="1" i="0" u="none" strike="noStrike" baseline="0" dirty="0">
                <a:solidFill>
                  <a:srgbClr val="595959"/>
                </a:solidFill>
              </a:rPr>
              <a:t>mm</a:t>
            </a:r>
            <a:r>
              <a:rPr lang="en-US" altLang="zh-CN" sz="2000" b="0" i="0" u="none" strike="noStrike" baseline="0" dirty="0">
                <a:solidFill>
                  <a:srgbClr val="595959"/>
                </a:solidFill>
              </a:rPr>
              <a:t>: an array of page tables.</a:t>
            </a:r>
          </a:p>
          <a:p>
            <a:pPr lvl="2">
              <a:spcAft>
                <a:spcPts val="600"/>
              </a:spcAft>
            </a:pPr>
            <a:r>
              <a:rPr lang="en-US" altLang="zh-CN" sz="1600" b="0" i="0" u="none" strike="noStrike" baseline="0" dirty="0">
                <a:solidFill>
                  <a:srgbClr val="595959"/>
                </a:solidFill>
              </a:rPr>
              <a:t>Array of </a:t>
            </a:r>
            <a:r>
              <a:rPr lang="en-US" altLang="zh-CN" sz="1600" b="1" i="0" u="none" strike="noStrike" baseline="0" dirty="0" err="1">
                <a:solidFill>
                  <a:srgbClr val="595959"/>
                </a:solidFill>
              </a:rPr>
              <a:t>MMStruct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385FAB-AD7F-4126-B427-DA5A81C8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1" y="1845734"/>
            <a:ext cx="6272298" cy="42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45EA2-3121-4AEC-9266-A8068B27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Structures (Cont'd)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017D4-D541-4174-B1BA-C64357D4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MMStruct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sz="2000" b="1" i="1" dirty="0"/>
              <a:t>size</a:t>
            </a:r>
            <a:r>
              <a:rPr lang="en-US" altLang="zh-CN" sz="2000" dirty="0"/>
              <a:t> determines the number of allocated pages.</a:t>
            </a:r>
          </a:p>
          <a:p>
            <a:pPr lvl="1"/>
            <a:r>
              <a:rPr lang="en-US" altLang="zh-CN" sz="2000" b="1" i="1" dirty="0"/>
              <a:t>page table </a:t>
            </a:r>
            <a:r>
              <a:rPr lang="en-US" altLang="zh-CN" sz="2000" dirty="0"/>
              <a:t>contains an array of PTEs.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C1F20B-50B0-4E9D-9B88-E3386673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17889"/>
            <a:ext cx="10058400" cy="2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595-F995-4595-832C-F8CEA17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845E-E334-4CFE-AB55-86CCFDE8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78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Task</a:t>
            </a:r>
            <a:r>
              <a:rPr lang="en-US" altLang="zh-CN" dirty="0"/>
              <a:t>: Totally 4 functions (API) in the </a:t>
            </a:r>
            <a:r>
              <a:rPr lang="en-US" altLang="zh-CN" dirty="0" err="1"/>
              <a:t>kernel.c</a:t>
            </a:r>
            <a:r>
              <a:rPr lang="en-US" altLang="zh-CN" dirty="0"/>
              <a:t> need to be implemented.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000" b="1" dirty="0"/>
              <a:t>1. int </a:t>
            </a:r>
            <a:r>
              <a:rPr lang="en-US" altLang="zh-CN" sz="2000" b="1" dirty="0" err="1"/>
              <a:t>proc_create_vm</a:t>
            </a:r>
            <a:r>
              <a:rPr lang="en-US" altLang="zh-CN" sz="2000" b="1" dirty="0"/>
              <a:t>(struct Kernel* kernel, int size)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1.1. Check if a free process slot exists (check the running, the slot will be the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 returned).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1.2. Check if there's enough free space (check </a:t>
            </a:r>
            <a:r>
              <a:rPr lang="en-US" altLang="zh-CN" sz="2000" dirty="0" err="1"/>
              <a:t>allocated_pages</a:t>
            </a:r>
            <a:r>
              <a:rPr lang="en-US" altLang="zh-CN" sz="2000" dirty="0"/>
              <a:t>).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1.3. Allocate the space for </a:t>
            </a:r>
            <a:r>
              <a:rPr lang="en-US" altLang="zh-CN" sz="2000" dirty="0" err="1"/>
              <a:t>page_table</a:t>
            </a:r>
            <a:r>
              <a:rPr lang="en-US" altLang="zh-CN" sz="2000" dirty="0"/>
              <a:t> (the size of it depends on the pages you needed. e.g. if size=33 and PAGE_SIZE=32, then you need 2 pages) and update </a:t>
            </a:r>
            <a:r>
              <a:rPr lang="en-US" altLang="zh-CN" sz="2000" dirty="0" err="1"/>
              <a:t>allocated_pages</a:t>
            </a:r>
            <a:r>
              <a:rPr lang="en-US" altLang="zh-CN" sz="2000" dirty="0"/>
              <a:t>.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1.4. The mapping to kernel-managed memory is not built up, all the PFN should be set to -1 and present byte to 0 (PTE) and set the corresponding element in running to 1.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1.5. Return the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 if success, -1 if failure.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698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595-F995-4595-832C-F8CEA17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845E-E334-4CFE-AB55-86CCFDE8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78682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CN" b="1" dirty="0"/>
              <a:t>2. int </a:t>
            </a:r>
            <a:r>
              <a:rPr lang="en-US" altLang="zh-CN" b="1" dirty="0" err="1"/>
              <a:t>vm_read</a:t>
            </a:r>
            <a:r>
              <a:rPr lang="en-US" altLang="zh-CN" b="1" dirty="0"/>
              <a:t>(struct Kernel* kernel, int </a:t>
            </a:r>
            <a:r>
              <a:rPr lang="en-US" altLang="zh-CN" b="1" dirty="0" err="1"/>
              <a:t>pid</a:t>
            </a:r>
            <a:r>
              <a:rPr lang="en-US" altLang="zh-CN" b="1" dirty="0"/>
              <a:t>, char* </a:t>
            </a:r>
            <a:r>
              <a:rPr lang="en-US" altLang="zh-CN" b="1" dirty="0" err="1"/>
              <a:t>addr</a:t>
            </a:r>
            <a:r>
              <a:rPr lang="en-US" altLang="zh-CN" b="1" dirty="0"/>
              <a:t>, int size, char* </a:t>
            </a:r>
            <a:r>
              <a:rPr lang="en-US" altLang="zh-CN" b="1" dirty="0" err="1"/>
              <a:t>buf</a:t>
            </a:r>
            <a:r>
              <a:rPr lang="en-US" altLang="zh-CN" b="1" dirty="0"/>
              <a:t>)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2.1. Check if the reading range is out-of-bounds.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2.2. If the pages in the range [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addr+size</a:t>
            </a:r>
            <a:r>
              <a:rPr lang="en-US" altLang="zh-CN" sz="2000" dirty="0"/>
              <a:t>) of the user space of that process are not present, you should firstly map them to the free kernel-managed memory pages (</a:t>
            </a:r>
            <a:r>
              <a:rPr lang="en-US" altLang="zh-CN" sz="2000" dirty="0">
                <a:solidFill>
                  <a:srgbClr val="FF0000"/>
                </a:solidFill>
              </a:rPr>
              <a:t>first fit policy: scan from the beginning</a:t>
            </a:r>
            <a:r>
              <a:rPr lang="en-US" altLang="zh-CN" sz="2000" dirty="0"/>
              <a:t>).</a:t>
            </a:r>
            <a:endParaRPr lang="en-US" altLang="zh-CN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b="1" dirty="0"/>
              <a:t>3. int </a:t>
            </a:r>
            <a:r>
              <a:rPr lang="en-US" altLang="zh-CN" b="1" dirty="0" err="1"/>
              <a:t>vm_write</a:t>
            </a:r>
            <a:r>
              <a:rPr lang="en-US" altLang="zh-CN" b="1" dirty="0"/>
              <a:t>(struct Kernel* kernel, int </a:t>
            </a:r>
            <a:r>
              <a:rPr lang="en-US" altLang="zh-CN" b="1" dirty="0" err="1"/>
              <a:t>pid</a:t>
            </a:r>
            <a:r>
              <a:rPr lang="en-US" altLang="zh-CN" b="1" dirty="0"/>
              <a:t>, char* </a:t>
            </a:r>
            <a:r>
              <a:rPr lang="en-US" altLang="zh-CN" b="1" dirty="0" err="1"/>
              <a:t>addr</a:t>
            </a:r>
            <a:r>
              <a:rPr lang="en-US" altLang="zh-CN" b="1" dirty="0"/>
              <a:t>, int size, char* </a:t>
            </a:r>
            <a:r>
              <a:rPr lang="en-US" altLang="zh-CN" b="1" dirty="0" err="1"/>
              <a:t>buf</a:t>
            </a:r>
            <a:r>
              <a:rPr lang="en-US" altLang="zh-CN" b="1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b="1" dirty="0"/>
              <a:t>4. int </a:t>
            </a:r>
            <a:r>
              <a:rPr lang="en-US" altLang="zh-CN" b="1" dirty="0" err="1"/>
              <a:t>proc_exit_vm</a:t>
            </a:r>
            <a:r>
              <a:rPr lang="en-US" altLang="zh-CN" b="1" dirty="0"/>
              <a:t>(struct Kernel* kernel, int </a:t>
            </a:r>
            <a:r>
              <a:rPr lang="en-US" altLang="zh-CN" b="1" dirty="0" err="1"/>
              <a:t>pid</a:t>
            </a:r>
            <a:r>
              <a:rPr lang="en-US" altLang="zh-CN" b="1" dirty="0"/>
              <a:t>)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4.1. Reset the corresponding pages in </a:t>
            </a:r>
            <a:r>
              <a:rPr lang="en-US" altLang="zh-CN" sz="2000" dirty="0" err="1"/>
              <a:t>occupied_pages</a:t>
            </a:r>
            <a:r>
              <a:rPr lang="en-US" altLang="zh-CN" sz="2000" dirty="0"/>
              <a:t> to 0.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altLang="zh-CN" sz="2000" dirty="0"/>
              <a:t>4.2. Release the </a:t>
            </a:r>
            <a:r>
              <a:rPr lang="en-US" altLang="zh-CN" sz="2000" dirty="0" err="1"/>
              <a:t>page_table</a:t>
            </a:r>
            <a:r>
              <a:rPr lang="en-US" altLang="zh-CN" sz="2000" dirty="0"/>
              <a:t> in the corresponding </a:t>
            </a:r>
            <a:r>
              <a:rPr lang="en-US" altLang="zh-CN" sz="2000" dirty="0" err="1"/>
              <a:t>MMStruct</a:t>
            </a:r>
            <a:r>
              <a:rPr lang="en-US" altLang="zh-CN" sz="2000" dirty="0"/>
              <a:t> and set to NULL. Return 0 when success, -1 when failure.</a:t>
            </a:r>
          </a:p>
        </p:txBody>
      </p:sp>
    </p:spTree>
    <p:extLst>
      <p:ext uri="{BB962C8B-B14F-4D97-AF65-F5344CB8AC3E}">
        <p14:creationId xmlns:p14="http://schemas.microsoft.com/office/powerpoint/2010/main" val="370762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595-F995-4595-832C-F8CEA17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845E-E334-4CFE-AB55-86CCFDE8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find the demo program in </a:t>
            </a:r>
            <a:r>
              <a:rPr lang="en-US" altLang="zh-CN" i="1" dirty="0" err="1"/>
              <a:t>demo.c</a:t>
            </a:r>
            <a:endParaRPr lang="en-US" altLang="zh-CN" i="1" dirty="0"/>
          </a:p>
          <a:p>
            <a:pPr algn="l"/>
            <a:endParaRPr lang="en-US" altLang="zh-CN" b="1" i="1" dirty="0"/>
          </a:p>
          <a:p>
            <a:pPr algn="l"/>
            <a:r>
              <a:rPr lang="en-US" altLang="zh-CN" b="1" dirty="0"/>
              <a:t>Initial parameters</a:t>
            </a:r>
          </a:p>
          <a:p>
            <a:pPr algn="l"/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algn="l"/>
            <a:r>
              <a:rPr lang="en-US" altLang="zh-CN" b="1" dirty="0"/>
              <a:t>Create process 0 and 1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A3C4F6-7999-4514-9D59-EB649578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49880"/>
            <a:ext cx="4518341" cy="9951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8986C0-2FB9-48BA-9A8F-47F64F2E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420814"/>
            <a:ext cx="5505162" cy="18953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F26925-7ABD-4E39-BBFA-E9197F88A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672" y="4169044"/>
            <a:ext cx="3157894" cy="21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0595-F995-4595-832C-F8CEA17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845E-E334-4CFE-AB55-86CCFDE8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Read page 0-7 of process 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Create process 2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CA725-46F7-47CB-B346-44505253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6388"/>
            <a:ext cx="5523809" cy="13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02464B-A998-4951-9E24-CFF07F34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70" y="1845734"/>
            <a:ext cx="3299198" cy="2255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B25796-9841-46AD-9A38-DC6BE48E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41" y="4678510"/>
            <a:ext cx="5472148" cy="922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79AD0E-6050-4A65-BF0B-DF02352FF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574" y="4647514"/>
            <a:ext cx="3992489" cy="1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160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2248</TotalTime>
  <Words>657</Words>
  <Application>Microsoft Office PowerPoint</Application>
  <PresentationFormat>宽屏</PresentationFormat>
  <Paragraphs>79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DengXian</vt:lpstr>
      <vt:lpstr>Calibri</vt:lpstr>
      <vt:lpstr>Calibri Light</vt:lpstr>
      <vt:lpstr>Cambria</vt:lpstr>
      <vt:lpstr>怀旧</vt:lpstr>
      <vt:lpstr>Bonus Assignment Four</vt:lpstr>
      <vt:lpstr>Overview</vt:lpstr>
      <vt:lpstr>Overview</vt:lpstr>
      <vt:lpstr>Data Structures</vt:lpstr>
      <vt:lpstr>Data Structures (Cont'd)</vt:lpstr>
      <vt:lpstr>Implementation</vt:lpstr>
      <vt:lpstr>Implementation (Cont’d)</vt:lpstr>
      <vt:lpstr>Demo</vt:lpstr>
      <vt:lpstr>Demo (Cont’d)</vt:lpstr>
      <vt:lpstr>Demo (Cont’d)</vt:lpstr>
      <vt:lpstr>Demo (Cont’d)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Spatial-temporal big data index solution</dc:title>
  <dc:creator>Kenny</dc:creator>
  <cp:lastModifiedBy>ZHANG, Kai</cp:lastModifiedBy>
  <cp:revision>570</cp:revision>
  <dcterms:created xsi:type="dcterms:W3CDTF">2019-08-13T01:55:28Z</dcterms:created>
  <dcterms:modified xsi:type="dcterms:W3CDTF">2022-03-27T05:48:03Z</dcterms:modified>
</cp:coreProperties>
</file>