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08D54-D4D4-4595-9738-8DDFBA333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372FA8-3033-4A3A-A0D0-0DAE441B5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076C1-AEB3-491C-9B69-D377C5F8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4EDA7-28A5-4E25-A90B-5C8DD496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DF919-F31A-43D9-9DEE-3EC3E6E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3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451F-7568-45FE-927B-DFA95849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DC50DF-133C-4424-8B2C-783CCF330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15C27-AD2F-4232-85E1-6035AD38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0660C-FEFC-4950-9208-960417CB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C0615-A583-48D1-A14D-0F794253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E50C57-34AB-4C08-B510-44351E2EE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720D8-5376-4CDF-A05C-98CA9C2C7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01D7C-E7CD-4D6E-8359-B78D518E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AD153-A461-4894-82B1-FF9FC0AD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4F0F5-ABA8-40A4-8871-BB53A923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6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2E708-27DB-4144-8459-0C71A467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5D9A7-8373-4EB2-9DE1-ADD02C4A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89FF5-7CCB-42A2-BBF2-603CA281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ACEB1-BF2D-441A-86CD-402F479D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D5825-7884-47F4-8020-B35402BC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7185C-EE0E-48DF-A7B5-C8171276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1D361-BBA4-45CA-9BC4-D6D1C087F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00ED9-2F38-40AE-A608-6E5E2BD1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53847-91BF-4E57-BCDE-D01631FA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EF8F1-7CC1-4B0F-85E5-452EBBD2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8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ACF1D-FE0B-4DB9-BAF9-92F66022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1E4D9-7E6A-4ADC-9834-2D44C514C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269477-7600-4321-875D-7BC379180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AAE77-A01C-486C-8AE3-10D28E58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0ED04-EA5A-4085-8558-3B837F79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236D0-C7A4-4134-B532-BE88425D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85734-369E-4AA9-B866-9AC1D21E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56C24-FF8C-4E16-A3F8-AE2CC888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16630-03BA-456E-B1C9-60B668A52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C8AD0D-6AF8-40B1-BA94-1A8A9D9D1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63EB9-ADB8-430C-A0FB-C8A471CEE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0584AF-3773-4BD6-AFAC-A4A6AE6D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5F51D-4423-4CD7-B5D5-E90C525E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21F0CE-BFDF-47C9-B401-F28FBCC4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4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7A44A-3C9F-46F4-ACB9-BEB54727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A68AE9-E193-4AC3-818A-DA505401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0838B0-FE0F-4159-845A-7A3D1DFF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104F7C-C3D0-4542-8E7E-F9F46500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1AC02B-F813-4426-95F9-F7C55B2F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E5439-A47E-4393-982D-D2B242A1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85EA0-C889-4453-B93C-F21BDA14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4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A54F1-DEAE-4111-9E2E-49EA8E53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91BB3-CF77-40CD-8C2B-D53A819E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D47B9-B600-41D1-9126-AC463E69F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07E69-78EF-4B69-8D25-599EFBF0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3A155-824D-4456-AA15-D3FE9155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222B0-1222-4930-AE94-381CC057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3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0BC6C-BE8A-4A18-BC77-CC1473FD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21CA20-13D8-4B22-9B5F-EB82ACED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30E3D-D828-4DD7-8934-AF580943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F80BC-80C2-4F01-95E0-8E17AC62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B4B9-432C-4E86-89EE-56B4DFF2BA8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22443-6CDB-40AD-91CD-3B7B9777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B8F15-43C7-4AB6-B6F6-8D3915CF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7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DAFD12-6F5A-4A05-AA45-898359B1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E14DD-465E-4A9E-87E6-04F8E84A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BDE42-2A39-49C4-B694-35E32E6EB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B4B9-432C-4E86-89EE-56B4DFF2BA8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BB9FD-34F9-43B3-AA8C-9C1FCB291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F1024-0D8A-47B8-BB13-91231C5BF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985E-6AA1-431D-9AA6-D05B3061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2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D2003-01D4-4C07-865C-9601821C7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CSCI 3150 Introduction to Operating Systems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332A22-3D8D-462F-A96A-E706B9105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Three: 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Superblock – Define File system metadata</a:t>
            </a:r>
          </a:p>
          <a:p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CHEN Zizhan </a:t>
            </a:r>
          </a:p>
          <a:p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chenzz@cse.cuhk.edu.hk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9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8C771-7513-4171-A22A-32DCC0C9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D39539-A991-6E4F-D444-44639845E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58" y="2440780"/>
            <a:ext cx="4936579" cy="351518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A3788-3CAA-4B0F-A5F9-1C61D7B44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218"/>
          </a:xfrm>
        </p:spPr>
        <p:txBody>
          <a:bodyPr>
            <a:no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You can find two test cases shown like the figure below: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39C4EB-F952-42D7-87F1-57B59BC3D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00" y="4010822"/>
            <a:ext cx="1463167" cy="11278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A6D8B4-2FA4-4EC7-AC9A-68A3B1671702}"/>
              </a:ext>
            </a:extLst>
          </p:cNvPr>
          <p:cNvCxnSpPr>
            <a:cxnSpLocks/>
          </p:cNvCxnSpPr>
          <p:nvPr/>
        </p:nvCxnSpPr>
        <p:spPr>
          <a:xfrm>
            <a:off x="4467069" y="3702570"/>
            <a:ext cx="4274531" cy="74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779F37-5784-42BF-B401-CF6D06CD3EC2}"/>
              </a:ext>
            </a:extLst>
          </p:cNvPr>
          <p:cNvCxnSpPr>
            <a:cxnSpLocks/>
          </p:cNvCxnSpPr>
          <p:nvPr/>
        </p:nvCxnSpPr>
        <p:spPr>
          <a:xfrm flipV="1">
            <a:off x="2863121" y="4261104"/>
            <a:ext cx="5878479" cy="730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2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500F3-EEA3-47A4-9490-0A1995AA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314C1-12E9-4C2F-951E-B03AAE55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604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program, there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one main function: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read_sb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():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 the superblock region into memory and form an entity of super block data structure, then return the link of this entity.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more detailed implementation, please read the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program.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6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F6AEC-20AB-49A5-A2A3-0655B09E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E6988-7FD2-448A-AFF9-C9647AA7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Project, you will be asked to implement some basic functions of the Simple File System (SFS).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labs (lab-3 &amp; 4) are pre-knowledges to help you understand the project.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440E-9A13-44AB-B04B-8EA4B73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1756C-1F9D-4ADC-B6F6-3EDB4BAF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22955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disk, a file system can be divided into a metadata region and a data region.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superblock is the first block after the boot sector in the metadata region, which describes basic information of the file system.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where are the inodes and data blocks begins?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block size?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18C67-2DBE-41BD-9199-F26D95E8A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51135"/>
            <a:ext cx="10115550" cy="22955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399444B-7942-4C83-BC8E-1D3F636EB9B1}"/>
              </a:ext>
            </a:extLst>
          </p:cNvPr>
          <p:cNvSpPr/>
          <p:nvPr/>
        </p:nvSpPr>
        <p:spPr>
          <a:xfrm>
            <a:off x="3675888" y="3869753"/>
            <a:ext cx="1987296" cy="68884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E164F3-1F77-459C-8DA8-F3A51814A7EB}"/>
              </a:ext>
            </a:extLst>
          </p:cNvPr>
          <p:cNvSpPr/>
          <p:nvPr/>
        </p:nvSpPr>
        <p:spPr>
          <a:xfrm>
            <a:off x="7559040" y="3869753"/>
            <a:ext cx="1987296" cy="68884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2CC450E-6E76-4761-8923-654D20B800F1}"/>
              </a:ext>
            </a:extLst>
          </p:cNvPr>
          <p:cNvSpPr/>
          <p:nvPr/>
        </p:nvSpPr>
        <p:spPr>
          <a:xfrm>
            <a:off x="4279392" y="5123815"/>
            <a:ext cx="573024" cy="786384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975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E40D-5185-4716-A87B-55E6BD14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Superblock structure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F9877-CF27-4869-93E7-3E45123F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771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superblock data structure can be found below: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32989B-DEE6-43DA-AAA7-FB30AF606D60}"/>
              </a:ext>
            </a:extLst>
          </p:cNvPr>
          <p:cNvSpPr txBox="1"/>
          <p:nvPr/>
        </p:nvSpPr>
        <p:spPr>
          <a:xfrm>
            <a:off x="2525286" y="2549028"/>
            <a:ext cx="7141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typedef struct _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super_block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_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endParaRPr lang="zh-CN" alt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i_offset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/* The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star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ting position of inodes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d_offset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 /* The starting position of data blocks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max_inode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 /* The maximum number of inodes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max_d_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block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 /* The maximum number of data blocks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next_available_inode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 /* The index of next free inode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int 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next_available_d_block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 /* The index of next free data block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int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blk</a:t>
            </a:r>
            <a:r>
              <a:rPr lang="en-US" altLang="zh-CN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_size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 /* The size of a data block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} superblock;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8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3ABE-CB45-4338-8F2A-0B5F366A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Superblock parameters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57685-0CBE-4D2C-9C19-AA0AD12F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220992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Specifically, in SFS (the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imple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ile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ystem of the project):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superblock offset is 1024 bytes;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 inode region starts at 2048 bytes;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 data region starts at 10 MB;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 block size is 4 KB. </a:t>
            </a:r>
            <a:endParaRPr lang="zh-CN" altLang="zh-CN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DF335-CD63-44BF-9809-092EF6F28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16" y="3700272"/>
            <a:ext cx="8878824" cy="2014874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84448B9-A6AE-4D08-A5E4-C08689D75B80}"/>
              </a:ext>
            </a:extLst>
          </p:cNvPr>
          <p:cNvSpPr/>
          <p:nvPr/>
        </p:nvSpPr>
        <p:spPr>
          <a:xfrm>
            <a:off x="3736848" y="5417248"/>
            <a:ext cx="341376" cy="585216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A261BE62-137C-45DF-B2FF-7AB260C0374C}"/>
              </a:ext>
            </a:extLst>
          </p:cNvPr>
          <p:cNvSpPr/>
          <p:nvPr/>
        </p:nvSpPr>
        <p:spPr>
          <a:xfrm>
            <a:off x="4742688" y="5417248"/>
            <a:ext cx="341376" cy="585216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2023A0EF-D692-4F1E-968A-4227AD71A0D8}"/>
              </a:ext>
            </a:extLst>
          </p:cNvPr>
          <p:cNvSpPr/>
          <p:nvPr/>
        </p:nvSpPr>
        <p:spPr>
          <a:xfrm>
            <a:off x="6096000" y="5417248"/>
            <a:ext cx="341376" cy="585216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DE340B-9D54-475A-9836-86E9DFB8BFF8}"/>
              </a:ext>
            </a:extLst>
          </p:cNvPr>
          <p:cNvSpPr/>
          <p:nvPr/>
        </p:nvSpPr>
        <p:spPr>
          <a:xfrm>
            <a:off x="6266688" y="4383532"/>
            <a:ext cx="597408" cy="5054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4KB</a:t>
            </a:r>
          </a:p>
        </p:txBody>
      </p:sp>
    </p:spTree>
    <p:extLst>
      <p:ext uri="{BB962C8B-B14F-4D97-AF65-F5344CB8AC3E}">
        <p14:creationId xmlns:p14="http://schemas.microsoft.com/office/powerpoint/2010/main" val="229465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1FD4-F021-429D-B140-1A6A0229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Superblock parameters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19471-2961-4F1F-B313-68B6B91E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911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Some related parameters can be found below: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32A1B-ED94-4A22-AEE5-61877A05D77E}"/>
              </a:ext>
            </a:extLst>
          </p:cNvPr>
          <p:cNvSpPr txBox="1"/>
          <p:nvPr/>
        </p:nvSpPr>
        <p:spPr>
          <a:xfrm>
            <a:off x="1699547" y="2346960"/>
            <a:ext cx="8792906" cy="197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#define S_OFFSET </a:t>
            </a: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1024</a:t>
            </a: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/* The offset of the superblock*/ </a:t>
            </a:r>
            <a:endParaRPr lang="zh-CN" altLang="zh-CN" sz="2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#define I_OFFSET </a:t>
            </a: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2048</a:t>
            </a: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/* The offset of the inode region */ </a:t>
            </a:r>
            <a:endParaRPr lang="zh-CN" altLang="zh-CN" sz="2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#define D_OFFSET 10485760 /* The offset of the data region */</a:t>
            </a:r>
          </a:p>
          <a:p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#define MAX_INODE 100 /* The maximum number of inodes */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#define MAX_D_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BLOCK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256000 /* The maximum number of data blocks */ </a:t>
            </a: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#define </a:t>
            </a:r>
            <a:r>
              <a:rPr lang="en-US" altLang="zh-CN" sz="20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BLK</a:t>
            </a:r>
            <a:r>
              <a:rPr lang="en-US" altLang="zh-CN" sz="2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_SIZE 4096 /* The bytes per data block */</a:t>
            </a:r>
            <a:endParaRPr lang="zh-CN" altLang="zh-CN" sz="2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2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4BC76-1845-4AB3-9B16-B2A781FD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Get the metadata of a file system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1447E-02C7-48F3-93EA-B99E381A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When we access a file system, the first step is reading the superblock region on the hard disk, load the superblock data into memory.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 superblock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we get the basic information of the file system, and access the files base on these basic information.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 a file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Open a file</a:t>
            </a:r>
            <a:endParaRPr lang="en-US" altLang="zh-CN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7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CB1B7-85A5-465D-920B-4B72CCE6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-- A simple program to display the Superblock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E8D99-DB61-4670-BC34-162B88DE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simple program (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has been provided to display the superblock. There are several files in the zip file: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340"/>
              </a:spcAft>
            </a:pPr>
            <a:r>
              <a:rPr lang="en-HK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HD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It is used to simulate the hard disk. This “HD” file has been properly initialized based on the data structure defined by _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super_block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_ with the parameters mentioned before.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340"/>
              </a:spcAft>
            </a:pP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Superblock.h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It contains the data structure of superblock and the parameters of SFS.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340"/>
              </a:spcAft>
            </a:pP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C program with functions to read the superblock.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Superblock-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test.c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 contains two cases which show the superblock region on the hard disk and its information, respectively. 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7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E123C-7A5E-4E62-90B0-1111CEAE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Compile and Run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D8611-3C54-4208-BE17-2F9AEFEF8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Copy the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HD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superblock-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test.c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and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superblock.h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to your current directory.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Compile the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superblock-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test.c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as below: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-o superblock-test superblock-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test.c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superblock.c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Then you can run the test program by: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./superblock-test ./HD</a:t>
            </a:r>
            <a:endParaRPr lang="zh-CN" alt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710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Times New Roman</vt:lpstr>
      <vt:lpstr>Office 主题​​</vt:lpstr>
      <vt:lpstr>CSCI 3150 Introduction to Operating Systems</vt:lpstr>
      <vt:lpstr>Goal</vt:lpstr>
      <vt:lpstr>Background</vt:lpstr>
      <vt:lpstr>Superblock structure</vt:lpstr>
      <vt:lpstr>Superblock parameters</vt:lpstr>
      <vt:lpstr>Superblock parameters</vt:lpstr>
      <vt:lpstr>Get the metadata of a file system</vt:lpstr>
      <vt:lpstr>Superblock.c -- A simple program to display the Superblock</vt:lpstr>
      <vt:lpstr>Compile and Run</vt:lpstr>
      <vt:lpstr>Result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3150 Introduction to Operating Systems</dc:title>
  <dc:creator>陈 子瞻</dc:creator>
  <cp:lastModifiedBy>陈 子瞻</cp:lastModifiedBy>
  <cp:revision>332</cp:revision>
  <dcterms:created xsi:type="dcterms:W3CDTF">2020-09-18T08:22:10Z</dcterms:created>
  <dcterms:modified xsi:type="dcterms:W3CDTF">2022-09-29T03:19:26Z</dcterms:modified>
</cp:coreProperties>
</file>