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E9C76-A57F-4DDC-9933-4270393F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EF14E-0712-4807-A3B9-9C3B8A01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16680-84EB-47C0-932D-FE365F3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B7A12-10F9-4A2F-AEA2-90AFCB6E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C78D-824E-433B-93D7-37219D19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2A87-0208-4D38-906B-5C04B1BB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7AAF-2267-4350-9B7D-20975D51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64D3-E75E-49CF-9D5E-388A1D23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4E5F0-7834-47F7-997E-EB66884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63988-B3A9-4FF2-BEB9-D3C7B6B3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186DD-DBA0-4BBB-A00C-A84FB93F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96734-20D7-4B0A-AE98-A4EED70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248C6-F261-47F1-B5D1-2FF8E59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1BFCD-ACA6-4824-86A6-F8E5D96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E2A0-059C-488F-84BE-3886850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8CAA-13D5-45EF-BA7E-A6A23AC3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7CE43-AE9C-4E7B-A066-512F4747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B682-FE86-43CE-A12D-3CC8E6C4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14DC-9C22-4F95-B72B-F3C9B54E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CDAB0-8220-49AD-8810-E6525DCF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938E-5197-4E18-930A-F888F903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1BBBA-5541-440E-B125-8714A3E6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9398F-4F28-44DB-93FC-FDD13E2A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C7737-1AC1-43B7-BF3A-E65C68E1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88E50-FF75-4210-BBB6-CE96A85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F6BA-4417-4665-8CFC-C7131512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46827-AAAA-43BA-8754-5B7FC39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78CAE-5B9F-4D2D-A294-41B58463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CA5EE-75C8-4379-A13D-54D759EF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9987F-1C9C-4987-BAD1-B02D192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7BE49-4178-4B81-ACA8-08E3F46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EC43-6F50-4453-802A-A7172D39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A436D-F9EF-4C6B-86E1-EB05E1E4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07631-237B-4A48-8A44-2C2C0193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372EB-E2FD-4825-8F19-F66718D9A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DF104-50B2-4BA7-8630-7F647F1F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C304F-4BF6-4F6A-B940-FE704CD9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E6C31-E2C8-42D2-BEB1-C2E4321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8C398-3AA0-4FCC-B47F-0FE6C13F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134A6-1004-4BB8-95FA-E4D2DD7B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5ECC7-DE47-43C8-BD30-850BCD02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EC4BA-30D3-4E39-8BB2-2CAA905B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6A388-3AED-4720-8360-2D6C6E4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C3522-AFE0-4EEE-ABE4-13B21E69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A07601-E155-47FC-A01B-3EB7F78B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DD334-0AE3-4BF6-9CA0-CCBB3E74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9BEB9-AE5F-4ADA-A51A-31ED5206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F2D1-A84A-45F9-A638-3B36BC6B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08DBF-5CA6-45C7-AACE-E7DBFB3C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BBA22-A9A9-4230-AB29-6A6A2FF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918E9-6533-4BBD-BE62-576F58A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87FE3-9346-4EA9-847B-2EE4659F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6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6F53-DD5A-4CF6-9DFE-5122BBB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40934-3BA2-4869-8A20-EF2A4BDD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F389B-CE57-4CFD-8F8E-23E88978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88070-5E13-4CCC-BCED-9275531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2E3A8-B981-4A66-92DE-E53B2654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5B844-BADF-46BA-A792-91EC3C0D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54B5F8-4964-498C-9C5B-10735146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76CEA-66DD-4CFB-87C4-7F5B6DAB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EECAB-A1A9-4506-B39B-D24994BC2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35C4-39A2-4E84-879C-BBE8683EE0A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C44FC-A15B-48D6-BE26-0E94D718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8D731-DCC8-44BC-BD8A-1304DEFA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06BA-709D-4F02-A97A-5770269DF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6677-BD5E-4AC8-A74D-B38967BDF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5479C-44EF-4945-841C-4FA47E6D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Four: Inode – Define the metadata of files</a:t>
            </a:r>
            <a:endParaRPr lang="sv-SE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CHEN Zizhan 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chenzz@cse.cuhk.edu.hk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FEBABB-1142-9368-D31B-FE514874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46" y="1702093"/>
            <a:ext cx="4434732" cy="44119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1DBB26-A9D4-4184-81FD-6E302FB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D8A27-221F-4364-B2FE-1D09BAD8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78" y="1332702"/>
            <a:ext cx="10515600" cy="35798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You will see several examples on your screen: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B1C67-62F9-4B11-A78B-87A4C471E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34" y="3094435"/>
            <a:ext cx="1249788" cy="10897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97AAC2-2EE4-470C-8576-680D16FA7CEA}"/>
              </a:ext>
            </a:extLst>
          </p:cNvPr>
          <p:cNvCxnSpPr>
            <a:cxnSpLocks/>
          </p:cNvCxnSpPr>
          <p:nvPr/>
        </p:nvCxnSpPr>
        <p:spPr>
          <a:xfrm>
            <a:off x="3252866" y="2818151"/>
            <a:ext cx="5278378" cy="717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96A9F-1735-45E8-A507-D7C439F18142}"/>
              </a:ext>
            </a:extLst>
          </p:cNvPr>
          <p:cNvCxnSpPr>
            <a:cxnSpLocks/>
          </p:cNvCxnSpPr>
          <p:nvPr/>
        </p:nvCxnSpPr>
        <p:spPr>
          <a:xfrm flipV="1">
            <a:off x="2348678" y="3261360"/>
            <a:ext cx="6182566" cy="92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8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CB3E-DF4C-4BD6-901B-5A49721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6E6A6-DD8F-4A2A-AC31-9AA34D20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core functions of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are listed below (they should be useful for the project and </a:t>
            </a:r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you are free to use them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40"/>
              </a:spcAft>
            </a:pP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read_inode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initiate an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structure pointer and read an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from HD.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print_dir_mappings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(): </a:t>
            </a:r>
            <a:r>
              <a:rPr lang="en-HK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First, initiate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DIR_NODE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 pointer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p_block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which will point to the </a:t>
            </a:r>
            <a:r>
              <a:rPr lang="en-HK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dir_mapping</a:t>
            </a:r>
            <a:r>
              <a:rPr lang="en-HK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list. Read the data block into memory according to the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direct_blk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the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(SFS only support 100 inodes, 100 * </a:t>
            </a:r>
            <a:r>
              <a:rPr lang="en-HK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(DIR_NODE) &lt; 4096, thus only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will be used), whose pointer is </a:t>
            </a:r>
            <a:r>
              <a:rPr lang="en-HK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p_block</a:t>
            </a:r>
            <a:r>
              <a:rPr lang="en-HK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Then iterate through the entry list and print out all the entries.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More detailed implementation can be found in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0977-8E16-4962-A2A6-95488355DE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5CB88-B307-42FE-81D7-07279C0750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715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you will be asked to implement some basic functions of the Simple File System (SFS).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labs (lab-3 &amp; 4) are pre-knowledges to help you understand the project.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7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1ABF-7F36-4D46-B071-278EEBAC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EF541-D3B5-446B-B7C0-5E456E54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2856103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 file has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inode and the inode describes the metadata of this file: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E.g., what is the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type of this file (regular file or directory)?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 many bytes does this file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contain?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 many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blocks does this file occupy?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are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indexes of those data blocks?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nce we obtain an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 can get all the data blocks of a specific file.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ead the bytes in these data blocks then we get the content of the file.   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0F1D7-3749-42FA-81AE-0B879F0E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02" y="4297680"/>
            <a:ext cx="8031996" cy="1822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24A399-7C36-41EB-A588-76E37DDF018D}"/>
              </a:ext>
            </a:extLst>
          </p:cNvPr>
          <p:cNvSpPr/>
          <p:nvPr/>
        </p:nvSpPr>
        <p:spPr>
          <a:xfrm>
            <a:off x="5602224" y="4907280"/>
            <a:ext cx="207264" cy="4668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3A45A-44DA-42B4-A1F8-B1964CB09163}"/>
              </a:ext>
            </a:extLst>
          </p:cNvPr>
          <p:cNvSpPr/>
          <p:nvPr/>
        </p:nvSpPr>
        <p:spPr>
          <a:xfrm>
            <a:off x="6844026" y="4907280"/>
            <a:ext cx="207264" cy="466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6AD4F-E6AD-4E35-B9BB-D013E60560EE}"/>
              </a:ext>
            </a:extLst>
          </p:cNvPr>
          <p:cNvSpPr/>
          <p:nvPr/>
        </p:nvSpPr>
        <p:spPr>
          <a:xfrm>
            <a:off x="7134477" y="4907280"/>
            <a:ext cx="207264" cy="466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021C6C-491A-4AED-878B-8C7F5323FB7E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6326757" y="4753231"/>
            <a:ext cx="12700" cy="12418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8EC67E-FE20-4448-A746-FD492DC6FABD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16200000" flipH="1">
            <a:off x="6471982" y="4608005"/>
            <a:ext cx="12700" cy="15322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3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815-DF22-4AAE-B6D6-6A8AD6F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46B7-3475-4154-A314-A613EAB8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555"/>
            <a:ext cx="10515600" cy="58069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inode data structure can be found below: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57A069-DE47-4522-80D7-6943416A7209}"/>
              </a:ext>
            </a:extLst>
          </p:cNvPr>
          <p:cNvSpPr txBox="1"/>
          <p:nvPr/>
        </p:nvSpPr>
        <p:spPr>
          <a:xfrm>
            <a:off x="1761102" y="2126246"/>
            <a:ext cx="8669796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_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/* The structure of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each file has only one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inode number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_time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Creation time of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_type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0 for regular file, 1 for directory*/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_size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size of the file (bytes)*/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number of data blocks occupied by this file*/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direct_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 /*Two direct data block pointers */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indirect_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/*One indirect data block pointer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sub_f_num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Number of files under a directory (0 for regular file)*/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E0EC-2D52-436E-810D-70A0F3EF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irectory mapping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9E006-89AB-4D8B-8806-21671EE5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77468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SFS, ordinary files and directories are both described by inodes.</a:t>
            </a:r>
          </a:p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It is easy to imagine how a regular file is stored in the file system: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irst it has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which contains metadata; </a:t>
            </a:r>
          </a:p>
          <a:p>
            <a:pPr lvl="1"/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Then it has data blocks, the pointers are stored in the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 How about directory?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D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irectory is a special type of file;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Directory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also has an inode and data blocks.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only difference is that the data blocks do not store user data, instead they store a list of special data structure called </a:t>
            </a:r>
            <a:r>
              <a:rPr lang="en-US" altLang="zh-CN" sz="2400" b="1" i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which is the mapping of file name and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number.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9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006DD-FF17-4F42-884E-B0A3FD3E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Dir_mapping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8067-8AC3-4D94-AC70-3171A017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81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typical structure can be found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1521C5-2EB5-486E-A7C7-A301FF28ADD8}"/>
              </a:ext>
            </a:extLst>
          </p:cNvPr>
          <p:cNvSpPr txBox="1"/>
          <p:nvPr/>
        </p:nvSpPr>
        <p:spPr>
          <a:xfrm>
            <a:off x="2289747" y="2489677"/>
            <a:ext cx="7612505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_mapping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Record file information in directory file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[20]; /* The file name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file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inode number of the file*/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DIR_NODE;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6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D86A-C2F5-4F04-9472-3B8D9B42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 for a file under directory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C7A3A5-2DE6-4627-805E-BEE2953849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look for a specific file under a directory, actually we are traversing these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dir_mappings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by one, comparing </a:t>
            </a:r>
            <a:r>
              <a:rPr lang="en-US" altLang="zh-CN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_names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that of the specific file.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Once the </a:t>
            </a:r>
            <a:r>
              <a:rPr lang="en-US" altLang="zh-CN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f_name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match the specific file, the corresponding </a:t>
            </a:r>
            <a:r>
              <a:rPr lang="en-US" altLang="zh-CN" sz="28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US" altLang="zh-CN" sz="28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will be returned.</a:t>
            </a:r>
            <a:endParaRPr lang="zh-CN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11A4-24EF-4DE2-A8DD-7A1501155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4514"/>
            <a:ext cx="8031996" cy="1822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A9A1FB-9A1C-4B29-89B0-EE181AA1FA35}"/>
              </a:ext>
            </a:extLst>
          </p:cNvPr>
          <p:cNvSpPr/>
          <p:nvPr/>
        </p:nvSpPr>
        <p:spPr>
          <a:xfrm>
            <a:off x="4360422" y="4864114"/>
            <a:ext cx="207264" cy="4668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988777-3D49-4734-A014-A545E8F91245}"/>
              </a:ext>
            </a:extLst>
          </p:cNvPr>
          <p:cNvSpPr/>
          <p:nvPr/>
        </p:nvSpPr>
        <p:spPr>
          <a:xfrm>
            <a:off x="5602224" y="4864114"/>
            <a:ext cx="207264" cy="466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F94B41-45C3-48CA-96C1-1B380A15E856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5084955" y="4710065"/>
            <a:ext cx="12700" cy="12418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18F631-A2ED-4C08-9528-379275D91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74" y="4326015"/>
            <a:ext cx="931941" cy="15430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3E2772-2FBF-465C-9F31-0D5D4312D4F7}"/>
              </a:ext>
            </a:extLst>
          </p:cNvPr>
          <p:cNvCxnSpPr>
            <a:cxnSpLocks/>
          </p:cNvCxnSpPr>
          <p:nvPr/>
        </p:nvCxnSpPr>
        <p:spPr>
          <a:xfrm flipV="1">
            <a:off x="5809488" y="4326015"/>
            <a:ext cx="3721485" cy="77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6BAA5-3EBA-4558-AB76-564143957C2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9488" y="5097540"/>
            <a:ext cx="3721485" cy="7588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88858-46C1-4C57-9C16-9B7770ED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simple </a:t>
            </a:r>
            <a:r>
              <a:rPr lang="en-US" altLang="zh-CN" b="1" i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A2AD1-5641-4E27-BEB7-CDA09365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W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 provide a simple program to show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how to use it.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/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There are five files under the “code” directory: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81F74-3CD1-4835-9703-46489911AD50}"/>
              </a:ext>
            </a:extLst>
          </p:cNvPr>
          <p:cNvSpPr txBox="1"/>
          <p:nvPr/>
        </p:nvSpPr>
        <p:spPr>
          <a:xfrm>
            <a:off x="838200" y="3455233"/>
            <a:ext cx="105156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HD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is the hard disk simulation file.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superblock.h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the structure of superblock and the parameters of SFS.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inode.h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It contains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the structure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spcAft>
                <a:spcPts val="330"/>
              </a:spcAft>
              <a:buFont typeface="Arial" panose="020B0604020202020204" pitchFamily="34" charset="0"/>
              <a:buChar char="•"/>
            </a:pP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the basic read function about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There are also print functions to show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information and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region on hard disk.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print_dir_mappings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will show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dir_mappings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under a specific directory.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node-</a:t>
            </a:r>
            <a:r>
              <a:rPr lang="en-HK" altLang="zh-C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test.c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: It contains two test cases. The first case is about how to show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information and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region on the hard disk file. The second case is about how to show all the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dir_mappings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under the root directory. </a:t>
            </a:r>
            <a:endParaRPr lang="zh-C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52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9A30-048D-4F9C-B27C-DF6BC8F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and Run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A532B-7CCA-4AA0-835D-B921598C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the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-o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-test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inode-test.c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inode.c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run the command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./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-test ./HD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0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924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Times New Roman</vt:lpstr>
      <vt:lpstr>Office 主题​​</vt:lpstr>
      <vt:lpstr>CSCI 3150 Introduction to Operating Systems</vt:lpstr>
      <vt:lpstr>PowerPoint 演示文稿</vt:lpstr>
      <vt:lpstr>Background</vt:lpstr>
      <vt:lpstr>Inode structure </vt:lpstr>
      <vt:lpstr>Directory mapping</vt:lpstr>
      <vt:lpstr>Dir_mapping structure</vt:lpstr>
      <vt:lpstr>Look for a file under directory </vt:lpstr>
      <vt:lpstr>A simple inode.c Program</vt:lpstr>
      <vt:lpstr>Compile and Run</vt:lpstr>
      <vt:lpstr>Result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3150 Introduction to Operating Systems</dc:title>
  <dc:creator>陈 子瞻</dc:creator>
  <cp:lastModifiedBy>莫 金今</cp:lastModifiedBy>
  <cp:revision>345</cp:revision>
  <dcterms:created xsi:type="dcterms:W3CDTF">2020-09-18T09:16:49Z</dcterms:created>
  <dcterms:modified xsi:type="dcterms:W3CDTF">2022-09-19T09:04:48Z</dcterms:modified>
</cp:coreProperties>
</file>