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4"/>
  </p:notesMasterIdLst>
  <p:sldIdLst>
    <p:sldId id="256" r:id="rId2"/>
    <p:sldId id="288" r:id="rId3"/>
    <p:sldId id="299" r:id="rId4"/>
    <p:sldId id="300" r:id="rId5"/>
    <p:sldId id="301" r:id="rId6"/>
    <p:sldId id="302" r:id="rId7"/>
    <p:sldId id="309" r:id="rId8"/>
    <p:sldId id="323" r:id="rId9"/>
    <p:sldId id="324" r:id="rId10"/>
    <p:sldId id="325" r:id="rId11"/>
    <p:sldId id="326" r:id="rId12"/>
    <p:sldId id="327" r:id="rId13"/>
    <p:sldId id="330" r:id="rId14"/>
    <p:sldId id="331" r:id="rId15"/>
    <p:sldId id="332" r:id="rId16"/>
    <p:sldId id="328"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8" r:id="rId42"/>
    <p:sldId id="35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5634"/>
  </p:normalViewPr>
  <p:slideViewPr>
    <p:cSldViewPr snapToGrid="0" snapToObjects="1">
      <p:cViewPr varScale="1">
        <p:scale>
          <a:sx n="118" d="100"/>
          <a:sy n="118"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2022/10/23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Here, the first line denotes there are N processes to be scheduled, and from the second line to the (N+1)</a:t>
            </a:r>
            <a:r>
              <a:rPr lang="en-GB" altLang="zh-CN" sz="1200" kern="1200" dirty="0" err="1">
                <a:solidFill>
                  <a:schemeClr val="tx1"/>
                </a:solidFill>
                <a:effectLst/>
                <a:latin typeface="+mn-lt"/>
                <a:ea typeface="+mn-ea"/>
                <a:cs typeface="+mn-cs"/>
              </a:rPr>
              <a:t>th</a:t>
            </a:r>
            <a:r>
              <a:rPr lang="en-GB" altLang="zh-CN" sz="1200" kern="1200" dirty="0">
                <a:solidFill>
                  <a:schemeClr val="tx1"/>
                </a:solidFill>
                <a:effectLst/>
                <a:latin typeface="+mn-lt"/>
                <a:ea typeface="+mn-ea"/>
                <a:cs typeface="+mn-cs"/>
              </a:rPr>
              <a:t> line, each shows the </a:t>
            </a:r>
            <a:r>
              <a:rPr lang="en-GB" altLang="zh-CN" sz="1200" kern="1200" dirty="0" err="1">
                <a:solidFill>
                  <a:schemeClr val="tx1"/>
                </a:solidFill>
                <a:effectLst/>
                <a:latin typeface="+mn-lt"/>
                <a:ea typeface="+mn-ea"/>
                <a:cs typeface="+mn-cs"/>
              </a:rPr>
              <a:t>pid</a:t>
            </a:r>
            <a:r>
              <a:rPr lang="en-GB" altLang="zh-CN" sz="1200" kern="1200" dirty="0">
                <a:solidFill>
                  <a:schemeClr val="tx1"/>
                </a:solidFill>
                <a:effectLst/>
                <a:latin typeface="+mn-lt"/>
                <a:ea typeface="+mn-ea"/>
                <a:cs typeface="+mn-cs"/>
              </a:rPr>
              <a:t> (process id), arrival time and execution time of a process with the format like “pid:X1, arrival_time:X11, execution_time:X12”.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a:t>
            </a:fld>
            <a:endParaRPr kumimoji="1" lang="zh-CN" altLang="en-US"/>
          </a:p>
        </p:txBody>
      </p:sp>
    </p:spTree>
    <p:extLst>
      <p:ext uri="{BB962C8B-B14F-4D97-AF65-F5344CB8AC3E}">
        <p14:creationId xmlns:p14="http://schemas.microsoft.com/office/powerpoint/2010/main" val="160545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15</a:t>
            </a:fld>
            <a:endParaRPr kumimoji="1" lang="zh-CN" altLang="en-US"/>
          </a:p>
        </p:txBody>
      </p:sp>
    </p:spTree>
    <p:extLst>
      <p:ext uri="{BB962C8B-B14F-4D97-AF65-F5344CB8AC3E}">
        <p14:creationId xmlns:p14="http://schemas.microsoft.com/office/powerpoint/2010/main" val="28687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17</a:t>
            </a:fld>
            <a:endParaRPr kumimoji="1" lang="zh-CN" altLang="en-US"/>
          </a:p>
        </p:txBody>
      </p:sp>
    </p:spTree>
    <p:extLst>
      <p:ext uri="{BB962C8B-B14F-4D97-AF65-F5344CB8AC3E}">
        <p14:creationId xmlns:p14="http://schemas.microsoft.com/office/powerpoint/2010/main" val="65496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18</a:t>
            </a:fld>
            <a:endParaRPr kumimoji="1" lang="zh-CN" altLang="en-US"/>
          </a:p>
        </p:txBody>
      </p:sp>
    </p:spTree>
    <p:extLst>
      <p:ext uri="{BB962C8B-B14F-4D97-AF65-F5344CB8AC3E}">
        <p14:creationId xmlns:p14="http://schemas.microsoft.com/office/powerpoint/2010/main" val="230178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19</a:t>
            </a:fld>
            <a:endParaRPr kumimoji="1" lang="zh-CN" altLang="en-US"/>
          </a:p>
        </p:txBody>
      </p:sp>
    </p:spTree>
    <p:extLst>
      <p:ext uri="{BB962C8B-B14F-4D97-AF65-F5344CB8AC3E}">
        <p14:creationId xmlns:p14="http://schemas.microsoft.com/office/powerpoint/2010/main" val="333014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20</a:t>
            </a:fld>
            <a:endParaRPr kumimoji="1" lang="zh-CN" altLang="en-US"/>
          </a:p>
        </p:txBody>
      </p:sp>
    </p:spTree>
    <p:extLst>
      <p:ext uri="{BB962C8B-B14F-4D97-AF65-F5344CB8AC3E}">
        <p14:creationId xmlns:p14="http://schemas.microsoft.com/office/powerpoint/2010/main" val="307110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21</a:t>
            </a:fld>
            <a:endParaRPr kumimoji="1" lang="zh-CN" altLang="en-US"/>
          </a:p>
        </p:txBody>
      </p:sp>
    </p:spTree>
    <p:extLst>
      <p:ext uri="{BB962C8B-B14F-4D97-AF65-F5344CB8AC3E}">
        <p14:creationId xmlns:p14="http://schemas.microsoft.com/office/powerpoint/2010/main" val="354740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22</a:t>
            </a:fld>
            <a:endParaRPr kumimoji="1" lang="zh-CN" altLang="en-US"/>
          </a:p>
        </p:txBody>
      </p:sp>
    </p:spTree>
    <p:extLst>
      <p:ext uri="{BB962C8B-B14F-4D97-AF65-F5344CB8AC3E}">
        <p14:creationId xmlns:p14="http://schemas.microsoft.com/office/powerpoint/2010/main" val="174432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23</a:t>
            </a:fld>
            <a:endParaRPr kumimoji="1" lang="zh-CN" altLang="en-US"/>
          </a:p>
        </p:txBody>
      </p:sp>
    </p:spTree>
    <p:extLst>
      <p:ext uri="{BB962C8B-B14F-4D97-AF65-F5344CB8AC3E}">
        <p14:creationId xmlns:p14="http://schemas.microsoft.com/office/powerpoint/2010/main" val="1570429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24</a:t>
            </a:fld>
            <a:endParaRPr kumimoji="1" lang="zh-CN" altLang="en-US"/>
          </a:p>
        </p:txBody>
      </p:sp>
    </p:spTree>
    <p:extLst>
      <p:ext uri="{BB962C8B-B14F-4D97-AF65-F5344CB8AC3E}">
        <p14:creationId xmlns:p14="http://schemas.microsoft.com/office/powerpoint/2010/main" val="100423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25</a:t>
            </a:fld>
            <a:endParaRPr kumimoji="1" lang="zh-CN" altLang="en-US"/>
          </a:p>
        </p:txBody>
      </p:sp>
    </p:spTree>
    <p:extLst>
      <p:ext uri="{BB962C8B-B14F-4D97-AF65-F5344CB8AC3E}">
        <p14:creationId xmlns:p14="http://schemas.microsoft.com/office/powerpoint/2010/main" val="110134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dirty="0">
                <a:solidFill>
                  <a:schemeClr val="tx1"/>
                </a:solidFill>
                <a:effectLst/>
                <a:latin typeface="+mn-lt"/>
                <a:ea typeface="+mn-ea"/>
                <a:cs typeface="+mn-cs"/>
              </a:rPr>
              <a:t>Here, the first line denotes the number of queues we will use in the scheduler, the second line denotes the period S to move up all jobs to the topmost queue (Rule 5), the third line denotes the time slice for Queue n that is the topmost queue with the highest priority (the smallest time slice), and the subsequent lines define other queues with descending order in terms of priority.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5</a:t>
            </a:fld>
            <a:endParaRPr kumimoji="1" lang="zh-CN" altLang="en-US"/>
          </a:p>
        </p:txBody>
      </p:sp>
    </p:spTree>
    <p:extLst>
      <p:ext uri="{BB962C8B-B14F-4D97-AF65-F5344CB8AC3E}">
        <p14:creationId xmlns:p14="http://schemas.microsoft.com/office/powerpoint/2010/main" val="24431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26</a:t>
            </a:fld>
            <a:endParaRPr kumimoji="1" lang="zh-CN" altLang="en-US"/>
          </a:p>
        </p:txBody>
      </p:sp>
    </p:spTree>
    <p:extLst>
      <p:ext uri="{BB962C8B-B14F-4D97-AF65-F5344CB8AC3E}">
        <p14:creationId xmlns:p14="http://schemas.microsoft.com/office/powerpoint/2010/main" val="1907269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27</a:t>
            </a:fld>
            <a:endParaRPr kumimoji="1" lang="zh-CN" altLang="en-US"/>
          </a:p>
        </p:txBody>
      </p:sp>
    </p:spTree>
    <p:extLst>
      <p:ext uri="{BB962C8B-B14F-4D97-AF65-F5344CB8AC3E}">
        <p14:creationId xmlns:p14="http://schemas.microsoft.com/office/powerpoint/2010/main" val="323551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28</a:t>
            </a:fld>
            <a:endParaRPr kumimoji="1" lang="zh-CN" altLang="en-US"/>
          </a:p>
        </p:txBody>
      </p:sp>
    </p:spTree>
    <p:extLst>
      <p:ext uri="{BB962C8B-B14F-4D97-AF65-F5344CB8AC3E}">
        <p14:creationId xmlns:p14="http://schemas.microsoft.com/office/powerpoint/2010/main" val="212789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29</a:t>
            </a:fld>
            <a:endParaRPr kumimoji="1" lang="zh-CN" altLang="en-US"/>
          </a:p>
        </p:txBody>
      </p:sp>
    </p:spTree>
    <p:extLst>
      <p:ext uri="{BB962C8B-B14F-4D97-AF65-F5344CB8AC3E}">
        <p14:creationId xmlns:p14="http://schemas.microsoft.com/office/powerpoint/2010/main" val="370122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30</a:t>
            </a:fld>
            <a:endParaRPr kumimoji="1" lang="zh-CN" altLang="en-US"/>
          </a:p>
        </p:txBody>
      </p:sp>
    </p:spTree>
    <p:extLst>
      <p:ext uri="{BB962C8B-B14F-4D97-AF65-F5344CB8AC3E}">
        <p14:creationId xmlns:p14="http://schemas.microsoft.com/office/powerpoint/2010/main" val="409142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31</a:t>
            </a:fld>
            <a:endParaRPr kumimoji="1" lang="zh-CN" altLang="en-US"/>
          </a:p>
        </p:txBody>
      </p:sp>
    </p:spTree>
    <p:extLst>
      <p:ext uri="{BB962C8B-B14F-4D97-AF65-F5344CB8AC3E}">
        <p14:creationId xmlns:p14="http://schemas.microsoft.com/office/powerpoint/2010/main" val="218598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32</a:t>
            </a:fld>
            <a:endParaRPr kumimoji="1" lang="zh-CN" altLang="en-US"/>
          </a:p>
        </p:txBody>
      </p:sp>
    </p:spTree>
    <p:extLst>
      <p:ext uri="{BB962C8B-B14F-4D97-AF65-F5344CB8AC3E}">
        <p14:creationId xmlns:p14="http://schemas.microsoft.com/office/powerpoint/2010/main" val="331599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33</a:t>
            </a:fld>
            <a:endParaRPr kumimoji="1" lang="zh-CN" altLang="en-US"/>
          </a:p>
        </p:txBody>
      </p:sp>
    </p:spTree>
    <p:extLst>
      <p:ext uri="{BB962C8B-B14F-4D97-AF65-F5344CB8AC3E}">
        <p14:creationId xmlns:p14="http://schemas.microsoft.com/office/powerpoint/2010/main" val="2242869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34</a:t>
            </a:fld>
            <a:endParaRPr kumimoji="1" lang="zh-CN" altLang="en-US"/>
          </a:p>
        </p:txBody>
      </p:sp>
    </p:spTree>
    <p:extLst>
      <p:ext uri="{BB962C8B-B14F-4D97-AF65-F5344CB8AC3E}">
        <p14:creationId xmlns:p14="http://schemas.microsoft.com/office/powerpoint/2010/main" val="673679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35</a:t>
            </a:fld>
            <a:endParaRPr kumimoji="1" lang="zh-CN" altLang="en-US"/>
          </a:p>
        </p:txBody>
      </p:sp>
    </p:spTree>
    <p:extLst>
      <p:ext uri="{BB962C8B-B14F-4D97-AF65-F5344CB8AC3E}">
        <p14:creationId xmlns:p14="http://schemas.microsoft.com/office/powerpoint/2010/main" val="371981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7</a:t>
            </a:fld>
            <a:endParaRPr kumimoji="1" lang="zh-CN" altLang="en-US"/>
          </a:p>
        </p:txBody>
      </p:sp>
    </p:spTree>
    <p:extLst>
      <p:ext uri="{BB962C8B-B14F-4D97-AF65-F5344CB8AC3E}">
        <p14:creationId xmlns:p14="http://schemas.microsoft.com/office/powerpoint/2010/main" val="549837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36</a:t>
            </a:fld>
            <a:endParaRPr kumimoji="1" lang="zh-CN" altLang="en-US"/>
          </a:p>
        </p:txBody>
      </p:sp>
    </p:spTree>
    <p:extLst>
      <p:ext uri="{BB962C8B-B14F-4D97-AF65-F5344CB8AC3E}">
        <p14:creationId xmlns:p14="http://schemas.microsoft.com/office/powerpoint/2010/main" val="407749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37</a:t>
            </a:fld>
            <a:endParaRPr kumimoji="1" lang="zh-CN" altLang="en-US"/>
          </a:p>
        </p:txBody>
      </p:sp>
    </p:spTree>
    <p:extLst>
      <p:ext uri="{BB962C8B-B14F-4D97-AF65-F5344CB8AC3E}">
        <p14:creationId xmlns:p14="http://schemas.microsoft.com/office/powerpoint/2010/main" val="481705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38</a:t>
            </a:fld>
            <a:endParaRPr kumimoji="1" lang="zh-CN" altLang="en-US"/>
          </a:p>
        </p:txBody>
      </p:sp>
    </p:spTree>
    <p:extLst>
      <p:ext uri="{BB962C8B-B14F-4D97-AF65-F5344CB8AC3E}">
        <p14:creationId xmlns:p14="http://schemas.microsoft.com/office/powerpoint/2010/main" val="284036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8</a:t>
            </a:fld>
            <a:endParaRPr kumimoji="1" lang="zh-CN" altLang="en-US"/>
          </a:p>
        </p:txBody>
      </p:sp>
    </p:spTree>
    <p:extLst>
      <p:ext uri="{BB962C8B-B14F-4D97-AF65-F5344CB8AC3E}">
        <p14:creationId xmlns:p14="http://schemas.microsoft.com/office/powerpoint/2010/main" val="263368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10</a:t>
            </a:fld>
            <a:endParaRPr kumimoji="1" lang="zh-CN" altLang="en-US"/>
          </a:p>
        </p:txBody>
      </p:sp>
    </p:spTree>
    <p:extLst>
      <p:ext uri="{BB962C8B-B14F-4D97-AF65-F5344CB8AC3E}">
        <p14:creationId xmlns:p14="http://schemas.microsoft.com/office/powerpoint/2010/main" val="394533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11</a:t>
            </a:fld>
            <a:endParaRPr kumimoji="1" lang="zh-CN" altLang="en-US"/>
          </a:p>
        </p:txBody>
      </p:sp>
    </p:spTree>
    <p:extLst>
      <p:ext uri="{BB962C8B-B14F-4D97-AF65-F5344CB8AC3E}">
        <p14:creationId xmlns:p14="http://schemas.microsoft.com/office/powerpoint/2010/main" val="10497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12</a:t>
            </a:fld>
            <a:endParaRPr kumimoji="1" lang="zh-CN" altLang="en-US"/>
          </a:p>
        </p:txBody>
      </p:sp>
    </p:spTree>
    <p:extLst>
      <p:ext uri="{BB962C8B-B14F-4D97-AF65-F5344CB8AC3E}">
        <p14:creationId xmlns:p14="http://schemas.microsoft.com/office/powerpoint/2010/main" val="72901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13</a:t>
            </a:fld>
            <a:endParaRPr kumimoji="1" lang="zh-CN" altLang="en-US"/>
          </a:p>
        </p:txBody>
      </p:sp>
    </p:spTree>
    <p:extLst>
      <p:ext uri="{BB962C8B-B14F-4D97-AF65-F5344CB8AC3E}">
        <p14:creationId xmlns:p14="http://schemas.microsoft.com/office/powerpoint/2010/main" val="160339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14</a:t>
            </a:fld>
            <a:endParaRPr kumimoji="1" lang="zh-CN" altLang="en-US"/>
          </a:p>
        </p:txBody>
      </p:sp>
    </p:spTree>
    <p:extLst>
      <p:ext uri="{BB962C8B-B14F-4D97-AF65-F5344CB8AC3E}">
        <p14:creationId xmlns:p14="http://schemas.microsoft.com/office/powerpoint/2010/main" val="259963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2022/10/23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2022/10/23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2022/10/23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2022/10/23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2022/10/23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2022/10/23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2022/10/23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2022/10/23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2022/10/23</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2022/10/23</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2022/10/23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2022/10/23</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2186609"/>
            <a:ext cx="10058400" cy="2098747"/>
          </a:xfrm>
        </p:spPr>
        <p:txBody>
          <a:bodyPr>
            <a:normAutofit/>
          </a:bodyPr>
          <a:lstStyle/>
          <a:p>
            <a:r>
              <a:rPr kumimoji="1" lang="en-US" altLang="zh-CN" sz="5400" dirty="0"/>
              <a:t>Lab</a:t>
            </a:r>
            <a:r>
              <a:rPr kumimoji="1" lang="zh-CN" altLang="en-US" sz="5400" dirty="0"/>
              <a:t> </a:t>
            </a:r>
            <a:r>
              <a:rPr kumimoji="1" lang="en-US" altLang="zh-CN" sz="5400"/>
              <a:t>05: </a:t>
            </a:r>
            <a:br>
              <a:rPr kumimoji="1" lang="en-US" altLang="zh-CN" sz="5400" dirty="0"/>
            </a:br>
            <a:r>
              <a:rPr kumimoji="1" lang="en-US" altLang="zh-CN" sz="5400" dirty="0"/>
              <a:t>MLFQ</a:t>
            </a:r>
            <a:r>
              <a:rPr kumimoji="1" lang="zh-CN" altLang="en-US" sz="5400" dirty="0"/>
              <a:t> </a:t>
            </a:r>
            <a:r>
              <a:rPr kumimoji="1" lang="en-US" altLang="zh-CN" sz="5400" dirty="0"/>
              <a:t>Scheduling</a:t>
            </a:r>
            <a:endParaRPr kumimoji="1" lang="zh-CN" altLang="en-US" sz="5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Zhang</a:t>
            </a:r>
            <a:r>
              <a:rPr lang="zh-CN" altLang="en-US" dirty="0"/>
              <a:t> </a:t>
            </a:r>
            <a:r>
              <a:rPr lang="en-US" altLang="zh-CN" dirty="0"/>
              <a:t>Kai</a:t>
            </a:r>
          </a:p>
          <a:p>
            <a:pPr algn="ctr"/>
            <a:r>
              <a:rPr lang="en-US" altLang="zh-CN" cap="none" dirty="0" err="1"/>
              <a:t>kzhang@cse.cuhk.edu.hk</a:t>
            </a:r>
            <a:endParaRPr lang="en-US" altLang="zh-CN" cap="none" dirty="0"/>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FA326A-500A-554D-93CD-589ED1B4A598}"/>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78BE3B7-DCFE-0649-8C4F-3FDBB25626A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5A05AA-CF39-454B-B5FA-7009170CD00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75B7B41E-46E9-9A47-915D-94373D354AF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17B2C834-C9B4-F542-A500-880D1A93786F}"/>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64AA4392-51A1-3943-BAB8-85871299B6D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D2390B1-660F-724F-A845-956D1BF4630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9A523B34-9DCB-2B43-A1ED-5CE77DA9FFC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35C9AB3-5DF3-2345-92D3-4C6B11AAB64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09CF5E38-5E8C-DF4E-BC02-F7A336D3DEF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FD52775A-69F4-2945-A081-788F0BD115C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7E5EE434-8BBA-234C-B516-78EED1C631F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7EA2B929-5629-B044-9F65-C90FDA64C5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150</a:t>
            </a:r>
            <a:endParaRPr kumimoji="1" lang="zh-CN" altLang="en-US" sz="1400" dirty="0"/>
          </a:p>
        </p:txBody>
      </p:sp>
      <p:grpSp>
        <p:nvGrpSpPr>
          <p:cNvPr id="6" name="组合 5">
            <a:extLst>
              <a:ext uri="{FF2B5EF4-FFF2-40B4-BE49-F238E27FC236}">
                <a16:creationId xmlns:a16="http://schemas.microsoft.com/office/drawing/2014/main" id="{75A26CF1-580F-FE40-A979-B42EDEEA244E}"/>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5AD3352-9DF0-7748-82CC-DECFEC4A148F}"/>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890BEB6D-D566-F44F-BF3E-BBF272552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9DCF134-67B4-164A-AECF-089C1FC6D0D0}"/>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884CD726-3E83-CE48-9FF5-45788DACF7A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75989B7-1B48-034E-8F27-DBA7C419A993}"/>
                        </a:ext>
                      </a:extLst>
                    </p:cNvPr>
                    <p:cNvGrpSpPr/>
                    <p:nvPr/>
                  </p:nvGrpSpPr>
                  <p:grpSpPr>
                    <a:xfrm>
                      <a:off x="619423" y="5685080"/>
                      <a:ext cx="10351066" cy="584775"/>
                      <a:chOff x="619423" y="5685080"/>
                      <a:chExt cx="10351066" cy="584775"/>
                    </a:xfrm>
                  </p:grpSpPr>
                  <p:sp>
                    <p:nvSpPr>
                      <p:cNvPr id="49" name="文本框 48">
                        <a:extLst>
                          <a:ext uri="{FF2B5EF4-FFF2-40B4-BE49-F238E27FC236}">
                            <a16:creationId xmlns:a16="http://schemas.microsoft.com/office/drawing/2014/main" id="{51EFC231-9995-5A46-8C9B-EBF520D0C6E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0" name="组合 49">
                        <a:extLst>
                          <a:ext uri="{FF2B5EF4-FFF2-40B4-BE49-F238E27FC236}">
                            <a16:creationId xmlns:a16="http://schemas.microsoft.com/office/drawing/2014/main" id="{97C65D05-2B66-D645-A94C-5662ABD009AD}"/>
                          </a:ext>
                        </a:extLst>
                      </p:cNvPr>
                      <p:cNvGrpSpPr/>
                      <p:nvPr/>
                    </p:nvGrpSpPr>
                    <p:grpSpPr>
                      <a:xfrm>
                        <a:off x="1795604" y="5712739"/>
                        <a:ext cx="9174885" cy="551608"/>
                        <a:chOff x="1795604" y="5758004"/>
                        <a:chExt cx="9174885" cy="551608"/>
                      </a:xfrm>
                    </p:grpSpPr>
                    <p:grpSp>
                      <p:nvGrpSpPr>
                        <p:cNvPr id="51" name="组合 50">
                          <a:extLst>
                            <a:ext uri="{FF2B5EF4-FFF2-40B4-BE49-F238E27FC236}">
                              <a16:creationId xmlns:a16="http://schemas.microsoft.com/office/drawing/2014/main" id="{490417E0-1098-F247-BEAC-F9565AEE640A}"/>
                            </a:ext>
                          </a:extLst>
                        </p:cNvPr>
                        <p:cNvGrpSpPr/>
                        <p:nvPr/>
                      </p:nvGrpSpPr>
                      <p:grpSpPr>
                        <a:xfrm>
                          <a:off x="1795604" y="5758004"/>
                          <a:ext cx="8600792" cy="416459"/>
                          <a:chOff x="1795604" y="5758004"/>
                          <a:chExt cx="8600792" cy="416459"/>
                        </a:xfrm>
                      </p:grpSpPr>
                      <p:cxnSp>
                        <p:nvCxnSpPr>
                          <p:cNvPr id="53" name="直线箭头连接符 52">
                            <a:extLst>
                              <a:ext uri="{FF2B5EF4-FFF2-40B4-BE49-F238E27FC236}">
                                <a16:creationId xmlns:a16="http://schemas.microsoft.com/office/drawing/2014/main" id="{56ADA316-921C-1548-9D62-EB6DB9539CE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4EAC8B85-EEFE-B440-80A7-6802D4F46F1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3F242004-B3AD-1E4B-8296-5FAFF9D295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8" name="文本框 47">
                      <a:extLst>
                        <a:ext uri="{FF2B5EF4-FFF2-40B4-BE49-F238E27FC236}">
                          <a16:creationId xmlns:a16="http://schemas.microsoft.com/office/drawing/2014/main" id="{187B1EBA-2709-354B-AADD-2E20AF383C5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5" name="直线连接符 44">
                    <a:extLst>
                      <a:ext uri="{FF2B5EF4-FFF2-40B4-BE49-F238E27FC236}">
                        <a16:creationId xmlns:a16="http://schemas.microsoft.com/office/drawing/2014/main" id="{3BFCBFE2-EE95-EC49-BA66-6D71B891A6D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59A92A-208D-8147-9947-F991D4BBA171}"/>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2" name="文本框 41">
                  <a:extLst>
                    <a:ext uri="{FF2B5EF4-FFF2-40B4-BE49-F238E27FC236}">
                      <a16:creationId xmlns:a16="http://schemas.microsoft.com/office/drawing/2014/main" id="{2934796E-5922-2241-B72C-5715C359832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3" name="矩形 42">
                  <a:extLst>
                    <a:ext uri="{FF2B5EF4-FFF2-40B4-BE49-F238E27FC236}">
                      <a16:creationId xmlns:a16="http://schemas.microsoft.com/office/drawing/2014/main" id="{AD54E365-CBFD-B34C-81C8-0DDA462F6EBE}"/>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5" name="文本框 54">
                <a:extLst>
                  <a:ext uri="{FF2B5EF4-FFF2-40B4-BE49-F238E27FC236}">
                    <a16:creationId xmlns:a16="http://schemas.microsoft.com/office/drawing/2014/main" id="{AFDFAADA-247B-C44B-B101-F11C5406043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6" name="矩形 55">
                <a:extLst>
                  <a:ext uri="{FF2B5EF4-FFF2-40B4-BE49-F238E27FC236}">
                    <a16:creationId xmlns:a16="http://schemas.microsoft.com/office/drawing/2014/main" id="{85E1DF27-2FDB-5B40-A4AF-A76E78BDAC2F}"/>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 name="文本框 4">
              <a:extLst>
                <a:ext uri="{FF2B5EF4-FFF2-40B4-BE49-F238E27FC236}">
                  <a16:creationId xmlns:a16="http://schemas.microsoft.com/office/drawing/2014/main" id="{17A16D18-12EA-5443-9BEB-D6B6F047C980}"/>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7" name="组合 56">
            <a:extLst>
              <a:ext uri="{FF2B5EF4-FFF2-40B4-BE49-F238E27FC236}">
                <a16:creationId xmlns:a16="http://schemas.microsoft.com/office/drawing/2014/main" id="{B419DA2C-A22C-2E49-B186-295ADEA8B5D9}"/>
              </a:ext>
            </a:extLst>
          </p:cNvPr>
          <p:cNvGrpSpPr/>
          <p:nvPr/>
        </p:nvGrpSpPr>
        <p:grpSpPr>
          <a:xfrm>
            <a:off x="397739" y="1835660"/>
            <a:ext cx="3401108" cy="3829722"/>
            <a:chOff x="397739" y="1835660"/>
            <a:chExt cx="3401108" cy="3829722"/>
          </a:xfrm>
        </p:grpSpPr>
        <p:sp>
          <p:nvSpPr>
            <p:cNvPr id="58" name="Content Placeholder 2">
              <a:extLst>
                <a:ext uri="{FF2B5EF4-FFF2-40B4-BE49-F238E27FC236}">
                  <a16:creationId xmlns:a16="http://schemas.microsoft.com/office/drawing/2014/main" id="{23BE4BE8-A219-154C-BF39-1FDAB504C47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9" name="Content Placeholder 2">
              <a:extLst>
                <a:ext uri="{FF2B5EF4-FFF2-40B4-BE49-F238E27FC236}">
                  <a16:creationId xmlns:a16="http://schemas.microsoft.com/office/drawing/2014/main" id="{7AB7327D-20A4-B849-AA0F-6FD20A559D9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9486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76FC382-9923-6D43-A4A6-18CCD583CEBA}"/>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CC40CBAA-6ED8-0A4F-B896-DA1338EA0D2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C870D43-5CA9-4142-B7A5-D6372A5E94C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C569CFB2-9305-8646-8580-155D4647404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108E146-AC86-9F43-9B73-E1D2CCA36A05}"/>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5C07A1F-E68B-694A-AB11-BA2FA9FFD3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DB04D1-44C4-F349-96B4-3D02C8D2CA5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25F89AA6-791F-0745-815E-BA304627228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5087424A-A98B-2348-97D6-A281B1D57EA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76C98312-BEF0-CF4E-ACB2-35676B04F2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C44402E-E7DA-634C-B624-39FB3F25D41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17D7CC67-FC89-574E-9FCE-E0A359C3117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9E85F59E-CA35-0E43-A0F2-6666762118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40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140</a:t>
            </a:r>
            <a:endParaRPr kumimoji="1" lang="zh-CN" altLang="en-US" sz="1400" dirty="0"/>
          </a:p>
        </p:txBody>
      </p:sp>
      <p:grpSp>
        <p:nvGrpSpPr>
          <p:cNvPr id="5" name="组合 4">
            <a:extLst>
              <a:ext uri="{FF2B5EF4-FFF2-40B4-BE49-F238E27FC236}">
                <a16:creationId xmlns:a16="http://schemas.microsoft.com/office/drawing/2014/main" id="{F5802392-8570-7D47-91B0-54062329DF0D}"/>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1073D1F-10CE-1F47-96C8-E8537799E11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764E7E47-93CF-204A-AEBA-F40E75B0F831}"/>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F8EF714C-A614-164F-8D98-1ADAA27133B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64003DE-01D9-0E49-8BDA-23271A166068}"/>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B1956FF4-8E43-A34E-A5B4-0927CDFFF939}"/>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07780BB6-AD10-8C44-A873-528681C32553}"/>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ACDB1F35-6D81-8A48-8856-9AA480065A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3A5E4E25-404D-4C42-B76A-7980F190346D}"/>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0A388279-CCE8-324B-ACD8-1DD103C87887}"/>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66091DBC-5B6F-D54C-A7E7-B34181F67EC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2F828AD4-0935-334F-A4AA-6977835C3ED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A167D96B-7766-8342-9798-C265043BC701}"/>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489D9AAD-9545-E84F-A7CD-E5690B0771D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3" name="直线连接符 62">
                      <a:extLst>
                        <a:ext uri="{FF2B5EF4-FFF2-40B4-BE49-F238E27FC236}">
                          <a16:creationId xmlns:a16="http://schemas.microsoft.com/office/drawing/2014/main" id="{2F7CE5F6-DC01-3B42-8A50-4275A0455C3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BB694DB6-800B-D74A-9492-63FCCB6F6F7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0" name="文本框 59">
                    <a:extLst>
                      <a:ext uri="{FF2B5EF4-FFF2-40B4-BE49-F238E27FC236}">
                        <a16:creationId xmlns:a16="http://schemas.microsoft.com/office/drawing/2014/main" id="{82D51A95-5C1F-2147-BD37-3633B921A8D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1" name="矩形 60">
                    <a:extLst>
                      <a:ext uri="{FF2B5EF4-FFF2-40B4-BE49-F238E27FC236}">
                        <a16:creationId xmlns:a16="http://schemas.microsoft.com/office/drawing/2014/main" id="{F97FB18D-9088-8244-B42D-5042B0DB8B2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7" name="文本框 56">
                  <a:extLst>
                    <a:ext uri="{FF2B5EF4-FFF2-40B4-BE49-F238E27FC236}">
                      <a16:creationId xmlns:a16="http://schemas.microsoft.com/office/drawing/2014/main" id="{3ED02511-2D23-3B46-8A87-131453D4546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8" name="矩形 57">
                  <a:extLst>
                    <a:ext uri="{FF2B5EF4-FFF2-40B4-BE49-F238E27FC236}">
                      <a16:creationId xmlns:a16="http://schemas.microsoft.com/office/drawing/2014/main" id="{BAF9BD30-04F1-B24D-BD41-A7925F1283D5}"/>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3" name="文本框 72">
                <a:extLst>
                  <a:ext uri="{FF2B5EF4-FFF2-40B4-BE49-F238E27FC236}">
                    <a16:creationId xmlns:a16="http://schemas.microsoft.com/office/drawing/2014/main" id="{426FFF89-5842-9D43-BA22-3F8F522F509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74" name="矩形 73">
                <a:extLst>
                  <a:ext uri="{FF2B5EF4-FFF2-40B4-BE49-F238E27FC236}">
                    <a16:creationId xmlns:a16="http://schemas.microsoft.com/office/drawing/2014/main" id="{6F6D0C2E-9369-CC41-9780-872BAD249A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156" name="文本框 155">
              <a:extLst>
                <a:ext uri="{FF2B5EF4-FFF2-40B4-BE49-F238E27FC236}">
                  <a16:creationId xmlns:a16="http://schemas.microsoft.com/office/drawing/2014/main" id="{B44B5E30-C7DA-BC4B-AA48-6FAB122D5D0C}"/>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157" name="文本框 156">
              <a:extLst>
                <a:ext uri="{FF2B5EF4-FFF2-40B4-BE49-F238E27FC236}">
                  <a16:creationId xmlns:a16="http://schemas.microsoft.com/office/drawing/2014/main" id="{96C9D87B-0419-A247-804D-C1B4C4DDB692}"/>
                </a:ext>
              </a:extLst>
            </p:cNvPr>
            <p:cNvSpPr txBox="1"/>
            <p:nvPr/>
          </p:nvSpPr>
          <p:spPr>
            <a:xfrm>
              <a:off x="2655664"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46" name="组合 45">
            <a:extLst>
              <a:ext uri="{FF2B5EF4-FFF2-40B4-BE49-F238E27FC236}">
                <a16:creationId xmlns:a16="http://schemas.microsoft.com/office/drawing/2014/main" id="{5D8E5D52-16E4-EB47-90BB-9DE84418DA99}"/>
              </a:ext>
            </a:extLst>
          </p:cNvPr>
          <p:cNvGrpSpPr/>
          <p:nvPr/>
        </p:nvGrpSpPr>
        <p:grpSpPr>
          <a:xfrm>
            <a:off x="397739" y="1835660"/>
            <a:ext cx="3401108" cy="3829722"/>
            <a:chOff x="397739" y="1835660"/>
            <a:chExt cx="3401108" cy="3829722"/>
          </a:xfrm>
        </p:grpSpPr>
        <p:sp>
          <p:nvSpPr>
            <p:cNvPr id="47" name="Content Placeholder 2">
              <a:extLst>
                <a:ext uri="{FF2B5EF4-FFF2-40B4-BE49-F238E27FC236}">
                  <a16:creationId xmlns:a16="http://schemas.microsoft.com/office/drawing/2014/main" id="{D4F001E6-C2C2-7343-8F0F-18502A1C883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48" name="Content Placeholder 2">
              <a:extLst>
                <a:ext uri="{FF2B5EF4-FFF2-40B4-BE49-F238E27FC236}">
                  <a16:creationId xmlns:a16="http://schemas.microsoft.com/office/drawing/2014/main" id="{3FB340CC-4CF4-DB40-94E6-12DFD8E083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717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04AFAB-7A71-3E4B-945B-0A7667D41DC4}"/>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BFC82BFF-FD34-9340-997F-48E542E9EF8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48E1E50-BB9A-D045-934C-9FAA8EDCB62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0E1D17F9-015B-4046-BC98-A6989874842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CB524F44-3331-E443-892E-9D472EADE734}"/>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338BC9D-9D80-474C-889A-C30C66A152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06F6D34-2825-C541-9D78-E3D73061B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D152F7DC-5ECA-AF47-81DA-6BDE32C95DB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5A46274-7BB2-C048-8433-E3A3393E31B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5A2DA65F-2B51-3344-A814-8C2D3475BBF8}"/>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6C5962DE-5CA5-9047-A3A4-03655779B86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2BDEAA10-00CE-954F-B077-8F3484EFEFD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5996F452-FEB7-0748-B0BB-382D6235DD0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50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130</a:t>
            </a:r>
            <a:endParaRPr kumimoji="1" lang="zh-CN" altLang="en-US" sz="1400" dirty="0"/>
          </a:p>
        </p:txBody>
      </p:sp>
      <p:grpSp>
        <p:nvGrpSpPr>
          <p:cNvPr id="5" name="组合 4">
            <a:extLst>
              <a:ext uri="{FF2B5EF4-FFF2-40B4-BE49-F238E27FC236}">
                <a16:creationId xmlns:a16="http://schemas.microsoft.com/office/drawing/2014/main" id="{3961B7E9-540A-BD4B-A9ED-275BC3ACC09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D78A7BC9-849A-2B42-854D-8990FF658F73}"/>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3F43675B-0523-DC43-A743-053CC953009B}"/>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356BCF90-6814-AD48-A8FA-62C122506E91}"/>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5CF2983-2B86-9A4B-B870-ECD4A24C417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DA3B5AA-374B-444C-8A89-10AAAC0E704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32252F-8181-6D4A-8A68-150D91C7A27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CAAE7B6D-5919-8A49-B307-69E4C077E638}"/>
                            </a:ext>
                          </a:extLst>
                        </p:cNvPr>
                        <p:cNvGrpSpPr/>
                        <p:nvPr/>
                      </p:nvGrpSpPr>
                      <p:grpSpPr>
                        <a:xfrm>
                          <a:off x="619423" y="5685080"/>
                          <a:ext cx="10351066" cy="584775"/>
                          <a:chOff x="619423" y="5685080"/>
                          <a:chExt cx="10351066" cy="584775"/>
                        </a:xfrm>
                      </p:grpSpPr>
                      <p:sp>
                        <p:nvSpPr>
                          <p:cNvPr id="55" name="文本框 54">
                            <a:extLst>
                              <a:ext uri="{FF2B5EF4-FFF2-40B4-BE49-F238E27FC236}">
                                <a16:creationId xmlns:a16="http://schemas.microsoft.com/office/drawing/2014/main" id="{A50E65CC-8C06-FD41-A01E-153B9CDDE21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6" name="组合 55">
                            <a:extLst>
                              <a:ext uri="{FF2B5EF4-FFF2-40B4-BE49-F238E27FC236}">
                                <a16:creationId xmlns:a16="http://schemas.microsoft.com/office/drawing/2014/main" id="{BE24F9DB-E717-BD4C-91D2-E2605CE3FC53}"/>
                              </a:ext>
                            </a:extLst>
                          </p:cNvPr>
                          <p:cNvGrpSpPr/>
                          <p:nvPr/>
                        </p:nvGrpSpPr>
                        <p:grpSpPr>
                          <a:xfrm>
                            <a:off x="1795604" y="5712739"/>
                            <a:ext cx="9174885" cy="551608"/>
                            <a:chOff x="1795604" y="5758004"/>
                            <a:chExt cx="9174885" cy="551608"/>
                          </a:xfrm>
                        </p:grpSpPr>
                        <p:grpSp>
                          <p:nvGrpSpPr>
                            <p:cNvPr id="57" name="组合 56">
                              <a:extLst>
                                <a:ext uri="{FF2B5EF4-FFF2-40B4-BE49-F238E27FC236}">
                                  <a16:creationId xmlns:a16="http://schemas.microsoft.com/office/drawing/2014/main" id="{FF8A24A0-EEBA-8E4D-AD10-23C9F1581E15}"/>
                                </a:ext>
                              </a:extLst>
                            </p:cNvPr>
                            <p:cNvGrpSpPr/>
                            <p:nvPr/>
                          </p:nvGrpSpPr>
                          <p:grpSpPr>
                            <a:xfrm>
                              <a:off x="1795604" y="5758004"/>
                              <a:ext cx="8600792" cy="416459"/>
                              <a:chOff x="1795604" y="5758004"/>
                              <a:chExt cx="8600792" cy="416459"/>
                            </a:xfrm>
                          </p:grpSpPr>
                          <p:cxnSp>
                            <p:nvCxnSpPr>
                              <p:cNvPr id="59" name="直线箭头连接符 58">
                                <a:extLst>
                                  <a:ext uri="{FF2B5EF4-FFF2-40B4-BE49-F238E27FC236}">
                                    <a16:creationId xmlns:a16="http://schemas.microsoft.com/office/drawing/2014/main" id="{EBBCE96E-FA42-2A48-8AD9-34F93291AD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EDE711F9-31E4-3146-B4BB-B89F44C3799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F48ED1B8-5716-A845-B7F0-11D8B582B05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4" name="文本框 53">
                          <a:extLst>
                            <a:ext uri="{FF2B5EF4-FFF2-40B4-BE49-F238E27FC236}">
                              <a16:creationId xmlns:a16="http://schemas.microsoft.com/office/drawing/2014/main" id="{0C5903EE-50C2-C74E-BEDF-B7EDEF1B90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1" name="直线连接符 50">
                        <a:extLst>
                          <a:ext uri="{FF2B5EF4-FFF2-40B4-BE49-F238E27FC236}">
                            <a16:creationId xmlns:a16="http://schemas.microsoft.com/office/drawing/2014/main" id="{ECC0BC53-5EAD-9744-B643-4DCBB775138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9D69E2D0-B114-8942-811B-3D0263E19B4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8" name="文本框 47">
                      <a:extLst>
                        <a:ext uri="{FF2B5EF4-FFF2-40B4-BE49-F238E27FC236}">
                          <a16:creationId xmlns:a16="http://schemas.microsoft.com/office/drawing/2014/main" id="{19DFB200-3099-4849-9341-2718CA3F992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9" name="矩形 48">
                      <a:extLst>
                        <a:ext uri="{FF2B5EF4-FFF2-40B4-BE49-F238E27FC236}">
                          <a16:creationId xmlns:a16="http://schemas.microsoft.com/office/drawing/2014/main" id="{54AB41F5-4E50-C54F-879B-6EFF6CAB6CB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5" name="文本框 44">
                    <a:extLst>
                      <a:ext uri="{FF2B5EF4-FFF2-40B4-BE49-F238E27FC236}">
                        <a16:creationId xmlns:a16="http://schemas.microsoft.com/office/drawing/2014/main" id="{C951FCDD-8517-474C-9D4E-35816A5EFBF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46" name="矩形 45">
                    <a:extLst>
                      <a:ext uri="{FF2B5EF4-FFF2-40B4-BE49-F238E27FC236}">
                        <a16:creationId xmlns:a16="http://schemas.microsoft.com/office/drawing/2014/main" id="{3269DFAC-4AA5-4043-BC49-BA59D5F1DD96}"/>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2" name="文本框 41">
                  <a:extLst>
                    <a:ext uri="{FF2B5EF4-FFF2-40B4-BE49-F238E27FC236}">
                      <a16:creationId xmlns:a16="http://schemas.microsoft.com/office/drawing/2014/main" id="{4678E359-5D9E-F447-870D-1D875CE7000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3" name="矩形 42">
                  <a:extLst>
                    <a:ext uri="{FF2B5EF4-FFF2-40B4-BE49-F238E27FC236}">
                      <a16:creationId xmlns:a16="http://schemas.microsoft.com/office/drawing/2014/main" id="{062C3CF4-8F34-844A-8884-BCF61E1AE4E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3" name="文本框 62">
                <a:extLst>
                  <a:ext uri="{FF2B5EF4-FFF2-40B4-BE49-F238E27FC236}">
                    <a16:creationId xmlns:a16="http://schemas.microsoft.com/office/drawing/2014/main" id="{E3C9EC6F-7B21-2949-ABC7-8E28B07773A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64" name="矩形 63">
                <a:extLst>
                  <a:ext uri="{FF2B5EF4-FFF2-40B4-BE49-F238E27FC236}">
                    <a16:creationId xmlns:a16="http://schemas.microsoft.com/office/drawing/2014/main" id="{8292B1C7-5DA6-F040-A98D-A030798A54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1" name="文本框 60">
              <a:extLst>
                <a:ext uri="{FF2B5EF4-FFF2-40B4-BE49-F238E27FC236}">
                  <a16:creationId xmlns:a16="http://schemas.microsoft.com/office/drawing/2014/main" id="{4F793DBD-E68C-D44A-9253-298CA3A03186}"/>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2" name="文本框 61">
              <a:extLst>
                <a:ext uri="{FF2B5EF4-FFF2-40B4-BE49-F238E27FC236}">
                  <a16:creationId xmlns:a16="http://schemas.microsoft.com/office/drawing/2014/main" id="{2C085DA9-C8D0-C74B-B81B-F1CC784E7A95}"/>
                </a:ext>
              </a:extLst>
            </p:cNvPr>
            <p:cNvSpPr txBox="1"/>
            <p:nvPr/>
          </p:nvSpPr>
          <p:spPr>
            <a:xfrm>
              <a:off x="2658008"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5" name="文本框 64">
              <a:extLst>
                <a:ext uri="{FF2B5EF4-FFF2-40B4-BE49-F238E27FC236}">
                  <a16:creationId xmlns:a16="http://schemas.microsoft.com/office/drawing/2014/main" id="{C58966D7-F10D-3C41-8C0A-0710AF56260A}"/>
                </a:ext>
              </a:extLst>
            </p:cNvPr>
            <p:cNvSpPr txBox="1"/>
            <p:nvPr/>
          </p:nvSpPr>
          <p:spPr>
            <a:xfrm>
              <a:off x="2961275" y="5794912"/>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6" name="组合 65">
            <a:extLst>
              <a:ext uri="{FF2B5EF4-FFF2-40B4-BE49-F238E27FC236}">
                <a16:creationId xmlns:a16="http://schemas.microsoft.com/office/drawing/2014/main" id="{50059C6D-A14E-8646-A461-51296CA9985B}"/>
              </a:ext>
            </a:extLst>
          </p:cNvPr>
          <p:cNvGrpSpPr/>
          <p:nvPr/>
        </p:nvGrpSpPr>
        <p:grpSpPr>
          <a:xfrm>
            <a:off x="397739" y="1835660"/>
            <a:ext cx="3401108" cy="3829722"/>
            <a:chOff x="397739" y="1835660"/>
            <a:chExt cx="3401108" cy="3829722"/>
          </a:xfrm>
        </p:grpSpPr>
        <p:sp>
          <p:nvSpPr>
            <p:cNvPr id="67" name="Content Placeholder 2">
              <a:extLst>
                <a:ext uri="{FF2B5EF4-FFF2-40B4-BE49-F238E27FC236}">
                  <a16:creationId xmlns:a16="http://schemas.microsoft.com/office/drawing/2014/main" id="{B523AEFB-9DC3-9847-A8B6-D185BAD76B4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8" name="Content Placeholder 2">
              <a:extLst>
                <a:ext uri="{FF2B5EF4-FFF2-40B4-BE49-F238E27FC236}">
                  <a16:creationId xmlns:a16="http://schemas.microsoft.com/office/drawing/2014/main" id="{C815D796-42E4-8A43-83C3-148BDCDFDF2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7469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44444E-6 L 0.00391 0.14513 " pathEditMode="relative" rAng="0" ptsTypes="AA">
                                      <p:cBhvr>
                                        <p:cTn id="6" dur="2000" fill="hold"/>
                                        <p:tgtEl>
                                          <p:spTgt spid="23"/>
                                        </p:tgtEl>
                                        <p:attrNameLst>
                                          <p:attrName>ppt_x</p:attrName>
                                          <p:attrName>ppt_y</p:attrName>
                                        </p:attrNameLst>
                                      </p:cBhvr>
                                      <p:rCtr x="195"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6563F034-77C0-A548-B15B-D6972E758797}"/>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8C0ADFA8-C045-EF49-8188-EAD80B17825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91EEF878-ED26-E246-B88B-FF6DCBA0F59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6FF5DC72-9297-9B41-B046-EC809C054B88}"/>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070E7C3C-AC40-144F-A274-741F94FC04BD}"/>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0D6AA66-3089-6F44-9AB8-76C908F929F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63AE8C2-A9AC-F846-91E1-38925C7A728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BB4C0FB0-495C-B644-A6EE-A42E26BC447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9CD166BD-8DF9-9148-B51D-776AC2896B8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B7CEB487-490E-7048-A1D4-29753188827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4B338C3D-55BF-324B-B2E3-2D71D5DA00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CAEAABD3-B8E2-1D43-9A6E-BF3F1EBC39C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38DD9FFE-F94B-114C-B20F-D7F7F145A1B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120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186B70C0-A92F-B342-9B52-930FD720753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D1C1102-3B32-4941-871F-73F805924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EB5AD786-B701-8642-8606-1053B95373B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35EC92A1-6731-3F45-8C98-2890B5D3A310}"/>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E10513AE-007D-A64B-A74E-868281BB8B3A}"/>
                      </a:ext>
                    </a:extLst>
                  </p:cNvPr>
                  <p:cNvGrpSpPr/>
                  <p:nvPr/>
                </p:nvGrpSpPr>
                <p:grpSpPr>
                  <a:xfrm>
                    <a:off x="619423" y="5685080"/>
                    <a:ext cx="10351066" cy="714130"/>
                    <a:chOff x="619423" y="5685080"/>
                    <a:chExt cx="10351066" cy="714130"/>
                  </a:xfrm>
                </p:grpSpPr>
                <p:grpSp>
                  <p:nvGrpSpPr>
                    <p:cNvPr id="48" name="组合 47">
                      <a:extLst>
                        <a:ext uri="{FF2B5EF4-FFF2-40B4-BE49-F238E27FC236}">
                          <a16:creationId xmlns:a16="http://schemas.microsoft.com/office/drawing/2014/main" id="{C12FBD72-1A0A-4D46-B422-1157285A253A}"/>
                        </a:ext>
                      </a:extLst>
                    </p:cNvPr>
                    <p:cNvGrpSpPr/>
                    <p:nvPr/>
                  </p:nvGrpSpPr>
                  <p:grpSpPr>
                    <a:xfrm>
                      <a:off x="619423" y="5685080"/>
                      <a:ext cx="10351066" cy="714130"/>
                      <a:chOff x="619423" y="5685080"/>
                      <a:chExt cx="10351066" cy="714130"/>
                    </a:xfrm>
                  </p:grpSpPr>
                  <p:grpSp>
                    <p:nvGrpSpPr>
                      <p:cNvPr id="51" name="组合 50">
                        <a:extLst>
                          <a:ext uri="{FF2B5EF4-FFF2-40B4-BE49-F238E27FC236}">
                            <a16:creationId xmlns:a16="http://schemas.microsoft.com/office/drawing/2014/main" id="{473EC5CC-FAF7-2148-ACA3-5D62A8F1B471}"/>
                          </a:ext>
                        </a:extLst>
                      </p:cNvPr>
                      <p:cNvGrpSpPr/>
                      <p:nvPr/>
                    </p:nvGrpSpPr>
                    <p:grpSpPr>
                      <a:xfrm>
                        <a:off x="619423" y="5685080"/>
                        <a:ext cx="10351066" cy="714130"/>
                        <a:chOff x="619423" y="5685080"/>
                        <a:chExt cx="10351066" cy="714130"/>
                      </a:xfrm>
                    </p:grpSpPr>
                    <p:grpSp>
                      <p:nvGrpSpPr>
                        <p:cNvPr id="54" name="组合 53">
                          <a:extLst>
                            <a:ext uri="{FF2B5EF4-FFF2-40B4-BE49-F238E27FC236}">
                              <a16:creationId xmlns:a16="http://schemas.microsoft.com/office/drawing/2014/main" id="{108F5A4A-AB50-3D4E-B38F-A8B8D47752D8}"/>
                            </a:ext>
                          </a:extLst>
                        </p:cNvPr>
                        <p:cNvGrpSpPr/>
                        <p:nvPr/>
                      </p:nvGrpSpPr>
                      <p:grpSpPr>
                        <a:xfrm>
                          <a:off x="619423" y="5685080"/>
                          <a:ext cx="10351066" cy="714130"/>
                          <a:chOff x="619423" y="5685080"/>
                          <a:chExt cx="10351066" cy="714130"/>
                        </a:xfrm>
                      </p:grpSpPr>
                      <p:grpSp>
                        <p:nvGrpSpPr>
                          <p:cNvPr id="57" name="组合 56">
                            <a:extLst>
                              <a:ext uri="{FF2B5EF4-FFF2-40B4-BE49-F238E27FC236}">
                                <a16:creationId xmlns:a16="http://schemas.microsoft.com/office/drawing/2014/main" id="{9FD4322D-AF3A-E145-800F-10FFAF9CF6A2}"/>
                              </a:ext>
                            </a:extLst>
                          </p:cNvPr>
                          <p:cNvGrpSpPr/>
                          <p:nvPr/>
                        </p:nvGrpSpPr>
                        <p:grpSpPr>
                          <a:xfrm>
                            <a:off x="619423" y="5685080"/>
                            <a:ext cx="10351066" cy="584775"/>
                            <a:chOff x="619423" y="5685080"/>
                            <a:chExt cx="10351066" cy="584775"/>
                          </a:xfrm>
                        </p:grpSpPr>
                        <p:sp>
                          <p:nvSpPr>
                            <p:cNvPr id="59" name="文本框 58">
                              <a:extLst>
                                <a:ext uri="{FF2B5EF4-FFF2-40B4-BE49-F238E27FC236}">
                                  <a16:creationId xmlns:a16="http://schemas.microsoft.com/office/drawing/2014/main" id="{6C89E419-507E-2C48-BF6A-CA45AA500FD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0" name="组合 59">
                              <a:extLst>
                                <a:ext uri="{FF2B5EF4-FFF2-40B4-BE49-F238E27FC236}">
                                  <a16:creationId xmlns:a16="http://schemas.microsoft.com/office/drawing/2014/main" id="{F8F089EB-A58B-954C-AB9B-947F40A23820}"/>
                                </a:ext>
                              </a:extLst>
                            </p:cNvPr>
                            <p:cNvGrpSpPr/>
                            <p:nvPr/>
                          </p:nvGrpSpPr>
                          <p:grpSpPr>
                            <a:xfrm>
                              <a:off x="1795604" y="5712739"/>
                              <a:ext cx="9174885" cy="551608"/>
                              <a:chOff x="1795604" y="5758004"/>
                              <a:chExt cx="9174885" cy="551608"/>
                            </a:xfrm>
                          </p:grpSpPr>
                          <p:grpSp>
                            <p:nvGrpSpPr>
                              <p:cNvPr id="61" name="组合 60">
                                <a:extLst>
                                  <a:ext uri="{FF2B5EF4-FFF2-40B4-BE49-F238E27FC236}">
                                    <a16:creationId xmlns:a16="http://schemas.microsoft.com/office/drawing/2014/main" id="{DC70B182-9A6D-4842-ACD9-017BC290369B}"/>
                                  </a:ext>
                                </a:extLst>
                              </p:cNvPr>
                              <p:cNvGrpSpPr/>
                              <p:nvPr/>
                            </p:nvGrpSpPr>
                            <p:grpSpPr>
                              <a:xfrm>
                                <a:off x="1795604" y="5758004"/>
                                <a:ext cx="8600792" cy="416459"/>
                                <a:chOff x="1795604" y="5758004"/>
                                <a:chExt cx="8600792" cy="416459"/>
                              </a:xfrm>
                            </p:grpSpPr>
                            <p:cxnSp>
                              <p:nvCxnSpPr>
                                <p:cNvPr id="63" name="直线箭头连接符 62">
                                  <a:extLst>
                                    <a:ext uri="{FF2B5EF4-FFF2-40B4-BE49-F238E27FC236}">
                                      <a16:creationId xmlns:a16="http://schemas.microsoft.com/office/drawing/2014/main" id="{593A96AB-A092-EA45-B5BB-88BE9198C937}"/>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20E5A768-15D3-7142-BE44-88B92981EB5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0060E292-C13B-5543-A6A5-B96E35C370EB}"/>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8" name="文本框 57">
                            <a:extLst>
                              <a:ext uri="{FF2B5EF4-FFF2-40B4-BE49-F238E27FC236}">
                                <a16:creationId xmlns:a16="http://schemas.microsoft.com/office/drawing/2014/main" id="{D08EEFF7-0CED-B244-88AF-D007DA96F5F2}"/>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5" name="直线连接符 54">
                          <a:extLst>
                            <a:ext uri="{FF2B5EF4-FFF2-40B4-BE49-F238E27FC236}">
                              <a16:creationId xmlns:a16="http://schemas.microsoft.com/office/drawing/2014/main" id="{EC00032A-D0AA-0547-80FB-B540A38807B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1BB2902-3BA7-6942-B2C5-F1F36522259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2" name="文本框 51">
                        <a:extLst>
                          <a:ext uri="{FF2B5EF4-FFF2-40B4-BE49-F238E27FC236}">
                            <a16:creationId xmlns:a16="http://schemas.microsoft.com/office/drawing/2014/main" id="{8677FA77-A224-E940-B249-9D10D0991EB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3" name="矩形 52">
                        <a:extLst>
                          <a:ext uri="{FF2B5EF4-FFF2-40B4-BE49-F238E27FC236}">
                            <a16:creationId xmlns:a16="http://schemas.microsoft.com/office/drawing/2014/main" id="{5250EDED-E0EC-C547-A253-C98B7D854BB0}"/>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9" name="文本框 48">
                      <a:extLst>
                        <a:ext uri="{FF2B5EF4-FFF2-40B4-BE49-F238E27FC236}">
                          <a16:creationId xmlns:a16="http://schemas.microsoft.com/office/drawing/2014/main" id="{4AB8DE78-385B-664A-A21F-384FBAFC559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0" name="矩形 49">
                      <a:extLst>
                        <a:ext uri="{FF2B5EF4-FFF2-40B4-BE49-F238E27FC236}">
                          <a16:creationId xmlns:a16="http://schemas.microsoft.com/office/drawing/2014/main" id="{D0DDE371-B93F-BA4A-B02F-F711E0626178}"/>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6" name="文本框 45">
                    <a:extLst>
                      <a:ext uri="{FF2B5EF4-FFF2-40B4-BE49-F238E27FC236}">
                        <a16:creationId xmlns:a16="http://schemas.microsoft.com/office/drawing/2014/main" id="{1BCD8C54-02B3-D441-898D-D42B4D6E1C0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7" name="矩形 46">
                    <a:extLst>
                      <a:ext uri="{FF2B5EF4-FFF2-40B4-BE49-F238E27FC236}">
                        <a16:creationId xmlns:a16="http://schemas.microsoft.com/office/drawing/2014/main" id="{D8D92BA2-D684-BE45-9CBF-B90A8AE8302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3" name="文本框 42">
                  <a:extLst>
                    <a:ext uri="{FF2B5EF4-FFF2-40B4-BE49-F238E27FC236}">
                      <a16:creationId xmlns:a16="http://schemas.microsoft.com/office/drawing/2014/main" id="{14325530-8687-8541-A827-93F721A94BA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4" name="矩形 43">
                  <a:extLst>
                    <a:ext uri="{FF2B5EF4-FFF2-40B4-BE49-F238E27FC236}">
                      <a16:creationId xmlns:a16="http://schemas.microsoft.com/office/drawing/2014/main" id="{769D188E-7EBA-2D4E-A6B8-A8478220ADC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5" name="文本框 64">
                <a:extLst>
                  <a:ext uri="{FF2B5EF4-FFF2-40B4-BE49-F238E27FC236}">
                    <a16:creationId xmlns:a16="http://schemas.microsoft.com/office/drawing/2014/main" id="{AA694986-8DC8-1F40-AB47-13D7579840B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6" name="矩形 65">
                <a:extLst>
                  <a:ext uri="{FF2B5EF4-FFF2-40B4-BE49-F238E27FC236}">
                    <a16:creationId xmlns:a16="http://schemas.microsoft.com/office/drawing/2014/main" id="{FC0B41DA-347A-1A45-8226-5D4595226E6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F0F61D40-F1F8-0C43-AA92-03E82EFF8A74}"/>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8" name="文本框 67">
              <a:extLst>
                <a:ext uri="{FF2B5EF4-FFF2-40B4-BE49-F238E27FC236}">
                  <a16:creationId xmlns:a16="http://schemas.microsoft.com/office/drawing/2014/main" id="{0C0CE04D-3A1E-F849-8952-7BF566A42790}"/>
                </a:ext>
              </a:extLst>
            </p:cNvPr>
            <p:cNvSpPr txBox="1"/>
            <p:nvPr/>
          </p:nvSpPr>
          <p:spPr>
            <a:xfrm>
              <a:off x="2646991"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9" name="文本框 68">
              <a:extLst>
                <a:ext uri="{FF2B5EF4-FFF2-40B4-BE49-F238E27FC236}">
                  <a16:creationId xmlns:a16="http://schemas.microsoft.com/office/drawing/2014/main" id="{1C4FBA50-E899-264B-82E6-14F468ED4F83}"/>
                </a:ext>
              </a:extLst>
            </p:cNvPr>
            <p:cNvSpPr txBox="1"/>
            <p:nvPr/>
          </p:nvSpPr>
          <p:spPr>
            <a:xfrm>
              <a:off x="2961275"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0" name="组合 69">
            <a:extLst>
              <a:ext uri="{FF2B5EF4-FFF2-40B4-BE49-F238E27FC236}">
                <a16:creationId xmlns:a16="http://schemas.microsoft.com/office/drawing/2014/main" id="{8F782BA3-FFFA-374A-BC38-86526A96CFB5}"/>
              </a:ext>
            </a:extLst>
          </p:cNvPr>
          <p:cNvGrpSpPr/>
          <p:nvPr/>
        </p:nvGrpSpPr>
        <p:grpSpPr>
          <a:xfrm>
            <a:off x="397739" y="1835660"/>
            <a:ext cx="3401108" cy="3829722"/>
            <a:chOff x="397739" y="1835660"/>
            <a:chExt cx="3401108" cy="3829722"/>
          </a:xfrm>
        </p:grpSpPr>
        <p:sp>
          <p:nvSpPr>
            <p:cNvPr id="71" name="Content Placeholder 2">
              <a:extLst>
                <a:ext uri="{FF2B5EF4-FFF2-40B4-BE49-F238E27FC236}">
                  <a16:creationId xmlns:a16="http://schemas.microsoft.com/office/drawing/2014/main" id="{30EF2B91-62E9-0E4A-8A6C-AF6A9BEB2A9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2" name="Content Placeholder 2">
              <a:extLst>
                <a:ext uri="{FF2B5EF4-FFF2-40B4-BE49-F238E27FC236}">
                  <a16:creationId xmlns:a16="http://schemas.microsoft.com/office/drawing/2014/main" id="{94328255-C774-A446-A311-DFCE5E81761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7905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00FBFBE-2283-E949-A4D4-242BCD6AE53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A2499987-BE56-2C43-BFAB-D8471A63C4B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09971861-F6CD-AD41-8DFC-9A06AA75C21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B95F31F-7C9F-C941-AC78-5CC172D9FC0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CCD5CF8-6E27-0841-A4AA-2FD848774378}"/>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A5C35DFB-74F9-434B-A278-822FF8FF7C7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F4AA646-CE45-844D-ABF3-8F18D882A47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8019F2A-44CB-1F48-828B-2885D58B23A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0572544-E32E-3C42-98E1-EAF8BB87F83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5A808678-174D-7C49-A5F0-AADFEF75B8F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5C540AF9-CACA-2246-9B2F-0BB56EA951A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D45B2528-57E3-034D-BD7D-56AD23D3794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22DB77A-18B0-8546-B823-0AD82B9FE07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110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37490" y="23876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grpSp>
        <p:nvGrpSpPr>
          <p:cNvPr id="4" name="组合 3">
            <a:extLst>
              <a:ext uri="{FF2B5EF4-FFF2-40B4-BE49-F238E27FC236}">
                <a16:creationId xmlns:a16="http://schemas.microsoft.com/office/drawing/2014/main" id="{82CDD0B1-F9F9-6748-94A0-070DA0E841C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D57B8427-2BE4-CD4E-BE2E-E09E4523302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1FE227E-AAFA-EA43-BE7C-8D86833108BF}"/>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35C0C244-D767-2A4F-BCD3-D4A124765BB3}"/>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A94C67AF-6826-0449-A10F-B39691CDA33F}"/>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E7287599-4C59-5744-9414-89D754100559}"/>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4AF75AEF-8A90-C948-AE1B-B2739621BCAC}"/>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EBFCB52C-5E7B-1B4E-8C6C-CB971068826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E1023B4-354D-8F49-910C-0C2345B185F5}"/>
                              </a:ext>
                            </a:extLst>
                          </p:cNvPr>
                          <p:cNvGrpSpPr/>
                          <p:nvPr/>
                        </p:nvGrpSpPr>
                        <p:grpSpPr>
                          <a:xfrm>
                            <a:off x="619423" y="5685080"/>
                            <a:ext cx="10351066" cy="584775"/>
                            <a:chOff x="619423" y="5685080"/>
                            <a:chExt cx="10351066" cy="584775"/>
                          </a:xfrm>
                        </p:grpSpPr>
                        <p:sp>
                          <p:nvSpPr>
                            <p:cNvPr id="63" name="文本框 62">
                              <a:extLst>
                                <a:ext uri="{FF2B5EF4-FFF2-40B4-BE49-F238E27FC236}">
                                  <a16:creationId xmlns:a16="http://schemas.microsoft.com/office/drawing/2014/main" id="{B85DA0FB-D977-7B42-A842-D546D4F1D31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4" name="组合 63">
                              <a:extLst>
                                <a:ext uri="{FF2B5EF4-FFF2-40B4-BE49-F238E27FC236}">
                                  <a16:creationId xmlns:a16="http://schemas.microsoft.com/office/drawing/2014/main" id="{E4E81067-7203-3E48-9E0A-5CBAC18AD044}"/>
                                </a:ext>
                              </a:extLst>
                            </p:cNvPr>
                            <p:cNvGrpSpPr/>
                            <p:nvPr/>
                          </p:nvGrpSpPr>
                          <p:grpSpPr>
                            <a:xfrm>
                              <a:off x="1795604" y="5712739"/>
                              <a:ext cx="9174885" cy="551608"/>
                              <a:chOff x="1795604" y="5758004"/>
                              <a:chExt cx="9174885" cy="551608"/>
                            </a:xfrm>
                          </p:grpSpPr>
                          <p:grpSp>
                            <p:nvGrpSpPr>
                              <p:cNvPr id="65" name="组合 64">
                                <a:extLst>
                                  <a:ext uri="{FF2B5EF4-FFF2-40B4-BE49-F238E27FC236}">
                                    <a16:creationId xmlns:a16="http://schemas.microsoft.com/office/drawing/2014/main" id="{7A088E16-0583-4143-B2D2-E5330F494916}"/>
                                  </a:ext>
                                </a:extLst>
                              </p:cNvPr>
                              <p:cNvGrpSpPr/>
                              <p:nvPr/>
                            </p:nvGrpSpPr>
                            <p:grpSpPr>
                              <a:xfrm>
                                <a:off x="1795604" y="5758004"/>
                                <a:ext cx="8600792" cy="416459"/>
                                <a:chOff x="1795604" y="5758004"/>
                                <a:chExt cx="8600792" cy="416459"/>
                              </a:xfrm>
                            </p:grpSpPr>
                            <p:cxnSp>
                              <p:nvCxnSpPr>
                                <p:cNvPr id="67" name="直线箭头连接符 66">
                                  <a:extLst>
                                    <a:ext uri="{FF2B5EF4-FFF2-40B4-BE49-F238E27FC236}">
                                      <a16:creationId xmlns:a16="http://schemas.microsoft.com/office/drawing/2014/main" id="{10799F76-6A6C-564F-B4A1-007ADDD83DC6}"/>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9528D486-FDE5-8C46-9498-19642202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6" name="文本框 65">
                                <a:extLst>
                                  <a:ext uri="{FF2B5EF4-FFF2-40B4-BE49-F238E27FC236}">
                                    <a16:creationId xmlns:a16="http://schemas.microsoft.com/office/drawing/2014/main" id="{9FDCB8F7-9C6D-C64A-A344-F048A41145D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2" name="文本框 61">
                            <a:extLst>
                              <a:ext uri="{FF2B5EF4-FFF2-40B4-BE49-F238E27FC236}">
                                <a16:creationId xmlns:a16="http://schemas.microsoft.com/office/drawing/2014/main" id="{96AF8486-F7F5-3F41-B94E-933D198AD43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9" name="直线连接符 58">
                          <a:extLst>
                            <a:ext uri="{FF2B5EF4-FFF2-40B4-BE49-F238E27FC236}">
                              <a16:creationId xmlns:a16="http://schemas.microsoft.com/office/drawing/2014/main" id="{A1458BD9-8F29-6F4E-AA29-9F6C1081285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B48BE48-6C1C-164B-AB79-372C4581AAE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6" name="文本框 55">
                        <a:extLst>
                          <a:ext uri="{FF2B5EF4-FFF2-40B4-BE49-F238E27FC236}">
                            <a16:creationId xmlns:a16="http://schemas.microsoft.com/office/drawing/2014/main" id="{6A53A736-BB8B-5D40-A774-00DD1D22F4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7" name="矩形 56">
                        <a:extLst>
                          <a:ext uri="{FF2B5EF4-FFF2-40B4-BE49-F238E27FC236}">
                            <a16:creationId xmlns:a16="http://schemas.microsoft.com/office/drawing/2014/main" id="{F5A1BE44-FE26-5D4F-BF52-CA705D9CD6C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3" name="文本框 52">
                      <a:extLst>
                        <a:ext uri="{FF2B5EF4-FFF2-40B4-BE49-F238E27FC236}">
                          <a16:creationId xmlns:a16="http://schemas.microsoft.com/office/drawing/2014/main" id="{90BCF245-D6DB-E945-9541-469631659D1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4" name="矩形 53">
                      <a:extLst>
                        <a:ext uri="{FF2B5EF4-FFF2-40B4-BE49-F238E27FC236}">
                          <a16:creationId xmlns:a16="http://schemas.microsoft.com/office/drawing/2014/main" id="{BE0D8F55-A7B6-FE42-B96F-D58075B3FE93}"/>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0" name="文本框 49">
                    <a:extLst>
                      <a:ext uri="{FF2B5EF4-FFF2-40B4-BE49-F238E27FC236}">
                        <a16:creationId xmlns:a16="http://schemas.microsoft.com/office/drawing/2014/main" id="{CAA69571-6E57-8447-8E89-19603F6A4E4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1" name="矩形 50">
                    <a:extLst>
                      <a:ext uri="{FF2B5EF4-FFF2-40B4-BE49-F238E27FC236}">
                        <a16:creationId xmlns:a16="http://schemas.microsoft.com/office/drawing/2014/main" id="{E7FE9206-F34D-764A-8D0B-86E8C64D537E}"/>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7" name="文本框 46">
                  <a:extLst>
                    <a:ext uri="{FF2B5EF4-FFF2-40B4-BE49-F238E27FC236}">
                      <a16:creationId xmlns:a16="http://schemas.microsoft.com/office/drawing/2014/main" id="{F0054F3B-3105-A244-81A9-0B3D9AF97EAD}"/>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8" name="矩形 47">
                  <a:extLst>
                    <a:ext uri="{FF2B5EF4-FFF2-40B4-BE49-F238E27FC236}">
                      <a16:creationId xmlns:a16="http://schemas.microsoft.com/office/drawing/2014/main" id="{B757E8DA-01F8-1648-B663-082434C4345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4" name="文本框 43">
                <a:extLst>
                  <a:ext uri="{FF2B5EF4-FFF2-40B4-BE49-F238E27FC236}">
                    <a16:creationId xmlns:a16="http://schemas.microsoft.com/office/drawing/2014/main" id="{94E5EA8C-A7FE-5C4F-9CC5-CC63B59117E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5" name="矩形 44">
                <a:extLst>
                  <a:ext uri="{FF2B5EF4-FFF2-40B4-BE49-F238E27FC236}">
                    <a16:creationId xmlns:a16="http://schemas.microsoft.com/office/drawing/2014/main" id="{AE178E17-CF81-6846-BC33-80D46B93CF44}"/>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7C8B0FBA-F3D7-224E-9190-8285322DF3CA}"/>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0" name="文本框 69">
              <a:extLst>
                <a:ext uri="{FF2B5EF4-FFF2-40B4-BE49-F238E27FC236}">
                  <a16:creationId xmlns:a16="http://schemas.microsoft.com/office/drawing/2014/main" id="{4D2D8205-736F-A149-A385-50CEE88FCF7A}"/>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1" name="文本框 70">
              <a:extLst>
                <a:ext uri="{FF2B5EF4-FFF2-40B4-BE49-F238E27FC236}">
                  <a16:creationId xmlns:a16="http://schemas.microsoft.com/office/drawing/2014/main" id="{9565D3FF-9422-D742-828A-9D1241BA416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2" name="组合 71">
            <a:extLst>
              <a:ext uri="{FF2B5EF4-FFF2-40B4-BE49-F238E27FC236}">
                <a16:creationId xmlns:a16="http://schemas.microsoft.com/office/drawing/2014/main" id="{A95BA3C9-9747-3A4B-B8F1-E2D3FA4EC092}"/>
              </a:ext>
            </a:extLst>
          </p:cNvPr>
          <p:cNvGrpSpPr/>
          <p:nvPr/>
        </p:nvGrpSpPr>
        <p:grpSpPr>
          <a:xfrm>
            <a:off x="397739" y="1835660"/>
            <a:ext cx="3401108" cy="3829722"/>
            <a:chOff x="397739" y="1835660"/>
            <a:chExt cx="3401108" cy="3829722"/>
          </a:xfrm>
        </p:grpSpPr>
        <p:sp>
          <p:nvSpPr>
            <p:cNvPr id="73" name="Content Placeholder 2">
              <a:extLst>
                <a:ext uri="{FF2B5EF4-FFF2-40B4-BE49-F238E27FC236}">
                  <a16:creationId xmlns:a16="http://schemas.microsoft.com/office/drawing/2014/main" id="{6D3DD246-78A7-214D-90F6-005B41E9088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4" name="Content Placeholder 2">
              <a:extLst>
                <a:ext uri="{FF2B5EF4-FFF2-40B4-BE49-F238E27FC236}">
                  <a16:creationId xmlns:a16="http://schemas.microsoft.com/office/drawing/2014/main" id="{3F672622-C6B6-C94B-A823-0C2C047B182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22317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1.11022E-16 1.85185E-6 L 0.11445 -0.00139 " pathEditMode="relative" rAng="0" ptsTypes="AA">
                                      <p:cBhvr>
                                        <p:cTn id="6" dur="2000" fill="hold"/>
                                        <p:tgtEl>
                                          <p:spTgt spid="24"/>
                                        </p:tgtEl>
                                        <p:attrNameLst>
                                          <p:attrName>ppt_x</p:attrName>
                                          <p:attrName>ppt_y</p:attrName>
                                        </p:attrNameLst>
                                      </p:cBhvr>
                                      <p:rCtr x="5716" y="-69"/>
                                    </p:animMotion>
                                  </p:childTnLst>
                                </p:cTn>
                              </p:par>
                            </p:childTnLst>
                          </p:cTn>
                        </p:par>
                        <p:par>
                          <p:cTn id="7" fill="hold">
                            <p:stCondLst>
                              <p:cond delay="2000"/>
                            </p:stCondLst>
                            <p:childTnLst>
                              <p:par>
                                <p:cTn id="8" presetID="2" presetClass="entr" presetSubtype="9"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0-#ppt_w/2"/>
                                          </p:val>
                                        </p:tav>
                                        <p:tav tm="100000">
                                          <p:val>
                                            <p:strVal val="#ppt_x"/>
                                          </p:val>
                                        </p:tav>
                                      </p:tavLst>
                                    </p:anim>
                                    <p:anim calcmode="lin" valueType="num">
                                      <p:cBhvr additive="base">
                                        <p:cTn id="11"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A4413B4C-7FEF-654B-AC54-EBFFFDD3B8F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17E7FA7D-F679-5B40-AA79-184808C1437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BF1C1DA-A476-A046-A8D1-E4EDD452B86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288C1BBB-B162-1243-9014-FC8CE523583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872190E1-3A40-AB45-8289-5F999E5E62DD}"/>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E51CC79-A703-6449-86F0-16F0031949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C0486B4-2953-8C48-9742-46AAAFE95C6D}"/>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9025A782-84C3-524D-82CE-81669BFECC9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3A7EB772-5427-3841-B1A9-E95BCF43ECB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3F5C5F7-CEF9-BE42-BBD1-081AD46A0C6D}"/>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63C86718-3483-9744-8C8D-6FED4D6303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E9259770-C199-E343-8848-3E7BC09121A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3F71D27B-BFEB-DB45-9A9F-13412DCE1780}"/>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80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7808924"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27051"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8BE2047-F8BF-8B4F-852C-08ECC2C960A1}"/>
              </a:ext>
            </a:extLst>
          </p:cNvPr>
          <p:cNvSpPr/>
          <p:nvPr/>
        </p:nvSpPr>
        <p:spPr>
          <a:xfrm>
            <a:off x="6427051" y="243969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71682720-E15D-C34D-BBF6-5BB7BA65095F}"/>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4FF3A0D2-856D-B445-B3E2-01DBFCD1B2AE}"/>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770DADE7-D728-A641-806B-6FEDC121202C}"/>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8E80DEE2-24F5-034A-A294-E715BAC0E74B}"/>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1CEDAD3E-D801-F84D-A5ED-FFD6EF12117C}"/>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BC4C011D-DCA1-5C43-A116-7F5CD64829E0}"/>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B43FA851-ACCF-254F-9A18-503DA64BBAE5}"/>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F4DA3B43-0535-1B4E-ADA9-779E8DAD0924}"/>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57FE3CBF-34CD-AA47-B246-C16526E21674}"/>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EAEAEE32-B2ED-EF4E-9343-39948125A46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B4722AFF-8CF5-6E4D-BA3F-2D50E8EA69A2}"/>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24223DDF-6782-B947-9BFB-8CCAB138D200}"/>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8DF0E720-83C4-FD4E-BABF-1187BAD9253D}"/>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6B2608A8-D1F3-A14C-B271-A1CF6AA2A7E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7C63ABD5-5EA9-4D46-ADA3-86B515015634}"/>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3BCAA096-E660-D64A-855E-FC90F91B57C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9D53F84F-6B8E-8A49-BAB1-235E2BE8AD4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05C6E07-F4A7-8C41-9C8D-6EE3E18F36E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8E5FEAF4-9863-E542-B723-06D4229C503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CCC5365B-2CC7-9848-80AD-C2941F7C182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AB7079E6-16BC-9A4C-800A-680E42BF649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25D50FEC-07B2-8B44-AEAF-77DDA11CDF9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12151820-7CAA-6043-A8C1-8A621435D8B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A1C0356A-C7A7-8C42-BF55-206F2373D02C}"/>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B510AC3E-D4B7-CE44-91E8-1AB56E38D6B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F207FA9B-FE61-E64A-803D-9C745D31E0C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2A3C1E94-83B3-1845-9001-973D5D5F22B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41C53422-AC98-D84F-957F-EF541A6732D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45163337-0D9E-6542-97B2-6CFA551B2A6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D791EEA7-712D-A44A-BC48-5D7D7A09DD16}"/>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D14DF7C5-487A-7B4D-B9FE-572322BDEAA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38BE3E9-8FB6-4044-A1C0-5CE7D55A3F3E}"/>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10CBCA07-FE1E-574E-A716-B3AA7931A80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DC071464-DBBD-AA42-940F-5C0729E21D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6817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11111E-6 L 0.12878 -0.00023 " pathEditMode="relative" rAng="0" ptsTypes="AA">
                                      <p:cBhvr>
                                        <p:cTn id="6" dur="2000" fill="hold"/>
                                        <p:tgtEl>
                                          <p:spTgt spid="24"/>
                                        </p:tgtEl>
                                        <p:attrNameLst>
                                          <p:attrName>ppt_x</p:attrName>
                                          <p:attrName>ppt_y</p:attrName>
                                        </p:attrNameLst>
                                      </p:cBhvr>
                                      <p:rCtr x="6432" y="-23"/>
                                    </p:animMotion>
                                  </p:childTnLst>
                                </p:cTn>
                              </p:par>
                              <p:par>
                                <p:cTn id="7" presetID="42" presetClass="path" presetSubtype="0" accel="50000" decel="50000" fill="hold" grpId="0" nodeType="withEffect">
                                  <p:stCondLst>
                                    <p:cond delay="0"/>
                                  </p:stCondLst>
                                  <p:childTnLst>
                                    <p:animMotion origin="layout" path="M -2.08333E-6 1.11111E-6 L 0.11328 2.59259E-6 " pathEditMode="relative" rAng="0" ptsTypes="AA">
                                      <p:cBhvr>
                                        <p:cTn id="8" dur="2000" fill="hold"/>
                                        <p:tgtEl>
                                          <p:spTgt spid="25"/>
                                        </p:tgtEl>
                                        <p:attrNameLst>
                                          <p:attrName>ppt_x</p:attrName>
                                          <p:attrName>ppt_y</p:attrName>
                                        </p:attrNameLst>
                                      </p:cBhvr>
                                      <p:rCtr x="6250" y="-23"/>
                                    </p:animMotion>
                                  </p:childTnLst>
                                </p:cTn>
                              </p:par>
                            </p:childTnLst>
                          </p:cTn>
                        </p:par>
                        <p:par>
                          <p:cTn id="9" fill="hold">
                            <p:stCondLst>
                              <p:cond delay="2000"/>
                            </p:stCondLst>
                            <p:childTnLst>
                              <p:par>
                                <p:cTn id="10" presetID="2" presetClass="entr" presetSubtype="9"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EAD61C2-AC84-5349-968E-1893B96E317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C768ED16-A2EC-BC4B-923C-3C9ECD556752}"/>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828271F1-ECF6-FB43-8BF4-D6365A6C8A5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A7851ED-888B-AC47-A947-A2743833CC3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93E9956-1422-9841-9940-2EC185492B67}"/>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FCD35BBC-29B1-B746-A05B-E32048474B0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206A9A3-6828-FD4E-8836-CFABAE3EE43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65034BA-2D52-7A4D-AE99-11DF9C68C94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2F7EDFC9-3AAE-A84B-9C3A-9A68E40D817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89ED384-D256-834B-AFCA-28ED7BE199B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B7929D80-E573-304B-9E9D-09AF31DC219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A20DB7A-59C6-B749-A6EE-BF55EC07AE9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1AC8BA84-BF19-5E40-92CF-CE37B6546E2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90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8717B18C-36B7-944F-85FA-38B39C9D8C62}"/>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5AF8A65D-D615-3B49-AA72-11651461D188}"/>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66645373-56D2-8C48-A570-39378BBD9F28}"/>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A100E9E7-A7CF-6040-97D0-E70E97D3FF26}"/>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909AF341-D50F-6F4B-BB5D-AC5E2A9299BA}"/>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95F0BD17-86AB-DD49-A659-B08557BA468C}"/>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9A5EC817-FC03-1F41-BD63-6BC11D8EE0D6}"/>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6BEC986F-1CB9-CA49-B178-034E64173F72}"/>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0EEA993F-5979-F14D-884D-706746CB142F}"/>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A635450C-5B9E-EE4B-8EE0-78C7F7A5D08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80658C1A-C5AC-6B48-89CF-7C8C36D806A0}"/>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512B8F42-3100-0949-A44D-642753CCEACC}"/>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310BBAD1-4E51-954C-A655-ACD1DEA61DA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CC5766D0-5A46-2F41-ACC3-C3F5409985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2B792A8A-F43D-0540-A02A-984D20614CA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ECE58CBF-AB77-4D47-B3F6-2B224FD9A41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8A5C80B2-3A68-B14B-BC7B-18B48CCA038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E511443-A771-2848-BE5A-0AD9E19A4DE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3198B184-32DE-EF49-AFCE-E21E60CB3D7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2C55275E-1B69-A047-9C90-665AB3A6FB4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D4C2EB91-9A03-C241-B5A4-B49BD32DC10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CEF623EE-7056-C647-9C97-533F7C3D5AB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2C8FCD17-F4FE-2A44-90BD-C43C162644C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989DDF93-B004-734C-8C80-20332C5FBD29}"/>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A3C92145-9CEC-EF4E-AE4A-D86D024B384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C6D39A8D-25B1-BA48-B3E8-24304CB864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BC4DABE7-E6AA-274D-BF20-6DA6DE33FA3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1F05815E-7DCD-9249-80FA-4C85C02AA0C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98579835-0F7B-0C44-85BC-8E8567A8CBDB}"/>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48470A-024D-D946-83E9-C40DA3AB509C}"/>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9D55A1C5-0681-5E41-A88D-6AF293319A07}"/>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47ABD10-2BE6-BE41-AD1C-31A8BC60D760}"/>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B7EBC732-DCF8-AD4F-8BF5-C5DC3C33646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F7769CB3-CE55-9941-A849-BCCE2893C8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4263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C8AD30B-92A7-754D-9BE6-848A10C35E2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E2C5141-53EA-964B-B786-ADA615F9771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4E3719D-9B6B-BB41-8E11-C3CD5B3EA6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447107A1-FB82-F04B-B745-2D3F4542D24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23BABA-C565-F443-B928-275A16AAAF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7E66774-D161-1D46-9AA0-8EC2D9E9A16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A3C26C8-D529-294C-9CB2-D40143D2BC1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30B8C09-8D5A-A54F-AA91-6B8D097BB34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74B7C5-36BB-6D48-88B4-1B18FE8B8AB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C35C6A4A-1A21-244B-87E0-1B5CAB2C0F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C576A1C7-4589-1246-B83F-A2555C95E62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630AD55-5073-0A4D-92ED-47649F2227A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028B401D-2BEF-A64C-ADD6-54677315074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100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5" name="组合 4">
            <a:extLst>
              <a:ext uri="{FF2B5EF4-FFF2-40B4-BE49-F238E27FC236}">
                <a16:creationId xmlns:a16="http://schemas.microsoft.com/office/drawing/2014/main" id="{491C8BB9-DCA7-C746-8DA0-CDF5EA73109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F66EAE7-BCAB-E64C-8BCB-CF1E34EC2C10}"/>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D7EE8AF-FD4D-9B45-8004-CAD623446567}"/>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A4ACA8BB-F128-0B4E-8C8D-3712945670CC}"/>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A46F6935-0BCF-E94B-9E91-43FF42BB8F84}"/>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34079EB-E395-3A45-907D-452A7D0172C0}"/>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08306CC1-AB15-7944-8191-44578518ED0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D7EE7072-ABA2-DD4C-B919-A04C4A16959D}"/>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DDE639F0-B612-C448-8247-A52EAFC7ABF3}"/>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4FE42F25-7E06-324D-856A-644D23A1EE01}"/>
                                </a:ext>
                              </a:extLst>
                            </p:cNvPr>
                            <p:cNvGrpSpPr/>
                            <p:nvPr/>
                          </p:nvGrpSpPr>
                          <p:grpSpPr>
                            <a:xfrm>
                              <a:off x="619423" y="5685080"/>
                              <a:ext cx="10351066" cy="584775"/>
                              <a:chOff x="619423" y="5685080"/>
                              <a:chExt cx="10351066" cy="584775"/>
                            </a:xfrm>
                          </p:grpSpPr>
                          <p:sp>
                            <p:nvSpPr>
                              <p:cNvPr id="64" name="文本框 63">
                                <a:extLst>
                                  <a:ext uri="{FF2B5EF4-FFF2-40B4-BE49-F238E27FC236}">
                                    <a16:creationId xmlns:a16="http://schemas.microsoft.com/office/drawing/2014/main" id="{4BABAD8A-F17B-DF44-9F04-4698DA3494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5" name="组合 64">
                                <a:extLst>
                                  <a:ext uri="{FF2B5EF4-FFF2-40B4-BE49-F238E27FC236}">
                                    <a16:creationId xmlns:a16="http://schemas.microsoft.com/office/drawing/2014/main" id="{B1615EA4-0FFA-A347-872C-057A795DA4B8}"/>
                                  </a:ext>
                                </a:extLst>
                              </p:cNvPr>
                              <p:cNvGrpSpPr/>
                              <p:nvPr/>
                            </p:nvGrpSpPr>
                            <p:grpSpPr>
                              <a:xfrm>
                                <a:off x="1795604" y="5712739"/>
                                <a:ext cx="9174885" cy="551608"/>
                                <a:chOff x="1795604" y="5758004"/>
                                <a:chExt cx="9174885" cy="551608"/>
                              </a:xfrm>
                            </p:grpSpPr>
                            <p:grpSp>
                              <p:nvGrpSpPr>
                                <p:cNvPr id="66" name="组合 65">
                                  <a:extLst>
                                    <a:ext uri="{FF2B5EF4-FFF2-40B4-BE49-F238E27FC236}">
                                      <a16:creationId xmlns:a16="http://schemas.microsoft.com/office/drawing/2014/main" id="{D840C6C2-3C4C-3A4B-9436-A8936C95FB37}"/>
                                    </a:ext>
                                  </a:extLst>
                                </p:cNvPr>
                                <p:cNvGrpSpPr/>
                                <p:nvPr/>
                              </p:nvGrpSpPr>
                              <p:grpSpPr>
                                <a:xfrm>
                                  <a:off x="1795604" y="5758004"/>
                                  <a:ext cx="8600792" cy="416459"/>
                                  <a:chOff x="1795604" y="5758004"/>
                                  <a:chExt cx="8600792" cy="416459"/>
                                </a:xfrm>
                              </p:grpSpPr>
                              <p:cxnSp>
                                <p:nvCxnSpPr>
                                  <p:cNvPr id="68" name="直线箭头连接符 67">
                                    <a:extLst>
                                      <a:ext uri="{FF2B5EF4-FFF2-40B4-BE49-F238E27FC236}">
                                        <a16:creationId xmlns:a16="http://schemas.microsoft.com/office/drawing/2014/main" id="{8EAF3C6E-4D7F-3F47-B940-8A4ED2F38E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6B53E331-EAB8-084A-9E76-3AD073FA478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7" name="文本框 66">
                                  <a:extLst>
                                    <a:ext uri="{FF2B5EF4-FFF2-40B4-BE49-F238E27FC236}">
                                      <a16:creationId xmlns:a16="http://schemas.microsoft.com/office/drawing/2014/main" id="{42EAB5EF-FCE5-F441-83CF-7001B47A283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3" name="文本框 62">
                              <a:extLst>
                                <a:ext uri="{FF2B5EF4-FFF2-40B4-BE49-F238E27FC236}">
                                  <a16:creationId xmlns:a16="http://schemas.microsoft.com/office/drawing/2014/main" id="{0FCEC686-C4E9-0041-B496-4EC471F0967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0" name="直线连接符 59">
                            <a:extLst>
                              <a:ext uri="{FF2B5EF4-FFF2-40B4-BE49-F238E27FC236}">
                                <a16:creationId xmlns:a16="http://schemas.microsoft.com/office/drawing/2014/main" id="{D17F1325-E0EC-0742-8A66-C796FB8DB030}"/>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EEB03F2-4439-E542-B105-030BB986F43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7" name="文本框 56">
                          <a:extLst>
                            <a:ext uri="{FF2B5EF4-FFF2-40B4-BE49-F238E27FC236}">
                              <a16:creationId xmlns:a16="http://schemas.microsoft.com/office/drawing/2014/main" id="{03695914-9311-2E41-889C-AD3F26A2C60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8" name="矩形 57">
                          <a:extLst>
                            <a:ext uri="{FF2B5EF4-FFF2-40B4-BE49-F238E27FC236}">
                              <a16:creationId xmlns:a16="http://schemas.microsoft.com/office/drawing/2014/main" id="{950CCFAC-E3CD-6347-BB3D-1BA0C7250B16}"/>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4" name="文本框 53">
                        <a:extLst>
                          <a:ext uri="{FF2B5EF4-FFF2-40B4-BE49-F238E27FC236}">
                            <a16:creationId xmlns:a16="http://schemas.microsoft.com/office/drawing/2014/main" id="{61518DD8-4EEA-0B49-AEDE-99DE0BE1D92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5" name="矩形 54">
                        <a:extLst>
                          <a:ext uri="{FF2B5EF4-FFF2-40B4-BE49-F238E27FC236}">
                            <a16:creationId xmlns:a16="http://schemas.microsoft.com/office/drawing/2014/main" id="{0D9CF0C6-4249-624A-97B9-7E943C9FBC59}"/>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1" name="文本框 50">
                      <a:extLst>
                        <a:ext uri="{FF2B5EF4-FFF2-40B4-BE49-F238E27FC236}">
                          <a16:creationId xmlns:a16="http://schemas.microsoft.com/office/drawing/2014/main" id="{9FACF7CE-957B-A045-96D1-1BFF04D5464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2" name="矩形 51">
                      <a:extLst>
                        <a:ext uri="{FF2B5EF4-FFF2-40B4-BE49-F238E27FC236}">
                          <a16:creationId xmlns:a16="http://schemas.microsoft.com/office/drawing/2014/main" id="{C619DC0A-40DC-8C46-88FE-1F18F0F186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8" name="文本框 47">
                    <a:extLst>
                      <a:ext uri="{FF2B5EF4-FFF2-40B4-BE49-F238E27FC236}">
                        <a16:creationId xmlns:a16="http://schemas.microsoft.com/office/drawing/2014/main" id="{490068CE-DCF4-704F-A751-1CABC31E7A6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9" name="矩形 48">
                    <a:extLst>
                      <a:ext uri="{FF2B5EF4-FFF2-40B4-BE49-F238E27FC236}">
                        <a16:creationId xmlns:a16="http://schemas.microsoft.com/office/drawing/2014/main" id="{A4A06411-9413-6447-9630-B2348CDD93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5" name="文本框 44">
                  <a:extLst>
                    <a:ext uri="{FF2B5EF4-FFF2-40B4-BE49-F238E27FC236}">
                      <a16:creationId xmlns:a16="http://schemas.microsoft.com/office/drawing/2014/main" id="{7900E4C7-FFE8-B648-B5C3-57C7E8ABD7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6" name="矩形 45">
                  <a:extLst>
                    <a:ext uri="{FF2B5EF4-FFF2-40B4-BE49-F238E27FC236}">
                      <a16:creationId xmlns:a16="http://schemas.microsoft.com/office/drawing/2014/main" id="{05C178D7-9959-7F49-B945-8A1507C52688}"/>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0" name="文本框 69">
                <a:extLst>
                  <a:ext uri="{FF2B5EF4-FFF2-40B4-BE49-F238E27FC236}">
                    <a16:creationId xmlns:a16="http://schemas.microsoft.com/office/drawing/2014/main" id="{8DF83259-7151-BD4E-A34B-E4C6D2E18901}"/>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1" name="矩形 70">
                <a:extLst>
                  <a:ext uri="{FF2B5EF4-FFF2-40B4-BE49-F238E27FC236}">
                    <a16:creationId xmlns:a16="http://schemas.microsoft.com/office/drawing/2014/main" id="{EC949D54-793C-EA48-BE49-1463146A2193}"/>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2" name="文本框 71">
              <a:extLst>
                <a:ext uri="{FF2B5EF4-FFF2-40B4-BE49-F238E27FC236}">
                  <a16:creationId xmlns:a16="http://schemas.microsoft.com/office/drawing/2014/main" id="{3A2F0BA0-2F48-5B46-ADF0-C72C0C77CD8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871832-749C-CB45-85EB-B44BA46C6E56}"/>
                </a:ext>
              </a:extLst>
            </p:cNvPr>
            <p:cNvSpPr txBox="1"/>
            <p:nvPr/>
          </p:nvSpPr>
          <p:spPr>
            <a:xfrm>
              <a:off x="2657203" y="5803166"/>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BA9EF436-4A85-2849-80C4-34B3A2D775A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5" name="组合 74">
            <a:extLst>
              <a:ext uri="{FF2B5EF4-FFF2-40B4-BE49-F238E27FC236}">
                <a16:creationId xmlns:a16="http://schemas.microsoft.com/office/drawing/2014/main" id="{4B41CE2C-5C00-9E46-95A1-B0C25B2ED4FB}"/>
              </a:ext>
            </a:extLst>
          </p:cNvPr>
          <p:cNvGrpSpPr/>
          <p:nvPr/>
        </p:nvGrpSpPr>
        <p:grpSpPr>
          <a:xfrm>
            <a:off x="397739" y="1835660"/>
            <a:ext cx="3401108" cy="3829722"/>
            <a:chOff x="397739" y="1835660"/>
            <a:chExt cx="3401108" cy="3829722"/>
          </a:xfrm>
        </p:grpSpPr>
        <p:sp>
          <p:nvSpPr>
            <p:cNvPr id="76" name="Content Placeholder 2">
              <a:extLst>
                <a:ext uri="{FF2B5EF4-FFF2-40B4-BE49-F238E27FC236}">
                  <a16:creationId xmlns:a16="http://schemas.microsoft.com/office/drawing/2014/main" id="{F63B738C-A795-9145-9572-D16C80E771E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7" name="Content Placeholder 2">
              <a:extLst>
                <a:ext uri="{FF2B5EF4-FFF2-40B4-BE49-F238E27FC236}">
                  <a16:creationId xmlns:a16="http://schemas.microsoft.com/office/drawing/2014/main" id="{484D28BA-67A9-E84C-806F-5146895AAFD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4524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B9FED38-CE57-074A-A461-75222604A809}"/>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76B2E850-D0C2-DB43-A648-F1666131270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DCF1167-5B79-6F45-A7C2-F12EED3B50A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3DC2996-33EC-C346-BCDE-95C6EC79DF8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7D75A9-69AA-374C-9A2C-59E7A2104D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0B89B6A4-D633-854C-963E-6AD9A03ECB4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838860D-5FCB-7647-A0F3-CF6ADCFFF10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B00909C5-A80E-C941-BD2A-B1D3F708377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FD01E6BC-CD7E-994B-B46D-1B659F85597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F6643E0B-81BD-7546-811B-4325BE52FB8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E69FA71-070E-F247-8F5C-562CC85EDF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1FBFC67-E68F-1C4B-AD2B-245662E86A78}"/>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EF42A19-D01C-2C45-B804-3A76F9DC70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6" name="组合 5">
            <a:extLst>
              <a:ext uri="{FF2B5EF4-FFF2-40B4-BE49-F238E27FC236}">
                <a16:creationId xmlns:a16="http://schemas.microsoft.com/office/drawing/2014/main" id="{04096548-0148-6641-9D58-D26EF387227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F18EE3B-FEB2-C342-874C-471E4D4BF542}"/>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98FDF4-6870-BC44-A474-6EEA7D18651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84BD7C71-2E71-B247-A443-BD6528D21099}"/>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BD80C81A-977B-734D-B304-ECE4A32AAF0D}"/>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0B107721-17D3-A144-9E3A-20C5FE9D2E9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5428CBEB-2800-1E4B-B4B3-75B13B7D44C8}"/>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6873A9E2-352B-474C-8517-5B37B15E4339}"/>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A1DE1FF8-DC11-4040-B70A-82A5972D7B7C}"/>
                              </a:ext>
                            </a:extLst>
                          </p:cNvPr>
                          <p:cNvGrpSpPr/>
                          <p:nvPr/>
                        </p:nvGrpSpPr>
                        <p:grpSpPr>
                          <a:xfrm>
                            <a:off x="619423" y="5685080"/>
                            <a:ext cx="10351066" cy="714130"/>
                            <a:chOff x="619423" y="5685080"/>
                            <a:chExt cx="10351066" cy="714130"/>
                          </a:xfrm>
                        </p:grpSpPr>
                        <p:grpSp>
                          <p:nvGrpSpPr>
                            <p:cNvPr id="89" name="组合 88">
                              <a:extLst>
                                <a:ext uri="{FF2B5EF4-FFF2-40B4-BE49-F238E27FC236}">
                                  <a16:creationId xmlns:a16="http://schemas.microsoft.com/office/drawing/2014/main" id="{33A7C097-A46D-BD4F-A01E-B083E67D1101}"/>
                                </a:ext>
                              </a:extLst>
                            </p:cNvPr>
                            <p:cNvGrpSpPr/>
                            <p:nvPr/>
                          </p:nvGrpSpPr>
                          <p:grpSpPr>
                            <a:xfrm>
                              <a:off x="619423" y="5685080"/>
                              <a:ext cx="10351066" cy="714130"/>
                              <a:chOff x="619423" y="5685080"/>
                              <a:chExt cx="10351066" cy="714130"/>
                            </a:xfrm>
                          </p:grpSpPr>
                          <p:grpSp>
                            <p:nvGrpSpPr>
                              <p:cNvPr id="92" name="组合 91">
                                <a:extLst>
                                  <a:ext uri="{FF2B5EF4-FFF2-40B4-BE49-F238E27FC236}">
                                    <a16:creationId xmlns:a16="http://schemas.microsoft.com/office/drawing/2014/main" id="{39AB3105-F6CE-BF4C-B0A0-4A5445A42BDA}"/>
                                  </a:ext>
                                </a:extLst>
                              </p:cNvPr>
                              <p:cNvGrpSpPr/>
                              <p:nvPr/>
                            </p:nvGrpSpPr>
                            <p:grpSpPr>
                              <a:xfrm>
                                <a:off x="619423" y="5685080"/>
                                <a:ext cx="10351066" cy="584775"/>
                                <a:chOff x="619423" y="5685080"/>
                                <a:chExt cx="10351066" cy="584775"/>
                              </a:xfrm>
                            </p:grpSpPr>
                            <p:sp>
                              <p:nvSpPr>
                                <p:cNvPr id="94" name="文本框 93">
                                  <a:extLst>
                                    <a:ext uri="{FF2B5EF4-FFF2-40B4-BE49-F238E27FC236}">
                                      <a16:creationId xmlns:a16="http://schemas.microsoft.com/office/drawing/2014/main" id="{B2099842-8D6E-284A-980E-012DE98668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5" name="组合 94">
                                  <a:extLst>
                                    <a:ext uri="{FF2B5EF4-FFF2-40B4-BE49-F238E27FC236}">
                                      <a16:creationId xmlns:a16="http://schemas.microsoft.com/office/drawing/2014/main" id="{AF5F2145-1406-9549-BB34-38821E673413}"/>
                                    </a:ext>
                                  </a:extLst>
                                </p:cNvPr>
                                <p:cNvGrpSpPr/>
                                <p:nvPr/>
                              </p:nvGrpSpPr>
                              <p:grpSpPr>
                                <a:xfrm>
                                  <a:off x="1795604" y="5712739"/>
                                  <a:ext cx="9174885" cy="551608"/>
                                  <a:chOff x="1795604" y="5758004"/>
                                  <a:chExt cx="9174885" cy="551608"/>
                                </a:xfrm>
                              </p:grpSpPr>
                              <p:grpSp>
                                <p:nvGrpSpPr>
                                  <p:cNvPr id="96" name="组合 95">
                                    <a:extLst>
                                      <a:ext uri="{FF2B5EF4-FFF2-40B4-BE49-F238E27FC236}">
                                        <a16:creationId xmlns:a16="http://schemas.microsoft.com/office/drawing/2014/main" id="{42F6AC1B-A76B-7347-91DD-042B82662EEC}"/>
                                      </a:ext>
                                    </a:extLst>
                                  </p:cNvPr>
                                  <p:cNvGrpSpPr/>
                                  <p:nvPr/>
                                </p:nvGrpSpPr>
                                <p:grpSpPr>
                                  <a:xfrm>
                                    <a:off x="1795604" y="5758004"/>
                                    <a:ext cx="8600792" cy="416459"/>
                                    <a:chOff x="1795604" y="5758004"/>
                                    <a:chExt cx="8600792" cy="416459"/>
                                  </a:xfrm>
                                </p:grpSpPr>
                                <p:cxnSp>
                                  <p:nvCxnSpPr>
                                    <p:cNvPr id="98" name="直线箭头连接符 97">
                                      <a:extLst>
                                        <a:ext uri="{FF2B5EF4-FFF2-40B4-BE49-F238E27FC236}">
                                          <a16:creationId xmlns:a16="http://schemas.microsoft.com/office/drawing/2014/main" id="{E67A0826-C1B9-D248-9F71-0FB653858902}"/>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1CC5D1C0-CD84-D341-AEC4-CFEA84D6E0E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24E07BF1-99FC-5C43-B142-BB94A2935CF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3" name="文本框 92">
                                <a:extLst>
                                  <a:ext uri="{FF2B5EF4-FFF2-40B4-BE49-F238E27FC236}">
                                    <a16:creationId xmlns:a16="http://schemas.microsoft.com/office/drawing/2014/main" id="{9D162C69-E987-7644-BA17-DA4DDDF890C4}"/>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0" name="直线连接符 89">
                              <a:extLst>
                                <a:ext uri="{FF2B5EF4-FFF2-40B4-BE49-F238E27FC236}">
                                  <a16:creationId xmlns:a16="http://schemas.microsoft.com/office/drawing/2014/main" id="{E781645B-A4E0-E24B-B63B-048B6697782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878CEFE4-D9E4-7E42-9F67-32E6285F4CC3}"/>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7" name="文本框 86">
                            <a:extLst>
                              <a:ext uri="{FF2B5EF4-FFF2-40B4-BE49-F238E27FC236}">
                                <a16:creationId xmlns:a16="http://schemas.microsoft.com/office/drawing/2014/main" id="{8DD11669-9BFD-7A4E-8974-631D94E55C63}"/>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8" name="矩形 87">
                            <a:extLst>
                              <a:ext uri="{FF2B5EF4-FFF2-40B4-BE49-F238E27FC236}">
                                <a16:creationId xmlns:a16="http://schemas.microsoft.com/office/drawing/2014/main" id="{463D9433-A0EA-6E45-9CC0-26FDEEF0CB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4" name="文本框 83">
                          <a:extLst>
                            <a:ext uri="{FF2B5EF4-FFF2-40B4-BE49-F238E27FC236}">
                              <a16:creationId xmlns:a16="http://schemas.microsoft.com/office/drawing/2014/main" id="{59778E4D-3783-1448-82B2-959DBF0A31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1" name="文本框 80">
                        <a:extLst>
                          <a:ext uri="{FF2B5EF4-FFF2-40B4-BE49-F238E27FC236}">
                            <a16:creationId xmlns:a16="http://schemas.microsoft.com/office/drawing/2014/main" id="{0345F07E-D8F3-BF4A-AF40-6016E534E6B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8" name="文本框 77">
                      <a:extLst>
                        <a:ext uri="{FF2B5EF4-FFF2-40B4-BE49-F238E27FC236}">
                          <a16:creationId xmlns:a16="http://schemas.microsoft.com/office/drawing/2014/main" id="{1DCE25D0-6025-3347-8B77-C0F6BA6EF85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5" name="文本框 74">
                    <a:extLst>
                      <a:ext uri="{FF2B5EF4-FFF2-40B4-BE49-F238E27FC236}">
                        <a16:creationId xmlns:a16="http://schemas.microsoft.com/office/drawing/2014/main" id="{7904BAF1-0A1D-2749-AD04-BE989F30930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6" name="矩形 75">
                    <a:extLst>
                      <a:ext uri="{FF2B5EF4-FFF2-40B4-BE49-F238E27FC236}">
                        <a16:creationId xmlns:a16="http://schemas.microsoft.com/office/drawing/2014/main" id="{58A893F2-BA84-2545-8333-AC81E734D45C}"/>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66DA56D1-A1E8-F44B-B988-4496CA8FF57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3" name="矩形 72">
                  <a:extLst>
                    <a:ext uri="{FF2B5EF4-FFF2-40B4-BE49-F238E27FC236}">
                      <a16:creationId xmlns:a16="http://schemas.microsoft.com/office/drawing/2014/main" id="{389907EF-1437-A841-9100-48CDA3B4300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0" name="文本框 99">
                <a:extLst>
                  <a:ext uri="{FF2B5EF4-FFF2-40B4-BE49-F238E27FC236}">
                    <a16:creationId xmlns:a16="http://schemas.microsoft.com/office/drawing/2014/main" id="{FA45C6FA-2D01-E045-ABAF-58C96430DB29}"/>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1" name="矩形 100">
                <a:extLst>
                  <a:ext uri="{FF2B5EF4-FFF2-40B4-BE49-F238E27FC236}">
                    <a16:creationId xmlns:a16="http://schemas.microsoft.com/office/drawing/2014/main" id="{0B82D68E-A224-7F4D-860E-FBB4194FA392}"/>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5" name="组合 4">
              <a:extLst>
                <a:ext uri="{FF2B5EF4-FFF2-40B4-BE49-F238E27FC236}">
                  <a16:creationId xmlns:a16="http://schemas.microsoft.com/office/drawing/2014/main" id="{80321BF9-71E5-6B4F-83FA-C70F306C1C43}"/>
                </a:ext>
              </a:extLst>
            </p:cNvPr>
            <p:cNvGrpSpPr/>
            <p:nvPr/>
          </p:nvGrpSpPr>
          <p:grpSpPr>
            <a:xfrm>
              <a:off x="2961275" y="5711591"/>
              <a:ext cx="447558" cy="416459"/>
              <a:chOff x="2961275" y="5711591"/>
              <a:chExt cx="447558" cy="416459"/>
            </a:xfrm>
          </p:grpSpPr>
          <p:sp>
            <p:nvSpPr>
              <p:cNvPr id="58" name="矩形 57">
                <a:extLst>
                  <a:ext uri="{FF2B5EF4-FFF2-40B4-BE49-F238E27FC236}">
                    <a16:creationId xmlns:a16="http://schemas.microsoft.com/office/drawing/2014/main" id="{D5A74285-09A3-E144-AC26-47F34C6B27A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59" name="文本框 58">
                <a:extLst>
                  <a:ext uri="{FF2B5EF4-FFF2-40B4-BE49-F238E27FC236}">
                    <a16:creationId xmlns:a16="http://schemas.microsoft.com/office/drawing/2014/main" id="{1DFA7D15-5AE3-4D43-A2B3-7A5168DEED7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1" name="组合 60">
              <a:extLst>
                <a:ext uri="{FF2B5EF4-FFF2-40B4-BE49-F238E27FC236}">
                  <a16:creationId xmlns:a16="http://schemas.microsoft.com/office/drawing/2014/main" id="{1ADC402A-A20B-1C41-B161-A5FE8AA77FAB}"/>
                </a:ext>
              </a:extLst>
            </p:cNvPr>
            <p:cNvGrpSpPr/>
            <p:nvPr/>
          </p:nvGrpSpPr>
          <p:grpSpPr>
            <a:xfrm>
              <a:off x="2654350" y="5712151"/>
              <a:ext cx="447558" cy="416459"/>
              <a:chOff x="2961275" y="5711591"/>
              <a:chExt cx="447558" cy="416459"/>
            </a:xfrm>
          </p:grpSpPr>
          <p:sp>
            <p:nvSpPr>
              <p:cNvPr id="62" name="矩形 61">
                <a:extLst>
                  <a:ext uri="{FF2B5EF4-FFF2-40B4-BE49-F238E27FC236}">
                    <a16:creationId xmlns:a16="http://schemas.microsoft.com/office/drawing/2014/main" id="{8A81909F-875C-1142-B5AE-948F8AC1A9C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3" name="文本框 62">
                <a:extLst>
                  <a:ext uri="{FF2B5EF4-FFF2-40B4-BE49-F238E27FC236}">
                    <a16:creationId xmlns:a16="http://schemas.microsoft.com/office/drawing/2014/main" id="{A03678DF-7458-384F-AAD3-FE84C2D02C1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4" name="组合 63">
              <a:extLst>
                <a:ext uri="{FF2B5EF4-FFF2-40B4-BE49-F238E27FC236}">
                  <a16:creationId xmlns:a16="http://schemas.microsoft.com/office/drawing/2014/main" id="{E93CF59C-D775-1E41-9ADA-A04F47194E84}"/>
                </a:ext>
              </a:extLst>
            </p:cNvPr>
            <p:cNvGrpSpPr/>
            <p:nvPr/>
          </p:nvGrpSpPr>
          <p:grpSpPr>
            <a:xfrm>
              <a:off x="2350599" y="5712151"/>
              <a:ext cx="447558" cy="416459"/>
              <a:chOff x="2961275" y="5711591"/>
              <a:chExt cx="447558" cy="416459"/>
            </a:xfrm>
          </p:grpSpPr>
          <p:sp>
            <p:nvSpPr>
              <p:cNvPr id="65" name="矩形 64">
                <a:extLst>
                  <a:ext uri="{FF2B5EF4-FFF2-40B4-BE49-F238E27FC236}">
                    <a16:creationId xmlns:a16="http://schemas.microsoft.com/office/drawing/2014/main" id="{CE1F91F2-3499-C748-B542-11B62A448C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6" name="文本框 65">
                <a:extLst>
                  <a:ext uri="{FF2B5EF4-FFF2-40B4-BE49-F238E27FC236}">
                    <a16:creationId xmlns:a16="http://schemas.microsoft.com/office/drawing/2014/main" id="{B8BA4F4C-C44C-F542-A9E6-0A0EFCC31D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67" name="组合 66">
            <a:extLst>
              <a:ext uri="{FF2B5EF4-FFF2-40B4-BE49-F238E27FC236}">
                <a16:creationId xmlns:a16="http://schemas.microsoft.com/office/drawing/2014/main" id="{077907C5-D3BC-3C4E-8EC2-16F5CD3DDA72}"/>
              </a:ext>
            </a:extLst>
          </p:cNvPr>
          <p:cNvGrpSpPr/>
          <p:nvPr/>
        </p:nvGrpSpPr>
        <p:grpSpPr>
          <a:xfrm>
            <a:off x="397739" y="1835660"/>
            <a:ext cx="3401108" cy="3829722"/>
            <a:chOff x="397739" y="1835660"/>
            <a:chExt cx="3401108" cy="3829722"/>
          </a:xfrm>
        </p:grpSpPr>
        <p:sp>
          <p:nvSpPr>
            <p:cNvPr id="68" name="Content Placeholder 2">
              <a:extLst>
                <a:ext uri="{FF2B5EF4-FFF2-40B4-BE49-F238E27FC236}">
                  <a16:creationId xmlns:a16="http://schemas.microsoft.com/office/drawing/2014/main" id="{F5AF9888-E60C-ED43-B7BA-4F25334695C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9" name="Content Placeholder 2">
              <a:extLst>
                <a:ext uri="{FF2B5EF4-FFF2-40B4-BE49-F238E27FC236}">
                  <a16:creationId xmlns:a16="http://schemas.microsoft.com/office/drawing/2014/main" id="{D968AAF0-CB3E-4A40-B97A-E8D2FE1D0E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3525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AEF0366-89A6-D440-8E5F-D8EF39FDE1E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3F095A0D-5911-0242-AC4D-7560D9068C5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C6E6A424-8C66-D441-9639-95C765C5F00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AE039FD-2228-294C-BC14-D501F782AC6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0370E57A-5ABA-5F41-A290-8A16A4CAE63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8762005A-C8C5-6B4C-87DD-A2F89A3A623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3237B2A-E60C-CE43-AB86-8CA903831FE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07FC8C24-1907-7B4A-A02D-660120ADE42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D9A62756-3331-1C4B-906F-2F2FDA41AF2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12FA20A4-7FD9-6D4F-BE88-253732DFB6D0}"/>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3462BF8E-CDD4-474A-B1FC-9C4824094E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DF84A258-CDBB-F340-9F04-5068AEF4C91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4F5AE2EC-D2A8-9A4C-9DFA-4A9BC301EC2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120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01042748-FD1F-B546-B98C-549CC071143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9A868E9-14A6-A042-A92F-77FCC47C10D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CDA758B-6481-1448-A519-1484C7FC85B6}"/>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C367CD8E-E076-CC45-BA85-C286347E61AB}"/>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7FF13B53-A95B-F74A-BACB-99C7197BD8D7}"/>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C1DF905D-CA21-D444-B938-3DE2C8EE172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59355F2B-650B-6B43-BF3C-0ADC9EAFD6D4}"/>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B834752C-013D-8F44-BD3C-6409DA9DC873}"/>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1B65D82B-56E4-1A46-BD0D-4F6DC96F9ED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DA4F162-F2ED-C043-BF83-9E13E9EFED98}"/>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D92D020-2A61-2344-BCE2-C4C3EF9D9F3D}"/>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4C6A8D6-EC80-A54C-AACD-3E4562973A31}"/>
                                    </a:ext>
                                  </a:extLst>
                                </p:cNvPr>
                                <p:cNvGrpSpPr/>
                                <p:nvPr/>
                              </p:nvGrpSpPr>
                              <p:grpSpPr>
                                <a:xfrm>
                                  <a:off x="619423" y="5685080"/>
                                  <a:ext cx="10351066" cy="584775"/>
                                  <a:chOff x="619423" y="5685080"/>
                                  <a:chExt cx="10351066" cy="584775"/>
                                </a:xfrm>
                              </p:grpSpPr>
                              <p:sp>
                                <p:nvSpPr>
                                  <p:cNvPr id="70" name="文本框 69">
                                    <a:extLst>
                                      <a:ext uri="{FF2B5EF4-FFF2-40B4-BE49-F238E27FC236}">
                                        <a16:creationId xmlns:a16="http://schemas.microsoft.com/office/drawing/2014/main" id="{C6D6B36D-C551-034E-A1DB-3DC13AEFE0C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1" name="组合 70">
                                    <a:extLst>
                                      <a:ext uri="{FF2B5EF4-FFF2-40B4-BE49-F238E27FC236}">
                                        <a16:creationId xmlns:a16="http://schemas.microsoft.com/office/drawing/2014/main" id="{11CBE7BF-A4E1-5D43-A84D-ED5DF8B7D0AA}"/>
                                      </a:ext>
                                    </a:extLst>
                                  </p:cNvPr>
                                  <p:cNvGrpSpPr/>
                                  <p:nvPr/>
                                </p:nvGrpSpPr>
                                <p:grpSpPr>
                                  <a:xfrm>
                                    <a:off x="1795604" y="5712739"/>
                                    <a:ext cx="9174885" cy="551608"/>
                                    <a:chOff x="1795604" y="5758004"/>
                                    <a:chExt cx="9174885" cy="551608"/>
                                  </a:xfrm>
                                </p:grpSpPr>
                                <p:grpSp>
                                  <p:nvGrpSpPr>
                                    <p:cNvPr id="72" name="组合 71">
                                      <a:extLst>
                                        <a:ext uri="{FF2B5EF4-FFF2-40B4-BE49-F238E27FC236}">
                                          <a16:creationId xmlns:a16="http://schemas.microsoft.com/office/drawing/2014/main" id="{E38B3984-AA73-7B4D-90BA-34EE334C359A}"/>
                                        </a:ext>
                                      </a:extLst>
                                    </p:cNvPr>
                                    <p:cNvGrpSpPr/>
                                    <p:nvPr/>
                                  </p:nvGrpSpPr>
                                  <p:grpSpPr>
                                    <a:xfrm>
                                      <a:off x="1795604" y="5758004"/>
                                      <a:ext cx="8600792" cy="416459"/>
                                      <a:chOff x="1795604" y="5758004"/>
                                      <a:chExt cx="8600792" cy="416459"/>
                                    </a:xfrm>
                                  </p:grpSpPr>
                                  <p:cxnSp>
                                    <p:nvCxnSpPr>
                                      <p:cNvPr id="74" name="直线箭头连接符 73">
                                        <a:extLst>
                                          <a:ext uri="{FF2B5EF4-FFF2-40B4-BE49-F238E27FC236}">
                                            <a16:creationId xmlns:a16="http://schemas.microsoft.com/office/drawing/2014/main" id="{B53126D1-1DEE-BC48-8A00-0ECCDED914F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8831363F-CA06-DB4E-BC06-EFBA167C3B40}"/>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文本框 72">
                                      <a:extLst>
                                        <a:ext uri="{FF2B5EF4-FFF2-40B4-BE49-F238E27FC236}">
                                          <a16:creationId xmlns:a16="http://schemas.microsoft.com/office/drawing/2014/main" id="{5D3F0CB1-75CE-BC43-B668-CC59F483D26F}"/>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9" name="文本框 68">
                                  <a:extLst>
                                    <a:ext uri="{FF2B5EF4-FFF2-40B4-BE49-F238E27FC236}">
                                      <a16:creationId xmlns:a16="http://schemas.microsoft.com/office/drawing/2014/main" id="{3FFF8F25-451E-CC43-A0F7-C95003FA829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6" name="直线连接符 65">
                                <a:extLst>
                                  <a:ext uri="{FF2B5EF4-FFF2-40B4-BE49-F238E27FC236}">
                                    <a16:creationId xmlns:a16="http://schemas.microsoft.com/office/drawing/2014/main" id="{463211E4-7E6A-D948-BB22-FC0983EAD46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38F179E-CC5E-0D46-8084-143B7028816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3" name="文本框 62">
                              <a:extLst>
                                <a:ext uri="{FF2B5EF4-FFF2-40B4-BE49-F238E27FC236}">
                                  <a16:creationId xmlns:a16="http://schemas.microsoft.com/office/drawing/2014/main" id="{F6298C4F-CA0B-0741-A544-97D3DA627780}"/>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4" name="矩形 63">
                              <a:extLst>
                                <a:ext uri="{FF2B5EF4-FFF2-40B4-BE49-F238E27FC236}">
                                  <a16:creationId xmlns:a16="http://schemas.microsoft.com/office/drawing/2014/main" id="{FF0B95B6-9C96-A24D-B975-C29B10C838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0" name="文本框 59">
                            <a:extLst>
                              <a:ext uri="{FF2B5EF4-FFF2-40B4-BE49-F238E27FC236}">
                                <a16:creationId xmlns:a16="http://schemas.microsoft.com/office/drawing/2014/main" id="{7E5B831C-1176-7240-8680-8892FF46930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57" name="文本框 56">
                          <a:extLst>
                            <a:ext uri="{FF2B5EF4-FFF2-40B4-BE49-F238E27FC236}">
                              <a16:creationId xmlns:a16="http://schemas.microsoft.com/office/drawing/2014/main" id="{B9C5595D-5ABC-F94F-9E48-0E4807DB15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4" name="文本框 53">
                        <a:extLst>
                          <a:ext uri="{FF2B5EF4-FFF2-40B4-BE49-F238E27FC236}">
                            <a16:creationId xmlns:a16="http://schemas.microsoft.com/office/drawing/2014/main" id="{F74F12CC-67FB-4345-80F9-E5A0E11AD15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1" name="文本框 50">
                      <a:extLst>
                        <a:ext uri="{FF2B5EF4-FFF2-40B4-BE49-F238E27FC236}">
                          <a16:creationId xmlns:a16="http://schemas.microsoft.com/office/drawing/2014/main" id="{464CCD1C-4106-CC49-8C63-815A9EFFD8B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2" name="矩形 51">
                      <a:extLst>
                        <a:ext uri="{FF2B5EF4-FFF2-40B4-BE49-F238E27FC236}">
                          <a16:creationId xmlns:a16="http://schemas.microsoft.com/office/drawing/2014/main" id="{C92FB1E8-F797-EC4D-ABD5-357B60EE47B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8" name="文本框 47">
                    <a:extLst>
                      <a:ext uri="{FF2B5EF4-FFF2-40B4-BE49-F238E27FC236}">
                        <a16:creationId xmlns:a16="http://schemas.microsoft.com/office/drawing/2014/main" id="{F8E7D0B5-882C-A74F-BD1B-817023ECA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49" name="矩形 48">
                    <a:extLst>
                      <a:ext uri="{FF2B5EF4-FFF2-40B4-BE49-F238E27FC236}">
                        <a16:creationId xmlns:a16="http://schemas.microsoft.com/office/drawing/2014/main" id="{16FED6D1-639F-EA40-9078-7FF10E2F0C3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CA85B73B-A078-C040-A479-D45726C3C7D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6" name="矩形 45">
                  <a:extLst>
                    <a:ext uri="{FF2B5EF4-FFF2-40B4-BE49-F238E27FC236}">
                      <a16:creationId xmlns:a16="http://schemas.microsoft.com/office/drawing/2014/main" id="{DA482362-768C-564C-AE93-EEF21548D2D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6" name="文本框 75">
                <a:extLst>
                  <a:ext uri="{FF2B5EF4-FFF2-40B4-BE49-F238E27FC236}">
                    <a16:creationId xmlns:a16="http://schemas.microsoft.com/office/drawing/2014/main" id="{53D5CDCD-31AF-8842-8595-24DAA64252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7" name="矩形 76">
                <a:extLst>
                  <a:ext uri="{FF2B5EF4-FFF2-40B4-BE49-F238E27FC236}">
                    <a16:creationId xmlns:a16="http://schemas.microsoft.com/office/drawing/2014/main" id="{1B2B269A-73EA-7B4C-B122-0D34361FE37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78" name="组合 77">
              <a:extLst>
                <a:ext uri="{FF2B5EF4-FFF2-40B4-BE49-F238E27FC236}">
                  <a16:creationId xmlns:a16="http://schemas.microsoft.com/office/drawing/2014/main" id="{7E95E73B-0F71-DD4E-8D79-36F274F6F373}"/>
                </a:ext>
              </a:extLst>
            </p:cNvPr>
            <p:cNvGrpSpPr/>
            <p:nvPr/>
          </p:nvGrpSpPr>
          <p:grpSpPr>
            <a:xfrm>
              <a:off x="2961275" y="5711591"/>
              <a:ext cx="447558" cy="416459"/>
              <a:chOff x="2961275" y="5711591"/>
              <a:chExt cx="447558" cy="416459"/>
            </a:xfrm>
          </p:grpSpPr>
          <p:sp>
            <p:nvSpPr>
              <p:cNvPr id="79" name="矩形 78">
                <a:extLst>
                  <a:ext uri="{FF2B5EF4-FFF2-40B4-BE49-F238E27FC236}">
                    <a16:creationId xmlns:a16="http://schemas.microsoft.com/office/drawing/2014/main" id="{0478A6C4-8887-B74C-A5A8-162CEDAA623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0" name="文本框 79">
                <a:extLst>
                  <a:ext uri="{FF2B5EF4-FFF2-40B4-BE49-F238E27FC236}">
                    <a16:creationId xmlns:a16="http://schemas.microsoft.com/office/drawing/2014/main" id="{20EA378D-A90F-9847-9C0D-7FEF159CE00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1" name="组合 80">
              <a:extLst>
                <a:ext uri="{FF2B5EF4-FFF2-40B4-BE49-F238E27FC236}">
                  <a16:creationId xmlns:a16="http://schemas.microsoft.com/office/drawing/2014/main" id="{36D0A7AD-9EB2-434B-B3C7-C07BD78387A1}"/>
                </a:ext>
              </a:extLst>
            </p:cNvPr>
            <p:cNvGrpSpPr/>
            <p:nvPr/>
          </p:nvGrpSpPr>
          <p:grpSpPr>
            <a:xfrm>
              <a:off x="2654350" y="5712151"/>
              <a:ext cx="447558" cy="416459"/>
              <a:chOff x="2961275" y="5711591"/>
              <a:chExt cx="447558" cy="416459"/>
            </a:xfrm>
          </p:grpSpPr>
          <p:sp>
            <p:nvSpPr>
              <p:cNvPr id="82" name="矩形 81">
                <a:extLst>
                  <a:ext uri="{FF2B5EF4-FFF2-40B4-BE49-F238E27FC236}">
                    <a16:creationId xmlns:a16="http://schemas.microsoft.com/office/drawing/2014/main" id="{F3C5DA19-F6A3-1F41-BFCF-00E0504A24D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B337041C-5D0E-5C48-953F-7CD5C380E4B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591C095B-B491-744C-B143-E974A6F7C23B}"/>
                </a:ext>
              </a:extLst>
            </p:cNvPr>
            <p:cNvGrpSpPr/>
            <p:nvPr/>
          </p:nvGrpSpPr>
          <p:grpSpPr>
            <a:xfrm>
              <a:off x="2350599" y="5712151"/>
              <a:ext cx="447558" cy="416459"/>
              <a:chOff x="2961275" y="5711591"/>
              <a:chExt cx="447558" cy="416459"/>
            </a:xfrm>
          </p:grpSpPr>
          <p:sp>
            <p:nvSpPr>
              <p:cNvPr id="85" name="矩形 84">
                <a:extLst>
                  <a:ext uri="{FF2B5EF4-FFF2-40B4-BE49-F238E27FC236}">
                    <a16:creationId xmlns:a16="http://schemas.microsoft.com/office/drawing/2014/main" id="{C8E70E99-581F-384B-B1D9-A77DDAF7867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CE6DBC47-FCD6-C645-BC9E-3AFDF3AA8CB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87" name="组合 86">
            <a:extLst>
              <a:ext uri="{FF2B5EF4-FFF2-40B4-BE49-F238E27FC236}">
                <a16:creationId xmlns:a16="http://schemas.microsoft.com/office/drawing/2014/main" id="{300946F9-BEA8-084F-B991-E351709EE6BB}"/>
              </a:ext>
            </a:extLst>
          </p:cNvPr>
          <p:cNvGrpSpPr/>
          <p:nvPr/>
        </p:nvGrpSpPr>
        <p:grpSpPr>
          <a:xfrm>
            <a:off x="397739" y="1835660"/>
            <a:ext cx="3401108" cy="3829722"/>
            <a:chOff x="397739" y="1835660"/>
            <a:chExt cx="3401108" cy="3829722"/>
          </a:xfrm>
        </p:grpSpPr>
        <p:sp>
          <p:nvSpPr>
            <p:cNvPr id="88" name="Content Placeholder 2">
              <a:extLst>
                <a:ext uri="{FF2B5EF4-FFF2-40B4-BE49-F238E27FC236}">
                  <a16:creationId xmlns:a16="http://schemas.microsoft.com/office/drawing/2014/main" id="{34F4647D-E24D-7C40-A820-1BFBFF57593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89" name="Content Placeholder 2">
              <a:extLst>
                <a:ext uri="{FF2B5EF4-FFF2-40B4-BE49-F238E27FC236}">
                  <a16:creationId xmlns:a16="http://schemas.microsoft.com/office/drawing/2014/main" id="{08F63A37-75D1-CB4E-B0BD-A47EBFE8612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841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Goal</a:t>
            </a:r>
            <a:endParaRPr lang="en-US" dirty="0"/>
          </a:p>
        </p:txBody>
      </p:sp>
      <p:sp>
        <p:nvSpPr>
          <p:cNvPr id="3" name="Content Placeholder 2"/>
          <p:cNvSpPr>
            <a:spLocks noGrp="1"/>
          </p:cNvSpPr>
          <p:nvPr>
            <p:ph idx="1"/>
          </p:nvPr>
        </p:nvSpPr>
        <p:spPr/>
        <p:txBody>
          <a:bodyPr>
            <a:normAutofit/>
          </a:bodyPr>
          <a:lstStyle/>
          <a:p>
            <a:r>
              <a:rPr lang="en-US" altLang="zh-CN" sz="2800" dirty="0"/>
              <a:t>1.</a:t>
            </a:r>
            <a:r>
              <a:rPr lang="zh-CN" altLang="en-US" sz="2800" dirty="0"/>
              <a:t> </a:t>
            </a:r>
            <a:r>
              <a:rPr lang="en-US" altLang="zh-CN" sz="2800" dirty="0"/>
              <a:t>Understand</a:t>
            </a:r>
            <a:r>
              <a:rPr lang="zh-CN" altLang="en-US" sz="2800" dirty="0"/>
              <a:t> </a:t>
            </a:r>
            <a:r>
              <a:rPr lang="en-US" altLang="zh-CN" sz="2800" dirty="0"/>
              <a:t>and</a:t>
            </a:r>
            <a:r>
              <a:rPr lang="zh-CN" altLang="en-US" sz="2800" dirty="0"/>
              <a:t> </a:t>
            </a:r>
            <a:r>
              <a:rPr lang="en-US" altLang="zh-CN" sz="2800" dirty="0"/>
              <a:t>execute</a:t>
            </a:r>
            <a:r>
              <a:rPr lang="zh-CN" altLang="en-US" sz="2800" dirty="0"/>
              <a:t> </a:t>
            </a:r>
            <a:r>
              <a:rPr lang="en-US" altLang="zh-CN" sz="2800" dirty="0"/>
              <a:t>MLFQ</a:t>
            </a:r>
            <a:r>
              <a:rPr lang="zh-CN" altLang="en-US" sz="2800" dirty="0"/>
              <a:t> </a:t>
            </a:r>
            <a:r>
              <a:rPr lang="en-US" altLang="zh-CN" sz="2800" dirty="0"/>
              <a:t>scheduling.</a:t>
            </a:r>
            <a:endParaRPr lang="en-US" sz="2800" dirty="0"/>
          </a:p>
        </p:txBody>
      </p:sp>
      <p:sp>
        <p:nvSpPr>
          <p:cNvPr id="8" name="灯片编号占位符 7">
            <a:extLst>
              <a:ext uri="{FF2B5EF4-FFF2-40B4-BE49-F238E27FC236}">
                <a16:creationId xmlns:a16="http://schemas.microsoft.com/office/drawing/2014/main" id="{7117C25F-C5C2-7446-BDBA-FBC4EC7C2432}"/>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48465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0D1F594-6141-6E46-9DF6-E2E34BF2AD9B}"/>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230A7FBD-6955-954A-B335-EEA342B6CC0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B287C7B0-276B-284D-9B26-A12CFD0A545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83942FD-D332-5F49-A25B-D79B387FC31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DDF1FFB9-B780-ED42-BE28-94A9230FCB1B}"/>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3BE30432-C8D0-0645-BD97-9C32DC5DED95}"/>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F5EDF39-66AF-D44A-BBFA-9C1B36A36B89}"/>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99A15D-801E-074C-8549-710A8BAFB30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1ACDE8CB-80B4-E14C-BA14-3E6DFD64C35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418C27D-614E-6748-8BD8-026C816681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434C434-C670-B24C-9B63-30E67D7C413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DC8529F-3819-0745-A45E-34F647BF5B8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19ACA9C-2431-BA4E-8213-122B897D045A}"/>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130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grpSp>
        <p:nvGrpSpPr>
          <p:cNvPr id="5" name="组合 4">
            <a:extLst>
              <a:ext uri="{FF2B5EF4-FFF2-40B4-BE49-F238E27FC236}">
                <a16:creationId xmlns:a16="http://schemas.microsoft.com/office/drawing/2014/main" id="{13C8EBF5-86DD-9049-8CD8-49363CCE25C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2F34E678-121D-A14C-B784-A617BEDD50F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6414868A-D077-E540-BCF7-9CBFDC590D74}"/>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75E5C0D-B454-8846-A9BC-7459317B410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F9766F71-F376-2845-9E27-5D3452D3F2F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D975A5F4-2320-7E47-A79D-B00E0B2B3625}"/>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387F7884-DF12-A741-8C2B-A68CB327343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82E72B79-3258-164F-BAE3-71F8059A5A75}"/>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8AC8A8D-A3A6-9C41-93EC-036ABFD19CFF}"/>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6F7B8D09-BC74-6A40-BAE7-D90E178C4B94}"/>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8DAAAEF-7116-0545-B28F-E4D87DFB26C9}"/>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859497B-75CB-1849-AAF5-7C34E3F814B1}"/>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D0762D05-D7B5-9240-BB95-00D2BB2C950E}"/>
                                      </a:ext>
                                    </a:extLst>
                                  </p:cNvPr>
                                  <p:cNvGrpSpPr/>
                                  <p:nvPr/>
                                </p:nvGrpSpPr>
                                <p:grpSpPr>
                                  <a:xfrm>
                                    <a:off x="619423" y="5685080"/>
                                    <a:ext cx="10351066" cy="584775"/>
                                    <a:chOff x="619423" y="5685080"/>
                                    <a:chExt cx="10351066" cy="584775"/>
                                  </a:xfrm>
                                </p:grpSpPr>
                                <p:sp>
                                  <p:nvSpPr>
                                    <p:cNvPr id="73" name="文本框 72">
                                      <a:extLst>
                                        <a:ext uri="{FF2B5EF4-FFF2-40B4-BE49-F238E27FC236}">
                                          <a16:creationId xmlns:a16="http://schemas.microsoft.com/office/drawing/2014/main" id="{D3F4F4B5-E0C1-D043-B6B6-293E5C023297}"/>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4" name="组合 73">
                                      <a:extLst>
                                        <a:ext uri="{FF2B5EF4-FFF2-40B4-BE49-F238E27FC236}">
                                          <a16:creationId xmlns:a16="http://schemas.microsoft.com/office/drawing/2014/main" id="{2309A0CC-A437-FF4D-87EB-240C10C700BF}"/>
                                        </a:ext>
                                      </a:extLst>
                                    </p:cNvPr>
                                    <p:cNvGrpSpPr/>
                                    <p:nvPr/>
                                  </p:nvGrpSpPr>
                                  <p:grpSpPr>
                                    <a:xfrm>
                                      <a:off x="1795604" y="5712739"/>
                                      <a:ext cx="9174885" cy="551608"/>
                                      <a:chOff x="1795604" y="5758004"/>
                                      <a:chExt cx="9174885" cy="551608"/>
                                    </a:xfrm>
                                  </p:grpSpPr>
                                  <p:grpSp>
                                    <p:nvGrpSpPr>
                                      <p:cNvPr id="75" name="组合 74">
                                        <a:extLst>
                                          <a:ext uri="{FF2B5EF4-FFF2-40B4-BE49-F238E27FC236}">
                                            <a16:creationId xmlns:a16="http://schemas.microsoft.com/office/drawing/2014/main" id="{53454500-3891-514D-A34F-511313DE3F99}"/>
                                          </a:ext>
                                        </a:extLst>
                                      </p:cNvPr>
                                      <p:cNvGrpSpPr/>
                                      <p:nvPr/>
                                    </p:nvGrpSpPr>
                                    <p:grpSpPr>
                                      <a:xfrm>
                                        <a:off x="1795604" y="5758004"/>
                                        <a:ext cx="8600792" cy="416459"/>
                                        <a:chOff x="1795604" y="5758004"/>
                                        <a:chExt cx="8600792" cy="416459"/>
                                      </a:xfrm>
                                    </p:grpSpPr>
                                    <p:cxnSp>
                                      <p:nvCxnSpPr>
                                        <p:cNvPr id="77" name="直线箭头连接符 76">
                                          <a:extLst>
                                            <a:ext uri="{FF2B5EF4-FFF2-40B4-BE49-F238E27FC236}">
                                              <a16:creationId xmlns:a16="http://schemas.microsoft.com/office/drawing/2014/main" id="{E786F852-AC31-9A47-8639-4CB8725CF2F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D6B6CE83-5C05-AA4E-87BB-385C571EE4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6" name="文本框 75">
                                        <a:extLst>
                                          <a:ext uri="{FF2B5EF4-FFF2-40B4-BE49-F238E27FC236}">
                                            <a16:creationId xmlns:a16="http://schemas.microsoft.com/office/drawing/2014/main" id="{CFB835F7-CFAC-D64C-872F-B860E9E154A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2" name="文本框 71">
                                    <a:extLst>
                                      <a:ext uri="{FF2B5EF4-FFF2-40B4-BE49-F238E27FC236}">
                                        <a16:creationId xmlns:a16="http://schemas.microsoft.com/office/drawing/2014/main" id="{F7FA6323-2B39-4D4A-BEA5-C48693F9B88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9" name="直线连接符 68">
                                  <a:extLst>
                                    <a:ext uri="{FF2B5EF4-FFF2-40B4-BE49-F238E27FC236}">
                                      <a16:creationId xmlns:a16="http://schemas.microsoft.com/office/drawing/2014/main" id="{D36B8410-37DC-E846-91C4-D571BC656A1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6E0F91-27DC-074D-8541-3D44450711C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6" name="文本框 65">
                                <a:extLst>
                                  <a:ext uri="{FF2B5EF4-FFF2-40B4-BE49-F238E27FC236}">
                                    <a16:creationId xmlns:a16="http://schemas.microsoft.com/office/drawing/2014/main" id="{6B46DEF8-47A6-AD4F-8062-A7C3D392FFE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7" name="矩形 66">
                                <a:extLst>
                                  <a:ext uri="{FF2B5EF4-FFF2-40B4-BE49-F238E27FC236}">
                                    <a16:creationId xmlns:a16="http://schemas.microsoft.com/office/drawing/2014/main" id="{E37BDDCA-F485-6546-B035-37E62A0AC66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3" name="文本框 62">
                              <a:extLst>
                                <a:ext uri="{FF2B5EF4-FFF2-40B4-BE49-F238E27FC236}">
                                  <a16:creationId xmlns:a16="http://schemas.microsoft.com/office/drawing/2014/main" id="{75650FF3-E151-5343-8093-2120AEFD6A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0" name="文本框 59">
                            <a:extLst>
                              <a:ext uri="{FF2B5EF4-FFF2-40B4-BE49-F238E27FC236}">
                                <a16:creationId xmlns:a16="http://schemas.microsoft.com/office/drawing/2014/main" id="{71C2DC47-8B3B-5447-BB78-37B8912674E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7" name="文本框 56">
                          <a:extLst>
                            <a:ext uri="{FF2B5EF4-FFF2-40B4-BE49-F238E27FC236}">
                              <a16:creationId xmlns:a16="http://schemas.microsoft.com/office/drawing/2014/main" id="{059DE157-0ACD-A34F-B810-4703013B9B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4" name="文本框 53">
                        <a:extLst>
                          <a:ext uri="{FF2B5EF4-FFF2-40B4-BE49-F238E27FC236}">
                            <a16:creationId xmlns:a16="http://schemas.microsoft.com/office/drawing/2014/main" id="{FFA507A9-5A90-6A42-A742-B2E5D04E5EC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5" name="矩形 54">
                        <a:extLst>
                          <a:ext uri="{FF2B5EF4-FFF2-40B4-BE49-F238E27FC236}">
                            <a16:creationId xmlns:a16="http://schemas.microsoft.com/office/drawing/2014/main" id="{C4CB923A-B5D7-0F44-AD53-57C53303F73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1" name="文本框 50">
                      <a:extLst>
                        <a:ext uri="{FF2B5EF4-FFF2-40B4-BE49-F238E27FC236}">
                          <a16:creationId xmlns:a16="http://schemas.microsoft.com/office/drawing/2014/main" id="{BCC3F7DF-E273-C84B-88D0-087E041D76A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2" name="矩形 51">
                      <a:extLst>
                        <a:ext uri="{FF2B5EF4-FFF2-40B4-BE49-F238E27FC236}">
                          <a16:creationId xmlns:a16="http://schemas.microsoft.com/office/drawing/2014/main" id="{F7DA4568-BC0F-C444-90E4-FCE976FBE745}"/>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AD49EB66-86C2-5A47-8198-073A59C8BA1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9" name="矩形 48">
                    <a:extLst>
                      <a:ext uri="{FF2B5EF4-FFF2-40B4-BE49-F238E27FC236}">
                        <a16:creationId xmlns:a16="http://schemas.microsoft.com/office/drawing/2014/main" id="{650C4514-D1DB-8D48-B921-67B963F7B26B}"/>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88C97AB0-8EAF-6946-A5BB-B1AE2B07B5D7}"/>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6" name="矩形 45">
                  <a:extLst>
                    <a:ext uri="{FF2B5EF4-FFF2-40B4-BE49-F238E27FC236}">
                      <a16:creationId xmlns:a16="http://schemas.microsoft.com/office/drawing/2014/main" id="{F34851F1-FC99-FC40-B225-3B7898AD8617}"/>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33E3C772-A94F-A94C-A0C1-9F210ABFD7E4}"/>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0" name="矩形 79">
                <a:extLst>
                  <a:ext uri="{FF2B5EF4-FFF2-40B4-BE49-F238E27FC236}">
                    <a16:creationId xmlns:a16="http://schemas.microsoft.com/office/drawing/2014/main" id="{16064297-9189-B74E-B09E-C39BCB39BE7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81" name="组合 80">
              <a:extLst>
                <a:ext uri="{FF2B5EF4-FFF2-40B4-BE49-F238E27FC236}">
                  <a16:creationId xmlns:a16="http://schemas.microsoft.com/office/drawing/2014/main" id="{680133BF-A7D3-7C49-B7B0-F9E44151131D}"/>
                </a:ext>
              </a:extLst>
            </p:cNvPr>
            <p:cNvGrpSpPr/>
            <p:nvPr/>
          </p:nvGrpSpPr>
          <p:grpSpPr>
            <a:xfrm>
              <a:off x="2961275" y="5711591"/>
              <a:ext cx="447558" cy="416459"/>
              <a:chOff x="2961275" y="5711591"/>
              <a:chExt cx="447558" cy="416459"/>
            </a:xfrm>
          </p:grpSpPr>
          <p:sp>
            <p:nvSpPr>
              <p:cNvPr id="82" name="矩形 81">
                <a:extLst>
                  <a:ext uri="{FF2B5EF4-FFF2-40B4-BE49-F238E27FC236}">
                    <a16:creationId xmlns:a16="http://schemas.microsoft.com/office/drawing/2014/main" id="{EF4D654F-7F25-7D46-B5A7-B0A62A917C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0A0A7BCA-D0EE-DE47-9DC0-0D568D754D2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F1ACF8BF-899E-174E-B0B2-9CDD07C854E1}"/>
                </a:ext>
              </a:extLst>
            </p:cNvPr>
            <p:cNvGrpSpPr/>
            <p:nvPr/>
          </p:nvGrpSpPr>
          <p:grpSpPr>
            <a:xfrm>
              <a:off x="2654350" y="5712151"/>
              <a:ext cx="447558" cy="416459"/>
              <a:chOff x="2961275" y="5711591"/>
              <a:chExt cx="447558" cy="416459"/>
            </a:xfrm>
          </p:grpSpPr>
          <p:sp>
            <p:nvSpPr>
              <p:cNvPr id="85" name="矩形 84">
                <a:extLst>
                  <a:ext uri="{FF2B5EF4-FFF2-40B4-BE49-F238E27FC236}">
                    <a16:creationId xmlns:a16="http://schemas.microsoft.com/office/drawing/2014/main" id="{C6D7DD14-41EF-A244-8B04-BFCEC0DDA73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E3F69934-7D38-8E46-8C23-25D0DC5DC8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6276CDB-488E-8D4A-9067-197C5C794102}"/>
                </a:ext>
              </a:extLst>
            </p:cNvPr>
            <p:cNvGrpSpPr/>
            <p:nvPr/>
          </p:nvGrpSpPr>
          <p:grpSpPr>
            <a:xfrm>
              <a:off x="2350599" y="5712151"/>
              <a:ext cx="447558" cy="416459"/>
              <a:chOff x="2961275" y="5711591"/>
              <a:chExt cx="447558" cy="416459"/>
            </a:xfrm>
          </p:grpSpPr>
          <p:sp>
            <p:nvSpPr>
              <p:cNvPr id="88" name="矩形 87">
                <a:extLst>
                  <a:ext uri="{FF2B5EF4-FFF2-40B4-BE49-F238E27FC236}">
                    <a16:creationId xmlns:a16="http://schemas.microsoft.com/office/drawing/2014/main" id="{1890FC9C-7F54-C341-8ADF-8A5C79B60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0AF47114-853E-104A-B70E-4B49F506FC3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0" name="组合 89">
            <a:extLst>
              <a:ext uri="{FF2B5EF4-FFF2-40B4-BE49-F238E27FC236}">
                <a16:creationId xmlns:a16="http://schemas.microsoft.com/office/drawing/2014/main" id="{EA1A9EBA-543B-544A-82D2-9299880902A6}"/>
              </a:ext>
            </a:extLst>
          </p:cNvPr>
          <p:cNvGrpSpPr/>
          <p:nvPr/>
        </p:nvGrpSpPr>
        <p:grpSpPr>
          <a:xfrm>
            <a:off x="397739" y="1835660"/>
            <a:ext cx="3401108" cy="3829722"/>
            <a:chOff x="397739" y="1835660"/>
            <a:chExt cx="3401108" cy="3829722"/>
          </a:xfrm>
        </p:grpSpPr>
        <p:sp>
          <p:nvSpPr>
            <p:cNvPr id="91" name="Content Placeholder 2">
              <a:extLst>
                <a:ext uri="{FF2B5EF4-FFF2-40B4-BE49-F238E27FC236}">
                  <a16:creationId xmlns:a16="http://schemas.microsoft.com/office/drawing/2014/main" id="{44E5240E-1F9C-ED4A-9AEC-33C568609A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2" name="Content Placeholder 2">
              <a:extLst>
                <a:ext uri="{FF2B5EF4-FFF2-40B4-BE49-F238E27FC236}">
                  <a16:creationId xmlns:a16="http://schemas.microsoft.com/office/drawing/2014/main" id="{3A6133B8-E0AA-6E4C-8781-B5116265162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63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FA12822-FDFB-2F49-AC2A-41ABE08F7CC4}"/>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2061795-AAAB-B141-B389-9501B39E311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C397A66-978A-3949-88BE-DCC6FD658CD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1547099D-8C15-274C-B729-84A604D56B3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AF6745B-F689-604C-B8BA-62DF8C68B816}"/>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11D58507-DB0A-AE41-B9A3-A87567B654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70B9480-4ADB-2847-824E-73C8C65FA58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7C534105-4542-7041-A759-67E80D895A3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014946E-3946-B048-9204-682EED164BA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188BBC0-43A5-8142-8E67-3B795B1D4D01}"/>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FED38706-4667-CB41-BA28-E4C42926078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25A1C222-4553-A64A-97C7-3447AD7A9EDB}"/>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2A42A847-2EBA-3047-AA2B-3CA7909F403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5377213C-D69A-E145-B0C1-6E0996309E2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DE3AC7C-27DC-3142-B3D5-B73A95C215EF}"/>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93FD85BE-E290-5747-9327-420ABE585732}"/>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20C21B83-737C-934F-B097-E40428814B7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03360B36-C5A4-654C-BE10-5ADC81FC1E1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93FFF39-F36A-9A41-A42A-0280640F5494}"/>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97FE865E-6DD1-E64E-9B30-F3D764F2780D}"/>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185291DC-C01E-2C4F-8DD8-D9BD543DF83F}"/>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4F2F6F2F-3B0C-AA4A-B25D-9EA47DC31649}"/>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069A26A-156B-E44C-B0A3-9C0B45D513D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B0F97024-AA8E-304A-91C0-606354B76D8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18D07B24-8C3F-394A-B888-3A5DE45E74D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A947C07-4D21-5541-8FFD-10879C3B255A}"/>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5FB3B71A-18F6-0942-96D1-B60BFA0D34B5}"/>
                                        </a:ext>
                                      </a:extLst>
                                    </p:cNvPr>
                                    <p:cNvGrpSpPr/>
                                    <p:nvPr/>
                                  </p:nvGrpSpPr>
                                  <p:grpSpPr>
                                    <a:xfrm>
                                      <a:off x="619423" y="5685080"/>
                                      <a:ext cx="10351066" cy="584775"/>
                                      <a:chOff x="619423" y="5685080"/>
                                      <a:chExt cx="10351066" cy="584775"/>
                                    </a:xfrm>
                                  </p:grpSpPr>
                                  <p:sp>
                                    <p:nvSpPr>
                                      <p:cNvPr id="76" name="文本框 75">
                                        <a:extLst>
                                          <a:ext uri="{FF2B5EF4-FFF2-40B4-BE49-F238E27FC236}">
                                            <a16:creationId xmlns:a16="http://schemas.microsoft.com/office/drawing/2014/main" id="{6564597D-2448-274C-8B38-98ACFB301D6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7" name="组合 76">
                                        <a:extLst>
                                          <a:ext uri="{FF2B5EF4-FFF2-40B4-BE49-F238E27FC236}">
                                            <a16:creationId xmlns:a16="http://schemas.microsoft.com/office/drawing/2014/main" id="{36504A3C-395F-9542-B93D-A1490E0FD213}"/>
                                          </a:ext>
                                        </a:extLst>
                                      </p:cNvPr>
                                      <p:cNvGrpSpPr/>
                                      <p:nvPr/>
                                    </p:nvGrpSpPr>
                                    <p:grpSpPr>
                                      <a:xfrm>
                                        <a:off x="1795604" y="5712739"/>
                                        <a:ext cx="9174885" cy="551608"/>
                                        <a:chOff x="1795604" y="5758004"/>
                                        <a:chExt cx="9174885" cy="551608"/>
                                      </a:xfrm>
                                    </p:grpSpPr>
                                    <p:grpSp>
                                      <p:nvGrpSpPr>
                                        <p:cNvPr id="78" name="组合 77">
                                          <a:extLst>
                                            <a:ext uri="{FF2B5EF4-FFF2-40B4-BE49-F238E27FC236}">
                                              <a16:creationId xmlns:a16="http://schemas.microsoft.com/office/drawing/2014/main" id="{4C6E509E-2FE4-F84B-AECD-EAEF67F74EC7}"/>
                                            </a:ext>
                                          </a:extLst>
                                        </p:cNvPr>
                                        <p:cNvGrpSpPr/>
                                        <p:nvPr/>
                                      </p:nvGrpSpPr>
                                      <p:grpSpPr>
                                        <a:xfrm>
                                          <a:off x="1795604" y="5758004"/>
                                          <a:ext cx="8600792" cy="416459"/>
                                          <a:chOff x="1795604" y="5758004"/>
                                          <a:chExt cx="8600792" cy="416459"/>
                                        </a:xfrm>
                                      </p:grpSpPr>
                                      <p:cxnSp>
                                        <p:nvCxnSpPr>
                                          <p:cNvPr id="80" name="直线箭头连接符 79">
                                            <a:extLst>
                                              <a:ext uri="{FF2B5EF4-FFF2-40B4-BE49-F238E27FC236}">
                                                <a16:creationId xmlns:a16="http://schemas.microsoft.com/office/drawing/2014/main" id="{0431F916-73A6-8347-BFD4-255A647AD9B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id="{1C2A9693-315A-CB47-A240-CCD14737F44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文本框 78">
                                          <a:extLst>
                                            <a:ext uri="{FF2B5EF4-FFF2-40B4-BE49-F238E27FC236}">
                                              <a16:creationId xmlns:a16="http://schemas.microsoft.com/office/drawing/2014/main" id="{15BCE217-94C6-F342-B43D-59D48112E19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5" name="文本框 74">
                                      <a:extLst>
                                        <a:ext uri="{FF2B5EF4-FFF2-40B4-BE49-F238E27FC236}">
                                          <a16:creationId xmlns:a16="http://schemas.microsoft.com/office/drawing/2014/main" id="{0973DE75-F8BE-6147-951F-3BCC1CC1EBD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2" name="直线连接符 71">
                                    <a:extLst>
                                      <a:ext uri="{FF2B5EF4-FFF2-40B4-BE49-F238E27FC236}">
                                        <a16:creationId xmlns:a16="http://schemas.microsoft.com/office/drawing/2014/main" id="{8714E260-C8F7-E24F-BC1A-9577FFD1A27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899F06FC-8923-2E44-8928-D6D62A86FE0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9" name="文本框 68">
                                  <a:extLst>
                                    <a:ext uri="{FF2B5EF4-FFF2-40B4-BE49-F238E27FC236}">
                                      <a16:creationId xmlns:a16="http://schemas.microsoft.com/office/drawing/2014/main" id="{545D1029-4500-2944-9063-A521DEFA286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0" name="矩形 69">
                                  <a:extLst>
                                    <a:ext uri="{FF2B5EF4-FFF2-40B4-BE49-F238E27FC236}">
                                      <a16:creationId xmlns:a16="http://schemas.microsoft.com/office/drawing/2014/main" id="{8004B5EB-420D-D74E-88AA-B070634DAF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6" name="文本框 65">
                                <a:extLst>
                                  <a:ext uri="{FF2B5EF4-FFF2-40B4-BE49-F238E27FC236}">
                                    <a16:creationId xmlns:a16="http://schemas.microsoft.com/office/drawing/2014/main" id="{86D1383B-D75D-E44F-8232-36FAA5AA87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3" name="文本框 62">
                              <a:extLst>
                                <a:ext uri="{FF2B5EF4-FFF2-40B4-BE49-F238E27FC236}">
                                  <a16:creationId xmlns:a16="http://schemas.microsoft.com/office/drawing/2014/main" id="{4CB18B99-76EC-6840-9254-2522EA5B6627}"/>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0" name="文本框 59">
                            <a:extLst>
                              <a:ext uri="{FF2B5EF4-FFF2-40B4-BE49-F238E27FC236}">
                                <a16:creationId xmlns:a16="http://schemas.microsoft.com/office/drawing/2014/main" id="{A8F9061D-DDC7-D04B-9EEE-D6FAE9E6088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7" name="文本框 56">
                          <a:extLst>
                            <a:ext uri="{FF2B5EF4-FFF2-40B4-BE49-F238E27FC236}">
                              <a16:creationId xmlns:a16="http://schemas.microsoft.com/office/drawing/2014/main" id="{64B10D04-2200-284A-A163-B9E2BEE1AD9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8" name="矩形 57">
                          <a:extLst>
                            <a:ext uri="{FF2B5EF4-FFF2-40B4-BE49-F238E27FC236}">
                              <a16:creationId xmlns:a16="http://schemas.microsoft.com/office/drawing/2014/main" id="{2AA0E317-015F-0A4C-BAC8-55C99FC07455}"/>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4" name="文本框 53">
                        <a:extLst>
                          <a:ext uri="{FF2B5EF4-FFF2-40B4-BE49-F238E27FC236}">
                            <a16:creationId xmlns:a16="http://schemas.microsoft.com/office/drawing/2014/main" id="{074D79B1-6130-EA41-883D-3A0E02EFEE2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5" name="矩形 54">
                        <a:extLst>
                          <a:ext uri="{FF2B5EF4-FFF2-40B4-BE49-F238E27FC236}">
                            <a16:creationId xmlns:a16="http://schemas.microsoft.com/office/drawing/2014/main" id="{5D3CC7D9-146E-8A4D-A28C-CF1E7615307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6769E8A4-A9B6-A346-A4EC-17094C448EF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2" name="矩形 51">
                      <a:extLst>
                        <a:ext uri="{FF2B5EF4-FFF2-40B4-BE49-F238E27FC236}">
                          <a16:creationId xmlns:a16="http://schemas.microsoft.com/office/drawing/2014/main" id="{28DB11EF-4A5D-9449-B6FA-4FF7515C6493}"/>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1C90FADA-5A07-8046-A029-A2ACE09BED1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9" name="矩形 48">
                    <a:extLst>
                      <a:ext uri="{FF2B5EF4-FFF2-40B4-BE49-F238E27FC236}">
                        <a16:creationId xmlns:a16="http://schemas.microsoft.com/office/drawing/2014/main" id="{A0D6AD01-4365-504A-83A4-D72B77042EA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C4EB58A4-7442-EA43-8EAD-3BF52723A33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46" name="矩形 45">
                  <a:extLst>
                    <a:ext uri="{FF2B5EF4-FFF2-40B4-BE49-F238E27FC236}">
                      <a16:creationId xmlns:a16="http://schemas.microsoft.com/office/drawing/2014/main" id="{8D0E2BC0-F1D0-1E46-B43D-E84A00B87903}"/>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36DB7A39-B1B4-174A-8D0D-95F5F2C7D052}"/>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168CB4C7-993D-4A4F-802F-A443AAD50B7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84" name="组合 83">
              <a:extLst>
                <a:ext uri="{FF2B5EF4-FFF2-40B4-BE49-F238E27FC236}">
                  <a16:creationId xmlns:a16="http://schemas.microsoft.com/office/drawing/2014/main" id="{83154934-80B4-3844-A76E-41A981BC3BDF}"/>
                </a:ext>
              </a:extLst>
            </p:cNvPr>
            <p:cNvGrpSpPr/>
            <p:nvPr/>
          </p:nvGrpSpPr>
          <p:grpSpPr>
            <a:xfrm>
              <a:off x="2961275" y="5711591"/>
              <a:ext cx="447558" cy="416459"/>
              <a:chOff x="2961275" y="5711591"/>
              <a:chExt cx="447558" cy="416459"/>
            </a:xfrm>
          </p:grpSpPr>
          <p:sp>
            <p:nvSpPr>
              <p:cNvPr id="85" name="矩形 84">
                <a:extLst>
                  <a:ext uri="{FF2B5EF4-FFF2-40B4-BE49-F238E27FC236}">
                    <a16:creationId xmlns:a16="http://schemas.microsoft.com/office/drawing/2014/main" id="{FD8CA110-975C-A446-A24F-35B0B54EEC6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8013ADC4-5D3C-2C43-BA82-5791386D9C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C8A87C0-A6AC-2C4C-826C-415A2CF1B964}"/>
                </a:ext>
              </a:extLst>
            </p:cNvPr>
            <p:cNvGrpSpPr/>
            <p:nvPr/>
          </p:nvGrpSpPr>
          <p:grpSpPr>
            <a:xfrm>
              <a:off x="2654350" y="5712151"/>
              <a:ext cx="447558" cy="416459"/>
              <a:chOff x="2961275" y="5711591"/>
              <a:chExt cx="447558" cy="416459"/>
            </a:xfrm>
          </p:grpSpPr>
          <p:sp>
            <p:nvSpPr>
              <p:cNvPr id="88" name="矩形 87">
                <a:extLst>
                  <a:ext uri="{FF2B5EF4-FFF2-40B4-BE49-F238E27FC236}">
                    <a16:creationId xmlns:a16="http://schemas.microsoft.com/office/drawing/2014/main" id="{B1BFED35-1102-3E4A-98E4-474DB974A0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9006642A-82F4-EB41-A6C1-BF04A906602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0" name="组合 89">
              <a:extLst>
                <a:ext uri="{FF2B5EF4-FFF2-40B4-BE49-F238E27FC236}">
                  <a16:creationId xmlns:a16="http://schemas.microsoft.com/office/drawing/2014/main" id="{7A246942-0368-A54D-8DAF-22A027C39051}"/>
                </a:ext>
              </a:extLst>
            </p:cNvPr>
            <p:cNvGrpSpPr/>
            <p:nvPr/>
          </p:nvGrpSpPr>
          <p:grpSpPr>
            <a:xfrm>
              <a:off x="2350599" y="5712151"/>
              <a:ext cx="447558" cy="416459"/>
              <a:chOff x="2961275" y="5711591"/>
              <a:chExt cx="447558" cy="416459"/>
            </a:xfrm>
          </p:grpSpPr>
          <p:sp>
            <p:nvSpPr>
              <p:cNvPr id="91" name="矩形 90">
                <a:extLst>
                  <a:ext uri="{FF2B5EF4-FFF2-40B4-BE49-F238E27FC236}">
                    <a16:creationId xmlns:a16="http://schemas.microsoft.com/office/drawing/2014/main" id="{3EE824CF-0EBC-FE49-83B4-779837169E3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38F48FD-3145-334B-A42B-023C0DA059C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3" name="组合 92">
            <a:extLst>
              <a:ext uri="{FF2B5EF4-FFF2-40B4-BE49-F238E27FC236}">
                <a16:creationId xmlns:a16="http://schemas.microsoft.com/office/drawing/2014/main" id="{8E411F43-2307-6B46-B8F3-16B038F6B58D}"/>
              </a:ext>
            </a:extLst>
          </p:cNvPr>
          <p:cNvGrpSpPr/>
          <p:nvPr/>
        </p:nvGrpSpPr>
        <p:grpSpPr>
          <a:xfrm>
            <a:off x="397739" y="1835660"/>
            <a:ext cx="3401108" cy="3829722"/>
            <a:chOff x="397739" y="1835660"/>
            <a:chExt cx="3401108" cy="3829722"/>
          </a:xfrm>
        </p:grpSpPr>
        <p:sp>
          <p:nvSpPr>
            <p:cNvPr id="94" name="Content Placeholder 2">
              <a:extLst>
                <a:ext uri="{FF2B5EF4-FFF2-40B4-BE49-F238E27FC236}">
                  <a16:creationId xmlns:a16="http://schemas.microsoft.com/office/drawing/2014/main" id="{2084A35C-B1E5-6342-A422-20D009CDBBB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5" name="Content Placeholder 2">
              <a:extLst>
                <a:ext uri="{FF2B5EF4-FFF2-40B4-BE49-F238E27FC236}">
                  <a16:creationId xmlns:a16="http://schemas.microsoft.com/office/drawing/2014/main" id="{992E4A67-9ABB-FB4F-B11D-B7021E14B84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8857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DE84F7AD-325C-884C-904D-C77D9D1D92EC}"/>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7371D1C-9CAA-B443-A8D8-0DFC7513C07E}"/>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2F7AEC58-6F2D-0245-9832-69CB4839E89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1B54E95-E8D6-FD47-B9C2-2120287B00A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BE54129-786F-F541-9988-C3028DA0C10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7C172C9-7874-1F4C-BD7F-00DB00F5B2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C737ACB-F1CB-AF4E-A075-7EFF6EAB30B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B118D6-F6F9-6244-AB5C-DADDF978CAF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77E49EE-34E6-1A40-B88E-751FDE9248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D2356986-9C3A-3144-A37C-483E3F18483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7FDA4D71-8C04-C34C-8C01-D88661EC7B6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E45C18A-0A87-6B4F-A0D6-44369786DC7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B7E1148A-71C0-8445-A10B-C13C42D7D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150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5" name="组合 4">
            <a:extLst>
              <a:ext uri="{FF2B5EF4-FFF2-40B4-BE49-F238E27FC236}">
                <a16:creationId xmlns:a16="http://schemas.microsoft.com/office/drawing/2014/main" id="{74FC4090-6FF7-FC40-89FD-6DDACAE22D5A}"/>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03320FD2-87D9-5343-B6EF-1E98A984EC4D}"/>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C6350911-5060-9A4C-AFF4-74CF6D9AA1D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C12EBB4D-A17C-414C-8CF6-7238D100AA65}"/>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3726E2F0-DF3C-B148-ACF5-83815D9A77E4}"/>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A88294EE-0775-DE44-9A6F-38EB4FC83F6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E3B3B3-3023-8440-9270-0C9DC0F8A5F2}"/>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9297CB0C-3B88-0149-9DA8-48AA502DAD6E}"/>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A04BF56-55B6-EC4F-9CB9-300871FAF667}"/>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7CEB7B21-24AF-684C-9B4F-63477CB8DC4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50E224CE-ED33-8940-9CCE-0F8D17EF72C3}"/>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E4B398A6-0569-3B4F-BB15-95119A58D04F}"/>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48C549A1-00F5-F84C-9926-BDA98F97F12D}"/>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C5645576-334B-AC4E-BE2E-ADF6051F165A}"/>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38AF81B1-061B-8249-AB76-F9F9B147F0CA}"/>
                                          </a:ext>
                                        </a:extLst>
                                      </p:cNvPr>
                                      <p:cNvGrpSpPr/>
                                      <p:nvPr/>
                                    </p:nvGrpSpPr>
                                    <p:grpSpPr>
                                      <a:xfrm>
                                        <a:off x="619423" y="5685080"/>
                                        <a:ext cx="10351066" cy="584775"/>
                                        <a:chOff x="619423" y="5685080"/>
                                        <a:chExt cx="10351066" cy="584775"/>
                                      </a:xfrm>
                                    </p:grpSpPr>
                                    <p:sp>
                                      <p:nvSpPr>
                                        <p:cNvPr id="81" name="文本框 80">
                                          <a:extLst>
                                            <a:ext uri="{FF2B5EF4-FFF2-40B4-BE49-F238E27FC236}">
                                              <a16:creationId xmlns:a16="http://schemas.microsoft.com/office/drawing/2014/main" id="{39440FFE-D4CF-CF4E-9B7A-0CE4BB9CAAD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2" name="组合 81">
                                          <a:extLst>
                                            <a:ext uri="{FF2B5EF4-FFF2-40B4-BE49-F238E27FC236}">
                                              <a16:creationId xmlns:a16="http://schemas.microsoft.com/office/drawing/2014/main" id="{BB3C1032-EB0B-7643-8CE8-345759E63837}"/>
                                            </a:ext>
                                          </a:extLst>
                                        </p:cNvPr>
                                        <p:cNvGrpSpPr/>
                                        <p:nvPr/>
                                      </p:nvGrpSpPr>
                                      <p:grpSpPr>
                                        <a:xfrm>
                                          <a:off x="1795604" y="5712739"/>
                                          <a:ext cx="9174885" cy="551608"/>
                                          <a:chOff x="1795604" y="5758004"/>
                                          <a:chExt cx="9174885" cy="551608"/>
                                        </a:xfrm>
                                      </p:grpSpPr>
                                      <p:grpSp>
                                        <p:nvGrpSpPr>
                                          <p:cNvPr id="83" name="组合 82">
                                            <a:extLst>
                                              <a:ext uri="{FF2B5EF4-FFF2-40B4-BE49-F238E27FC236}">
                                                <a16:creationId xmlns:a16="http://schemas.microsoft.com/office/drawing/2014/main" id="{C12BDE91-4480-2E4B-9E23-A1A2365F2039}"/>
                                              </a:ext>
                                            </a:extLst>
                                          </p:cNvPr>
                                          <p:cNvGrpSpPr/>
                                          <p:nvPr/>
                                        </p:nvGrpSpPr>
                                        <p:grpSpPr>
                                          <a:xfrm>
                                            <a:off x="1795604" y="5758004"/>
                                            <a:ext cx="8600792" cy="416459"/>
                                            <a:chOff x="1795604" y="5758004"/>
                                            <a:chExt cx="8600792" cy="416459"/>
                                          </a:xfrm>
                                        </p:grpSpPr>
                                        <p:cxnSp>
                                          <p:nvCxnSpPr>
                                            <p:cNvPr id="85" name="直线箭头连接符 84">
                                              <a:extLst>
                                                <a:ext uri="{FF2B5EF4-FFF2-40B4-BE49-F238E27FC236}">
                                                  <a16:creationId xmlns:a16="http://schemas.microsoft.com/office/drawing/2014/main" id="{04BBB77A-1FE8-4745-801F-A71CC21948C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BCCC7D05-716D-9A4D-A2C8-BD0D8FCDF75F}"/>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4" name="文本框 83">
                                            <a:extLst>
                                              <a:ext uri="{FF2B5EF4-FFF2-40B4-BE49-F238E27FC236}">
                                                <a16:creationId xmlns:a16="http://schemas.microsoft.com/office/drawing/2014/main" id="{0273A229-C34C-354D-B25B-F5D1C543752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0" name="文本框 79">
                                        <a:extLst>
                                          <a:ext uri="{FF2B5EF4-FFF2-40B4-BE49-F238E27FC236}">
                                            <a16:creationId xmlns:a16="http://schemas.microsoft.com/office/drawing/2014/main" id="{17189216-7A19-AE4A-B0D6-814128F65BA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7" name="直线连接符 76">
                                      <a:extLst>
                                        <a:ext uri="{FF2B5EF4-FFF2-40B4-BE49-F238E27FC236}">
                                          <a16:creationId xmlns:a16="http://schemas.microsoft.com/office/drawing/2014/main" id="{2A12D37F-2C29-1948-AE78-15F22E16767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40590606-4FF8-4249-B486-AC795805FF4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4" name="文本框 73">
                                    <a:extLst>
                                      <a:ext uri="{FF2B5EF4-FFF2-40B4-BE49-F238E27FC236}">
                                        <a16:creationId xmlns:a16="http://schemas.microsoft.com/office/drawing/2014/main" id="{AD938D39-5006-3845-8CF6-4B5C5B0E2B88}"/>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5" name="矩形 74">
                                    <a:extLst>
                                      <a:ext uri="{FF2B5EF4-FFF2-40B4-BE49-F238E27FC236}">
                                        <a16:creationId xmlns:a16="http://schemas.microsoft.com/office/drawing/2014/main" id="{B647FD6D-0EA4-694B-AEE6-48346F3EAEA2}"/>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1" name="文本框 70">
                                  <a:extLst>
                                    <a:ext uri="{FF2B5EF4-FFF2-40B4-BE49-F238E27FC236}">
                                      <a16:creationId xmlns:a16="http://schemas.microsoft.com/office/drawing/2014/main" id="{32F4B9FE-B27C-7249-B7E7-256300B7429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8" name="文本框 67">
                                <a:extLst>
                                  <a:ext uri="{FF2B5EF4-FFF2-40B4-BE49-F238E27FC236}">
                                    <a16:creationId xmlns:a16="http://schemas.microsoft.com/office/drawing/2014/main" id="{5D178D63-A819-6C44-B6BF-E6CE9B8872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5" name="文本框 64">
                              <a:extLst>
                                <a:ext uri="{FF2B5EF4-FFF2-40B4-BE49-F238E27FC236}">
                                  <a16:creationId xmlns:a16="http://schemas.microsoft.com/office/drawing/2014/main" id="{AEA7A99E-A242-DE4D-A667-DE7C0FFC1888}"/>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2" name="文本框 61">
                            <a:extLst>
                              <a:ext uri="{FF2B5EF4-FFF2-40B4-BE49-F238E27FC236}">
                                <a16:creationId xmlns:a16="http://schemas.microsoft.com/office/drawing/2014/main" id="{62DD62D2-9D6B-8C48-83EB-C9431FAF9D9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3" name="矩形 62">
                            <a:extLst>
                              <a:ext uri="{FF2B5EF4-FFF2-40B4-BE49-F238E27FC236}">
                                <a16:creationId xmlns:a16="http://schemas.microsoft.com/office/drawing/2014/main" id="{5987ACFD-A0CE-7349-99F1-54CE7A40D2DB}"/>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BEA6D7B1-5612-F543-980A-4995531FBAD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0" name="矩形 59">
                          <a:extLst>
                            <a:ext uri="{FF2B5EF4-FFF2-40B4-BE49-F238E27FC236}">
                              <a16:creationId xmlns:a16="http://schemas.microsoft.com/office/drawing/2014/main" id="{1D7D99C8-D147-5B45-AAA0-A091DB0DE14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5A19ABA1-1693-4545-A803-138EDA2E92D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7" name="矩形 56">
                        <a:extLst>
                          <a:ext uri="{FF2B5EF4-FFF2-40B4-BE49-F238E27FC236}">
                            <a16:creationId xmlns:a16="http://schemas.microsoft.com/office/drawing/2014/main" id="{C9AA6978-699E-0747-97F0-B8DD47EF404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A9AABD6F-0218-F64F-9124-F60CE2379E8E}"/>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4" name="矩形 53">
                      <a:extLst>
                        <a:ext uri="{FF2B5EF4-FFF2-40B4-BE49-F238E27FC236}">
                          <a16:creationId xmlns:a16="http://schemas.microsoft.com/office/drawing/2014/main" id="{E2DF4208-DD24-474F-A0C8-8EB12EFB776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E8D4C887-0BC2-F944-B14E-61B40D7EB2A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1" name="矩形 50">
                    <a:extLst>
                      <a:ext uri="{FF2B5EF4-FFF2-40B4-BE49-F238E27FC236}">
                        <a16:creationId xmlns:a16="http://schemas.microsoft.com/office/drawing/2014/main" id="{6C5E3DC7-3644-6E42-A4F9-C153E5391D5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F74F794-1C7F-2741-907E-683EDE43622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8" name="矩形 47">
                  <a:extLst>
                    <a:ext uri="{FF2B5EF4-FFF2-40B4-BE49-F238E27FC236}">
                      <a16:creationId xmlns:a16="http://schemas.microsoft.com/office/drawing/2014/main" id="{4D384F39-7C2A-DC43-8207-036B66E1DBE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3A17C7BB-D33C-0E4B-A354-687EE143E13B}"/>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72D8083B-D41F-0641-B55B-5524AC29829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89" name="组合 88">
              <a:extLst>
                <a:ext uri="{FF2B5EF4-FFF2-40B4-BE49-F238E27FC236}">
                  <a16:creationId xmlns:a16="http://schemas.microsoft.com/office/drawing/2014/main" id="{8B837A68-D5AB-2847-A439-2A0680D7C9AD}"/>
                </a:ext>
              </a:extLst>
            </p:cNvPr>
            <p:cNvGrpSpPr/>
            <p:nvPr/>
          </p:nvGrpSpPr>
          <p:grpSpPr>
            <a:xfrm>
              <a:off x="2961275" y="5711591"/>
              <a:ext cx="447558" cy="416459"/>
              <a:chOff x="2961275" y="5711591"/>
              <a:chExt cx="447558" cy="416459"/>
            </a:xfrm>
          </p:grpSpPr>
          <p:sp>
            <p:nvSpPr>
              <p:cNvPr id="90" name="矩形 89">
                <a:extLst>
                  <a:ext uri="{FF2B5EF4-FFF2-40B4-BE49-F238E27FC236}">
                    <a16:creationId xmlns:a16="http://schemas.microsoft.com/office/drawing/2014/main" id="{2E057DCC-C950-6241-87D9-CEBFAE18B53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1" name="文本框 90">
                <a:extLst>
                  <a:ext uri="{FF2B5EF4-FFF2-40B4-BE49-F238E27FC236}">
                    <a16:creationId xmlns:a16="http://schemas.microsoft.com/office/drawing/2014/main" id="{C5A62586-3A9C-9B45-A74F-3D8C3364C1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2" name="组合 91">
              <a:extLst>
                <a:ext uri="{FF2B5EF4-FFF2-40B4-BE49-F238E27FC236}">
                  <a16:creationId xmlns:a16="http://schemas.microsoft.com/office/drawing/2014/main" id="{D3B6596A-F989-344F-92B4-83825663616E}"/>
                </a:ext>
              </a:extLst>
            </p:cNvPr>
            <p:cNvGrpSpPr/>
            <p:nvPr/>
          </p:nvGrpSpPr>
          <p:grpSpPr>
            <a:xfrm>
              <a:off x="2654350" y="5712151"/>
              <a:ext cx="447558" cy="416459"/>
              <a:chOff x="2961275" y="5711591"/>
              <a:chExt cx="447558" cy="416459"/>
            </a:xfrm>
          </p:grpSpPr>
          <p:sp>
            <p:nvSpPr>
              <p:cNvPr id="93" name="矩形 92">
                <a:extLst>
                  <a:ext uri="{FF2B5EF4-FFF2-40B4-BE49-F238E27FC236}">
                    <a16:creationId xmlns:a16="http://schemas.microsoft.com/office/drawing/2014/main" id="{21F5D5AD-FAB2-4E46-A027-D154C7FB809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4" name="文本框 93">
                <a:extLst>
                  <a:ext uri="{FF2B5EF4-FFF2-40B4-BE49-F238E27FC236}">
                    <a16:creationId xmlns:a16="http://schemas.microsoft.com/office/drawing/2014/main" id="{723E1C07-D0FC-1243-9D74-0A2CBFC62F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5" name="组合 94">
              <a:extLst>
                <a:ext uri="{FF2B5EF4-FFF2-40B4-BE49-F238E27FC236}">
                  <a16:creationId xmlns:a16="http://schemas.microsoft.com/office/drawing/2014/main" id="{7E32C634-C411-1543-9C89-B64637EBD5A9}"/>
                </a:ext>
              </a:extLst>
            </p:cNvPr>
            <p:cNvGrpSpPr/>
            <p:nvPr/>
          </p:nvGrpSpPr>
          <p:grpSpPr>
            <a:xfrm>
              <a:off x="2350599" y="5712151"/>
              <a:ext cx="447558" cy="416459"/>
              <a:chOff x="2961275" y="5711591"/>
              <a:chExt cx="447558" cy="416459"/>
            </a:xfrm>
          </p:grpSpPr>
          <p:sp>
            <p:nvSpPr>
              <p:cNvPr id="96" name="矩形 95">
                <a:extLst>
                  <a:ext uri="{FF2B5EF4-FFF2-40B4-BE49-F238E27FC236}">
                    <a16:creationId xmlns:a16="http://schemas.microsoft.com/office/drawing/2014/main" id="{24FD8F6D-776F-8941-94E8-B8CBD576E7E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7" name="文本框 96">
                <a:extLst>
                  <a:ext uri="{FF2B5EF4-FFF2-40B4-BE49-F238E27FC236}">
                    <a16:creationId xmlns:a16="http://schemas.microsoft.com/office/drawing/2014/main" id="{70591A67-62F3-5A41-94F5-F0A2637A960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8" name="组合 97">
            <a:extLst>
              <a:ext uri="{FF2B5EF4-FFF2-40B4-BE49-F238E27FC236}">
                <a16:creationId xmlns:a16="http://schemas.microsoft.com/office/drawing/2014/main" id="{4B45B1A6-866E-5549-8439-2527C3BFDFC8}"/>
              </a:ext>
            </a:extLst>
          </p:cNvPr>
          <p:cNvGrpSpPr/>
          <p:nvPr/>
        </p:nvGrpSpPr>
        <p:grpSpPr>
          <a:xfrm>
            <a:off x="397739" y="1835660"/>
            <a:ext cx="3401108" cy="3829722"/>
            <a:chOff x="397739" y="1835660"/>
            <a:chExt cx="3401108" cy="3829722"/>
          </a:xfrm>
        </p:grpSpPr>
        <p:sp>
          <p:nvSpPr>
            <p:cNvPr id="99" name="Content Placeholder 2">
              <a:extLst>
                <a:ext uri="{FF2B5EF4-FFF2-40B4-BE49-F238E27FC236}">
                  <a16:creationId xmlns:a16="http://schemas.microsoft.com/office/drawing/2014/main" id="{9AD09ABA-9D5C-0F4B-BE6D-3ACB9348B04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0" name="Content Placeholder 2">
              <a:extLst>
                <a:ext uri="{FF2B5EF4-FFF2-40B4-BE49-F238E27FC236}">
                  <a16:creationId xmlns:a16="http://schemas.microsoft.com/office/drawing/2014/main" id="{278D8636-B88A-C34C-BB55-7EF3DC7B3F6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8201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C9F0F480-5F72-8D45-A78A-B46386FB335A}"/>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CCE2780-F679-7A45-A3B2-CFCCDB03FFE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18AC5A4-C02C-A94F-AABE-67B6C75A8425}"/>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E409487-9E17-2446-A794-08A4D57DC3B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1C093D56-2595-C343-AAC3-35C77287095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2949E07-B858-4242-AE2A-12E66B09609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679FA4F-5D90-E548-9269-A20FBC43DFD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435466D-8BE5-8B48-AAD4-1FA02921BCBB}"/>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A633B5CB-F51F-3C46-ACCB-8236769A9D4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FC0487C-2A22-ED47-9B3E-F58754BD066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2B38726-1892-1A4C-A3BD-7710E51F05F9}"/>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AAAD3A49-2E18-EE4D-B142-D9D978D11F3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DDCC71A5-66D6-B443-B38D-4D6D4AFC48E1}"/>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73D174-6E46-FF4C-B995-CA6FDEA58D0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73E6A38D-E020-BD49-B106-8C9C8C5D3BE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42143C7-3B33-DE4A-9B02-27DB19C700C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0480E19-D577-C34C-87C0-3287112C44A0}"/>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653D85E7-1548-284C-BCE1-68F470AF1B76}"/>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59D6D0A4-89BA-0F46-AA2A-131EF927268D}"/>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8F39DE37-5CA0-FD4B-9953-89F10748895B}"/>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3886779A-C4F7-3140-9072-79A9DCF24F81}"/>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19EEAAE-5BB1-3944-B998-08A749A74CE6}"/>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F4644B05-13FD-8D41-9824-62DA5095AD55}"/>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435734F1-0AE2-6E48-B789-FFE42897F97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A361EFA-9FDC-B046-9847-305743965547}"/>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0C6419B-7483-874E-B91F-76F4725A1CB1}"/>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78A11ED3-3353-7A4C-AA9B-9050CD5AFA5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AFFDD8A7-9473-4C4D-A44E-FB71DB765E3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EFEA4AD7-A7AE-6541-9248-263260618177}"/>
                                            </a:ext>
                                          </a:extLst>
                                        </p:cNvPr>
                                        <p:cNvGrpSpPr/>
                                        <p:nvPr/>
                                      </p:nvGrpSpPr>
                                      <p:grpSpPr>
                                        <a:xfrm>
                                          <a:off x="619423" y="5685080"/>
                                          <a:ext cx="10351066" cy="584775"/>
                                          <a:chOff x="619423" y="5685080"/>
                                          <a:chExt cx="10351066" cy="584775"/>
                                        </a:xfrm>
                                      </p:grpSpPr>
                                      <p:sp>
                                        <p:nvSpPr>
                                          <p:cNvPr id="82" name="文本框 81">
                                            <a:extLst>
                                              <a:ext uri="{FF2B5EF4-FFF2-40B4-BE49-F238E27FC236}">
                                                <a16:creationId xmlns:a16="http://schemas.microsoft.com/office/drawing/2014/main" id="{5C8415E2-E0A9-E74B-B62B-F1299C95CF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3" name="组合 82">
                                            <a:extLst>
                                              <a:ext uri="{FF2B5EF4-FFF2-40B4-BE49-F238E27FC236}">
                                                <a16:creationId xmlns:a16="http://schemas.microsoft.com/office/drawing/2014/main" id="{A55104D4-6174-4C45-9D4B-AA3C7A238714}"/>
                                              </a:ext>
                                            </a:extLst>
                                          </p:cNvPr>
                                          <p:cNvGrpSpPr/>
                                          <p:nvPr/>
                                        </p:nvGrpSpPr>
                                        <p:grpSpPr>
                                          <a:xfrm>
                                            <a:off x="1795604" y="5712739"/>
                                            <a:ext cx="9174885" cy="551608"/>
                                            <a:chOff x="1795604" y="5758004"/>
                                            <a:chExt cx="9174885" cy="551608"/>
                                          </a:xfrm>
                                        </p:grpSpPr>
                                        <p:grpSp>
                                          <p:nvGrpSpPr>
                                            <p:cNvPr id="84" name="组合 83">
                                              <a:extLst>
                                                <a:ext uri="{FF2B5EF4-FFF2-40B4-BE49-F238E27FC236}">
                                                  <a16:creationId xmlns:a16="http://schemas.microsoft.com/office/drawing/2014/main" id="{A603F994-B789-C743-A13F-850DC2CFBF86}"/>
                                                </a:ext>
                                              </a:extLst>
                                            </p:cNvPr>
                                            <p:cNvGrpSpPr/>
                                            <p:nvPr/>
                                          </p:nvGrpSpPr>
                                          <p:grpSpPr>
                                            <a:xfrm>
                                              <a:off x="1795604" y="5758004"/>
                                              <a:ext cx="8600792" cy="416459"/>
                                              <a:chOff x="1795604" y="5758004"/>
                                              <a:chExt cx="8600792" cy="416459"/>
                                            </a:xfrm>
                                          </p:grpSpPr>
                                          <p:cxnSp>
                                            <p:nvCxnSpPr>
                                              <p:cNvPr id="86" name="直线箭头连接符 85">
                                                <a:extLst>
                                                  <a:ext uri="{FF2B5EF4-FFF2-40B4-BE49-F238E27FC236}">
                                                    <a16:creationId xmlns:a16="http://schemas.microsoft.com/office/drawing/2014/main" id="{DDDCB014-A096-F04A-9496-F4971305C74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43A35168-B0A8-6B49-8D4A-D86768236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5" name="文本框 84">
                                              <a:extLst>
                                                <a:ext uri="{FF2B5EF4-FFF2-40B4-BE49-F238E27FC236}">
                                                  <a16:creationId xmlns:a16="http://schemas.microsoft.com/office/drawing/2014/main" id="{55F9C651-C80D-E840-9EC1-8B1EFD24431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1" name="文本框 80">
                                          <a:extLst>
                                            <a:ext uri="{FF2B5EF4-FFF2-40B4-BE49-F238E27FC236}">
                                              <a16:creationId xmlns:a16="http://schemas.microsoft.com/office/drawing/2014/main" id="{B3CB68E4-AAD8-2E41-875C-916416D693B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8" name="直线连接符 77">
                                        <a:extLst>
                                          <a:ext uri="{FF2B5EF4-FFF2-40B4-BE49-F238E27FC236}">
                                            <a16:creationId xmlns:a16="http://schemas.microsoft.com/office/drawing/2014/main" id="{93D4E425-F671-DA44-97D6-CACA4D0C512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B255355-324C-FE42-88A3-C708A1431BB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5" name="文本框 74">
                                      <a:extLst>
                                        <a:ext uri="{FF2B5EF4-FFF2-40B4-BE49-F238E27FC236}">
                                          <a16:creationId xmlns:a16="http://schemas.microsoft.com/office/drawing/2014/main" id="{1C0BC0E8-629F-C449-989C-08318B87EA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6" name="矩形 75">
                                      <a:extLst>
                                        <a:ext uri="{FF2B5EF4-FFF2-40B4-BE49-F238E27FC236}">
                                          <a16:creationId xmlns:a16="http://schemas.microsoft.com/office/drawing/2014/main" id="{0BC4CE65-E81A-1E4A-82DA-DD0EECE262C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2" name="文本框 71">
                                    <a:extLst>
                                      <a:ext uri="{FF2B5EF4-FFF2-40B4-BE49-F238E27FC236}">
                                        <a16:creationId xmlns:a16="http://schemas.microsoft.com/office/drawing/2014/main" id="{42D52F2A-3E9D-B34B-AF73-B65DE8EE03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9" name="文本框 68">
                                  <a:extLst>
                                    <a:ext uri="{FF2B5EF4-FFF2-40B4-BE49-F238E27FC236}">
                                      <a16:creationId xmlns:a16="http://schemas.microsoft.com/office/drawing/2014/main" id="{66D4AA07-4469-6641-8EC5-6DD23BEB343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6" name="文本框 65">
                                <a:extLst>
                                  <a:ext uri="{FF2B5EF4-FFF2-40B4-BE49-F238E27FC236}">
                                    <a16:creationId xmlns:a16="http://schemas.microsoft.com/office/drawing/2014/main" id="{BEA18275-10C0-9544-8190-4E6F45961E0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3" name="文本框 62">
                              <a:extLst>
                                <a:ext uri="{FF2B5EF4-FFF2-40B4-BE49-F238E27FC236}">
                                  <a16:creationId xmlns:a16="http://schemas.microsoft.com/office/drawing/2014/main" id="{BFC72E26-13FF-0C43-9990-D14E47AD2C6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4" name="矩形 63">
                              <a:extLst>
                                <a:ext uri="{FF2B5EF4-FFF2-40B4-BE49-F238E27FC236}">
                                  <a16:creationId xmlns:a16="http://schemas.microsoft.com/office/drawing/2014/main" id="{6F9DB0F5-3264-D043-85C0-8A169F66E417}"/>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0" name="文本框 59">
                            <a:extLst>
                              <a:ext uri="{FF2B5EF4-FFF2-40B4-BE49-F238E27FC236}">
                                <a16:creationId xmlns:a16="http://schemas.microsoft.com/office/drawing/2014/main" id="{2BA864AB-257F-1B42-B088-E21B5EA137F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1" name="矩形 60">
                            <a:extLst>
                              <a:ext uri="{FF2B5EF4-FFF2-40B4-BE49-F238E27FC236}">
                                <a16:creationId xmlns:a16="http://schemas.microsoft.com/office/drawing/2014/main" id="{5558CDE3-2B3A-5D4E-A439-A354D1B1995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A9B9530-328E-0549-BF30-947C577E072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8" name="矩形 57">
                          <a:extLst>
                            <a:ext uri="{FF2B5EF4-FFF2-40B4-BE49-F238E27FC236}">
                              <a16:creationId xmlns:a16="http://schemas.microsoft.com/office/drawing/2014/main" id="{3C7664BA-84A8-FB44-945F-7575A068385C}"/>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4" name="文本框 53">
                        <a:extLst>
                          <a:ext uri="{FF2B5EF4-FFF2-40B4-BE49-F238E27FC236}">
                            <a16:creationId xmlns:a16="http://schemas.microsoft.com/office/drawing/2014/main" id="{B557C6CB-CD55-5240-9366-2BF469296668}"/>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5" name="矩形 54">
                        <a:extLst>
                          <a:ext uri="{FF2B5EF4-FFF2-40B4-BE49-F238E27FC236}">
                            <a16:creationId xmlns:a16="http://schemas.microsoft.com/office/drawing/2014/main" id="{43D24608-4939-9F4D-AABC-346FD1A38E1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1" name="文本框 50">
                      <a:extLst>
                        <a:ext uri="{FF2B5EF4-FFF2-40B4-BE49-F238E27FC236}">
                          <a16:creationId xmlns:a16="http://schemas.microsoft.com/office/drawing/2014/main" id="{3FEE4C9F-E7E3-7D4E-AA7E-1885EEB62B2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2" name="矩形 51">
                      <a:extLst>
                        <a:ext uri="{FF2B5EF4-FFF2-40B4-BE49-F238E27FC236}">
                          <a16:creationId xmlns:a16="http://schemas.microsoft.com/office/drawing/2014/main" id="{90078A41-1495-484C-A516-8776D7D909FD}"/>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C9A94290-E722-1741-8D6C-497C13C1031A}"/>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9" name="矩形 48">
                    <a:extLst>
                      <a:ext uri="{FF2B5EF4-FFF2-40B4-BE49-F238E27FC236}">
                        <a16:creationId xmlns:a16="http://schemas.microsoft.com/office/drawing/2014/main" id="{43837B7E-87A0-EB4E-A27E-39F638A50DBF}"/>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2732E688-231D-424A-BACF-F690877B85CF}"/>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6" name="矩形 45">
                  <a:extLst>
                    <a:ext uri="{FF2B5EF4-FFF2-40B4-BE49-F238E27FC236}">
                      <a16:creationId xmlns:a16="http://schemas.microsoft.com/office/drawing/2014/main" id="{7EAF8D87-D301-E642-95BA-0F1CE42813F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3625FF24-F3E0-9E49-8A8F-C0E86E18F888}"/>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9" name="矩形 88">
                <a:extLst>
                  <a:ext uri="{FF2B5EF4-FFF2-40B4-BE49-F238E27FC236}">
                    <a16:creationId xmlns:a16="http://schemas.microsoft.com/office/drawing/2014/main" id="{69D3750C-62D0-7C4F-974B-0039704D3BDC}"/>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0" name="组合 89">
              <a:extLst>
                <a:ext uri="{FF2B5EF4-FFF2-40B4-BE49-F238E27FC236}">
                  <a16:creationId xmlns:a16="http://schemas.microsoft.com/office/drawing/2014/main" id="{4536947A-A717-1A48-BE85-836B8058CDB9}"/>
                </a:ext>
              </a:extLst>
            </p:cNvPr>
            <p:cNvGrpSpPr/>
            <p:nvPr/>
          </p:nvGrpSpPr>
          <p:grpSpPr>
            <a:xfrm>
              <a:off x="2961275" y="5711591"/>
              <a:ext cx="447558" cy="416459"/>
              <a:chOff x="2961275" y="5711591"/>
              <a:chExt cx="447558" cy="416459"/>
            </a:xfrm>
          </p:grpSpPr>
          <p:sp>
            <p:nvSpPr>
              <p:cNvPr id="91" name="矩形 90">
                <a:extLst>
                  <a:ext uri="{FF2B5EF4-FFF2-40B4-BE49-F238E27FC236}">
                    <a16:creationId xmlns:a16="http://schemas.microsoft.com/office/drawing/2014/main" id="{3F51200B-6FB6-9F4B-BADB-9ACA4DB8230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AFF6538-4898-5D49-BC0A-A4B62920613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3" name="组合 92">
              <a:extLst>
                <a:ext uri="{FF2B5EF4-FFF2-40B4-BE49-F238E27FC236}">
                  <a16:creationId xmlns:a16="http://schemas.microsoft.com/office/drawing/2014/main" id="{7095D2B1-BD73-364A-8270-08716F02C862}"/>
                </a:ext>
              </a:extLst>
            </p:cNvPr>
            <p:cNvGrpSpPr/>
            <p:nvPr/>
          </p:nvGrpSpPr>
          <p:grpSpPr>
            <a:xfrm>
              <a:off x="2654350" y="5712151"/>
              <a:ext cx="447558" cy="416459"/>
              <a:chOff x="2961275" y="5711591"/>
              <a:chExt cx="447558" cy="416459"/>
            </a:xfrm>
          </p:grpSpPr>
          <p:sp>
            <p:nvSpPr>
              <p:cNvPr id="94" name="矩形 93">
                <a:extLst>
                  <a:ext uri="{FF2B5EF4-FFF2-40B4-BE49-F238E27FC236}">
                    <a16:creationId xmlns:a16="http://schemas.microsoft.com/office/drawing/2014/main" id="{8EA81C41-4F7E-EB4C-B664-8555E06FFE4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E251227F-6842-3445-82F1-732E00B493A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6CF741EF-8544-A444-8837-031CB726567C}"/>
                </a:ext>
              </a:extLst>
            </p:cNvPr>
            <p:cNvGrpSpPr/>
            <p:nvPr/>
          </p:nvGrpSpPr>
          <p:grpSpPr>
            <a:xfrm>
              <a:off x="2350599" y="5712151"/>
              <a:ext cx="447558" cy="416459"/>
              <a:chOff x="2961275" y="5711591"/>
              <a:chExt cx="447558" cy="416459"/>
            </a:xfrm>
          </p:grpSpPr>
          <p:sp>
            <p:nvSpPr>
              <p:cNvPr id="97" name="矩形 96">
                <a:extLst>
                  <a:ext uri="{FF2B5EF4-FFF2-40B4-BE49-F238E27FC236}">
                    <a16:creationId xmlns:a16="http://schemas.microsoft.com/office/drawing/2014/main" id="{753CAAE0-557A-094D-ADA2-6B79E95312F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151093C2-438E-FE4E-AEE2-BDE57B0656F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9" name="组合 98">
            <a:extLst>
              <a:ext uri="{FF2B5EF4-FFF2-40B4-BE49-F238E27FC236}">
                <a16:creationId xmlns:a16="http://schemas.microsoft.com/office/drawing/2014/main" id="{F7553778-B436-B14D-912E-D7809810632A}"/>
              </a:ext>
            </a:extLst>
          </p:cNvPr>
          <p:cNvGrpSpPr/>
          <p:nvPr/>
        </p:nvGrpSpPr>
        <p:grpSpPr>
          <a:xfrm>
            <a:off x="397739" y="1835660"/>
            <a:ext cx="3401108" cy="3829722"/>
            <a:chOff x="397739" y="1835660"/>
            <a:chExt cx="3401108" cy="3829722"/>
          </a:xfrm>
        </p:grpSpPr>
        <p:sp>
          <p:nvSpPr>
            <p:cNvPr id="100" name="Content Placeholder 2">
              <a:extLst>
                <a:ext uri="{FF2B5EF4-FFF2-40B4-BE49-F238E27FC236}">
                  <a16:creationId xmlns:a16="http://schemas.microsoft.com/office/drawing/2014/main" id="{BD2BFE7A-9B71-E141-9E90-4B541CFA3F2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1" name="Content Placeholder 2">
              <a:extLst>
                <a:ext uri="{FF2B5EF4-FFF2-40B4-BE49-F238E27FC236}">
                  <a16:creationId xmlns:a16="http://schemas.microsoft.com/office/drawing/2014/main" id="{1B7518CE-A54F-2C4D-B428-9F1BB262F9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517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4.44444E-6 L 0.11381 0.00093 " pathEditMode="relative" rAng="0" ptsTypes="AA">
                                      <p:cBhvr>
                                        <p:cTn id="6" dur="2000" fill="hold"/>
                                        <p:tgtEl>
                                          <p:spTgt spid="23"/>
                                        </p:tgtEl>
                                        <p:attrNameLst>
                                          <p:attrName>ppt_x</p:attrName>
                                          <p:attrName>ppt_y</p:attrName>
                                        </p:attrNameLst>
                                      </p:cBhvr>
                                      <p:rCtr x="5690" y="46"/>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3.75E-6 1.85185E-6 L -0.22526 0.1463 " pathEditMode="relative" rAng="0" ptsTypes="AA">
                                      <p:cBhvr>
                                        <p:cTn id="9" dur="2000" fill="hold"/>
                                        <p:tgtEl>
                                          <p:spTgt spid="24"/>
                                        </p:tgtEl>
                                        <p:attrNameLst>
                                          <p:attrName>ppt_x</p:attrName>
                                          <p:attrName>ppt_y</p:attrName>
                                        </p:attrNameLst>
                                      </p:cBhvr>
                                      <p:rCtr x="-11367"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2B5EC576-712C-684C-ADAC-234577960EF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0DA057C7-DC4D-9F43-9A08-E79DCF287100}"/>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5AC490F-2AE2-994C-8022-3BE364E53C6B}"/>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2DC2517-711B-9C40-8392-C42F24684B1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2499CAD9-3FC3-8742-9C56-8600A381B4A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C77C739-6AB2-6F47-9763-D7D553C36A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941DAA4-0E7E-384C-896E-CF443B7CD50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12B8B10D-DEA9-334D-82E7-22B58B36A61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837E68-A83D-454A-BCC7-59892967FAD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BC49948-0041-DE48-BDE3-E2245A0B2FE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71D4BD4-98DA-6242-87E9-5A3E948E9320}"/>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3A33A5E9-2C95-AB45-8D86-54767C9F743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AC24A241-4AB2-DE47-9BD9-3C0897AE6A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7800987" y="35121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37490" y="3512197"/>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F99741-6A01-1E45-B48B-84E60D12B88B}"/>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A49DA72-875A-0044-A11C-941E854FC987}"/>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8BF8A93-7802-954B-975A-8D26FE6A0AEA}"/>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798A988-DC9F-1649-AFA1-E2CE5202BA1D}"/>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612D1E6-ABC8-7D4A-90C7-FE6CC1107001}"/>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DE4A44-2315-3046-8D40-4E0DD9DD3971}"/>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A7C4E7-A369-EC4E-A2F9-AFD87B636B13}"/>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DF21EE9-2A9A-264B-8560-BE3EE39CA69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2A2C41EF-E793-994B-A66F-EB70A7CEF9B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0342B795-D983-1244-9259-9A11D4A666A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2B64DDD-E672-CF47-ADE3-CFA0E516019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ED57C50E-58B1-D048-B056-392C2804983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FDEA63F-8DB2-3844-8667-EDACFF72E287}"/>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6F213326-D9FD-EE49-8FFD-4C1B5799D44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20013A5-ED67-FF4F-A20F-427C4670990F}"/>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41D7E2B2-EE25-0243-B23E-49FD2272FCE3}"/>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7113E135-19E5-B647-82BE-52FC97866FD9}"/>
                                              </a:ext>
                                            </a:extLst>
                                          </p:cNvPr>
                                          <p:cNvGrpSpPr/>
                                          <p:nvPr/>
                                        </p:nvGrpSpPr>
                                        <p:grpSpPr>
                                          <a:xfrm>
                                            <a:off x="619423" y="5685080"/>
                                            <a:ext cx="10351066" cy="584775"/>
                                            <a:chOff x="619423" y="5685080"/>
                                            <a:chExt cx="10351066" cy="584775"/>
                                          </a:xfrm>
                                        </p:grpSpPr>
                                        <p:sp>
                                          <p:nvSpPr>
                                            <p:cNvPr id="85" name="文本框 84">
                                              <a:extLst>
                                                <a:ext uri="{FF2B5EF4-FFF2-40B4-BE49-F238E27FC236}">
                                                  <a16:creationId xmlns:a16="http://schemas.microsoft.com/office/drawing/2014/main" id="{CE79F936-6655-A840-B34F-0D3B5BC9C08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6" name="组合 85">
                                              <a:extLst>
                                                <a:ext uri="{FF2B5EF4-FFF2-40B4-BE49-F238E27FC236}">
                                                  <a16:creationId xmlns:a16="http://schemas.microsoft.com/office/drawing/2014/main" id="{2B94CDCF-9F7E-7D4C-9D43-5A92A8A658F6}"/>
                                                </a:ext>
                                              </a:extLst>
                                            </p:cNvPr>
                                            <p:cNvGrpSpPr/>
                                            <p:nvPr/>
                                          </p:nvGrpSpPr>
                                          <p:grpSpPr>
                                            <a:xfrm>
                                              <a:off x="1795604" y="5712739"/>
                                              <a:ext cx="9174885" cy="551608"/>
                                              <a:chOff x="1795604" y="5758004"/>
                                              <a:chExt cx="9174885" cy="551608"/>
                                            </a:xfrm>
                                          </p:grpSpPr>
                                          <p:grpSp>
                                            <p:nvGrpSpPr>
                                              <p:cNvPr id="87" name="组合 86">
                                                <a:extLst>
                                                  <a:ext uri="{FF2B5EF4-FFF2-40B4-BE49-F238E27FC236}">
                                                    <a16:creationId xmlns:a16="http://schemas.microsoft.com/office/drawing/2014/main" id="{428E992C-1F6D-B84A-A081-2229DA049700}"/>
                                                  </a:ext>
                                                </a:extLst>
                                              </p:cNvPr>
                                              <p:cNvGrpSpPr/>
                                              <p:nvPr/>
                                            </p:nvGrpSpPr>
                                            <p:grpSpPr>
                                              <a:xfrm>
                                                <a:off x="1795604" y="5758004"/>
                                                <a:ext cx="8600792" cy="416459"/>
                                                <a:chOff x="1795604" y="5758004"/>
                                                <a:chExt cx="8600792" cy="416459"/>
                                              </a:xfrm>
                                            </p:grpSpPr>
                                            <p:cxnSp>
                                              <p:nvCxnSpPr>
                                                <p:cNvPr id="89" name="直线箭头连接符 88">
                                                  <a:extLst>
                                                    <a:ext uri="{FF2B5EF4-FFF2-40B4-BE49-F238E27FC236}">
                                                      <a16:creationId xmlns:a16="http://schemas.microsoft.com/office/drawing/2014/main" id="{38070FC1-84D0-7B4C-AF91-63BD9D2B6FB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线连接符 89">
                                                  <a:extLst>
                                                    <a:ext uri="{FF2B5EF4-FFF2-40B4-BE49-F238E27FC236}">
                                                      <a16:creationId xmlns:a16="http://schemas.microsoft.com/office/drawing/2014/main" id="{A21DFE76-6E92-5A42-8A91-5AFF8FE27B5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8" name="文本框 87">
                                                <a:extLst>
                                                  <a:ext uri="{FF2B5EF4-FFF2-40B4-BE49-F238E27FC236}">
                                                    <a16:creationId xmlns:a16="http://schemas.microsoft.com/office/drawing/2014/main" id="{0D747FC4-4F60-9F48-93C2-1787308BF92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4" name="文本框 83">
                                            <a:extLst>
                                              <a:ext uri="{FF2B5EF4-FFF2-40B4-BE49-F238E27FC236}">
                                                <a16:creationId xmlns:a16="http://schemas.microsoft.com/office/drawing/2014/main" id="{3CD368AF-580A-7244-A913-72062C4872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1" name="直线连接符 80">
                                          <a:extLst>
                                            <a:ext uri="{FF2B5EF4-FFF2-40B4-BE49-F238E27FC236}">
                                              <a16:creationId xmlns:a16="http://schemas.microsoft.com/office/drawing/2014/main" id="{C3F1A460-A219-A641-8171-125E7403C42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687B97CB-7747-3642-B37B-12AF621BDC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8" name="文本框 77">
                                        <a:extLst>
                                          <a:ext uri="{FF2B5EF4-FFF2-40B4-BE49-F238E27FC236}">
                                            <a16:creationId xmlns:a16="http://schemas.microsoft.com/office/drawing/2014/main" id="{DC0A9295-00D1-DC4C-90C9-D6180D8BFA82}"/>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9" name="矩形 78">
                                        <a:extLst>
                                          <a:ext uri="{FF2B5EF4-FFF2-40B4-BE49-F238E27FC236}">
                                            <a16:creationId xmlns:a16="http://schemas.microsoft.com/office/drawing/2014/main" id="{9EC72A5C-8D62-8F42-A0EA-FEA2854ECA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5" name="文本框 74">
                                      <a:extLst>
                                        <a:ext uri="{FF2B5EF4-FFF2-40B4-BE49-F238E27FC236}">
                                          <a16:creationId xmlns:a16="http://schemas.microsoft.com/office/drawing/2014/main" id="{16CD8017-D2D9-1D46-86F6-32F264D3E86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2" name="文本框 71">
                                    <a:extLst>
                                      <a:ext uri="{FF2B5EF4-FFF2-40B4-BE49-F238E27FC236}">
                                        <a16:creationId xmlns:a16="http://schemas.microsoft.com/office/drawing/2014/main" id="{0BEB641F-0C23-A046-9F2C-FA3E1C4EBA8C}"/>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9" name="文本框 68">
                                  <a:extLst>
                                    <a:ext uri="{FF2B5EF4-FFF2-40B4-BE49-F238E27FC236}">
                                      <a16:creationId xmlns:a16="http://schemas.microsoft.com/office/drawing/2014/main" id="{5D967672-237F-3546-930C-63F6F8C9BEF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6" name="文本框 65">
                                <a:extLst>
                                  <a:ext uri="{FF2B5EF4-FFF2-40B4-BE49-F238E27FC236}">
                                    <a16:creationId xmlns:a16="http://schemas.microsoft.com/office/drawing/2014/main" id="{2ED3E6AD-2B04-114A-8427-1BF3F0EC69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7" name="矩形 66">
                                <a:extLst>
                                  <a:ext uri="{FF2B5EF4-FFF2-40B4-BE49-F238E27FC236}">
                                    <a16:creationId xmlns:a16="http://schemas.microsoft.com/office/drawing/2014/main" id="{759333E6-CF2C-3C41-9444-87267EA9B3D1}"/>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3" name="文本框 62">
                              <a:extLst>
                                <a:ext uri="{FF2B5EF4-FFF2-40B4-BE49-F238E27FC236}">
                                  <a16:creationId xmlns:a16="http://schemas.microsoft.com/office/drawing/2014/main" id="{EFF41994-A47A-6444-A6C8-8DAFF98A91A0}"/>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4" name="矩形 63">
                              <a:extLst>
                                <a:ext uri="{FF2B5EF4-FFF2-40B4-BE49-F238E27FC236}">
                                  <a16:creationId xmlns:a16="http://schemas.microsoft.com/office/drawing/2014/main" id="{5FC9BDC9-0A4F-ED4E-88D0-B028D5B52451}"/>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3692E80C-8CB2-7D48-87DF-8BF780E1766E}"/>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1" name="矩形 60">
                            <a:extLst>
                              <a:ext uri="{FF2B5EF4-FFF2-40B4-BE49-F238E27FC236}">
                                <a16:creationId xmlns:a16="http://schemas.microsoft.com/office/drawing/2014/main" id="{C077091A-6438-404A-B429-FBB29558CD8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DCABE0BC-EF51-AC48-8B81-BB41D7507A3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8" name="矩形 57">
                          <a:extLst>
                            <a:ext uri="{FF2B5EF4-FFF2-40B4-BE49-F238E27FC236}">
                              <a16:creationId xmlns:a16="http://schemas.microsoft.com/office/drawing/2014/main" id="{AC7973E6-C5AB-1540-8F49-4E14C5743429}"/>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4" name="文本框 53">
                        <a:extLst>
                          <a:ext uri="{FF2B5EF4-FFF2-40B4-BE49-F238E27FC236}">
                            <a16:creationId xmlns:a16="http://schemas.microsoft.com/office/drawing/2014/main" id="{9E2DAFD7-DABD-C342-B202-607DF21D3A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5" name="矩形 54">
                        <a:extLst>
                          <a:ext uri="{FF2B5EF4-FFF2-40B4-BE49-F238E27FC236}">
                            <a16:creationId xmlns:a16="http://schemas.microsoft.com/office/drawing/2014/main" id="{7E9B9CF4-B664-1044-AF22-4D1DFF1A128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E7EE8FDD-109F-3C46-91DA-D98E16F3B07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2" name="矩形 51">
                      <a:extLst>
                        <a:ext uri="{FF2B5EF4-FFF2-40B4-BE49-F238E27FC236}">
                          <a16:creationId xmlns:a16="http://schemas.microsoft.com/office/drawing/2014/main" id="{70D878DA-51D4-6843-8727-B9F876034F0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B1456C08-9CAD-6B42-9C81-7810E2AFD2DE}"/>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9" name="矩形 48">
                    <a:extLst>
                      <a:ext uri="{FF2B5EF4-FFF2-40B4-BE49-F238E27FC236}">
                        <a16:creationId xmlns:a16="http://schemas.microsoft.com/office/drawing/2014/main" id="{4EFC3D17-7A59-6A42-8281-8BEF1507B8B1}"/>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64A3C443-28B7-D947-8673-25537DAA868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6" name="矩形 45">
                  <a:extLst>
                    <a:ext uri="{FF2B5EF4-FFF2-40B4-BE49-F238E27FC236}">
                      <a16:creationId xmlns:a16="http://schemas.microsoft.com/office/drawing/2014/main" id="{99F63DD6-6E7A-FE4B-895E-322F2412AE4E}"/>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8178C07E-EF5F-144B-8675-A73A65948DD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92" name="矩形 91">
                <a:extLst>
                  <a:ext uri="{FF2B5EF4-FFF2-40B4-BE49-F238E27FC236}">
                    <a16:creationId xmlns:a16="http://schemas.microsoft.com/office/drawing/2014/main" id="{A58288AB-5D74-BE4B-A7A6-27898F033B48}"/>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93" name="组合 92">
              <a:extLst>
                <a:ext uri="{FF2B5EF4-FFF2-40B4-BE49-F238E27FC236}">
                  <a16:creationId xmlns:a16="http://schemas.microsoft.com/office/drawing/2014/main" id="{35C4ED9B-C678-CF42-831B-90C8798342BC}"/>
                </a:ext>
              </a:extLst>
            </p:cNvPr>
            <p:cNvGrpSpPr/>
            <p:nvPr/>
          </p:nvGrpSpPr>
          <p:grpSpPr>
            <a:xfrm>
              <a:off x="2961275" y="5711591"/>
              <a:ext cx="447558" cy="416459"/>
              <a:chOff x="2961275" y="5711591"/>
              <a:chExt cx="447558" cy="416459"/>
            </a:xfrm>
          </p:grpSpPr>
          <p:sp>
            <p:nvSpPr>
              <p:cNvPr id="94" name="矩形 93">
                <a:extLst>
                  <a:ext uri="{FF2B5EF4-FFF2-40B4-BE49-F238E27FC236}">
                    <a16:creationId xmlns:a16="http://schemas.microsoft.com/office/drawing/2014/main" id="{9A8E9639-DDC7-C348-B0C2-96B648C24BB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441044F1-148A-084D-B814-D6B797D541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BED12FB5-8972-9144-B5D2-4F079046C0C0}"/>
                </a:ext>
              </a:extLst>
            </p:cNvPr>
            <p:cNvGrpSpPr/>
            <p:nvPr/>
          </p:nvGrpSpPr>
          <p:grpSpPr>
            <a:xfrm>
              <a:off x="2654350" y="5712151"/>
              <a:ext cx="447558" cy="416459"/>
              <a:chOff x="2961275" y="5711591"/>
              <a:chExt cx="447558" cy="416459"/>
            </a:xfrm>
          </p:grpSpPr>
          <p:sp>
            <p:nvSpPr>
              <p:cNvPr id="97" name="矩形 96">
                <a:extLst>
                  <a:ext uri="{FF2B5EF4-FFF2-40B4-BE49-F238E27FC236}">
                    <a16:creationId xmlns:a16="http://schemas.microsoft.com/office/drawing/2014/main" id="{8EBBAC08-F0C7-FE42-BAEB-7DBBBB690A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9BC7C471-0E22-5C4A-ABA8-000804B256B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82108EF8-C4FC-E946-A18E-D3EAB5CC41D3}"/>
                </a:ext>
              </a:extLst>
            </p:cNvPr>
            <p:cNvGrpSpPr/>
            <p:nvPr/>
          </p:nvGrpSpPr>
          <p:grpSpPr>
            <a:xfrm>
              <a:off x="2350599" y="5712151"/>
              <a:ext cx="447558" cy="416459"/>
              <a:chOff x="2961275" y="5711591"/>
              <a:chExt cx="447558" cy="416459"/>
            </a:xfrm>
          </p:grpSpPr>
          <p:sp>
            <p:nvSpPr>
              <p:cNvPr id="100" name="矩形 99">
                <a:extLst>
                  <a:ext uri="{FF2B5EF4-FFF2-40B4-BE49-F238E27FC236}">
                    <a16:creationId xmlns:a16="http://schemas.microsoft.com/office/drawing/2014/main" id="{739327D6-EE94-EB47-A788-F0C56283584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059C5C92-DB31-704C-90D5-54ECFCD2DEC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2" name="组合 101">
            <a:extLst>
              <a:ext uri="{FF2B5EF4-FFF2-40B4-BE49-F238E27FC236}">
                <a16:creationId xmlns:a16="http://schemas.microsoft.com/office/drawing/2014/main" id="{0E68861E-ED7F-224C-AE9A-1BD327E62F14}"/>
              </a:ext>
            </a:extLst>
          </p:cNvPr>
          <p:cNvGrpSpPr/>
          <p:nvPr/>
        </p:nvGrpSpPr>
        <p:grpSpPr>
          <a:xfrm>
            <a:off x="397739" y="1835660"/>
            <a:ext cx="3401108" cy="3829722"/>
            <a:chOff x="397739" y="1835660"/>
            <a:chExt cx="3401108" cy="3829722"/>
          </a:xfrm>
        </p:grpSpPr>
        <p:sp>
          <p:nvSpPr>
            <p:cNvPr id="103" name="Content Placeholder 2">
              <a:extLst>
                <a:ext uri="{FF2B5EF4-FFF2-40B4-BE49-F238E27FC236}">
                  <a16:creationId xmlns:a16="http://schemas.microsoft.com/office/drawing/2014/main" id="{A15148B4-6566-0A49-AE0D-8D6BD0C862BE}"/>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4" name="Content Placeholder 2">
              <a:extLst>
                <a:ext uri="{FF2B5EF4-FFF2-40B4-BE49-F238E27FC236}">
                  <a16:creationId xmlns:a16="http://schemas.microsoft.com/office/drawing/2014/main" id="{8C403C79-C98B-9143-AF09-4FBC09AF449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668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07407E-6 L 0.11992 -0.00394 " pathEditMode="relative" rAng="0" ptsTypes="AA">
                                      <p:cBhvr>
                                        <p:cTn id="6" dur="2000" fill="hold"/>
                                        <p:tgtEl>
                                          <p:spTgt spid="23"/>
                                        </p:tgtEl>
                                        <p:attrNameLst>
                                          <p:attrName>ppt_x</p:attrName>
                                          <p:attrName>ppt_y</p:attrName>
                                        </p:attrNameLst>
                                      </p:cBhvr>
                                      <p:rCtr x="5990" y="-208"/>
                                    </p:animMotion>
                                  </p:childTnLst>
                                </p:cTn>
                              </p:par>
                              <p:par>
                                <p:cTn id="7" presetID="42" presetClass="path" presetSubtype="0" accel="50000" decel="50000" fill="hold" grpId="0" nodeType="withEffect">
                                  <p:stCondLst>
                                    <p:cond delay="0"/>
                                  </p:stCondLst>
                                  <p:childTnLst>
                                    <p:animMotion origin="layout" path="M -3.33333E-6 4.07407E-6 L 0.11185 4.07407E-6 " pathEditMode="relative" rAng="0" ptsTypes="AA">
                                      <p:cBhvr>
                                        <p:cTn id="8" dur="2000" fill="hold"/>
                                        <p:tgtEl>
                                          <p:spTgt spid="24"/>
                                        </p:tgtEl>
                                        <p:attrNameLst>
                                          <p:attrName>ppt_x</p:attrName>
                                          <p:attrName>ppt_y</p:attrName>
                                        </p:attrNameLst>
                                      </p:cBhvr>
                                      <p:rCtr x="5586" y="0"/>
                                    </p:animMotion>
                                  </p:childTnLst>
                                </p:cTn>
                              </p:par>
                            </p:childTnLst>
                          </p:cTn>
                        </p:par>
                        <p:par>
                          <p:cTn id="9" fill="hold">
                            <p:stCondLst>
                              <p:cond delay="2000"/>
                            </p:stCondLst>
                            <p:childTnLst>
                              <p:par>
                                <p:cTn id="10" presetID="42" presetClass="path" presetSubtype="0" accel="50000" decel="50000" fill="hold" grpId="0" nodeType="afterEffect">
                                  <p:stCondLst>
                                    <p:cond delay="0"/>
                                  </p:stCondLst>
                                  <p:childTnLst>
                                    <p:animMotion origin="layout" path="M -2.29167E-6 1.85185E-6 L -0.11185 0.15277 " pathEditMode="relative" rAng="0" ptsTypes="AA">
                                      <p:cBhvr>
                                        <p:cTn id="11" dur="2000" fill="hold"/>
                                        <p:tgtEl>
                                          <p:spTgt spid="25"/>
                                        </p:tgtEl>
                                        <p:attrNameLst>
                                          <p:attrName>ppt_x</p:attrName>
                                          <p:attrName>ppt_y</p:attrName>
                                        </p:attrNameLst>
                                      </p:cBhvr>
                                      <p:rCtr x="-5690"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808AB690-FB23-5C41-8436-AFCFD60DB29E}"/>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BDC0E3C5-D69B-2D41-AEC4-3F5D971A059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A889E345-3743-4A4E-8711-8237ECF9B9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F745479-A52A-1F42-9103-3E306014C08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39529510-23A4-5A4E-83F6-FD902F6BB98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3492C83-B55D-CA4A-B9D5-D46A9369CB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9E25C33E-DB66-934C-A366-164F3855EDE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264E994A-7DA5-6D43-875C-0134D2C101B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82664755-A531-104E-8382-1A5AD0E5E01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0C8225ED-A792-F442-A447-E48E2831FD0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E1A066D3-4F24-A640-BBDA-0D744099863F}"/>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A0CCFA1-817F-CA4D-9C97-4EA3DE8B03E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AEAB2DB-8D5A-0240-B1F5-DCA646A8E0B3}"/>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178</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55865" y="2395195"/>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73BF51D8-2594-464F-BFEB-E4DAA95213B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BDEC409-7C32-5B43-A85C-B71D93CAAC14}"/>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EE24B8C-957D-444D-A1E0-0847C7246838}"/>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54A6268F-2548-5548-B26A-465EF2B695E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5C61DC5-5C26-5E4D-867E-28E06379F4E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61E1828A-34A5-2A48-96CC-70D937500CAC}"/>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8D225C-EBC8-7548-A490-79E4627F9B1C}"/>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83020FE-7582-8845-B4DE-2972AC1361CB}"/>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9C75E678-F346-964F-8B3C-8483D5E0259E}"/>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2996E0DB-9B73-014C-8231-80E02A602AD0}"/>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E5DB3EB7-9182-C34C-A004-40AC44B69A53}"/>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6FBB084-8B42-BA4B-BD5D-8733381E2410}"/>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66AE8E1-7874-6942-9645-8D57022440E5}"/>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26DDDB04-CBC6-DB45-BDF5-ABC4F57CFAC5}"/>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8847357-DF8D-A949-8521-4202917AF77A}"/>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DD06D0E2-225C-2C41-838C-9D82C834D239}"/>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F4B806CC-CFFD-D34A-B272-B2BDCD045E64}"/>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E76FFDD9-65B7-E447-99BC-41AA1D328960}"/>
                                                </a:ext>
                                              </a:extLst>
                                            </p:cNvPr>
                                            <p:cNvGrpSpPr/>
                                            <p:nvPr/>
                                          </p:nvGrpSpPr>
                                          <p:grpSpPr>
                                            <a:xfrm>
                                              <a:off x="619423" y="5685080"/>
                                              <a:ext cx="10351066" cy="584775"/>
                                              <a:chOff x="619423" y="5685080"/>
                                              <a:chExt cx="10351066" cy="584775"/>
                                            </a:xfrm>
                                          </p:grpSpPr>
                                          <p:sp>
                                            <p:nvSpPr>
                                              <p:cNvPr id="88" name="文本框 87">
                                                <a:extLst>
                                                  <a:ext uri="{FF2B5EF4-FFF2-40B4-BE49-F238E27FC236}">
                                                    <a16:creationId xmlns:a16="http://schemas.microsoft.com/office/drawing/2014/main" id="{6EBE36B1-2FE1-D040-A6D6-7141DE539EF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9" name="组合 88">
                                                <a:extLst>
                                                  <a:ext uri="{FF2B5EF4-FFF2-40B4-BE49-F238E27FC236}">
                                                    <a16:creationId xmlns:a16="http://schemas.microsoft.com/office/drawing/2014/main" id="{449D8C27-A376-D74A-A37B-F7CF8E1AAF3E}"/>
                                                  </a:ext>
                                                </a:extLst>
                                              </p:cNvPr>
                                              <p:cNvGrpSpPr/>
                                              <p:nvPr/>
                                            </p:nvGrpSpPr>
                                            <p:grpSpPr>
                                              <a:xfrm>
                                                <a:off x="1795604" y="5712739"/>
                                                <a:ext cx="9174885" cy="551608"/>
                                                <a:chOff x="1795604" y="5758004"/>
                                                <a:chExt cx="9174885" cy="551608"/>
                                              </a:xfrm>
                                            </p:grpSpPr>
                                            <p:grpSp>
                                              <p:nvGrpSpPr>
                                                <p:cNvPr id="90" name="组合 89">
                                                  <a:extLst>
                                                    <a:ext uri="{FF2B5EF4-FFF2-40B4-BE49-F238E27FC236}">
                                                      <a16:creationId xmlns:a16="http://schemas.microsoft.com/office/drawing/2014/main" id="{E3921731-9484-AC42-8D5C-8E8953B157C4}"/>
                                                    </a:ext>
                                                  </a:extLst>
                                                </p:cNvPr>
                                                <p:cNvGrpSpPr/>
                                                <p:nvPr/>
                                              </p:nvGrpSpPr>
                                              <p:grpSpPr>
                                                <a:xfrm>
                                                  <a:off x="1795604" y="5758004"/>
                                                  <a:ext cx="8600792" cy="416459"/>
                                                  <a:chOff x="1795604" y="5758004"/>
                                                  <a:chExt cx="8600792" cy="416459"/>
                                                </a:xfrm>
                                              </p:grpSpPr>
                                              <p:cxnSp>
                                                <p:nvCxnSpPr>
                                                  <p:cNvPr id="92" name="直线箭头连接符 91">
                                                    <a:extLst>
                                                      <a:ext uri="{FF2B5EF4-FFF2-40B4-BE49-F238E27FC236}">
                                                        <a16:creationId xmlns:a16="http://schemas.microsoft.com/office/drawing/2014/main" id="{AFA9B383-4623-C646-92DF-1F15F704F79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2AC96B3C-A841-2542-A727-9F1A14EABA1D}"/>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1" name="文本框 90">
                                                  <a:extLst>
                                                    <a:ext uri="{FF2B5EF4-FFF2-40B4-BE49-F238E27FC236}">
                                                      <a16:creationId xmlns:a16="http://schemas.microsoft.com/office/drawing/2014/main" id="{BF1B69D7-4ACF-934B-8E23-569E1D67C767}"/>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7" name="文本框 86">
                                              <a:extLst>
                                                <a:ext uri="{FF2B5EF4-FFF2-40B4-BE49-F238E27FC236}">
                                                  <a16:creationId xmlns:a16="http://schemas.microsoft.com/office/drawing/2014/main" id="{6FAE8F45-0C36-2C40-AD58-6B68AFA79C0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4" name="直线连接符 83">
                                            <a:extLst>
                                              <a:ext uri="{FF2B5EF4-FFF2-40B4-BE49-F238E27FC236}">
                                                <a16:creationId xmlns:a16="http://schemas.microsoft.com/office/drawing/2014/main" id="{26C3F808-58DC-C641-8FFE-421BE270957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B8CEDB3C-E2D2-D045-8976-2007C043ABE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1" name="文本框 80">
                                          <a:extLst>
                                            <a:ext uri="{FF2B5EF4-FFF2-40B4-BE49-F238E27FC236}">
                                              <a16:creationId xmlns:a16="http://schemas.microsoft.com/office/drawing/2014/main" id="{36F88722-04F2-C541-BB60-6AB7280EF76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2" name="矩形 81">
                                          <a:extLst>
                                            <a:ext uri="{FF2B5EF4-FFF2-40B4-BE49-F238E27FC236}">
                                              <a16:creationId xmlns:a16="http://schemas.microsoft.com/office/drawing/2014/main" id="{966EE6AE-9DAA-0F43-B057-7B16DD6DD5B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8" name="文本框 77">
                                        <a:extLst>
                                          <a:ext uri="{FF2B5EF4-FFF2-40B4-BE49-F238E27FC236}">
                                            <a16:creationId xmlns:a16="http://schemas.microsoft.com/office/drawing/2014/main" id="{070D98D1-72B9-F344-8F22-B57518F5D84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5" name="文本框 74">
                                      <a:extLst>
                                        <a:ext uri="{FF2B5EF4-FFF2-40B4-BE49-F238E27FC236}">
                                          <a16:creationId xmlns:a16="http://schemas.microsoft.com/office/drawing/2014/main" id="{DE097556-B968-BC4F-98B3-0B082B41F18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2" name="文本框 71">
                                    <a:extLst>
                                      <a:ext uri="{FF2B5EF4-FFF2-40B4-BE49-F238E27FC236}">
                                        <a16:creationId xmlns:a16="http://schemas.microsoft.com/office/drawing/2014/main" id="{F468E652-BF49-5E48-8CB1-F60ED677892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9" name="文本框 68">
                                  <a:extLst>
                                    <a:ext uri="{FF2B5EF4-FFF2-40B4-BE49-F238E27FC236}">
                                      <a16:creationId xmlns:a16="http://schemas.microsoft.com/office/drawing/2014/main" id="{8BE9CE3B-0800-EB43-A772-D8FC513FB0BE}"/>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0" name="矩形 69">
                                  <a:extLst>
                                    <a:ext uri="{FF2B5EF4-FFF2-40B4-BE49-F238E27FC236}">
                                      <a16:creationId xmlns:a16="http://schemas.microsoft.com/office/drawing/2014/main" id="{0EEE30B7-B858-EF41-8217-FA91BFF67DD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6" name="文本框 65">
                                <a:extLst>
                                  <a:ext uri="{FF2B5EF4-FFF2-40B4-BE49-F238E27FC236}">
                                    <a16:creationId xmlns:a16="http://schemas.microsoft.com/office/drawing/2014/main" id="{DE292BB6-73D8-DD40-ADB6-127B305657B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7" name="矩形 66">
                                <a:extLst>
                                  <a:ext uri="{FF2B5EF4-FFF2-40B4-BE49-F238E27FC236}">
                                    <a16:creationId xmlns:a16="http://schemas.microsoft.com/office/drawing/2014/main" id="{7A45B07A-A338-D043-9D69-CC689473D28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6C340D22-A617-E84E-9A1C-E72C6AE1EE58}"/>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4" name="矩形 63">
                              <a:extLst>
                                <a:ext uri="{FF2B5EF4-FFF2-40B4-BE49-F238E27FC236}">
                                  <a16:creationId xmlns:a16="http://schemas.microsoft.com/office/drawing/2014/main" id="{4BBC2994-BABF-7444-A49B-29BFD1FC629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DA92EE6A-CC4D-A148-A2EB-3F3B296C5DC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1" name="矩形 60">
                            <a:extLst>
                              <a:ext uri="{FF2B5EF4-FFF2-40B4-BE49-F238E27FC236}">
                                <a16:creationId xmlns:a16="http://schemas.microsoft.com/office/drawing/2014/main" id="{E5D59D9C-A887-2B47-92EC-587663A1194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7" name="文本框 56">
                          <a:extLst>
                            <a:ext uri="{FF2B5EF4-FFF2-40B4-BE49-F238E27FC236}">
                              <a16:creationId xmlns:a16="http://schemas.microsoft.com/office/drawing/2014/main" id="{AF6A7A4A-DA1D-344A-A90E-74B30AD00CE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8" name="矩形 57">
                          <a:extLst>
                            <a:ext uri="{FF2B5EF4-FFF2-40B4-BE49-F238E27FC236}">
                              <a16:creationId xmlns:a16="http://schemas.microsoft.com/office/drawing/2014/main" id="{207D130C-74E2-EE48-A33A-E5C8AA4F735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4359C14A-2AFD-CF40-94EB-26AA5E671F0D}"/>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5" name="矩形 54">
                        <a:extLst>
                          <a:ext uri="{FF2B5EF4-FFF2-40B4-BE49-F238E27FC236}">
                            <a16:creationId xmlns:a16="http://schemas.microsoft.com/office/drawing/2014/main" id="{8078442D-F0FA-8D4B-A472-277DDF7DADA8}"/>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04820D1B-1F1A-9246-AA44-92DBAC74A0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2" name="矩形 51">
                      <a:extLst>
                        <a:ext uri="{FF2B5EF4-FFF2-40B4-BE49-F238E27FC236}">
                          <a16:creationId xmlns:a16="http://schemas.microsoft.com/office/drawing/2014/main" id="{E9122F94-D651-C841-A602-C76AB23E14E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8" name="文本框 47">
                    <a:extLst>
                      <a:ext uri="{FF2B5EF4-FFF2-40B4-BE49-F238E27FC236}">
                        <a16:creationId xmlns:a16="http://schemas.microsoft.com/office/drawing/2014/main" id="{B1BBF919-A2C5-814D-8C5F-D260D4DF8DF0}"/>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9" name="矩形 48">
                    <a:extLst>
                      <a:ext uri="{FF2B5EF4-FFF2-40B4-BE49-F238E27FC236}">
                        <a16:creationId xmlns:a16="http://schemas.microsoft.com/office/drawing/2014/main" id="{2F96C26D-EDB7-8F40-BA7B-56E05E1BF8F5}"/>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D96F3042-30FB-CD4D-BF67-C331EED1F672}"/>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6" name="矩形 45">
                  <a:extLst>
                    <a:ext uri="{FF2B5EF4-FFF2-40B4-BE49-F238E27FC236}">
                      <a16:creationId xmlns:a16="http://schemas.microsoft.com/office/drawing/2014/main" id="{8272958D-0372-7640-9CF9-75D107FF603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4" name="文本框 93">
                <a:extLst>
                  <a:ext uri="{FF2B5EF4-FFF2-40B4-BE49-F238E27FC236}">
                    <a16:creationId xmlns:a16="http://schemas.microsoft.com/office/drawing/2014/main" id="{96072FDC-382E-7546-9D3B-D19CC2BA285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95" name="矩形 94">
                <a:extLst>
                  <a:ext uri="{FF2B5EF4-FFF2-40B4-BE49-F238E27FC236}">
                    <a16:creationId xmlns:a16="http://schemas.microsoft.com/office/drawing/2014/main" id="{1E129CDC-430C-4446-88DD-79BB3C8377FE}"/>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96" name="组合 95">
              <a:extLst>
                <a:ext uri="{FF2B5EF4-FFF2-40B4-BE49-F238E27FC236}">
                  <a16:creationId xmlns:a16="http://schemas.microsoft.com/office/drawing/2014/main" id="{8FC19BA0-3986-ED45-B779-0166C263014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9BFF9DAE-2CE7-264F-912D-11849439EAA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CD30649A-DCF2-6244-9F3D-5283926180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49480D41-0B8B-9A44-8F4D-3713BE3B424E}"/>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ECBFADEF-6C8A-E849-83B1-0D207EAA95C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7B261E25-A513-A549-BDAC-A9D51ACC630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D1F4973A-9B5F-7840-AAB0-08981FAA02B7}"/>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870C3A0E-269C-8341-B3EA-8780DDF4F3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0615825-BE08-A84B-B631-C604074861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5969DE8A-9F4C-B946-A92B-9D0D2EA3E2B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0D680DE3-19C5-544B-86F7-E34EFC9F5A9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7CA9F87A-4333-A945-8CF2-2777D7FFC31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0927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16667E-6 -2.96296E-6 L 0.4888 -0.0044 " pathEditMode="relative" rAng="0" ptsTypes="AA">
                                      <p:cBhvr>
                                        <p:cTn id="6" dur="2000" fill="hold"/>
                                        <p:tgtEl>
                                          <p:spTgt spid="24"/>
                                        </p:tgtEl>
                                        <p:attrNameLst>
                                          <p:attrName>ppt_x</p:attrName>
                                          <p:attrName>ppt_y</p:attrName>
                                        </p:attrNameLst>
                                      </p:cBhvr>
                                      <p:rCtr x="24440"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7B88B076-1FD5-914E-BAF9-29878E1FC4C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BDD8437B-BF3C-2A40-AFA2-7FAB77606D9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9BBF0418-6368-EA40-9CF3-35B2D3B745F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331D484-D7D1-1344-AE94-1E064B1839B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8DAF59C3-ACFF-D14C-A011-181BECC30E0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F6989C0A-3673-6E49-88AF-88B8CB0449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17D8A0F-32BD-804F-A805-2F17B897FFE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AB41C76-C03A-BE48-B792-EB3444AA4CD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44F55435-F4EE-E946-9391-58248EA1277D}"/>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1CE7B50C-75F1-5F46-9133-A845C9DFA179}"/>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977ABD6-E75E-944B-ABF5-C65CF9D5E0F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905CB0F5-D705-1D4F-926B-37D6302223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1E36AF58-1667-C84F-B104-A301ED2BDB8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218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3C1562F3-C57F-E74B-82F5-EB74051578D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6A7A4B8-F6A6-414C-A4A1-445D43EAB55B}"/>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AEF9812-20B1-D848-B15D-25FC5E556AA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AE9B658-0727-9F4F-9A78-276B4B587A36}"/>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059F2077-58AC-BB4B-A494-7B4375DF7A7F}"/>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E275C4BC-B5D0-0C4D-A6C5-CD7CEDD724CD}"/>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2D6E4212-9D50-B646-862B-DEDDBAE473B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E444BD9-247D-2D44-B491-A8B6BB9A5577}"/>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37307C2-8EB9-1048-A109-5C89D35752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1DC7DC5C-0388-AF4D-9078-1502BDA33106}"/>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9C480AB3-03C8-8C42-A870-40FA82DE8C0C}"/>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66DBA0EE-FF46-8A46-993A-1CA65EEAEC76}"/>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BFE4565-776C-2142-B276-D7F9AAF6251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DC1D487A-A404-5244-AFA0-91F4D9F9830F}"/>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F215C03E-1EED-0A42-AB87-018C6B6E57EF}"/>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616A44F-45D3-E948-9D6E-2EDE7B62722B}"/>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9514D0E6-2B7A-1F4F-B40D-C7AE03BD2C0D}"/>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B760B9B1-77E9-5544-93D4-6C928CBBC8AE}"/>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368373EA-8728-594A-BC90-84AA2AAEA8BA}"/>
                                                  </a:ext>
                                                </a:extLst>
                                              </p:cNvPr>
                                              <p:cNvGrpSpPr/>
                                              <p:nvPr/>
                                            </p:nvGrpSpPr>
                                            <p:grpSpPr>
                                              <a:xfrm>
                                                <a:off x="619423" y="5685080"/>
                                                <a:ext cx="10351066" cy="584775"/>
                                                <a:chOff x="619423" y="5685080"/>
                                                <a:chExt cx="10351066" cy="584775"/>
                                              </a:xfrm>
                                            </p:grpSpPr>
                                            <p:sp>
                                              <p:nvSpPr>
                                                <p:cNvPr id="90" name="文本框 89">
                                                  <a:extLst>
                                                    <a:ext uri="{FF2B5EF4-FFF2-40B4-BE49-F238E27FC236}">
                                                      <a16:creationId xmlns:a16="http://schemas.microsoft.com/office/drawing/2014/main" id="{3DEFC483-DB5C-734A-83B3-9C951098CF4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1" name="组合 90">
                                                  <a:extLst>
                                                    <a:ext uri="{FF2B5EF4-FFF2-40B4-BE49-F238E27FC236}">
                                                      <a16:creationId xmlns:a16="http://schemas.microsoft.com/office/drawing/2014/main" id="{2B49948E-2F10-904F-92B3-8A5DFB105DDE}"/>
                                                    </a:ext>
                                                  </a:extLst>
                                                </p:cNvPr>
                                                <p:cNvGrpSpPr/>
                                                <p:nvPr/>
                                              </p:nvGrpSpPr>
                                              <p:grpSpPr>
                                                <a:xfrm>
                                                  <a:off x="1795604" y="5712739"/>
                                                  <a:ext cx="9174885" cy="551608"/>
                                                  <a:chOff x="1795604" y="5758004"/>
                                                  <a:chExt cx="9174885" cy="551608"/>
                                                </a:xfrm>
                                              </p:grpSpPr>
                                              <p:grpSp>
                                                <p:nvGrpSpPr>
                                                  <p:cNvPr id="92" name="组合 91">
                                                    <a:extLst>
                                                      <a:ext uri="{FF2B5EF4-FFF2-40B4-BE49-F238E27FC236}">
                                                        <a16:creationId xmlns:a16="http://schemas.microsoft.com/office/drawing/2014/main" id="{29200ED2-90B2-F540-B559-E26EE21C59C1}"/>
                                                      </a:ext>
                                                    </a:extLst>
                                                  </p:cNvPr>
                                                  <p:cNvGrpSpPr/>
                                                  <p:nvPr/>
                                                </p:nvGrpSpPr>
                                                <p:grpSpPr>
                                                  <a:xfrm>
                                                    <a:off x="1795604" y="5758004"/>
                                                    <a:ext cx="8600792" cy="416459"/>
                                                    <a:chOff x="1795604" y="5758004"/>
                                                    <a:chExt cx="8600792" cy="416459"/>
                                                  </a:xfrm>
                                                </p:grpSpPr>
                                                <p:cxnSp>
                                                  <p:nvCxnSpPr>
                                                    <p:cNvPr id="94" name="直线箭头连接符 93">
                                                      <a:extLst>
                                                        <a:ext uri="{FF2B5EF4-FFF2-40B4-BE49-F238E27FC236}">
                                                          <a16:creationId xmlns:a16="http://schemas.microsoft.com/office/drawing/2014/main" id="{6C842428-439B-BC47-89EE-CA92AD5A68E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直线连接符 94">
                                                      <a:extLst>
                                                        <a:ext uri="{FF2B5EF4-FFF2-40B4-BE49-F238E27FC236}">
                                                          <a16:creationId xmlns:a16="http://schemas.microsoft.com/office/drawing/2014/main" id="{6276CBA9-0248-2F4B-92E7-C0929B30E52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2C909E6F-2D73-444C-A210-C3E69C30454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9" name="文本框 88">
                                                <a:extLst>
                                                  <a:ext uri="{FF2B5EF4-FFF2-40B4-BE49-F238E27FC236}">
                                                    <a16:creationId xmlns:a16="http://schemas.microsoft.com/office/drawing/2014/main" id="{4D7C93DF-D8A5-2E44-BF60-D16E553E7D1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6" name="直线连接符 85">
                                              <a:extLst>
                                                <a:ext uri="{FF2B5EF4-FFF2-40B4-BE49-F238E27FC236}">
                                                  <a16:creationId xmlns:a16="http://schemas.microsoft.com/office/drawing/2014/main" id="{154C13C1-6A0E-BA4F-B966-76A2F572FE26}"/>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360879C6-C669-6F41-B44A-089E30988690}"/>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3" name="文本框 82">
                                            <a:extLst>
                                              <a:ext uri="{FF2B5EF4-FFF2-40B4-BE49-F238E27FC236}">
                                                <a16:creationId xmlns:a16="http://schemas.microsoft.com/office/drawing/2014/main" id="{4238D41A-EB7B-634A-9467-BA4CF0650E8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4" name="矩形 83">
                                            <a:extLst>
                                              <a:ext uri="{FF2B5EF4-FFF2-40B4-BE49-F238E27FC236}">
                                                <a16:creationId xmlns:a16="http://schemas.microsoft.com/office/drawing/2014/main" id="{73168EC9-CFBB-E246-B2CB-0EA096FCA2B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0" name="文本框 79">
                                          <a:extLst>
                                            <a:ext uri="{FF2B5EF4-FFF2-40B4-BE49-F238E27FC236}">
                                              <a16:creationId xmlns:a16="http://schemas.microsoft.com/office/drawing/2014/main" id="{458A3E4D-99A7-B441-A1BE-B423BA404649}"/>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7" name="文本框 76">
                                        <a:extLst>
                                          <a:ext uri="{FF2B5EF4-FFF2-40B4-BE49-F238E27FC236}">
                                            <a16:creationId xmlns:a16="http://schemas.microsoft.com/office/drawing/2014/main" id="{8DB9B6E8-4953-CF4C-83D2-E2ED215708A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4" name="文本框 73">
                                      <a:extLst>
                                        <a:ext uri="{FF2B5EF4-FFF2-40B4-BE49-F238E27FC236}">
                                          <a16:creationId xmlns:a16="http://schemas.microsoft.com/office/drawing/2014/main" id="{8EAE1FCE-8915-4C49-98D2-63CAEE4CDD8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1" name="文本框 70">
                                    <a:extLst>
                                      <a:ext uri="{FF2B5EF4-FFF2-40B4-BE49-F238E27FC236}">
                                        <a16:creationId xmlns:a16="http://schemas.microsoft.com/office/drawing/2014/main" id="{44522048-9E0E-CF4E-96AF-5E5D79D70A82}"/>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2" name="矩形 71">
                                    <a:extLst>
                                      <a:ext uri="{FF2B5EF4-FFF2-40B4-BE49-F238E27FC236}">
                                        <a16:creationId xmlns:a16="http://schemas.microsoft.com/office/drawing/2014/main" id="{96320AB0-9527-B44A-9932-E5F8DDD9AC46}"/>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8" name="文本框 67">
                                  <a:extLst>
                                    <a:ext uri="{FF2B5EF4-FFF2-40B4-BE49-F238E27FC236}">
                                      <a16:creationId xmlns:a16="http://schemas.microsoft.com/office/drawing/2014/main" id="{90BA085F-4893-9B4E-B1E0-7BB778BE654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9" name="矩形 68">
                                  <a:extLst>
                                    <a:ext uri="{FF2B5EF4-FFF2-40B4-BE49-F238E27FC236}">
                                      <a16:creationId xmlns:a16="http://schemas.microsoft.com/office/drawing/2014/main" id="{02D1560E-8EE0-EB4B-B78A-E6BC1822AA0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0A418770-5BCF-834B-B778-0142F8D87960}"/>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6" name="矩形 65">
                                <a:extLst>
                                  <a:ext uri="{FF2B5EF4-FFF2-40B4-BE49-F238E27FC236}">
                                    <a16:creationId xmlns:a16="http://schemas.microsoft.com/office/drawing/2014/main" id="{E46C39B5-F5E6-104B-B5EC-807B05644B56}"/>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880D14B-0E08-E648-9553-B7EC329F5142}"/>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3" name="矩形 62">
                              <a:extLst>
                                <a:ext uri="{FF2B5EF4-FFF2-40B4-BE49-F238E27FC236}">
                                  <a16:creationId xmlns:a16="http://schemas.microsoft.com/office/drawing/2014/main" id="{4FB03062-C64E-F846-AC03-51113ED6E0A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0FB5532-2E5B-F441-9E20-FCDB6129B44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0" name="矩形 59">
                            <a:extLst>
                              <a:ext uri="{FF2B5EF4-FFF2-40B4-BE49-F238E27FC236}">
                                <a16:creationId xmlns:a16="http://schemas.microsoft.com/office/drawing/2014/main" id="{7FA2DA0C-9DB5-CA48-8703-D212D5EC3E4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3EDFD321-4B6B-934E-A5D8-57CB80DC645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7" name="矩形 56">
                          <a:extLst>
                            <a:ext uri="{FF2B5EF4-FFF2-40B4-BE49-F238E27FC236}">
                              <a16:creationId xmlns:a16="http://schemas.microsoft.com/office/drawing/2014/main" id="{F1E1AC18-471B-A547-B536-4EF03EF75E87}"/>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F3D8E2F5-5C2E-DB4D-B47B-B6E62D4EF61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4" name="矩形 53">
                        <a:extLst>
                          <a:ext uri="{FF2B5EF4-FFF2-40B4-BE49-F238E27FC236}">
                            <a16:creationId xmlns:a16="http://schemas.microsoft.com/office/drawing/2014/main" id="{085B210C-F8D6-1E45-9B0B-49CF4A3E144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272CD60B-972F-4840-AC85-FA1C377B2B67}"/>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1" name="矩形 50">
                      <a:extLst>
                        <a:ext uri="{FF2B5EF4-FFF2-40B4-BE49-F238E27FC236}">
                          <a16:creationId xmlns:a16="http://schemas.microsoft.com/office/drawing/2014/main" id="{7DB60680-1DF3-6E40-8809-2DB2F9D5F9BD}"/>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1755B4DD-5F6D-B245-A7BE-36E08A0F9DF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8" name="矩形 47">
                    <a:extLst>
                      <a:ext uri="{FF2B5EF4-FFF2-40B4-BE49-F238E27FC236}">
                        <a16:creationId xmlns:a16="http://schemas.microsoft.com/office/drawing/2014/main" id="{9222A9D3-3DBF-7245-936E-E411821B009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B2B30D71-EDA5-7945-8225-2C63147CDCC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5" name="矩形 44">
                  <a:extLst>
                    <a:ext uri="{FF2B5EF4-FFF2-40B4-BE49-F238E27FC236}">
                      <a16:creationId xmlns:a16="http://schemas.microsoft.com/office/drawing/2014/main" id="{EC66EA5E-78FA-0A40-A061-A79AE4342AC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6" name="文本框 95">
                <a:extLst>
                  <a:ext uri="{FF2B5EF4-FFF2-40B4-BE49-F238E27FC236}">
                    <a16:creationId xmlns:a16="http://schemas.microsoft.com/office/drawing/2014/main" id="{FCCFC36B-8F7B-7447-9C1C-5015CA8E611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97" name="矩形 96">
                <a:extLst>
                  <a:ext uri="{FF2B5EF4-FFF2-40B4-BE49-F238E27FC236}">
                    <a16:creationId xmlns:a16="http://schemas.microsoft.com/office/drawing/2014/main" id="{4EDCB1BE-52A3-5D45-B7ED-1972D689DBF8}"/>
                  </a:ext>
                </a:extLst>
              </p:cNvPr>
              <p:cNvSpPr/>
              <p:nvPr/>
            </p:nvSpPr>
            <p:spPr>
              <a:xfrm>
                <a:off x="7015963"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grpSp>
          <p:nvGrpSpPr>
            <p:cNvPr id="98" name="组合 97">
              <a:extLst>
                <a:ext uri="{FF2B5EF4-FFF2-40B4-BE49-F238E27FC236}">
                  <a16:creationId xmlns:a16="http://schemas.microsoft.com/office/drawing/2014/main" id="{CCD945AF-3233-1D40-B012-DCDA9B27ECF6}"/>
                </a:ext>
              </a:extLst>
            </p:cNvPr>
            <p:cNvGrpSpPr/>
            <p:nvPr/>
          </p:nvGrpSpPr>
          <p:grpSpPr>
            <a:xfrm>
              <a:off x="2961275" y="5711591"/>
              <a:ext cx="447558" cy="416459"/>
              <a:chOff x="2961275" y="5711591"/>
              <a:chExt cx="447558" cy="416459"/>
            </a:xfrm>
          </p:grpSpPr>
          <p:sp>
            <p:nvSpPr>
              <p:cNvPr id="99" name="矩形 98">
                <a:extLst>
                  <a:ext uri="{FF2B5EF4-FFF2-40B4-BE49-F238E27FC236}">
                    <a16:creationId xmlns:a16="http://schemas.microsoft.com/office/drawing/2014/main" id="{95E16D3F-48F0-F649-95B5-DA7B3A41DB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0" name="文本框 99">
                <a:extLst>
                  <a:ext uri="{FF2B5EF4-FFF2-40B4-BE49-F238E27FC236}">
                    <a16:creationId xmlns:a16="http://schemas.microsoft.com/office/drawing/2014/main" id="{154105C3-D239-C247-BDF2-5DB0CC19A5A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6F930B44-AFB5-E846-8372-622427771A3C}"/>
                </a:ext>
              </a:extLst>
            </p:cNvPr>
            <p:cNvGrpSpPr/>
            <p:nvPr/>
          </p:nvGrpSpPr>
          <p:grpSpPr>
            <a:xfrm>
              <a:off x="2654350" y="5712151"/>
              <a:ext cx="447558" cy="416459"/>
              <a:chOff x="2961275" y="5711591"/>
              <a:chExt cx="447558" cy="416459"/>
            </a:xfrm>
          </p:grpSpPr>
          <p:sp>
            <p:nvSpPr>
              <p:cNvPr id="102" name="矩形 101">
                <a:extLst>
                  <a:ext uri="{FF2B5EF4-FFF2-40B4-BE49-F238E27FC236}">
                    <a16:creationId xmlns:a16="http://schemas.microsoft.com/office/drawing/2014/main" id="{590A4882-F3A2-3D45-8D33-0588916172A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481C2319-144E-F646-8DE9-582CD37F49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F7E4BCFB-E6FC-D04D-8283-6D5ED906B6D5}"/>
                </a:ext>
              </a:extLst>
            </p:cNvPr>
            <p:cNvGrpSpPr/>
            <p:nvPr/>
          </p:nvGrpSpPr>
          <p:grpSpPr>
            <a:xfrm>
              <a:off x="2350599" y="5712151"/>
              <a:ext cx="447558" cy="416459"/>
              <a:chOff x="2961275" y="5711591"/>
              <a:chExt cx="447558" cy="416459"/>
            </a:xfrm>
          </p:grpSpPr>
          <p:sp>
            <p:nvSpPr>
              <p:cNvPr id="105" name="矩形 104">
                <a:extLst>
                  <a:ext uri="{FF2B5EF4-FFF2-40B4-BE49-F238E27FC236}">
                    <a16:creationId xmlns:a16="http://schemas.microsoft.com/office/drawing/2014/main" id="{05024673-53F6-3B45-BD53-6060E7816A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BAAF24E9-9E4F-0B49-9AC0-675FED99FF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7" name="组合 106">
            <a:extLst>
              <a:ext uri="{FF2B5EF4-FFF2-40B4-BE49-F238E27FC236}">
                <a16:creationId xmlns:a16="http://schemas.microsoft.com/office/drawing/2014/main" id="{09ACC937-2BE1-AB41-A42B-C0A036B517FF}"/>
              </a:ext>
            </a:extLst>
          </p:cNvPr>
          <p:cNvGrpSpPr/>
          <p:nvPr/>
        </p:nvGrpSpPr>
        <p:grpSpPr>
          <a:xfrm>
            <a:off x="397739" y="1835660"/>
            <a:ext cx="3401108" cy="3829722"/>
            <a:chOff x="397739" y="1835660"/>
            <a:chExt cx="3401108" cy="3829722"/>
          </a:xfrm>
        </p:grpSpPr>
        <p:sp>
          <p:nvSpPr>
            <p:cNvPr id="108" name="Content Placeholder 2">
              <a:extLst>
                <a:ext uri="{FF2B5EF4-FFF2-40B4-BE49-F238E27FC236}">
                  <a16:creationId xmlns:a16="http://schemas.microsoft.com/office/drawing/2014/main" id="{0F882CFF-9E88-744C-80C2-AFC92277745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9" name="Content Placeholder 2">
              <a:extLst>
                <a:ext uri="{FF2B5EF4-FFF2-40B4-BE49-F238E27FC236}">
                  <a16:creationId xmlns:a16="http://schemas.microsoft.com/office/drawing/2014/main" id="{1C6C2247-C62D-0B4A-AD92-1BFCF94A2F5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6103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4.81481E-6 L -0.22721 0.13379 " pathEditMode="relative" rAng="0" ptsTypes="AA">
                                      <p:cBhvr>
                                        <p:cTn id="6" dur="2000" fill="hold"/>
                                        <p:tgtEl>
                                          <p:spTgt spid="23"/>
                                        </p:tgtEl>
                                        <p:attrNameLst>
                                          <p:attrName>ppt_x</p:attrName>
                                          <p:attrName>ppt_y</p:attrName>
                                        </p:attrNameLst>
                                      </p:cBhvr>
                                      <p:rCtr x="-1136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893980D1-3492-1444-9197-4E5CFCB2510A}"/>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485A68E1-9B45-A444-A3D8-055E4300F165}"/>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6A43891-C86A-B649-AC7E-CC9E4803FB7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89137B7-1424-7247-BD5D-E15D8AFA404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01DFE6A7-352B-3842-9345-88EA3D6A733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0FA14D6-9250-9046-8C6D-D53B963196A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6150A0D-3113-CF4E-9108-5D9BD06DF5B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1A34952-9A74-3649-9BF0-45C2A4FA3C0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3A109590-BDF2-E946-805C-13332A7B444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67F1CE8-BA7F-2A4C-BF2D-60006C86C28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22F0B33B-7A92-044D-8112-217F7F30AC6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0AF93E22-1685-CC49-8EC8-0627B8FE9D1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8C7F1DBA-3EC1-6B47-A928-E370E2D7BB07}"/>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258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F39F3A54-EE70-404A-9054-4BF408428C2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0804570-F9B3-7943-A3D3-4815962922E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91550E5-CB0A-4649-92DB-96DB9C962FA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F8C39105-74D5-F64D-A2A4-3A5607DB01B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386749E-AB9F-034C-95C8-F0310735B4A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95A218E3-A70E-5B44-9732-83D1944BA36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D9A91F4F-2099-424A-AF68-971D07AC87A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30A36C64-EC3E-8A49-B4C4-D53A3A59FC94}"/>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095D812-9DA8-BD4B-B668-5E47290A9DFA}"/>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A28D82D4-8EDD-E344-97FA-15E6CDFEFC3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4BB77137-A470-CD48-B762-7DBAB5783554}"/>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1DD1903-B088-EA4B-A9B1-EC10BAE810D5}"/>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BA8FA1FD-94B8-7543-B773-4B77CE406A5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FC1139B3-E693-094D-B636-E9BD919AE4CA}"/>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72865ACC-1668-C048-8DEA-EAC76A38A281}"/>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48ADA347-5FB3-B54F-B9D9-9C00EA09EA41}"/>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F3E9CF90-1728-3845-8CBD-F9250FF823E6}"/>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0EDFDA83-D6FF-C041-AF1A-DB59494DEE48}"/>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F56D57E3-1CF9-404C-995F-BA0CF1512841}"/>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9C54C692-9016-354B-BDCE-80D080F33231}"/>
                                                    </a:ext>
                                                  </a:extLst>
                                                </p:cNvPr>
                                                <p:cNvGrpSpPr/>
                                                <p:nvPr/>
                                              </p:nvGrpSpPr>
                                              <p:grpSpPr>
                                                <a:xfrm>
                                                  <a:off x="619423" y="5685080"/>
                                                  <a:ext cx="10351066" cy="584775"/>
                                                  <a:chOff x="619423" y="5685080"/>
                                                  <a:chExt cx="10351066" cy="584775"/>
                                                </a:xfrm>
                                              </p:grpSpPr>
                                              <p:sp>
                                                <p:nvSpPr>
                                                  <p:cNvPr id="93" name="文本框 92">
                                                    <a:extLst>
                                                      <a:ext uri="{FF2B5EF4-FFF2-40B4-BE49-F238E27FC236}">
                                                        <a16:creationId xmlns:a16="http://schemas.microsoft.com/office/drawing/2014/main" id="{60BEEF0F-1777-FE44-8DE9-622BDD82DC6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4" name="组合 93">
                                                    <a:extLst>
                                                      <a:ext uri="{FF2B5EF4-FFF2-40B4-BE49-F238E27FC236}">
                                                        <a16:creationId xmlns:a16="http://schemas.microsoft.com/office/drawing/2014/main" id="{33FFD378-E91F-2C46-976B-621EA5232E00}"/>
                                                      </a:ext>
                                                    </a:extLst>
                                                  </p:cNvPr>
                                                  <p:cNvGrpSpPr/>
                                                  <p:nvPr/>
                                                </p:nvGrpSpPr>
                                                <p:grpSpPr>
                                                  <a:xfrm>
                                                    <a:off x="1795604" y="5712739"/>
                                                    <a:ext cx="9174885" cy="551608"/>
                                                    <a:chOff x="1795604" y="5758004"/>
                                                    <a:chExt cx="9174885" cy="551608"/>
                                                  </a:xfrm>
                                                </p:grpSpPr>
                                                <p:grpSp>
                                                  <p:nvGrpSpPr>
                                                    <p:cNvPr id="95" name="组合 94">
                                                      <a:extLst>
                                                        <a:ext uri="{FF2B5EF4-FFF2-40B4-BE49-F238E27FC236}">
                                                          <a16:creationId xmlns:a16="http://schemas.microsoft.com/office/drawing/2014/main" id="{E5A47AF8-FB6E-0945-A99D-BF8DBCA4C479}"/>
                                                        </a:ext>
                                                      </a:extLst>
                                                    </p:cNvPr>
                                                    <p:cNvGrpSpPr/>
                                                    <p:nvPr/>
                                                  </p:nvGrpSpPr>
                                                  <p:grpSpPr>
                                                    <a:xfrm>
                                                      <a:off x="1795604" y="5758004"/>
                                                      <a:ext cx="8600792" cy="416459"/>
                                                      <a:chOff x="1795604" y="5758004"/>
                                                      <a:chExt cx="8600792" cy="416459"/>
                                                    </a:xfrm>
                                                  </p:grpSpPr>
                                                  <p:cxnSp>
                                                    <p:nvCxnSpPr>
                                                      <p:cNvPr id="97" name="直线箭头连接符 96">
                                                        <a:extLst>
                                                          <a:ext uri="{FF2B5EF4-FFF2-40B4-BE49-F238E27FC236}">
                                                            <a16:creationId xmlns:a16="http://schemas.microsoft.com/office/drawing/2014/main" id="{F6D0F0F5-8EE3-C74E-A87B-CCB145E8864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4A5BFC0D-3AD1-B745-B37F-E1A4BAFF270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6" name="文本框 95">
                                                      <a:extLst>
                                                        <a:ext uri="{FF2B5EF4-FFF2-40B4-BE49-F238E27FC236}">
                                                          <a16:creationId xmlns:a16="http://schemas.microsoft.com/office/drawing/2014/main" id="{3F27052D-D2FF-4D47-9427-D3D1B8FC750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2" name="文本框 91">
                                                  <a:extLst>
                                                    <a:ext uri="{FF2B5EF4-FFF2-40B4-BE49-F238E27FC236}">
                                                      <a16:creationId xmlns:a16="http://schemas.microsoft.com/office/drawing/2014/main" id="{F9D24F5D-E1E3-0244-AD2E-DF093313F3C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9" name="直线连接符 88">
                                                <a:extLst>
                                                  <a:ext uri="{FF2B5EF4-FFF2-40B4-BE49-F238E27FC236}">
                                                    <a16:creationId xmlns:a16="http://schemas.microsoft.com/office/drawing/2014/main" id="{EF2B9CE0-BCDE-0E41-9A6A-8866CB75D26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59CCDFBB-7A4E-0444-AF24-CA0DA2927F2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6" name="文本框 85">
                                              <a:extLst>
                                                <a:ext uri="{FF2B5EF4-FFF2-40B4-BE49-F238E27FC236}">
                                                  <a16:creationId xmlns:a16="http://schemas.microsoft.com/office/drawing/2014/main" id="{5F6FE6AC-69BC-3D4B-8C9D-F4D39F275C55}"/>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7" name="矩形 86">
                                              <a:extLst>
                                                <a:ext uri="{FF2B5EF4-FFF2-40B4-BE49-F238E27FC236}">
                                                  <a16:creationId xmlns:a16="http://schemas.microsoft.com/office/drawing/2014/main" id="{262E50B6-2862-9442-916A-A1021DF7B82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3" name="文本框 82">
                                            <a:extLst>
                                              <a:ext uri="{FF2B5EF4-FFF2-40B4-BE49-F238E27FC236}">
                                                <a16:creationId xmlns:a16="http://schemas.microsoft.com/office/drawing/2014/main" id="{028BD1AF-8034-CB43-B870-DCAA318CEA2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0" name="文本框 79">
                                          <a:extLst>
                                            <a:ext uri="{FF2B5EF4-FFF2-40B4-BE49-F238E27FC236}">
                                              <a16:creationId xmlns:a16="http://schemas.microsoft.com/office/drawing/2014/main" id="{CB3A555E-A193-2543-80F5-02E26917C521}"/>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7" name="文本框 76">
                                        <a:extLst>
                                          <a:ext uri="{FF2B5EF4-FFF2-40B4-BE49-F238E27FC236}">
                                            <a16:creationId xmlns:a16="http://schemas.microsoft.com/office/drawing/2014/main" id="{956F7FBD-A7E9-354D-814A-2AA896CCC51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4" name="文本框 73">
                                      <a:extLst>
                                        <a:ext uri="{FF2B5EF4-FFF2-40B4-BE49-F238E27FC236}">
                                          <a16:creationId xmlns:a16="http://schemas.microsoft.com/office/drawing/2014/main" id="{0D7DFEFC-F06B-284A-A664-0DDD0B4E8F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5" name="矩形 74">
                                      <a:extLst>
                                        <a:ext uri="{FF2B5EF4-FFF2-40B4-BE49-F238E27FC236}">
                                          <a16:creationId xmlns:a16="http://schemas.microsoft.com/office/drawing/2014/main" id="{24F0C51F-2AD1-7B41-A838-19B3F9C5FFCB}"/>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1" name="文本框 70">
                                    <a:extLst>
                                      <a:ext uri="{FF2B5EF4-FFF2-40B4-BE49-F238E27FC236}">
                                        <a16:creationId xmlns:a16="http://schemas.microsoft.com/office/drawing/2014/main" id="{83FEA8D4-FED0-0C40-BBE2-A5A24C873E24}"/>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2" name="矩形 71">
                                    <a:extLst>
                                      <a:ext uri="{FF2B5EF4-FFF2-40B4-BE49-F238E27FC236}">
                                        <a16:creationId xmlns:a16="http://schemas.microsoft.com/office/drawing/2014/main" id="{E31A5F1F-5F74-494F-8B79-D13521C902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ADB25165-9A8F-D44C-B346-7E49BFD9638A}"/>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9" name="矩形 68">
                                  <a:extLst>
                                    <a:ext uri="{FF2B5EF4-FFF2-40B4-BE49-F238E27FC236}">
                                      <a16:creationId xmlns:a16="http://schemas.microsoft.com/office/drawing/2014/main" id="{F8AFC4B6-87A6-0848-9842-959AD638C9E0}"/>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164AE3D-777C-6A46-8C9B-58218C15108D}"/>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6" name="矩形 65">
                                <a:extLst>
                                  <a:ext uri="{FF2B5EF4-FFF2-40B4-BE49-F238E27FC236}">
                                    <a16:creationId xmlns:a16="http://schemas.microsoft.com/office/drawing/2014/main" id="{4F31B99F-3071-7748-9410-E5D06B588A8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5EF96ADE-FEA0-1F41-BC8D-BDF323DF624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3" name="矩形 62">
                              <a:extLst>
                                <a:ext uri="{FF2B5EF4-FFF2-40B4-BE49-F238E27FC236}">
                                  <a16:creationId xmlns:a16="http://schemas.microsoft.com/office/drawing/2014/main" id="{6D25C55F-1BCE-5B40-B097-116DAAD1E88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EC2CA27E-D90D-9D44-9F53-43794AB8663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0" name="矩形 59">
                            <a:extLst>
                              <a:ext uri="{FF2B5EF4-FFF2-40B4-BE49-F238E27FC236}">
                                <a16:creationId xmlns:a16="http://schemas.microsoft.com/office/drawing/2014/main" id="{CE89F0EC-8482-994D-AB52-C2D1D602FDD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C084826A-8DD1-6F41-A0D0-4EF66BF47E01}"/>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7" name="矩形 56">
                          <a:extLst>
                            <a:ext uri="{FF2B5EF4-FFF2-40B4-BE49-F238E27FC236}">
                              <a16:creationId xmlns:a16="http://schemas.microsoft.com/office/drawing/2014/main" id="{5FFC7CFC-8BF5-D54D-A828-753665B5CA8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9D5C8655-68B2-7F41-ACA7-8D93C9A667C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4" name="矩形 53">
                        <a:extLst>
                          <a:ext uri="{FF2B5EF4-FFF2-40B4-BE49-F238E27FC236}">
                            <a16:creationId xmlns:a16="http://schemas.microsoft.com/office/drawing/2014/main" id="{30F86DAA-5534-6041-B726-45F737178528}"/>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51721C26-C0F2-1D4E-9B32-7C086874C0C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1" name="矩形 50">
                      <a:extLst>
                        <a:ext uri="{FF2B5EF4-FFF2-40B4-BE49-F238E27FC236}">
                          <a16:creationId xmlns:a16="http://schemas.microsoft.com/office/drawing/2014/main" id="{57579C4D-31FA-2145-957A-FA54DBB87CB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5CF65B87-5390-2944-9C02-62A6F3B3BF4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8" name="矩形 47">
                    <a:extLst>
                      <a:ext uri="{FF2B5EF4-FFF2-40B4-BE49-F238E27FC236}">
                        <a16:creationId xmlns:a16="http://schemas.microsoft.com/office/drawing/2014/main" id="{E18BBEB7-E29D-4C4E-80E9-07AE9C6513B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4" name="文本框 43">
                  <a:extLst>
                    <a:ext uri="{FF2B5EF4-FFF2-40B4-BE49-F238E27FC236}">
                      <a16:creationId xmlns:a16="http://schemas.microsoft.com/office/drawing/2014/main" id="{0E64EDB3-68A1-4D4C-AC34-B0F4D00EE2B1}"/>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5" name="矩形 44">
                  <a:extLst>
                    <a:ext uri="{FF2B5EF4-FFF2-40B4-BE49-F238E27FC236}">
                      <a16:creationId xmlns:a16="http://schemas.microsoft.com/office/drawing/2014/main" id="{8ACA77CE-08EB-6241-B472-80F6C879DCF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93EA6218-2D52-2847-B7AA-AD153C25E1F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00" name="矩形 99">
                <a:extLst>
                  <a:ext uri="{FF2B5EF4-FFF2-40B4-BE49-F238E27FC236}">
                    <a16:creationId xmlns:a16="http://schemas.microsoft.com/office/drawing/2014/main" id="{16678AFA-D0A3-E048-9F9F-DDE9125DA6A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1" name="组合 100">
              <a:extLst>
                <a:ext uri="{FF2B5EF4-FFF2-40B4-BE49-F238E27FC236}">
                  <a16:creationId xmlns:a16="http://schemas.microsoft.com/office/drawing/2014/main" id="{A8C5706D-60B8-5145-B316-C9B59BD96208}"/>
                </a:ext>
              </a:extLst>
            </p:cNvPr>
            <p:cNvGrpSpPr/>
            <p:nvPr/>
          </p:nvGrpSpPr>
          <p:grpSpPr>
            <a:xfrm>
              <a:off x="2961275" y="5711591"/>
              <a:ext cx="447558" cy="416459"/>
              <a:chOff x="2961275" y="5711591"/>
              <a:chExt cx="447558" cy="416459"/>
            </a:xfrm>
          </p:grpSpPr>
          <p:sp>
            <p:nvSpPr>
              <p:cNvPr id="102" name="矩形 101">
                <a:extLst>
                  <a:ext uri="{FF2B5EF4-FFF2-40B4-BE49-F238E27FC236}">
                    <a16:creationId xmlns:a16="http://schemas.microsoft.com/office/drawing/2014/main" id="{515B38E0-3ABF-4146-8852-A6923D0FC93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00171993-49CA-EB49-8ADD-68F6A5F3E45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48F28713-EF6E-8B4A-AE46-5A11ACA3FE96}"/>
                </a:ext>
              </a:extLst>
            </p:cNvPr>
            <p:cNvGrpSpPr/>
            <p:nvPr/>
          </p:nvGrpSpPr>
          <p:grpSpPr>
            <a:xfrm>
              <a:off x="2654350" y="5712151"/>
              <a:ext cx="447558" cy="416459"/>
              <a:chOff x="2961275" y="5711591"/>
              <a:chExt cx="447558" cy="416459"/>
            </a:xfrm>
          </p:grpSpPr>
          <p:sp>
            <p:nvSpPr>
              <p:cNvPr id="105" name="矩形 104">
                <a:extLst>
                  <a:ext uri="{FF2B5EF4-FFF2-40B4-BE49-F238E27FC236}">
                    <a16:creationId xmlns:a16="http://schemas.microsoft.com/office/drawing/2014/main" id="{16FEE8E6-EDDC-D14A-88F5-667F1EED98B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2D1F194E-B952-0047-957C-2FC9246A156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A2EE8185-68FD-3145-BA94-A17DBBF2B4DB}"/>
                </a:ext>
              </a:extLst>
            </p:cNvPr>
            <p:cNvGrpSpPr/>
            <p:nvPr/>
          </p:nvGrpSpPr>
          <p:grpSpPr>
            <a:xfrm>
              <a:off x="2350599" y="5712151"/>
              <a:ext cx="447558" cy="416459"/>
              <a:chOff x="2961275" y="5711591"/>
              <a:chExt cx="447558" cy="416459"/>
            </a:xfrm>
          </p:grpSpPr>
          <p:sp>
            <p:nvSpPr>
              <p:cNvPr id="108" name="矩形 107">
                <a:extLst>
                  <a:ext uri="{FF2B5EF4-FFF2-40B4-BE49-F238E27FC236}">
                    <a16:creationId xmlns:a16="http://schemas.microsoft.com/office/drawing/2014/main" id="{7CDC8440-EF71-9D48-8090-8C53B178337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745DC3CC-0E57-0348-AABD-19E0C587321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0" name="组合 109">
            <a:extLst>
              <a:ext uri="{FF2B5EF4-FFF2-40B4-BE49-F238E27FC236}">
                <a16:creationId xmlns:a16="http://schemas.microsoft.com/office/drawing/2014/main" id="{9E166DDB-9669-134F-BC96-60AB157B92DB}"/>
              </a:ext>
            </a:extLst>
          </p:cNvPr>
          <p:cNvGrpSpPr/>
          <p:nvPr/>
        </p:nvGrpSpPr>
        <p:grpSpPr>
          <a:xfrm>
            <a:off x="397739" y="1835660"/>
            <a:ext cx="3401108" cy="3829722"/>
            <a:chOff x="397739" y="1835660"/>
            <a:chExt cx="3401108" cy="3829722"/>
          </a:xfrm>
        </p:grpSpPr>
        <p:sp>
          <p:nvSpPr>
            <p:cNvPr id="111" name="Content Placeholder 2">
              <a:extLst>
                <a:ext uri="{FF2B5EF4-FFF2-40B4-BE49-F238E27FC236}">
                  <a16:creationId xmlns:a16="http://schemas.microsoft.com/office/drawing/2014/main" id="{83AA4B3E-63C3-1648-A06B-2695252589E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2" name="Content Placeholder 2">
              <a:extLst>
                <a:ext uri="{FF2B5EF4-FFF2-40B4-BE49-F238E27FC236}">
                  <a16:creationId xmlns:a16="http://schemas.microsoft.com/office/drawing/2014/main" id="{FBD464B3-0DB7-5047-BF61-5B469935082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85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F8A1775F-7CE4-9040-A371-D832C6192A87}"/>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035EE9DF-41A5-BF48-8D35-BCE5FA1109B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38DE8448-9047-464A-A63E-E1128ECAEDD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C2B6CBB-EBD4-9A49-88D9-CE4E36A679C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D3BC27B-CE4A-6948-A37C-4A7121F2C69C}"/>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CAFE30D-07D6-9146-8DA0-67A7B694DEC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F8F106D5-AE9E-FE4E-BDCA-1BBA96D2A3F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7AA74927-DD98-ED40-81DC-96A26AAF53A9}"/>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18E44C31-E278-914A-B583-0B9FCCCF52F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6C26839-9805-EF47-8C89-6CD565F707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84978819-34BD-CA42-8D84-BD9A72342A86}"/>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FF093C8-6CAF-A94E-90AA-CC70B1453F1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D1FE8F22-FAD2-EF48-87F4-3163EDB35AD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298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A27A96E4-175F-FE4D-A7B0-8B6959B3676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33D76D1-915D-D448-B416-FBD392356D42}"/>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2D9EDABE-253C-F54A-BB8E-94E055EE3E66}"/>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A092116-FD7D-9E49-AF11-66DC4D02A979}"/>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BFF2C51-CC58-6F4F-ABFA-4CA360517341}"/>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F63D6B6-4961-BD46-931E-1C5E5E388D9C}"/>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CDB2DD4F-12C5-7F42-8D09-54E7FBFE253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AAD5C8CE-F44A-8E4F-AD59-7156AD0DE51F}"/>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6493F05-599F-094F-8647-D37F4C4623EF}"/>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91BE023C-FA47-164F-B9AB-F098C737C74F}"/>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0C46D785-FE88-6444-9E3D-45F95935C3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9C844717-FC98-5949-AEF2-143FF4E28C9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012209-15EB-8B44-91F1-BA2F6E541A8E}"/>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6EDFC67-757A-5E43-840A-B677473BFCF4}"/>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96735E0B-1572-9C45-80C8-F668AB0092E7}"/>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6CF4FC38-C982-5B4A-A819-8038D84FE47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584974FB-5849-9245-9A00-5DB623354BBB}"/>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99401053-C145-BC4C-9F50-BE59B4FE6E99}"/>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23CDB419-9EEC-F746-A647-A580CD0EE6ED}"/>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920A2E0-A473-B143-A107-D577554EEBE7}"/>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3CBACB75-7F99-4D41-8B9E-D76A8A2ED6CF}"/>
                                                      </a:ext>
                                                    </a:extLst>
                                                  </p:cNvPr>
                                                  <p:cNvGrpSpPr/>
                                                  <p:nvPr/>
                                                </p:nvGrpSpPr>
                                                <p:grpSpPr>
                                                  <a:xfrm>
                                                    <a:off x="619423" y="5685080"/>
                                                    <a:ext cx="10351066" cy="584775"/>
                                                    <a:chOff x="619423" y="5685080"/>
                                                    <a:chExt cx="10351066" cy="584775"/>
                                                  </a:xfrm>
                                                </p:grpSpPr>
                                                <p:sp>
                                                  <p:nvSpPr>
                                                    <p:cNvPr id="96" name="文本框 95">
                                                      <a:extLst>
                                                        <a:ext uri="{FF2B5EF4-FFF2-40B4-BE49-F238E27FC236}">
                                                          <a16:creationId xmlns:a16="http://schemas.microsoft.com/office/drawing/2014/main" id="{A5568842-3206-6F4D-AA0B-544574598A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7" name="组合 96">
                                                      <a:extLst>
                                                        <a:ext uri="{FF2B5EF4-FFF2-40B4-BE49-F238E27FC236}">
                                                          <a16:creationId xmlns:a16="http://schemas.microsoft.com/office/drawing/2014/main" id="{EF33235B-C197-1644-8204-E8D42C0145AB}"/>
                                                        </a:ext>
                                                      </a:extLst>
                                                    </p:cNvPr>
                                                    <p:cNvGrpSpPr/>
                                                    <p:nvPr/>
                                                  </p:nvGrpSpPr>
                                                  <p:grpSpPr>
                                                    <a:xfrm>
                                                      <a:off x="1795604" y="5712739"/>
                                                      <a:ext cx="9174885" cy="551608"/>
                                                      <a:chOff x="1795604" y="5758004"/>
                                                      <a:chExt cx="9174885" cy="551608"/>
                                                    </a:xfrm>
                                                  </p:grpSpPr>
                                                  <p:grpSp>
                                                    <p:nvGrpSpPr>
                                                      <p:cNvPr id="98" name="组合 97">
                                                        <a:extLst>
                                                          <a:ext uri="{FF2B5EF4-FFF2-40B4-BE49-F238E27FC236}">
                                                            <a16:creationId xmlns:a16="http://schemas.microsoft.com/office/drawing/2014/main" id="{058415D3-FAEE-D342-B92A-1595E1B57B00}"/>
                                                          </a:ext>
                                                        </a:extLst>
                                                      </p:cNvPr>
                                                      <p:cNvGrpSpPr/>
                                                      <p:nvPr/>
                                                    </p:nvGrpSpPr>
                                                    <p:grpSpPr>
                                                      <a:xfrm>
                                                        <a:off x="1795604" y="5758004"/>
                                                        <a:ext cx="8600792" cy="416459"/>
                                                        <a:chOff x="1795604" y="5758004"/>
                                                        <a:chExt cx="8600792" cy="416459"/>
                                                      </a:xfrm>
                                                    </p:grpSpPr>
                                                    <p:cxnSp>
                                                      <p:nvCxnSpPr>
                                                        <p:cNvPr id="100" name="直线箭头连接符 99">
                                                          <a:extLst>
                                                            <a:ext uri="{FF2B5EF4-FFF2-40B4-BE49-F238E27FC236}">
                                                              <a16:creationId xmlns:a16="http://schemas.microsoft.com/office/drawing/2014/main" id="{4122BABA-BE46-304D-86BD-87A4DF8A6CA3}"/>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直线连接符 100">
                                                          <a:extLst>
                                                            <a:ext uri="{FF2B5EF4-FFF2-40B4-BE49-F238E27FC236}">
                                                              <a16:creationId xmlns:a16="http://schemas.microsoft.com/office/drawing/2014/main" id="{5432AA77-3135-D24D-8A2E-715FB976D82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E27055DE-BF6B-094D-9923-95FA8D7CF076}"/>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5" name="文本框 94">
                                                    <a:extLst>
                                                      <a:ext uri="{FF2B5EF4-FFF2-40B4-BE49-F238E27FC236}">
                                                        <a16:creationId xmlns:a16="http://schemas.microsoft.com/office/drawing/2014/main" id="{F4718FE7-8943-5043-B135-BA519848BCC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2" name="直线连接符 91">
                                                  <a:extLst>
                                                    <a:ext uri="{FF2B5EF4-FFF2-40B4-BE49-F238E27FC236}">
                                                      <a16:creationId xmlns:a16="http://schemas.microsoft.com/office/drawing/2014/main" id="{FBA46167-97FA-7F4A-A84A-0F9C5F7165D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0C930E8-B711-7244-919A-261B227036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9" name="文本框 88">
                                                <a:extLst>
                                                  <a:ext uri="{FF2B5EF4-FFF2-40B4-BE49-F238E27FC236}">
                                                    <a16:creationId xmlns:a16="http://schemas.microsoft.com/office/drawing/2014/main" id="{D97FFD40-7630-E449-9BB9-38062919920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0" name="矩形 89">
                                                <a:extLst>
                                                  <a:ext uri="{FF2B5EF4-FFF2-40B4-BE49-F238E27FC236}">
                                                    <a16:creationId xmlns:a16="http://schemas.microsoft.com/office/drawing/2014/main" id="{3CA85EA4-4C07-E844-8143-9B79C1ED2EE4}"/>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6" name="文本框 85">
                                              <a:extLst>
                                                <a:ext uri="{FF2B5EF4-FFF2-40B4-BE49-F238E27FC236}">
                                                  <a16:creationId xmlns:a16="http://schemas.microsoft.com/office/drawing/2014/main" id="{C9A7C322-C265-194C-8297-79503A35B08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3" name="文本框 82">
                                            <a:extLst>
                                              <a:ext uri="{FF2B5EF4-FFF2-40B4-BE49-F238E27FC236}">
                                                <a16:creationId xmlns:a16="http://schemas.microsoft.com/office/drawing/2014/main" id="{C6AEBC95-13E3-F240-A855-7860C5D00D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0" name="文本框 79">
                                          <a:extLst>
                                            <a:ext uri="{FF2B5EF4-FFF2-40B4-BE49-F238E27FC236}">
                                              <a16:creationId xmlns:a16="http://schemas.microsoft.com/office/drawing/2014/main" id="{65614212-6366-6244-8818-B7974299302C}"/>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7" name="文本框 76">
                                        <a:extLst>
                                          <a:ext uri="{FF2B5EF4-FFF2-40B4-BE49-F238E27FC236}">
                                            <a16:creationId xmlns:a16="http://schemas.microsoft.com/office/drawing/2014/main" id="{A93C4B9C-8CD8-8345-98DA-0B2F3370754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8" name="矩形 77">
                                        <a:extLst>
                                          <a:ext uri="{FF2B5EF4-FFF2-40B4-BE49-F238E27FC236}">
                                            <a16:creationId xmlns:a16="http://schemas.microsoft.com/office/drawing/2014/main" id="{2EB37664-00DD-B046-959E-4CD4F3E95C04}"/>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4" name="文本框 73">
                                      <a:extLst>
                                        <a:ext uri="{FF2B5EF4-FFF2-40B4-BE49-F238E27FC236}">
                                          <a16:creationId xmlns:a16="http://schemas.microsoft.com/office/drawing/2014/main" id="{444ECB86-BAE4-CA44-A0C7-69270E46253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5" name="矩形 74">
                                      <a:extLst>
                                        <a:ext uri="{FF2B5EF4-FFF2-40B4-BE49-F238E27FC236}">
                                          <a16:creationId xmlns:a16="http://schemas.microsoft.com/office/drawing/2014/main" id="{9348DF3F-B1FF-6D40-8CDA-F73A96AF24E1}"/>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71C687D3-6BD0-1143-92BF-0823058427F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2" name="矩形 71">
                                    <a:extLst>
                                      <a:ext uri="{FF2B5EF4-FFF2-40B4-BE49-F238E27FC236}">
                                        <a16:creationId xmlns:a16="http://schemas.microsoft.com/office/drawing/2014/main" id="{C2AA611F-C6E9-2649-BC4B-673453C4017D}"/>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FA43AB04-3F2B-3648-8523-1BF9221CBCA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9" name="矩形 68">
                                  <a:extLst>
                                    <a:ext uri="{FF2B5EF4-FFF2-40B4-BE49-F238E27FC236}">
                                      <a16:creationId xmlns:a16="http://schemas.microsoft.com/office/drawing/2014/main" id="{185196AD-A5FC-8C41-9DB8-214A6341468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4B34E78D-5DD9-C949-9BE3-DB0F516A938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6" name="矩形 65">
                                <a:extLst>
                                  <a:ext uri="{FF2B5EF4-FFF2-40B4-BE49-F238E27FC236}">
                                    <a16:creationId xmlns:a16="http://schemas.microsoft.com/office/drawing/2014/main" id="{B2D70AC8-38B0-2A47-A242-D4F7B3BB70D0}"/>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2" name="文本框 61">
                              <a:extLst>
                                <a:ext uri="{FF2B5EF4-FFF2-40B4-BE49-F238E27FC236}">
                                  <a16:creationId xmlns:a16="http://schemas.microsoft.com/office/drawing/2014/main" id="{FFA7798F-293B-EF42-81EC-8B76D61D7EE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3" name="矩形 62">
                              <a:extLst>
                                <a:ext uri="{FF2B5EF4-FFF2-40B4-BE49-F238E27FC236}">
                                  <a16:creationId xmlns:a16="http://schemas.microsoft.com/office/drawing/2014/main" id="{E229656A-6635-D748-B726-2B4A55D8E1F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9" name="文本框 58">
                            <a:extLst>
                              <a:ext uri="{FF2B5EF4-FFF2-40B4-BE49-F238E27FC236}">
                                <a16:creationId xmlns:a16="http://schemas.microsoft.com/office/drawing/2014/main" id="{966F6200-3659-7C43-89FF-D0974CBE1444}"/>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0" name="矩形 59">
                            <a:extLst>
                              <a:ext uri="{FF2B5EF4-FFF2-40B4-BE49-F238E27FC236}">
                                <a16:creationId xmlns:a16="http://schemas.microsoft.com/office/drawing/2014/main" id="{C686B6FE-72D5-9341-84CB-532AFB26A2D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6" name="文本框 55">
                          <a:extLst>
                            <a:ext uri="{FF2B5EF4-FFF2-40B4-BE49-F238E27FC236}">
                              <a16:creationId xmlns:a16="http://schemas.microsoft.com/office/drawing/2014/main" id="{240156DC-8569-C548-BBEA-BA361CE7535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7" name="矩形 56">
                          <a:extLst>
                            <a:ext uri="{FF2B5EF4-FFF2-40B4-BE49-F238E27FC236}">
                              <a16:creationId xmlns:a16="http://schemas.microsoft.com/office/drawing/2014/main" id="{E13897AA-978E-E741-AFBC-E2BDD0745D9B}"/>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BC27CC34-AF76-EC47-A9A2-B72A1BD566C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4" name="矩形 53">
                        <a:extLst>
                          <a:ext uri="{FF2B5EF4-FFF2-40B4-BE49-F238E27FC236}">
                            <a16:creationId xmlns:a16="http://schemas.microsoft.com/office/drawing/2014/main" id="{D73078E8-076E-314D-8D8A-9B3FD4CFF04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ADF47F02-9671-7B40-B3F8-ADDE98F6393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1" name="矩形 50">
                      <a:extLst>
                        <a:ext uri="{FF2B5EF4-FFF2-40B4-BE49-F238E27FC236}">
                          <a16:creationId xmlns:a16="http://schemas.microsoft.com/office/drawing/2014/main" id="{ED95BABA-D3B1-554C-AD61-43FA0DD74999}"/>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7" name="文本框 46">
                    <a:extLst>
                      <a:ext uri="{FF2B5EF4-FFF2-40B4-BE49-F238E27FC236}">
                        <a16:creationId xmlns:a16="http://schemas.microsoft.com/office/drawing/2014/main" id="{1B80BECA-11FE-4A41-8AEE-637AD26FA656}"/>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8" name="矩形 47">
                    <a:extLst>
                      <a:ext uri="{FF2B5EF4-FFF2-40B4-BE49-F238E27FC236}">
                        <a16:creationId xmlns:a16="http://schemas.microsoft.com/office/drawing/2014/main" id="{412A7D5B-2757-B64A-BCA9-D15EF7DF32C1}"/>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4" name="文本框 43">
                  <a:extLst>
                    <a:ext uri="{FF2B5EF4-FFF2-40B4-BE49-F238E27FC236}">
                      <a16:creationId xmlns:a16="http://schemas.microsoft.com/office/drawing/2014/main" id="{82DBB5AE-6341-D943-A41B-A793AAEA35C8}"/>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5" name="矩形 44">
                  <a:extLst>
                    <a:ext uri="{FF2B5EF4-FFF2-40B4-BE49-F238E27FC236}">
                      <a16:creationId xmlns:a16="http://schemas.microsoft.com/office/drawing/2014/main" id="{0AA5C490-22E3-3841-BE32-00C3CD76A5BF}"/>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2" name="文本框 101">
                <a:extLst>
                  <a:ext uri="{FF2B5EF4-FFF2-40B4-BE49-F238E27FC236}">
                    <a16:creationId xmlns:a16="http://schemas.microsoft.com/office/drawing/2014/main" id="{CA6FC010-9899-3E42-BD93-D71274555DA6}"/>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03" name="矩形 102">
                <a:extLst>
                  <a:ext uri="{FF2B5EF4-FFF2-40B4-BE49-F238E27FC236}">
                    <a16:creationId xmlns:a16="http://schemas.microsoft.com/office/drawing/2014/main" id="{2C64698A-2DBB-CC47-8AE1-4D8095210C3A}"/>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04" name="组合 103">
              <a:extLst>
                <a:ext uri="{FF2B5EF4-FFF2-40B4-BE49-F238E27FC236}">
                  <a16:creationId xmlns:a16="http://schemas.microsoft.com/office/drawing/2014/main" id="{51BA7392-DC9E-5245-A029-C5A28429AB5A}"/>
                </a:ext>
              </a:extLst>
            </p:cNvPr>
            <p:cNvGrpSpPr/>
            <p:nvPr/>
          </p:nvGrpSpPr>
          <p:grpSpPr>
            <a:xfrm>
              <a:off x="2961275" y="5711591"/>
              <a:ext cx="447558" cy="416459"/>
              <a:chOff x="2961275" y="5711591"/>
              <a:chExt cx="447558" cy="416459"/>
            </a:xfrm>
          </p:grpSpPr>
          <p:sp>
            <p:nvSpPr>
              <p:cNvPr id="105" name="矩形 104">
                <a:extLst>
                  <a:ext uri="{FF2B5EF4-FFF2-40B4-BE49-F238E27FC236}">
                    <a16:creationId xmlns:a16="http://schemas.microsoft.com/office/drawing/2014/main" id="{6A8FDDE7-9772-CF4C-8AB6-A7E0112FA8F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CEC208AA-EE0A-2841-A4BE-64E1219B53E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B6452D57-D1A2-9D47-8959-1B17FD50C219}"/>
                </a:ext>
              </a:extLst>
            </p:cNvPr>
            <p:cNvGrpSpPr/>
            <p:nvPr/>
          </p:nvGrpSpPr>
          <p:grpSpPr>
            <a:xfrm>
              <a:off x="2654350" y="5712151"/>
              <a:ext cx="447558" cy="416459"/>
              <a:chOff x="2961275" y="5711591"/>
              <a:chExt cx="447558" cy="416459"/>
            </a:xfrm>
          </p:grpSpPr>
          <p:sp>
            <p:nvSpPr>
              <p:cNvPr id="108" name="矩形 107">
                <a:extLst>
                  <a:ext uri="{FF2B5EF4-FFF2-40B4-BE49-F238E27FC236}">
                    <a16:creationId xmlns:a16="http://schemas.microsoft.com/office/drawing/2014/main" id="{BFA9D38A-CC18-B44B-8DB7-E7980CC5787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15B001D8-642D-A046-9B1D-A49B4A47AC8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E8E960C0-1671-864F-8394-82F4FE4C871A}"/>
                </a:ext>
              </a:extLst>
            </p:cNvPr>
            <p:cNvGrpSpPr/>
            <p:nvPr/>
          </p:nvGrpSpPr>
          <p:grpSpPr>
            <a:xfrm>
              <a:off x="2350599" y="5712151"/>
              <a:ext cx="447558" cy="416459"/>
              <a:chOff x="2961275" y="5711591"/>
              <a:chExt cx="447558" cy="416459"/>
            </a:xfrm>
          </p:grpSpPr>
          <p:sp>
            <p:nvSpPr>
              <p:cNvPr id="111" name="矩形 110">
                <a:extLst>
                  <a:ext uri="{FF2B5EF4-FFF2-40B4-BE49-F238E27FC236}">
                    <a16:creationId xmlns:a16="http://schemas.microsoft.com/office/drawing/2014/main" id="{2FC7F428-34BF-7F42-9A31-818BB6882A8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E9DB6BA5-2B32-9149-B0E8-563AA419D97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3" name="组合 112">
            <a:extLst>
              <a:ext uri="{FF2B5EF4-FFF2-40B4-BE49-F238E27FC236}">
                <a16:creationId xmlns:a16="http://schemas.microsoft.com/office/drawing/2014/main" id="{1F0ADB40-5EED-7342-A598-B3F65966A261}"/>
              </a:ext>
            </a:extLst>
          </p:cNvPr>
          <p:cNvGrpSpPr/>
          <p:nvPr/>
        </p:nvGrpSpPr>
        <p:grpSpPr>
          <a:xfrm>
            <a:off x="397739" y="1835660"/>
            <a:ext cx="3401108" cy="3829722"/>
            <a:chOff x="397739" y="1835660"/>
            <a:chExt cx="3401108" cy="3829722"/>
          </a:xfrm>
        </p:grpSpPr>
        <p:sp>
          <p:nvSpPr>
            <p:cNvPr id="114" name="Content Placeholder 2">
              <a:extLst>
                <a:ext uri="{FF2B5EF4-FFF2-40B4-BE49-F238E27FC236}">
                  <a16:creationId xmlns:a16="http://schemas.microsoft.com/office/drawing/2014/main" id="{5655CE3F-92A9-7347-B2ED-2B7AEC94FA6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5" name="Content Placeholder 2">
              <a:extLst>
                <a:ext uri="{FF2B5EF4-FFF2-40B4-BE49-F238E27FC236}">
                  <a16:creationId xmlns:a16="http://schemas.microsoft.com/office/drawing/2014/main" id="{340828F1-E3A1-8045-B2E2-B72016048CBC}"/>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5222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1E01A911-6753-6645-81C7-EC8FCBFE76F6}"/>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69B8ACC7-48CC-014D-9ACC-FEC7ACA2FEA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D8E15EC-9F05-A44C-83CB-63B247FD42E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8768F6F-48FB-F54A-92B2-4FDC0EDD589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79D63831-E540-A24E-9B18-FC9CB4A11F99}"/>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BFD671B3-AFFD-7048-9B14-F5F9D950D887}"/>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BB02A47-66E3-3746-ABB4-E073B28437E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AAECB380-B604-284E-A247-C314E25A9B8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99D36D4C-B3A0-4F4D-93F5-B495EE89D49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A1E12745-798B-DF4C-9E7B-A78D322A757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07A7BF2-92B3-3843-A328-035B095A0A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367B8976-E9FF-8447-88F5-5ED6B807A93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316B2F7A-75CF-4F4E-9864-FE44587D396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300</a:t>
            </a:r>
            <a:r>
              <a:rPr lang="en-US" altLang="zh-CN" sz="2400" dirty="0"/>
              <a:t>:</a:t>
            </a:r>
            <a:r>
              <a:rPr lang="zh-CN" altLang="en-US" sz="2400" dirty="0"/>
              <a:t> </a:t>
            </a:r>
            <a:r>
              <a:rPr lang="en-US" altLang="zh-CN" sz="2400" dirty="0"/>
              <a:t>Move</a:t>
            </a:r>
            <a:r>
              <a:rPr lang="zh-CN" altLang="en-US" sz="2400" dirty="0"/>
              <a:t> </a:t>
            </a:r>
            <a:r>
              <a:rPr lang="en-US" altLang="zh-CN" sz="2400" dirty="0"/>
              <a:t>all</a:t>
            </a:r>
            <a:r>
              <a:rPr lang="zh-CN" altLang="en-US" sz="2400" dirty="0"/>
              <a:t> </a:t>
            </a:r>
            <a:r>
              <a:rPr lang="en-US" altLang="zh-CN" sz="2400" dirty="0"/>
              <a:t>process</a:t>
            </a:r>
            <a:r>
              <a:rPr lang="zh-CN" altLang="en-US" sz="2400" dirty="0"/>
              <a:t> </a:t>
            </a:r>
            <a:r>
              <a:rPr lang="en-US" altLang="zh-CN" sz="2400" dirty="0"/>
              <a:t>to</a:t>
            </a:r>
            <a:r>
              <a:rPr lang="zh-CN" altLang="en-US" sz="2400" dirty="0"/>
              <a:t> </a:t>
            </a:r>
            <a:r>
              <a:rPr lang="en-US" altLang="zh-CN" sz="2400" dirty="0"/>
              <a:t>topmost</a:t>
            </a:r>
            <a:r>
              <a:rPr lang="zh-CN" altLang="en-US" sz="2400" dirty="0"/>
              <a:t> </a:t>
            </a:r>
            <a:r>
              <a:rPr lang="en-US" altLang="zh-CN" sz="2400" dirty="0"/>
              <a:t>level</a:t>
            </a:r>
            <a:r>
              <a:rPr lang="zh-CN" altLang="en-US" sz="2400" dirty="0"/>
              <a:t> </a:t>
            </a:r>
            <a:r>
              <a:rPr lang="en-US" altLang="zh-CN" sz="2400" dirty="0"/>
              <a:t>queue</a:t>
            </a:r>
          </a:p>
          <a:p>
            <a:pPr>
              <a:lnSpc>
                <a:spcPct val="100000"/>
              </a:lnSpc>
              <a:spcBef>
                <a:spcPts val="0"/>
              </a:spcBef>
              <a:spcAft>
                <a:spcPts val="0"/>
              </a:spcAft>
            </a:pPr>
            <a:r>
              <a:rPr lang="zh-CN" altLang="en-US" sz="2400" dirty="0"/>
              <a:t>                        </a:t>
            </a:r>
            <a:r>
              <a:rPr lang="en-US" altLang="zh-CN" sz="2400" dirty="0"/>
              <a:t>Sort</a:t>
            </a:r>
            <a:r>
              <a:rPr lang="zh-CN" altLang="en-US" sz="2400" dirty="0"/>
              <a:t> </a:t>
            </a:r>
            <a:r>
              <a:rPr lang="en-US" altLang="zh-CN" sz="2400" dirty="0"/>
              <a:t>with</a:t>
            </a:r>
            <a:r>
              <a:rPr lang="zh-CN" altLang="en-US" sz="2400" dirty="0"/>
              <a:t> </a:t>
            </a:r>
            <a:r>
              <a:rPr lang="en-US" altLang="zh-CN" sz="2400" dirty="0" err="1"/>
              <a:t>pid</a:t>
            </a:r>
            <a:r>
              <a:rPr lang="en-US" altLang="zh-CN" sz="2400" dirty="0"/>
              <a:t>.</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65C579D5-04B7-C640-A119-B3898959178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AD0AAA25-39C1-FC4B-826A-CE0CB1D137A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45531D2F-C3B9-3A40-B1D6-0622789D6B23}"/>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82D8F8E-96AB-4E49-B985-6C48DD8FA2FC}"/>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23383BE-100B-2448-B24F-0916629BCC87}"/>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856CADA4-95E5-A34D-ADC5-F42CB384BAB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97103B27-7D15-C649-9576-36159EFAD12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86D3E7-8735-B24B-AE33-EC1E05D2BAB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3B73C45-D23C-DD4A-8FBD-C9567C69B85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E50E81B7-7B8E-404E-A8B2-C51492B921D4}"/>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989D202-247E-3C44-BCED-0FCA4DF9C448}"/>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D0570A1D-874F-C14F-8ECA-CC5DA07F71C1}"/>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8C60FC56-1C49-964B-B07A-3FB76CC0E4A6}"/>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7021F446-0C2D-DF4D-9201-45EA439FBDF1}"/>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2049F7-71BB-EA4A-8F66-8FE9F05C128B}"/>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0E32274F-CF80-BE42-8BC9-D2F13DB131A7}"/>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3FA76F19-A79C-3144-88E5-6996A93A7DA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344A43F1-A778-9748-A903-D36D10BDE050}"/>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A0A2386A-B885-C14E-8880-B470B0F79194}"/>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F9E8D24-5387-E94B-ADB6-F26FDED93BA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6A19B757-FB0D-1D4D-A9D8-9E83A81B7F41}"/>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F8267853-82C7-6243-946C-249C69D56A0A}"/>
                                                        </a:ext>
                                                      </a:extLst>
                                                    </p:cNvPr>
                                                    <p:cNvGrpSpPr/>
                                                    <p:nvPr/>
                                                  </p:nvGrpSpPr>
                                                  <p:grpSpPr>
                                                    <a:xfrm>
                                                      <a:off x="619423" y="5685080"/>
                                                      <a:ext cx="10351066" cy="584775"/>
                                                      <a:chOff x="619423" y="5685080"/>
                                                      <a:chExt cx="10351066" cy="584775"/>
                                                    </a:xfrm>
                                                  </p:grpSpPr>
                                                  <p:sp>
                                                    <p:nvSpPr>
                                                      <p:cNvPr id="99" name="文本框 98">
                                                        <a:extLst>
                                                          <a:ext uri="{FF2B5EF4-FFF2-40B4-BE49-F238E27FC236}">
                                                            <a16:creationId xmlns:a16="http://schemas.microsoft.com/office/drawing/2014/main" id="{CFACBBAA-449D-1C41-95B4-8DC0C448830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0" name="组合 99">
                                                        <a:extLst>
                                                          <a:ext uri="{FF2B5EF4-FFF2-40B4-BE49-F238E27FC236}">
                                                            <a16:creationId xmlns:a16="http://schemas.microsoft.com/office/drawing/2014/main" id="{C736C539-2496-6A4F-86A4-ADCEBF358BB3}"/>
                                                          </a:ext>
                                                        </a:extLst>
                                                      </p:cNvPr>
                                                      <p:cNvGrpSpPr/>
                                                      <p:nvPr/>
                                                    </p:nvGrpSpPr>
                                                    <p:grpSpPr>
                                                      <a:xfrm>
                                                        <a:off x="1795604" y="5712739"/>
                                                        <a:ext cx="9174885" cy="551608"/>
                                                        <a:chOff x="1795604" y="5758004"/>
                                                        <a:chExt cx="9174885" cy="551608"/>
                                                      </a:xfrm>
                                                    </p:grpSpPr>
                                                    <p:grpSp>
                                                      <p:nvGrpSpPr>
                                                        <p:cNvPr id="101" name="组合 100">
                                                          <a:extLst>
                                                            <a:ext uri="{FF2B5EF4-FFF2-40B4-BE49-F238E27FC236}">
                                                              <a16:creationId xmlns:a16="http://schemas.microsoft.com/office/drawing/2014/main" id="{B2052D70-4980-D945-B895-C0F1C31E690C}"/>
                                                            </a:ext>
                                                          </a:extLst>
                                                        </p:cNvPr>
                                                        <p:cNvGrpSpPr/>
                                                        <p:nvPr/>
                                                      </p:nvGrpSpPr>
                                                      <p:grpSpPr>
                                                        <a:xfrm>
                                                          <a:off x="1795604" y="5758004"/>
                                                          <a:ext cx="8600792" cy="416459"/>
                                                          <a:chOff x="1795604" y="5758004"/>
                                                          <a:chExt cx="8600792" cy="416459"/>
                                                        </a:xfrm>
                                                      </p:grpSpPr>
                                                      <p:cxnSp>
                                                        <p:nvCxnSpPr>
                                                          <p:cNvPr id="103" name="直线箭头连接符 102">
                                                            <a:extLst>
                                                              <a:ext uri="{FF2B5EF4-FFF2-40B4-BE49-F238E27FC236}">
                                                                <a16:creationId xmlns:a16="http://schemas.microsoft.com/office/drawing/2014/main" id="{B450AE50-A517-3548-8A6F-2DB7FA8A46C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CE5D383F-F3EE-684E-B73B-65425F2D5F9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文本框 101">
                                                          <a:extLst>
                                                            <a:ext uri="{FF2B5EF4-FFF2-40B4-BE49-F238E27FC236}">
                                                              <a16:creationId xmlns:a16="http://schemas.microsoft.com/office/drawing/2014/main" id="{06D1771A-AF81-EF43-833D-4E69228036D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8" name="文本框 97">
                                                      <a:extLst>
                                                        <a:ext uri="{FF2B5EF4-FFF2-40B4-BE49-F238E27FC236}">
                                                          <a16:creationId xmlns:a16="http://schemas.microsoft.com/office/drawing/2014/main" id="{3016F301-E904-3F41-9F53-CD8F49A8913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5" name="直线连接符 94">
                                                    <a:extLst>
                                                      <a:ext uri="{FF2B5EF4-FFF2-40B4-BE49-F238E27FC236}">
                                                        <a16:creationId xmlns:a16="http://schemas.microsoft.com/office/drawing/2014/main" id="{E5415CD6-79C4-734B-A8FC-C33B2C5BA16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AE8BAD2F-CA64-A34A-A201-73B98E63707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2" name="文本框 91">
                                                  <a:extLst>
                                                    <a:ext uri="{FF2B5EF4-FFF2-40B4-BE49-F238E27FC236}">
                                                      <a16:creationId xmlns:a16="http://schemas.microsoft.com/office/drawing/2014/main" id="{88674860-6A65-3D46-888C-BAE5F7BC7A2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3" name="矩形 92">
                                                  <a:extLst>
                                                    <a:ext uri="{FF2B5EF4-FFF2-40B4-BE49-F238E27FC236}">
                                                      <a16:creationId xmlns:a16="http://schemas.microsoft.com/office/drawing/2014/main" id="{CA7EEC42-F922-4C43-A7F2-9BEFB7D6761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9" name="文本框 88">
                                                <a:extLst>
                                                  <a:ext uri="{FF2B5EF4-FFF2-40B4-BE49-F238E27FC236}">
                                                    <a16:creationId xmlns:a16="http://schemas.microsoft.com/office/drawing/2014/main" id="{4C6A968A-9F1D-E949-B0A2-BBC150CE559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6" name="文本框 85">
                                              <a:extLst>
                                                <a:ext uri="{FF2B5EF4-FFF2-40B4-BE49-F238E27FC236}">
                                                  <a16:creationId xmlns:a16="http://schemas.microsoft.com/office/drawing/2014/main" id="{0DF0A8EA-8831-5643-B4EC-696AEA037EB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3" name="文本框 82">
                                            <a:extLst>
                                              <a:ext uri="{FF2B5EF4-FFF2-40B4-BE49-F238E27FC236}">
                                                <a16:creationId xmlns:a16="http://schemas.microsoft.com/office/drawing/2014/main" id="{396DC0B7-0257-6E4F-990C-80BB6A24D0E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0" name="文本框 79">
                                          <a:extLst>
                                            <a:ext uri="{FF2B5EF4-FFF2-40B4-BE49-F238E27FC236}">
                                              <a16:creationId xmlns:a16="http://schemas.microsoft.com/office/drawing/2014/main" id="{81DCE1C6-96B5-AA4D-9BD6-45D24F702D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1" name="矩形 80">
                                          <a:extLst>
                                            <a:ext uri="{FF2B5EF4-FFF2-40B4-BE49-F238E27FC236}">
                                              <a16:creationId xmlns:a16="http://schemas.microsoft.com/office/drawing/2014/main" id="{5BA93286-8401-EA46-B556-96CAC47251A3}"/>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7" name="文本框 76">
                                        <a:extLst>
                                          <a:ext uri="{FF2B5EF4-FFF2-40B4-BE49-F238E27FC236}">
                                            <a16:creationId xmlns:a16="http://schemas.microsoft.com/office/drawing/2014/main" id="{32E7F076-9CBC-0547-AC06-8CDF5A39D81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8" name="矩形 77">
                                        <a:extLst>
                                          <a:ext uri="{FF2B5EF4-FFF2-40B4-BE49-F238E27FC236}">
                                            <a16:creationId xmlns:a16="http://schemas.microsoft.com/office/drawing/2014/main" id="{7C524D3E-E551-C640-A113-C71DF1BD330E}"/>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47DFD55A-EE32-9843-B2C5-2461FE68625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5" name="矩形 74">
                                      <a:extLst>
                                        <a:ext uri="{FF2B5EF4-FFF2-40B4-BE49-F238E27FC236}">
                                          <a16:creationId xmlns:a16="http://schemas.microsoft.com/office/drawing/2014/main" id="{656EDACE-609D-4C4A-98E8-603558FF5889}"/>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5FB334E9-FD0E-634E-BD03-73B9C641E473}"/>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2" name="矩形 71">
                                    <a:extLst>
                                      <a:ext uri="{FF2B5EF4-FFF2-40B4-BE49-F238E27FC236}">
                                        <a16:creationId xmlns:a16="http://schemas.microsoft.com/office/drawing/2014/main" id="{AE92A864-AC0E-9046-A4E3-EB62ABBF0C8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D5B7205D-BDDB-2641-B83A-5F19D146AEA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9" name="矩形 68">
                                  <a:extLst>
                                    <a:ext uri="{FF2B5EF4-FFF2-40B4-BE49-F238E27FC236}">
                                      <a16:creationId xmlns:a16="http://schemas.microsoft.com/office/drawing/2014/main" id="{AB959992-F745-1143-BD6A-C8DB88B1CF9A}"/>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1366E922-A9CB-5D48-B581-ED052B623E9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6" name="矩形 65">
                                <a:extLst>
                                  <a:ext uri="{FF2B5EF4-FFF2-40B4-BE49-F238E27FC236}">
                                    <a16:creationId xmlns:a16="http://schemas.microsoft.com/office/drawing/2014/main" id="{DAEF8D4E-75A6-D242-BA24-BEA36309FEC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8AC6A808-A3B9-614E-B39B-A55979CA4BB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3" name="矩形 62">
                              <a:extLst>
                                <a:ext uri="{FF2B5EF4-FFF2-40B4-BE49-F238E27FC236}">
                                  <a16:creationId xmlns:a16="http://schemas.microsoft.com/office/drawing/2014/main" id="{6D9D1998-C626-2046-BAA8-BB9B0BEB812A}"/>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777C992-E3FD-3C49-991D-A98326E9B69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0" name="矩形 59">
                            <a:extLst>
                              <a:ext uri="{FF2B5EF4-FFF2-40B4-BE49-F238E27FC236}">
                                <a16:creationId xmlns:a16="http://schemas.microsoft.com/office/drawing/2014/main" id="{763D0549-696D-7B41-810E-77AE0D5D8D3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D6FC048F-AD65-794E-A858-BDE47D1AA1C9}"/>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7" name="矩形 56">
                          <a:extLst>
                            <a:ext uri="{FF2B5EF4-FFF2-40B4-BE49-F238E27FC236}">
                              <a16:creationId xmlns:a16="http://schemas.microsoft.com/office/drawing/2014/main" id="{D6F6BB19-82EA-C94E-B9FD-1F8B6AD30AC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59E2D594-3FF7-A74B-956C-126DEDCDC55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4" name="矩形 53">
                        <a:extLst>
                          <a:ext uri="{FF2B5EF4-FFF2-40B4-BE49-F238E27FC236}">
                            <a16:creationId xmlns:a16="http://schemas.microsoft.com/office/drawing/2014/main" id="{15B7466C-1BA0-2740-A776-BE625C42C31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6DDDC357-0095-AA48-9A3B-F78CEC2806E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1" name="矩形 50">
                      <a:extLst>
                        <a:ext uri="{FF2B5EF4-FFF2-40B4-BE49-F238E27FC236}">
                          <a16:creationId xmlns:a16="http://schemas.microsoft.com/office/drawing/2014/main" id="{1A80691F-AD0C-F14C-80DF-77B3F6ECDFB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7" name="文本框 46">
                    <a:extLst>
                      <a:ext uri="{FF2B5EF4-FFF2-40B4-BE49-F238E27FC236}">
                        <a16:creationId xmlns:a16="http://schemas.microsoft.com/office/drawing/2014/main" id="{E4112E84-6458-554D-8F74-E04AEC7673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8" name="矩形 47">
                    <a:extLst>
                      <a:ext uri="{FF2B5EF4-FFF2-40B4-BE49-F238E27FC236}">
                        <a16:creationId xmlns:a16="http://schemas.microsoft.com/office/drawing/2014/main" id="{559977C9-F706-B542-8A7B-D871668346DB}"/>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541A63D3-AC1C-044D-9AB2-327FC6CC342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5" name="矩形 44">
                  <a:extLst>
                    <a:ext uri="{FF2B5EF4-FFF2-40B4-BE49-F238E27FC236}">
                      <a16:creationId xmlns:a16="http://schemas.microsoft.com/office/drawing/2014/main" id="{7839E940-AB84-804C-9D45-1A7B7AA52478}"/>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05" name="文本框 104">
                <a:extLst>
                  <a:ext uri="{FF2B5EF4-FFF2-40B4-BE49-F238E27FC236}">
                    <a16:creationId xmlns:a16="http://schemas.microsoft.com/office/drawing/2014/main" id="{E83BCEC2-1B58-294E-8FC3-89D5C6180114}"/>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06" name="矩形 105">
                <a:extLst>
                  <a:ext uri="{FF2B5EF4-FFF2-40B4-BE49-F238E27FC236}">
                    <a16:creationId xmlns:a16="http://schemas.microsoft.com/office/drawing/2014/main" id="{3727A312-5BF4-8646-A48F-D972F03684ED}"/>
                  </a:ext>
                </a:extLst>
              </p:cNvPr>
              <p:cNvSpPr/>
              <p:nvPr/>
            </p:nvSpPr>
            <p:spPr>
              <a:xfrm>
                <a:off x="8372300" y="571845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7" name="组合 106">
              <a:extLst>
                <a:ext uri="{FF2B5EF4-FFF2-40B4-BE49-F238E27FC236}">
                  <a16:creationId xmlns:a16="http://schemas.microsoft.com/office/drawing/2014/main" id="{9649B120-2F83-CC4E-8944-9620DFE1D040}"/>
                </a:ext>
              </a:extLst>
            </p:cNvPr>
            <p:cNvGrpSpPr/>
            <p:nvPr/>
          </p:nvGrpSpPr>
          <p:grpSpPr>
            <a:xfrm>
              <a:off x="2961275" y="5711591"/>
              <a:ext cx="447558" cy="416459"/>
              <a:chOff x="2961275" y="5711591"/>
              <a:chExt cx="447558" cy="416459"/>
            </a:xfrm>
          </p:grpSpPr>
          <p:sp>
            <p:nvSpPr>
              <p:cNvPr id="108" name="矩形 107">
                <a:extLst>
                  <a:ext uri="{FF2B5EF4-FFF2-40B4-BE49-F238E27FC236}">
                    <a16:creationId xmlns:a16="http://schemas.microsoft.com/office/drawing/2014/main" id="{387D06E9-7D89-AE4B-815E-504A87A615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04996E4-ACEB-1446-9AA6-40100942EC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3EE1A2D2-6D28-564F-BEBD-96BC0A1ABFEA}"/>
                </a:ext>
              </a:extLst>
            </p:cNvPr>
            <p:cNvGrpSpPr/>
            <p:nvPr/>
          </p:nvGrpSpPr>
          <p:grpSpPr>
            <a:xfrm>
              <a:off x="2654350" y="5712151"/>
              <a:ext cx="447558" cy="416459"/>
              <a:chOff x="2961275" y="5711591"/>
              <a:chExt cx="447558" cy="416459"/>
            </a:xfrm>
          </p:grpSpPr>
          <p:sp>
            <p:nvSpPr>
              <p:cNvPr id="111" name="矩形 110">
                <a:extLst>
                  <a:ext uri="{FF2B5EF4-FFF2-40B4-BE49-F238E27FC236}">
                    <a16:creationId xmlns:a16="http://schemas.microsoft.com/office/drawing/2014/main" id="{8003D509-9B87-FF47-BAE5-C83C0EF8FAC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062EA68-1243-294E-9088-384B9AF302B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D28660AE-A4D3-2941-8C20-3182FAD54678}"/>
                </a:ext>
              </a:extLst>
            </p:cNvPr>
            <p:cNvGrpSpPr/>
            <p:nvPr/>
          </p:nvGrpSpPr>
          <p:grpSpPr>
            <a:xfrm>
              <a:off x="2350599" y="5712151"/>
              <a:ext cx="447558" cy="416459"/>
              <a:chOff x="2961275" y="5711591"/>
              <a:chExt cx="447558" cy="416459"/>
            </a:xfrm>
          </p:grpSpPr>
          <p:sp>
            <p:nvSpPr>
              <p:cNvPr id="114" name="矩形 113">
                <a:extLst>
                  <a:ext uri="{FF2B5EF4-FFF2-40B4-BE49-F238E27FC236}">
                    <a16:creationId xmlns:a16="http://schemas.microsoft.com/office/drawing/2014/main" id="{42690FA9-156F-4C40-BC8D-F490C21656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411989AC-5A28-0048-B45A-6EE12338FB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6" name="组合 115">
            <a:extLst>
              <a:ext uri="{FF2B5EF4-FFF2-40B4-BE49-F238E27FC236}">
                <a16:creationId xmlns:a16="http://schemas.microsoft.com/office/drawing/2014/main" id="{BEC1AF81-C443-0A4B-BBC5-1A0D0015D334}"/>
              </a:ext>
            </a:extLst>
          </p:cNvPr>
          <p:cNvGrpSpPr/>
          <p:nvPr/>
        </p:nvGrpSpPr>
        <p:grpSpPr>
          <a:xfrm>
            <a:off x="397739" y="1835660"/>
            <a:ext cx="3401108" cy="3829722"/>
            <a:chOff x="397739" y="1835660"/>
            <a:chExt cx="3401108" cy="3829722"/>
          </a:xfrm>
        </p:grpSpPr>
        <p:sp>
          <p:nvSpPr>
            <p:cNvPr id="117" name="Content Placeholder 2">
              <a:extLst>
                <a:ext uri="{FF2B5EF4-FFF2-40B4-BE49-F238E27FC236}">
                  <a16:creationId xmlns:a16="http://schemas.microsoft.com/office/drawing/2014/main" id="{ACFE7BF2-D9FB-2842-B35E-522F86323B3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8" name="Content Placeholder 2">
              <a:extLst>
                <a:ext uri="{FF2B5EF4-FFF2-40B4-BE49-F238E27FC236}">
                  <a16:creationId xmlns:a16="http://schemas.microsoft.com/office/drawing/2014/main" id="{BF67F87E-067D-C843-BA25-6E9F4444B5E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1579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81481E-6 L 0.23958 -0.14514 " pathEditMode="relative" rAng="0" ptsTypes="AA">
                                      <p:cBhvr>
                                        <p:cTn id="6" dur="2000" fill="hold"/>
                                        <p:tgtEl>
                                          <p:spTgt spid="26"/>
                                        </p:tgtEl>
                                        <p:attrNameLst>
                                          <p:attrName>ppt_x</p:attrName>
                                          <p:attrName>ppt_y</p:attrName>
                                        </p:attrNameLst>
                                      </p:cBhvr>
                                      <p:rCtr x="11979" y="-7269"/>
                                    </p:animMotion>
                                  </p:childTnLst>
                                </p:cTn>
                              </p:par>
                              <p:par>
                                <p:cTn id="7" presetID="42" presetClass="path" presetSubtype="0" accel="50000" decel="50000" fill="hold" grpId="0" nodeType="withEffect">
                                  <p:stCondLst>
                                    <p:cond delay="0"/>
                                  </p:stCondLst>
                                  <p:childTnLst>
                                    <p:animMotion origin="layout" path="M -4.79167E-6 4.07407E-6 L -4.79167E-6 -0.14514 " pathEditMode="relative" rAng="0" ptsTypes="AA">
                                      <p:cBhvr>
                                        <p:cTn id="8" dur="2000" fill="hold"/>
                                        <p:tgtEl>
                                          <p:spTgt spid="25"/>
                                        </p:tgtEl>
                                        <p:attrNameLst>
                                          <p:attrName>ppt_x</p:attrName>
                                          <p:attrName>ppt_y</p:attrName>
                                        </p:attrNameLst>
                                      </p:cBhvr>
                                      <p:rCtr x="0" y="-7269"/>
                                    </p:animMotion>
                                  </p:childTnLst>
                                </p:cTn>
                              </p:par>
                              <p:par>
                                <p:cTn id="9" presetID="42" presetClass="path" presetSubtype="0" accel="50000" decel="50000" fill="hold" grpId="0" nodeType="withEffect">
                                  <p:stCondLst>
                                    <p:cond delay="0"/>
                                  </p:stCondLst>
                                  <p:childTnLst>
                                    <p:animMotion origin="layout" path="M 4.16667E-6 7.40741E-7 L 4.16667E-6 -0.28935 " pathEditMode="relative" rAng="0" ptsTypes="AA">
                                      <p:cBhvr>
                                        <p:cTn id="10" dur="2000" fill="hold"/>
                                        <p:tgtEl>
                                          <p:spTgt spid="23"/>
                                        </p:tgtEl>
                                        <p:attrNameLst>
                                          <p:attrName>ppt_x</p:attrName>
                                          <p:attrName>ppt_y</p:attrName>
                                        </p:attrNameLst>
                                      </p:cBhvr>
                                      <p:rCtr x="0" y="-14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a:t>
            </a:r>
            <a:r>
              <a:rPr lang="zh-CN" altLang="en-US" dirty="0"/>
              <a:t> </a:t>
            </a:r>
            <a:r>
              <a:rPr lang="en-US" altLang="zh-CN" dirty="0"/>
              <a:t>Scheduling</a:t>
            </a:r>
            <a:endParaRPr lang="en-US" dirty="0"/>
          </a:p>
        </p:txBody>
      </p:sp>
      <p:sp>
        <p:nvSpPr>
          <p:cNvPr id="3" name="Content Placeholder 2"/>
          <p:cNvSpPr>
            <a:spLocks noGrp="1"/>
          </p:cNvSpPr>
          <p:nvPr>
            <p:ph idx="1"/>
          </p:nvPr>
        </p:nvSpPr>
        <p:spPr/>
        <p:txBody>
          <a:bodyPr>
            <a:normAutofit/>
          </a:bodyPr>
          <a:lstStyle/>
          <a:p>
            <a:r>
              <a:rPr lang="en-US" altLang="zh-CN" b="1" dirty="0"/>
              <a:t>Rule 1</a:t>
            </a:r>
            <a:r>
              <a:rPr lang="en-US" altLang="zh-CN" dirty="0"/>
              <a:t>: If Priority(A) &gt; Priority(B), A runs (B doesn’t).</a:t>
            </a:r>
            <a:endParaRPr lang="zh-CN" altLang="zh-CN" dirty="0"/>
          </a:p>
          <a:p>
            <a:r>
              <a:rPr lang="en-US" altLang="zh-CN" b="1" dirty="0"/>
              <a:t>Rule 2</a:t>
            </a:r>
            <a:r>
              <a:rPr lang="en-US" altLang="zh-CN" dirty="0"/>
              <a:t>: If Priority(A) = Priority(B), A &amp; B run in round-robin fashion using the time slice (quantum length) of the given queue. </a:t>
            </a:r>
            <a:endParaRPr lang="zh-CN" altLang="zh-CN" dirty="0"/>
          </a:p>
          <a:p>
            <a:r>
              <a:rPr lang="en-US" altLang="zh-CN" b="1" dirty="0"/>
              <a:t>Rule 3</a:t>
            </a:r>
            <a:r>
              <a:rPr lang="en-US" altLang="zh-CN" dirty="0"/>
              <a:t>: When </a:t>
            </a:r>
            <a:r>
              <a:rPr lang="en-US" altLang="zh-CN" b="1" dirty="0"/>
              <a:t>a job enters the system</a:t>
            </a:r>
            <a:r>
              <a:rPr lang="en-US" altLang="zh-CN" dirty="0"/>
              <a:t>, it is placed at the highest priority (the topmost queue). For the jobs arriving at the same time, schedule the job with smallest </a:t>
            </a:r>
            <a:r>
              <a:rPr lang="en-US" altLang="zh-CN" dirty="0" err="1"/>
              <a:t>pid</a:t>
            </a:r>
            <a:r>
              <a:rPr lang="en-US" altLang="zh-CN" dirty="0"/>
              <a:t> first.</a:t>
            </a:r>
            <a:endParaRPr lang="zh-CN" altLang="zh-CN" dirty="0"/>
          </a:p>
          <a:p>
            <a:r>
              <a:rPr lang="en-US" altLang="zh-CN" b="1" dirty="0"/>
              <a:t>Rule 4</a:t>
            </a:r>
            <a:r>
              <a:rPr lang="en-US" altLang="zh-CN" dirty="0"/>
              <a:t>: Once a </a:t>
            </a:r>
            <a:r>
              <a:rPr lang="en-US" altLang="zh-CN" b="1" dirty="0"/>
              <a:t>job uses up its time allotment </a:t>
            </a:r>
            <a:r>
              <a:rPr lang="en-US" altLang="zh-CN" dirty="0"/>
              <a:t>at a given level (regardless of how many times it has given up the CPU), its priority is reduced (i.e., it moves down one queue and will be at the tail of the target queue,</a:t>
            </a:r>
            <a:r>
              <a:rPr lang="zh-CN" altLang="en-US" dirty="0"/>
              <a:t> </a:t>
            </a:r>
            <a:r>
              <a:rPr lang="en-US" altLang="zh-CN" dirty="0"/>
              <a:t>which</a:t>
            </a:r>
            <a:r>
              <a:rPr lang="zh-CN" altLang="en-US" dirty="0"/>
              <a:t> </a:t>
            </a:r>
            <a:r>
              <a:rPr lang="en-US" altLang="zh-CN" dirty="0"/>
              <a:t>means</a:t>
            </a:r>
            <a:r>
              <a:rPr lang="zh-CN" altLang="en-US" dirty="0"/>
              <a:t> </a:t>
            </a:r>
            <a:r>
              <a:rPr lang="en-US" altLang="zh-CN" dirty="0"/>
              <a:t>it</a:t>
            </a:r>
            <a:r>
              <a:rPr lang="zh-CN" altLang="en-US" dirty="0"/>
              <a:t> </a:t>
            </a:r>
            <a:r>
              <a:rPr lang="en-US" altLang="zh-CN" dirty="0"/>
              <a:t>will</a:t>
            </a:r>
            <a:r>
              <a:rPr lang="zh-CN" altLang="en-US" dirty="0"/>
              <a:t> </a:t>
            </a:r>
            <a:r>
              <a:rPr lang="en-US" altLang="zh-CN" dirty="0"/>
              <a:t>be</a:t>
            </a:r>
            <a:r>
              <a:rPr lang="zh-CN" altLang="en-US" dirty="0"/>
              <a:t> </a:t>
            </a:r>
            <a:r>
              <a:rPr lang="en-US" altLang="zh-CN" dirty="0"/>
              <a:t>scheduled</a:t>
            </a:r>
            <a:r>
              <a:rPr lang="zh-CN" altLang="en-US" dirty="0"/>
              <a:t> </a:t>
            </a:r>
            <a:r>
              <a:rPr lang="en-US" altLang="zh-CN" dirty="0"/>
              <a:t>last).</a:t>
            </a:r>
            <a:endParaRPr lang="zh-CN" altLang="zh-CN" dirty="0"/>
          </a:p>
          <a:p>
            <a:r>
              <a:rPr lang="en-US" altLang="zh-CN" b="1" dirty="0"/>
              <a:t>Rule 5</a:t>
            </a:r>
            <a:r>
              <a:rPr lang="en-US" altLang="zh-CN" dirty="0"/>
              <a:t>: After some </a:t>
            </a:r>
            <a:r>
              <a:rPr lang="en-US" altLang="zh-CN" b="1" dirty="0"/>
              <a:t>time period S</a:t>
            </a:r>
            <a:r>
              <a:rPr lang="en-US" altLang="zh-CN" dirty="0"/>
              <a:t>, move all the jobs in the system to the topmost queue, and sort all the jobs by </a:t>
            </a:r>
            <a:r>
              <a:rPr lang="en-US" altLang="zh-CN" dirty="0" err="1"/>
              <a:t>pid</a:t>
            </a:r>
            <a:r>
              <a:rPr lang="en-US" altLang="zh-CN" dirty="0"/>
              <a:t>.</a:t>
            </a:r>
            <a:r>
              <a:rPr lang="zh-CN" altLang="en-US" dirty="0"/>
              <a:t> </a:t>
            </a:r>
            <a:r>
              <a:rPr lang="en-US" altLang="zh-CN" dirty="0"/>
              <a:t>The</a:t>
            </a:r>
            <a:r>
              <a:rPr lang="zh-CN" altLang="en-US" dirty="0"/>
              <a:t> </a:t>
            </a:r>
            <a:r>
              <a:rPr lang="en-US" altLang="zh-CN" dirty="0"/>
              <a:t>job with the smallest </a:t>
            </a:r>
            <a:r>
              <a:rPr lang="en-US" altLang="zh-CN" dirty="0" err="1"/>
              <a:t>pid</a:t>
            </a:r>
            <a:r>
              <a:rPr lang="en-US" altLang="zh-CN" dirty="0"/>
              <a:t> will be scheduled first.</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Tree>
    <p:extLst>
      <p:ext uri="{BB962C8B-B14F-4D97-AF65-F5344CB8AC3E}">
        <p14:creationId xmlns:p14="http://schemas.microsoft.com/office/powerpoint/2010/main" val="2689925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574112FC-9676-4B42-AC70-7B6AD00478C9}"/>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62E93F1-A7FD-4443-A9D9-550F62D0247B}"/>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4143EDE0-7598-F248-A399-28170CC5084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2B136CA-2D78-C047-8426-5A192E56F6AF}"/>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3E3353FA-269C-5447-85FA-547D37601262}"/>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E038271-B4C4-B740-B405-37BBF8D22E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CDD4185-A5DB-6042-BCAE-165960792F1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89B6B057-C8EA-2A41-8146-9FF4296899E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6ADD662E-342A-B041-A242-CE94336790E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8BB5FCBB-DF61-E442-9DFB-0C9B4356210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DBC7BEE-A3B8-5C4D-931C-4160B73AB73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6B2258F-201C-0146-8361-9D8278D728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C87A7BC8-BF88-054F-A43B-414AF6EA710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30</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grpSp>
        <p:nvGrpSpPr>
          <p:cNvPr id="5" name="组合 4">
            <a:extLst>
              <a:ext uri="{FF2B5EF4-FFF2-40B4-BE49-F238E27FC236}">
                <a16:creationId xmlns:a16="http://schemas.microsoft.com/office/drawing/2014/main" id="{1311D91E-5CE1-F849-B1E9-754B1722AFC3}"/>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043E801-53B7-454B-B437-158EF5789AD3}"/>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924F29F6-F085-EA4D-B9F3-12F5C485313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23711EE9-DE7E-B743-9DD7-E56E4DCBE687}"/>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9244AE23-6623-8B4D-B694-829A54E15780}"/>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6F1644D3-A55C-2740-83CF-B5BCE2E4C6A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442779E5-7F4D-EE4D-87A7-A2F9A718CD78}"/>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8D52F8E7-0316-4549-97B3-AA628EC6795A}"/>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FA852535-F349-4147-98C5-0D9EB6E669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2B7B15C-31F2-A242-A9C6-5EDFD300B76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B2E4BCA-5CCB-7148-8014-C0496D6DEE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E93CAA6-C515-BB41-9199-727CFA4C4B99}"/>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4A18DE00-D107-9548-A03E-D8F1CB9A8B23}"/>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3709670D-E6FE-274F-AFF9-B36961B118EE}"/>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2D18D5C6-2D28-944B-A2E4-67248C30298C}"/>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E2D2F69-A85D-BB47-8812-4DB21179608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754D8EC2-8B65-B645-B69F-60C35BCE9957}"/>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FC1C674F-2991-0240-895E-B3CF105213FA}"/>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6B54E347-7DDB-6041-AF52-5E48CDF05873}"/>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CF2098F-CB8D-A54F-92DD-62565ADEFBD2}"/>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F1A0F0A1-7AA5-2B46-9558-737FBBCBA43C}"/>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E44A5B8-D3C1-F94A-9A2D-7E931777DF6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BFC5F9D9-8E6B-5548-9907-DCBE95CE93A2}"/>
                                                          </a:ext>
                                                        </a:extLst>
                                                      </p:cNvPr>
                                                      <p:cNvGrpSpPr/>
                                                      <p:nvPr/>
                                                    </p:nvGrpSpPr>
                                                    <p:grpSpPr>
                                                      <a:xfrm>
                                                        <a:off x="619423" y="5685080"/>
                                                        <a:ext cx="10351066" cy="584775"/>
                                                        <a:chOff x="619423" y="5685080"/>
                                                        <a:chExt cx="10351066" cy="584775"/>
                                                      </a:xfrm>
                                                    </p:grpSpPr>
                                                    <p:sp>
                                                      <p:nvSpPr>
                                                        <p:cNvPr id="102" name="文本框 101">
                                                          <a:extLst>
                                                            <a:ext uri="{FF2B5EF4-FFF2-40B4-BE49-F238E27FC236}">
                                                              <a16:creationId xmlns:a16="http://schemas.microsoft.com/office/drawing/2014/main" id="{1FF72146-1797-D041-8500-6BD7A312B2E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3" name="组合 102">
                                                          <a:extLst>
                                                            <a:ext uri="{FF2B5EF4-FFF2-40B4-BE49-F238E27FC236}">
                                                              <a16:creationId xmlns:a16="http://schemas.microsoft.com/office/drawing/2014/main" id="{CD3D33F6-2077-4442-93DE-66830F79B7BE}"/>
                                                            </a:ext>
                                                          </a:extLst>
                                                        </p:cNvPr>
                                                        <p:cNvGrpSpPr/>
                                                        <p:nvPr/>
                                                      </p:nvGrpSpPr>
                                                      <p:grpSpPr>
                                                        <a:xfrm>
                                                          <a:off x="1795604" y="5712739"/>
                                                          <a:ext cx="9174885" cy="551608"/>
                                                          <a:chOff x="1795604" y="5758004"/>
                                                          <a:chExt cx="9174885" cy="551608"/>
                                                        </a:xfrm>
                                                      </p:grpSpPr>
                                                      <p:grpSp>
                                                        <p:nvGrpSpPr>
                                                          <p:cNvPr id="104" name="组合 103">
                                                            <a:extLst>
                                                              <a:ext uri="{FF2B5EF4-FFF2-40B4-BE49-F238E27FC236}">
                                                                <a16:creationId xmlns:a16="http://schemas.microsoft.com/office/drawing/2014/main" id="{3DDF0ED7-7B04-EF41-B4B6-E6F16C4CF776}"/>
                                                              </a:ext>
                                                            </a:extLst>
                                                          </p:cNvPr>
                                                          <p:cNvGrpSpPr/>
                                                          <p:nvPr/>
                                                        </p:nvGrpSpPr>
                                                        <p:grpSpPr>
                                                          <a:xfrm>
                                                            <a:off x="1795604" y="5758004"/>
                                                            <a:ext cx="8600792" cy="416459"/>
                                                            <a:chOff x="1795604" y="5758004"/>
                                                            <a:chExt cx="8600792" cy="416459"/>
                                                          </a:xfrm>
                                                        </p:grpSpPr>
                                                        <p:cxnSp>
                                                          <p:nvCxnSpPr>
                                                            <p:cNvPr id="106" name="直线箭头连接符 105">
                                                              <a:extLst>
                                                                <a:ext uri="{FF2B5EF4-FFF2-40B4-BE49-F238E27FC236}">
                                                                  <a16:creationId xmlns:a16="http://schemas.microsoft.com/office/drawing/2014/main" id="{BFEA7BD6-94BC-4848-86E8-1CB087C5503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6A5D8DE7-96CE-F04D-BB12-19CE0E49AA3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5" name="文本框 104">
                                                            <a:extLst>
                                                              <a:ext uri="{FF2B5EF4-FFF2-40B4-BE49-F238E27FC236}">
                                                                <a16:creationId xmlns:a16="http://schemas.microsoft.com/office/drawing/2014/main" id="{3DB1ADE4-D601-6143-9A52-E1A8B3D75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1" name="文本框 100">
                                                        <a:extLst>
                                                          <a:ext uri="{FF2B5EF4-FFF2-40B4-BE49-F238E27FC236}">
                                                            <a16:creationId xmlns:a16="http://schemas.microsoft.com/office/drawing/2014/main" id="{CED26AC3-5162-2F42-A221-946141F15AB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8" name="直线连接符 97">
                                                      <a:extLst>
                                                        <a:ext uri="{FF2B5EF4-FFF2-40B4-BE49-F238E27FC236}">
                                                          <a16:creationId xmlns:a16="http://schemas.microsoft.com/office/drawing/2014/main" id="{63A7B6E3-AEE0-C04A-B321-3E93081EA2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0E56A210-2356-1840-B5DF-E1E139BD1EE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5" name="文本框 94">
                                                    <a:extLst>
                                                      <a:ext uri="{FF2B5EF4-FFF2-40B4-BE49-F238E27FC236}">
                                                        <a16:creationId xmlns:a16="http://schemas.microsoft.com/office/drawing/2014/main" id="{065B034F-D447-364F-ACB2-2B3C37CB3CE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6" name="矩形 95">
                                                    <a:extLst>
                                                      <a:ext uri="{FF2B5EF4-FFF2-40B4-BE49-F238E27FC236}">
                                                        <a16:creationId xmlns:a16="http://schemas.microsoft.com/office/drawing/2014/main" id="{18C5FDBD-DD44-4D4D-BA3B-D8A7918ED84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2" name="文本框 91">
                                                  <a:extLst>
                                                    <a:ext uri="{FF2B5EF4-FFF2-40B4-BE49-F238E27FC236}">
                                                      <a16:creationId xmlns:a16="http://schemas.microsoft.com/office/drawing/2014/main" id="{D80FD666-AC2B-FE4E-9786-0FFD6D78058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9" name="文本框 88">
                                                <a:extLst>
                                                  <a:ext uri="{FF2B5EF4-FFF2-40B4-BE49-F238E27FC236}">
                                                    <a16:creationId xmlns:a16="http://schemas.microsoft.com/office/drawing/2014/main" id="{490EA1B3-A55E-E246-87E5-1D37282A1FB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6" name="文本框 85">
                                              <a:extLst>
                                                <a:ext uri="{FF2B5EF4-FFF2-40B4-BE49-F238E27FC236}">
                                                  <a16:creationId xmlns:a16="http://schemas.microsoft.com/office/drawing/2014/main" id="{A4658212-0631-994B-9FD7-86CDB7470B6B}"/>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3" name="文本框 82">
                                            <a:extLst>
                                              <a:ext uri="{FF2B5EF4-FFF2-40B4-BE49-F238E27FC236}">
                                                <a16:creationId xmlns:a16="http://schemas.microsoft.com/office/drawing/2014/main" id="{AEC6DB36-5A00-4A46-8019-BBC22E832BD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4" name="矩形 83">
                                            <a:extLst>
                                              <a:ext uri="{FF2B5EF4-FFF2-40B4-BE49-F238E27FC236}">
                                                <a16:creationId xmlns:a16="http://schemas.microsoft.com/office/drawing/2014/main" id="{82254A2D-D3B9-9C4F-BCCF-340F2F756C3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0" name="文本框 79">
                                          <a:extLst>
                                            <a:ext uri="{FF2B5EF4-FFF2-40B4-BE49-F238E27FC236}">
                                              <a16:creationId xmlns:a16="http://schemas.microsoft.com/office/drawing/2014/main" id="{64CCF763-7BD9-2843-8CB0-F2683B66BAF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1" name="矩形 80">
                                          <a:extLst>
                                            <a:ext uri="{FF2B5EF4-FFF2-40B4-BE49-F238E27FC236}">
                                              <a16:creationId xmlns:a16="http://schemas.microsoft.com/office/drawing/2014/main" id="{C3ADA1ED-649F-1F44-8432-CC22AB9EE306}"/>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489AD0ED-4747-0C43-83A1-7A7608D269B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8" name="矩形 77">
                                        <a:extLst>
                                          <a:ext uri="{FF2B5EF4-FFF2-40B4-BE49-F238E27FC236}">
                                            <a16:creationId xmlns:a16="http://schemas.microsoft.com/office/drawing/2014/main" id="{DE6D2152-EB3F-0C4C-AF69-B5D45E4469F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AB14BB8C-E224-F84B-9E69-AFC286D1AF7F}"/>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5" name="矩形 74">
                                      <a:extLst>
                                        <a:ext uri="{FF2B5EF4-FFF2-40B4-BE49-F238E27FC236}">
                                          <a16:creationId xmlns:a16="http://schemas.microsoft.com/office/drawing/2014/main" id="{2BFDE648-D41A-F245-A713-8EF55008AF5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47FA705F-6243-A642-A079-4EB28CE3584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2" name="矩形 71">
                                    <a:extLst>
                                      <a:ext uri="{FF2B5EF4-FFF2-40B4-BE49-F238E27FC236}">
                                        <a16:creationId xmlns:a16="http://schemas.microsoft.com/office/drawing/2014/main" id="{555A7E33-8912-1D44-BDA9-00254F07A8B8}"/>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D931D8E3-BF67-B847-9031-43D35E6E5FE6}"/>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9" name="矩形 68">
                                  <a:extLst>
                                    <a:ext uri="{FF2B5EF4-FFF2-40B4-BE49-F238E27FC236}">
                                      <a16:creationId xmlns:a16="http://schemas.microsoft.com/office/drawing/2014/main" id="{01C0579E-1E68-7042-A3AB-71CF2554ED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BC8D076-0D77-3943-987A-112BA0D3556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6" name="矩形 65">
                                <a:extLst>
                                  <a:ext uri="{FF2B5EF4-FFF2-40B4-BE49-F238E27FC236}">
                                    <a16:creationId xmlns:a16="http://schemas.microsoft.com/office/drawing/2014/main" id="{781D5C72-5A9F-3742-8105-74AC5360CE22}"/>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F64F9F24-E7E1-4E42-AE3F-2DB5E22BFF0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3" name="矩形 62">
                              <a:extLst>
                                <a:ext uri="{FF2B5EF4-FFF2-40B4-BE49-F238E27FC236}">
                                  <a16:creationId xmlns:a16="http://schemas.microsoft.com/office/drawing/2014/main" id="{8FB811AC-BA53-AD48-814A-F20B13FA48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41CB417F-35EB-6743-95C6-071B83EAA46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0" name="矩形 59">
                            <a:extLst>
                              <a:ext uri="{FF2B5EF4-FFF2-40B4-BE49-F238E27FC236}">
                                <a16:creationId xmlns:a16="http://schemas.microsoft.com/office/drawing/2014/main" id="{CEB3799A-B05D-544F-A856-EF4283031C3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03B8AE85-33B4-5948-AF45-339E95E4196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7" name="矩形 56">
                          <a:extLst>
                            <a:ext uri="{FF2B5EF4-FFF2-40B4-BE49-F238E27FC236}">
                              <a16:creationId xmlns:a16="http://schemas.microsoft.com/office/drawing/2014/main" id="{DAC53E2D-E125-F549-B593-89912A0E2153}"/>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10D2AE79-38D5-4449-935E-5ACB6DC880A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4" name="矩形 53">
                        <a:extLst>
                          <a:ext uri="{FF2B5EF4-FFF2-40B4-BE49-F238E27FC236}">
                            <a16:creationId xmlns:a16="http://schemas.microsoft.com/office/drawing/2014/main" id="{61683B2B-C2FB-1E46-9D97-8FCB8BEA58AB}"/>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0" name="文本框 49">
                      <a:extLst>
                        <a:ext uri="{FF2B5EF4-FFF2-40B4-BE49-F238E27FC236}">
                          <a16:creationId xmlns:a16="http://schemas.microsoft.com/office/drawing/2014/main" id="{EE275148-8624-8C4A-A916-B3A4995C277D}"/>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1" name="矩形 50">
                      <a:extLst>
                        <a:ext uri="{FF2B5EF4-FFF2-40B4-BE49-F238E27FC236}">
                          <a16:creationId xmlns:a16="http://schemas.microsoft.com/office/drawing/2014/main" id="{4010EDC4-C4C2-FE4C-8784-5F868708D29E}"/>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9D825A9-2267-984C-9C6D-08BD8B290A3F}"/>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8" name="矩形 47">
                    <a:extLst>
                      <a:ext uri="{FF2B5EF4-FFF2-40B4-BE49-F238E27FC236}">
                        <a16:creationId xmlns:a16="http://schemas.microsoft.com/office/drawing/2014/main" id="{EAC721FE-68BF-474B-975F-52CA668C00C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1A6F58DC-BDEF-0C4A-B61D-8F9AF71741F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45" name="矩形 44">
                  <a:extLst>
                    <a:ext uri="{FF2B5EF4-FFF2-40B4-BE49-F238E27FC236}">
                      <a16:creationId xmlns:a16="http://schemas.microsoft.com/office/drawing/2014/main" id="{12D1F23A-56A5-5E4B-9C09-3F39BD2DD1A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8" name="文本框 107">
                <a:extLst>
                  <a:ext uri="{FF2B5EF4-FFF2-40B4-BE49-F238E27FC236}">
                    <a16:creationId xmlns:a16="http://schemas.microsoft.com/office/drawing/2014/main" id="{FCF12F45-08BC-CB4B-B1B7-89F10EB3885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09" name="矩形 108">
                <a:extLst>
                  <a:ext uri="{FF2B5EF4-FFF2-40B4-BE49-F238E27FC236}">
                    <a16:creationId xmlns:a16="http://schemas.microsoft.com/office/drawing/2014/main" id="{6359F76C-ADDF-2845-8FC7-B0DC6ADC3C2D}"/>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0" name="组合 109">
              <a:extLst>
                <a:ext uri="{FF2B5EF4-FFF2-40B4-BE49-F238E27FC236}">
                  <a16:creationId xmlns:a16="http://schemas.microsoft.com/office/drawing/2014/main" id="{60AF878C-3F8B-AF41-9C5A-8E7793020944}"/>
                </a:ext>
              </a:extLst>
            </p:cNvPr>
            <p:cNvGrpSpPr/>
            <p:nvPr/>
          </p:nvGrpSpPr>
          <p:grpSpPr>
            <a:xfrm>
              <a:off x="2961275" y="5711591"/>
              <a:ext cx="447558" cy="416459"/>
              <a:chOff x="2961275" y="5711591"/>
              <a:chExt cx="447558" cy="416459"/>
            </a:xfrm>
          </p:grpSpPr>
          <p:sp>
            <p:nvSpPr>
              <p:cNvPr id="111" name="矩形 110">
                <a:extLst>
                  <a:ext uri="{FF2B5EF4-FFF2-40B4-BE49-F238E27FC236}">
                    <a16:creationId xmlns:a16="http://schemas.microsoft.com/office/drawing/2014/main" id="{F560EC68-CC85-1A44-A37A-43D9734D83B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A866EEB-DCB3-FD4C-B052-A9CCC3DD937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C24C89FA-3B71-9041-BCC6-A3B4B9992E1D}"/>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C9821087-2D2F-404D-8B30-6113F59A3E6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9EEA6918-41DC-1240-8DC7-987E0EA085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6" name="组合 115">
              <a:extLst>
                <a:ext uri="{FF2B5EF4-FFF2-40B4-BE49-F238E27FC236}">
                  <a16:creationId xmlns:a16="http://schemas.microsoft.com/office/drawing/2014/main" id="{8DBC55DE-C7CB-DA44-979E-606220465EF6}"/>
                </a:ext>
              </a:extLst>
            </p:cNvPr>
            <p:cNvGrpSpPr/>
            <p:nvPr/>
          </p:nvGrpSpPr>
          <p:grpSpPr>
            <a:xfrm>
              <a:off x="2350599" y="5712151"/>
              <a:ext cx="447558" cy="416459"/>
              <a:chOff x="2961275" y="5711591"/>
              <a:chExt cx="447558" cy="416459"/>
            </a:xfrm>
          </p:grpSpPr>
          <p:sp>
            <p:nvSpPr>
              <p:cNvPr id="117" name="矩形 116">
                <a:extLst>
                  <a:ext uri="{FF2B5EF4-FFF2-40B4-BE49-F238E27FC236}">
                    <a16:creationId xmlns:a16="http://schemas.microsoft.com/office/drawing/2014/main" id="{D449321D-7EF9-3F48-95A2-7E90A319C9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74286A24-F79F-6147-9509-EEFCB0C93D8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9" name="组合 118">
            <a:extLst>
              <a:ext uri="{FF2B5EF4-FFF2-40B4-BE49-F238E27FC236}">
                <a16:creationId xmlns:a16="http://schemas.microsoft.com/office/drawing/2014/main" id="{92791BEB-159B-5D49-AAE7-CF5DED51A7EE}"/>
              </a:ext>
            </a:extLst>
          </p:cNvPr>
          <p:cNvGrpSpPr/>
          <p:nvPr/>
        </p:nvGrpSpPr>
        <p:grpSpPr>
          <a:xfrm>
            <a:off x="397739" y="1835660"/>
            <a:ext cx="3401108" cy="3829722"/>
            <a:chOff x="397739" y="1835660"/>
            <a:chExt cx="3401108" cy="3829722"/>
          </a:xfrm>
        </p:grpSpPr>
        <p:sp>
          <p:nvSpPr>
            <p:cNvPr id="120" name="Content Placeholder 2">
              <a:extLst>
                <a:ext uri="{FF2B5EF4-FFF2-40B4-BE49-F238E27FC236}">
                  <a16:creationId xmlns:a16="http://schemas.microsoft.com/office/drawing/2014/main" id="{DC778437-55AE-C74A-8422-8E1544714DB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21" name="Content Placeholder 2">
              <a:extLst>
                <a:ext uri="{FF2B5EF4-FFF2-40B4-BE49-F238E27FC236}">
                  <a16:creationId xmlns:a16="http://schemas.microsoft.com/office/drawing/2014/main" id="{82DBCC8D-2377-7A4C-A023-81171F86B81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1480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30ECB281-75D1-EA49-987C-90744923263C}"/>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38F0DE97-7895-8D4F-BD04-5AE3733FF13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44F540E-3FA3-744F-8535-9F810A7301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7B38713-124F-634D-9F22-C51D42363F2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CCA3861-2495-BF4B-95D4-9E0594C17AE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B409525-9E7C-494B-B42A-3EED6564986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B06607E-DBC8-4144-9E33-632EEA31DFB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87E61EB-6EDB-D640-B4FD-E176B7CCEC2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A3FB380-FDBF-224B-A35B-DE9BADECA2B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F1A2FB5-0651-CB41-82A9-48D83D86FBE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6D66843-774A-7E48-8528-45567E7114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2D7E6BB9-70D1-1241-B1BD-C3870F49452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AC3BFA4-938C-5E45-9E00-48F3E3342B35}"/>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320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31</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FBAB6DB2-AF04-7D48-8FB3-3D1BC6D001C2}"/>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9005138F-EE5A-F74B-B46F-04FCF81A0232}"/>
                </a:ext>
              </a:extLst>
            </p:cNvPr>
            <p:cNvGrpSpPr/>
            <p:nvPr/>
          </p:nvGrpSpPr>
          <p:grpSpPr>
            <a:xfrm>
              <a:off x="619423" y="5685080"/>
              <a:ext cx="10351066" cy="714130"/>
              <a:chOff x="619423" y="5685080"/>
              <a:chExt cx="10351066" cy="714130"/>
            </a:xfrm>
          </p:grpSpPr>
          <p:grpSp>
            <p:nvGrpSpPr>
              <p:cNvPr id="108" name="组合 107">
                <a:extLst>
                  <a:ext uri="{FF2B5EF4-FFF2-40B4-BE49-F238E27FC236}">
                    <a16:creationId xmlns:a16="http://schemas.microsoft.com/office/drawing/2014/main" id="{3A671B9B-A66B-3B4B-9AD3-DB6255CA8E18}"/>
                  </a:ext>
                </a:extLst>
              </p:cNvPr>
              <p:cNvGrpSpPr/>
              <p:nvPr/>
            </p:nvGrpSpPr>
            <p:grpSpPr>
              <a:xfrm>
                <a:off x="619423" y="5685080"/>
                <a:ext cx="10351066" cy="714130"/>
                <a:chOff x="619423" y="5685080"/>
                <a:chExt cx="10351066" cy="714130"/>
              </a:xfrm>
            </p:grpSpPr>
            <p:grpSp>
              <p:nvGrpSpPr>
                <p:cNvPr id="109" name="组合 108">
                  <a:extLst>
                    <a:ext uri="{FF2B5EF4-FFF2-40B4-BE49-F238E27FC236}">
                      <a16:creationId xmlns:a16="http://schemas.microsoft.com/office/drawing/2014/main" id="{A59037A5-4D42-3749-A58C-CC67738C9CA5}"/>
                    </a:ext>
                  </a:extLst>
                </p:cNvPr>
                <p:cNvGrpSpPr/>
                <p:nvPr/>
              </p:nvGrpSpPr>
              <p:grpSpPr>
                <a:xfrm>
                  <a:off x="619423" y="5685080"/>
                  <a:ext cx="10351066" cy="714130"/>
                  <a:chOff x="619423" y="5685080"/>
                  <a:chExt cx="10351066" cy="714130"/>
                </a:xfrm>
              </p:grpSpPr>
              <p:grpSp>
                <p:nvGrpSpPr>
                  <p:cNvPr id="112" name="组合 111">
                    <a:extLst>
                      <a:ext uri="{FF2B5EF4-FFF2-40B4-BE49-F238E27FC236}">
                        <a16:creationId xmlns:a16="http://schemas.microsoft.com/office/drawing/2014/main" id="{EDD9D058-E3A1-C14B-9DD0-E399C1165794}"/>
                      </a:ext>
                    </a:extLst>
                  </p:cNvPr>
                  <p:cNvGrpSpPr/>
                  <p:nvPr/>
                </p:nvGrpSpPr>
                <p:grpSpPr>
                  <a:xfrm>
                    <a:off x="619423" y="5685080"/>
                    <a:ext cx="10351066" cy="714130"/>
                    <a:chOff x="619423" y="5685080"/>
                    <a:chExt cx="10351066" cy="714130"/>
                  </a:xfrm>
                </p:grpSpPr>
                <p:grpSp>
                  <p:nvGrpSpPr>
                    <p:cNvPr id="115" name="组合 114">
                      <a:extLst>
                        <a:ext uri="{FF2B5EF4-FFF2-40B4-BE49-F238E27FC236}">
                          <a16:creationId xmlns:a16="http://schemas.microsoft.com/office/drawing/2014/main" id="{B1E469FE-D110-834A-B908-F89D0617CCA8}"/>
                        </a:ext>
                      </a:extLst>
                    </p:cNvPr>
                    <p:cNvGrpSpPr/>
                    <p:nvPr/>
                  </p:nvGrpSpPr>
                  <p:grpSpPr>
                    <a:xfrm>
                      <a:off x="619423" y="5685080"/>
                      <a:ext cx="10351066" cy="714130"/>
                      <a:chOff x="619423" y="5685080"/>
                      <a:chExt cx="10351066" cy="714130"/>
                    </a:xfrm>
                  </p:grpSpPr>
                  <p:grpSp>
                    <p:nvGrpSpPr>
                      <p:cNvPr id="118" name="组合 117">
                        <a:extLst>
                          <a:ext uri="{FF2B5EF4-FFF2-40B4-BE49-F238E27FC236}">
                            <a16:creationId xmlns:a16="http://schemas.microsoft.com/office/drawing/2014/main" id="{836DA1C4-0B8D-1F46-B5C4-89DB9B4495A3}"/>
                          </a:ext>
                        </a:extLst>
                      </p:cNvPr>
                      <p:cNvGrpSpPr/>
                      <p:nvPr/>
                    </p:nvGrpSpPr>
                    <p:grpSpPr>
                      <a:xfrm>
                        <a:off x="619423" y="5685080"/>
                        <a:ext cx="10351066" cy="714130"/>
                        <a:chOff x="619423" y="5685080"/>
                        <a:chExt cx="10351066" cy="714130"/>
                      </a:xfrm>
                    </p:grpSpPr>
                    <p:grpSp>
                      <p:nvGrpSpPr>
                        <p:cNvPr id="121" name="组合 120">
                          <a:extLst>
                            <a:ext uri="{FF2B5EF4-FFF2-40B4-BE49-F238E27FC236}">
                              <a16:creationId xmlns:a16="http://schemas.microsoft.com/office/drawing/2014/main" id="{70A27305-C2F1-BC48-8F88-8A3E63C04087}"/>
                            </a:ext>
                          </a:extLst>
                        </p:cNvPr>
                        <p:cNvGrpSpPr/>
                        <p:nvPr/>
                      </p:nvGrpSpPr>
                      <p:grpSpPr>
                        <a:xfrm>
                          <a:off x="619423" y="5685080"/>
                          <a:ext cx="10351066" cy="714130"/>
                          <a:chOff x="619423" y="5685080"/>
                          <a:chExt cx="10351066" cy="714130"/>
                        </a:xfrm>
                      </p:grpSpPr>
                      <p:grpSp>
                        <p:nvGrpSpPr>
                          <p:cNvPr id="124" name="组合 123">
                            <a:extLst>
                              <a:ext uri="{FF2B5EF4-FFF2-40B4-BE49-F238E27FC236}">
                                <a16:creationId xmlns:a16="http://schemas.microsoft.com/office/drawing/2014/main" id="{F7EDBE62-3135-844F-9B19-1E9042A61320}"/>
                              </a:ext>
                            </a:extLst>
                          </p:cNvPr>
                          <p:cNvGrpSpPr/>
                          <p:nvPr/>
                        </p:nvGrpSpPr>
                        <p:grpSpPr>
                          <a:xfrm>
                            <a:off x="619423" y="5685080"/>
                            <a:ext cx="10351066" cy="714130"/>
                            <a:chOff x="619423" y="5685080"/>
                            <a:chExt cx="10351066" cy="714130"/>
                          </a:xfrm>
                        </p:grpSpPr>
                        <p:grpSp>
                          <p:nvGrpSpPr>
                            <p:cNvPr id="127" name="组合 126">
                              <a:extLst>
                                <a:ext uri="{FF2B5EF4-FFF2-40B4-BE49-F238E27FC236}">
                                  <a16:creationId xmlns:a16="http://schemas.microsoft.com/office/drawing/2014/main" id="{17C3B0EB-A1C6-FF4B-A2BA-9276E51E6E97}"/>
                                </a:ext>
                              </a:extLst>
                            </p:cNvPr>
                            <p:cNvGrpSpPr/>
                            <p:nvPr/>
                          </p:nvGrpSpPr>
                          <p:grpSpPr>
                            <a:xfrm>
                              <a:off x="619423" y="5685080"/>
                              <a:ext cx="10351066" cy="714130"/>
                              <a:chOff x="619423" y="5685080"/>
                              <a:chExt cx="10351066" cy="714130"/>
                            </a:xfrm>
                          </p:grpSpPr>
                          <p:grpSp>
                            <p:nvGrpSpPr>
                              <p:cNvPr id="130" name="组合 129">
                                <a:extLst>
                                  <a:ext uri="{FF2B5EF4-FFF2-40B4-BE49-F238E27FC236}">
                                    <a16:creationId xmlns:a16="http://schemas.microsoft.com/office/drawing/2014/main" id="{94522BDC-9151-F742-B1B9-4FFB4A8AC1A5}"/>
                                  </a:ext>
                                </a:extLst>
                              </p:cNvPr>
                              <p:cNvGrpSpPr/>
                              <p:nvPr/>
                            </p:nvGrpSpPr>
                            <p:grpSpPr>
                              <a:xfrm>
                                <a:off x="619423" y="5685080"/>
                                <a:ext cx="10351066" cy="714130"/>
                                <a:chOff x="619423" y="5685080"/>
                                <a:chExt cx="10351066" cy="714130"/>
                              </a:xfrm>
                            </p:grpSpPr>
                            <p:grpSp>
                              <p:nvGrpSpPr>
                                <p:cNvPr id="133" name="组合 132">
                                  <a:extLst>
                                    <a:ext uri="{FF2B5EF4-FFF2-40B4-BE49-F238E27FC236}">
                                      <a16:creationId xmlns:a16="http://schemas.microsoft.com/office/drawing/2014/main" id="{896A5360-12AD-1F40-AFD8-A2DA32E8BF26}"/>
                                    </a:ext>
                                  </a:extLst>
                                </p:cNvPr>
                                <p:cNvGrpSpPr/>
                                <p:nvPr/>
                              </p:nvGrpSpPr>
                              <p:grpSpPr>
                                <a:xfrm>
                                  <a:off x="619423" y="5685080"/>
                                  <a:ext cx="10351066" cy="714130"/>
                                  <a:chOff x="619423" y="5685080"/>
                                  <a:chExt cx="10351066" cy="714130"/>
                                </a:xfrm>
                              </p:grpSpPr>
                              <p:grpSp>
                                <p:nvGrpSpPr>
                                  <p:cNvPr id="136" name="组合 135">
                                    <a:extLst>
                                      <a:ext uri="{FF2B5EF4-FFF2-40B4-BE49-F238E27FC236}">
                                        <a16:creationId xmlns:a16="http://schemas.microsoft.com/office/drawing/2014/main" id="{22722A84-A468-5D4E-A8C0-B2D09E92EC0F}"/>
                                      </a:ext>
                                    </a:extLst>
                                  </p:cNvPr>
                                  <p:cNvGrpSpPr/>
                                  <p:nvPr/>
                                </p:nvGrpSpPr>
                                <p:grpSpPr>
                                  <a:xfrm>
                                    <a:off x="619423" y="5685080"/>
                                    <a:ext cx="10351066" cy="714130"/>
                                    <a:chOff x="619423" y="5685080"/>
                                    <a:chExt cx="10351066" cy="714130"/>
                                  </a:xfrm>
                                </p:grpSpPr>
                                <p:grpSp>
                                  <p:nvGrpSpPr>
                                    <p:cNvPr id="139" name="组合 138">
                                      <a:extLst>
                                        <a:ext uri="{FF2B5EF4-FFF2-40B4-BE49-F238E27FC236}">
                                          <a16:creationId xmlns:a16="http://schemas.microsoft.com/office/drawing/2014/main" id="{D90CFD3C-9C3E-6647-BD76-2538922F507E}"/>
                                        </a:ext>
                                      </a:extLst>
                                    </p:cNvPr>
                                    <p:cNvGrpSpPr/>
                                    <p:nvPr/>
                                  </p:nvGrpSpPr>
                                  <p:grpSpPr>
                                    <a:xfrm>
                                      <a:off x="619423" y="5685080"/>
                                      <a:ext cx="10351066" cy="714130"/>
                                      <a:chOff x="619423" y="5685080"/>
                                      <a:chExt cx="10351066" cy="714130"/>
                                    </a:xfrm>
                                  </p:grpSpPr>
                                  <p:grpSp>
                                    <p:nvGrpSpPr>
                                      <p:cNvPr id="142" name="组合 141">
                                        <a:extLst>
                                          <a:ext uri="{FF2B5EF4-FFF2-40B4-BE49-F238E27FC236}">
                                            <a16:creationId xmlns:a16="http://schemas.microsoft.com/office/drawing/2014/main" id="{64877273-DB72-984E-885E-7445FBDB6378}"/>
                                          </a:ext>
                                        </a:extLst>
                                      </p:cNvPr>
                                      <p:cNvGrpSpPr/>
                                      <p:nvPr/>
                                    </p:nvGrpSpPr>
                                    <p:grpSpPr>
                                      <a:xfrm>
                                        <a:off x="619423" y="5685080"/>
                                        <a:ext cx="10351066" cy="714130"/>
                                        <a:chOff x="619423" y="5685080"/>
                                        <a:chExt cx="10351066" cy="714130"/>
                                      </a:xfrm>
                                    </p:grpSpPr>
                                    <p:grpSp>
                                      <p:nvGrpSpPr>
                                        <p:cNvPr id="145" name="组合 144">
                                          <a:extLst>
                                            <a:ext uri="{FF2B5EF4-FFF2-40B4-BE49-F238E27FC236}">
                                              <a16:creationId xmlns:a16="http://schemas.microsoft.com/office/drawing/2014/main" id="{55354D3F-EC76-7544-AB17-FC77C3193A70}"/>
                                            </a:ext>
                                          </a:extLst>
                                        </p:cNvPr>
                                        <p:cNvGrpSpPr/>
                                        <p:nvPr/>
                                      </p:nvGrpSpPr>
                                      <p:grpSpPr>
                                        <a:xfrm>
                                          <a:off x="619423" y="5685080"/>
                                          <a:ext cx="10351066" cy="714130"/>
                                          <a:chOff x="619423" y="5685080"/>
                                          <a:chExt cx="10351066" cy="714130"/>
                                        </a:xfrm>
                                      </p:grpSpPr>
                                      <p:grpSp>
                                        <p:nvGrpSpPr>
                                          <p:cNvPr id="148" name="组合 147">
                                            <a:extLst>
                                              <a:ext uri="{FF2B5EF4-FFF2-40B4-BE49-F238E27FC236}">
                                                <a16:creationId xmlns:a16="http://schemas.microsoft.com/office/drawing/2014/main" id="{2B28ADE3-75BC-7A40-B00B-12C13A1B4D2C}"/>
                                              </a:ext>
                                            </a:extLst>
                                          </p:cNvPr>
                                          <p:cNvGrpSpPr/>
                                          <p:nvPr/>
                                        </p:nvGrpSpPr>
                                        <p:grpSpPr>
                                          <a:xfrm>
                                            <a:off x="619423" y="5685080"/>
                                            <a:ext cx="10351066" cy="714130"/>
                                            <a:chOff x="619423" y="5685080"/>
                                            <a:chExt cx="10351066" cy="714130"/>
                                          </a:xfrm>
                                        </p:grpSpPr>
                                        <p:grpSp>
                                          <p:nvGrpSpPr>
                                            <p:cNvPr id="151" name="组合 150">
                                              <a:extLst>
                                                <a:ext uri="{FF2B5EF4-FFF2-40B4-BE49-F238E27FC236}">
                                                  <a16:creationId xmlns:a16="http://schemas.microsoft.com/office/drawing/2014/main" id="{222AE845-7E4C-E64A-B89A-0C055AEBFD54}"/>
                                                </a:ext>
                                              </a:extLst>
                                            </p:cNvPr>
                                            <p:cNvGrpSpPr/>
                                            <p:nvPr/>
                                          </p:nvGrpSpPr>
                                          <p:grpSpPr>
                                            <a:xfrm>
                                              <a:off x="619423" y="5685080"/>
                                              <a:ext cx="10351066" cy="714130"/>
                                              <a:chOff x="619423" y="5685080"/>
                                              <a:chExt cx="10351066" cy="714130"/>
                                            </a:xfrm>
                                          </p:grpSpPr>
                                          <p:grpSp>
                                            <p:nvGrpSpPr>
                                              <p:cNvPr id="154" name="组合 153">
                                                <a:extLst>
                                                  <a:ext uri="{FF2B5EF4-FFF2-40B4-BE49-F238E27FC236}">
                                                    <a16:creationId xmlns:a16="http://schemas.microsoft.com/office/drawing/2014/main" id="{B3AE07E3-5792-3D4D-B938-32BDD61DA376}"/>
                                                  </a:ext>
                                                </a:extLst>
                                              </p:cNvPr>
                                              <p:cNvGrpSpPr/>
                                              <p:nvPr/>
                                            </p:nvGrpSpPr>
                                            <p:grpSpPr>
                                              <a:xfrm>
                                                <a:off x="619423" y="5685080"/>
                                                <a:ext cx="10351066" cy="714130"/>
                                                <a:chOff x="619423" y="5685080"/>
                                                <a:chExt cx="10351066" cy="714130"/>
                                              </a:xfrm>
                                            </p:grpSpPr>
                                            <p:grpSp>
                                              <p:nvGrpSpPr>
                                                <p:cNvPr id="157" name="组合 156">
                                                  <a:extLst>
                                                    <a:ext uri="{FF2B5EF4-FFF2-40B4-BE49-F238E27FC236}">
                                                      <a16:creationId xmlns:a16="http://schemas.microsoft.com/office/drawing/2014/main" id="{4775A4C4-EAFD-7A46-9FFA-DBD2E147FBD5}"/>
                                                    </a:ext>
                                                  </a:extLst>
                                                </p:cNvPr>
                                                <p:cNvGrpSpPr/>
                                                <p:nvPr/>
                                              </p:nvGrpSpPr>
                                              <p:grpSpPr>
                                                <a:xfrm>
                                                  <a:off x="619423" y="5685080"/>
                                                  <a:ext cx="10351066" cy="714130"/>
                                                  <a:chOff x="619423" y="5685080"/>
                                                  <a:chExt cx="10351066" cy="714130"/>
                                                </a:xfrm>
                                              </p:grpSpPr>
                                              <p:grpSp>
                                                <p:nvGrpSpPr>
                                                  <p:cNvPr id="160" name="组合 159">
                                                    <a:extLst>
                                                      <a:ext uri="{FF2B5EF4-FFF2-40B4-BE49-F238E27FC236}">
                                                        <a16:creationId xmlns:a16="http://schemas.microsoft.com/office/drawing/2014/main" id="{D844173F-0DFA-7B4C-A13C-044AF1A86F9F}"/>
                                                      </a:ext>
                                                    </a:extLst>
                                                  </p:cNvPr>
                                                  <p:cNvGrpSpPr/>
                                                  <p:nvPr/>
                                                </p:nvGrpSpPr>
                                                <p:grpSpPr>
                                                  <a:xfrm>
                                                    <a:off x="619423" y="5685080"/>
                                                    <a:ext cx="10351066" cy="714130"/>
                                                    <a:chOff x="619423" y="5685080"/>
                                                    <a:chExt cx="10351066" cy="714130"/>
                                                  </a:xfrm>
                                                </p:grpSpPr>
                                                <p:grpSp>
                                                  <p:nvGrpSpPr>
                                                    <p:cNvPr id="163" name="组合 162">
                                                      <a:extLst>
                                                        <a:ext uri="{FF2B5EF4-FFF2-40B4-BE49-F238E27FC236}">
                                                          <a16:creationId xmlns:a16="http://schemas.microsoft.com/office/drawing/2014/main" id="{7CB3B1FB-EA5E-7E4F-AC89-A337D13390DF}"/>
                                                        </a:ext>
                                                      </a:extLst>
                                                    </p:cNvPr>
                                                    <p:cNvGrpSpPr/>
                                                    <p:nvPr/>
                                                  </p:nvGrpSpPr>
                                                  <p:grpSpPr>
                                                    <a:xfrm>
                                                      <a:off x="619423" y="5685080"/>
                                                      <a:ext cx="10351066" cy="714130"/>
                                                      <a:chOff x="619423" y="5685080"/>
                                                      <a:chExt cx="10351066" cy="714130"/>
                                                    </a:xfrm>
                                                  </p:grpSpPr>
                                                  <p:grpSp>
                                                    <p:nvGrpSpPr>
                                                      <p:cNvPr id="166" name="组合 165">
                                                        <a:extLst>
                                                          <a:ext uri="{FF2B5EF4-FFF2-40B4-BE49-F238E27FC236}">
                                                            <a16:creationId xmlns:a16="http://schemas.microsoft.com/office/drawing/2014/main" id="{413C388E-937A-E64E-8794-F77761A80E26}"/>
                                                          </a:ext>
                                                        </a:extLst>
                                                      </p:cNvPr>
                                                      <p:cNvGrpSpPr/>
                                                      <p:nvPr/>
                                                    </p:nvGrpSpPr>
                                                    <p:grpSpPr>
                                                      <a:xfrm>
                                                        <a:off x="619423" y="5685080"/>
                                                        <a:ext cx="10351066" cy="714130"/>
                                                        <a:chOff x="619423" y="5685080"/>
                                                        <a:chExt cx="10351066" cy="714130"/>
                                                      </a:xfrm>
                                                    </p:grpSpPr>
                                                    <p:grpSp>
                                                      <p:nvGrpSpPr>
                                                        <p:cNvPr id="169" name="组合 168">
                                                          <a:extLst>
                                                            <a:ext uri="{FF2B5EF4-FFF2-40B4-BE49-F238E27FC236}">
                                                              <a16:creationId xmlns:a16="http://schemas.microsoft.com/office/drawing/2014/main" id="{A83FAFFD-15DA-5745-8919-2B9081B8AE0F}"/>
                                                            </a:ext>
                                                          </a:extLst>
                                                        </p:cNvPr>
                                                        <p:cNvGrpSpPr/>
                                                        <p:nvPr/>
                                                      </p:nvGrpSpPr>
                                                      <p:grpSpPr>
                                                        <a:xfrm>
                                                          <a:off x="619423" y="5685080"/>
                                                          <a:ext cx="10351066" cy="584775"/>
                                                          <a:chOff x="619423" y="5685080"/>
                                                          <a:chExt cx="10351066" cy="584775"/>
                                                        </a:xfrm>
                                                      </p:grpSpPr>
                                                      <p:sp>
                                                        <p:nvSpPr>
                                                          <p:cNvPr id="171" name="文本框 170">
                                                            <a:extLst>
                                                              <a:ext uri="{FF2B5EF4-FFF2-40B4-BE49-F238E27FC236}">
                                                                <a16:creationId xmlns:a16="http://schemas.microsoft.com/office/drawing/2014/main" id="{71FD6845-F653-A94D-AF64-510A064014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72" name="组合 171">
                                                            <a:extLst>
                                                              <a:ext uri="{FF2B5EF4-FFF2-40B4-BE49-F238E27FC236}">
                                                                <a16:creationId xmlns:a16="http://schemas.microsoft.com/office/drawing/2014/main" id="{6CEBAC08-C791-824C-BF86-A556D928181E}"/>
                                                              </a:ext>
                                                            </a:extLst>
                                                          </p:cNvPr>
                                                          <p:cNvGrpSpPr/>
                                                          <p:nvPr/>
                                                        </p:nvGrpSpPr>
                                                        <p:grpSpPr>
                                                          <a:xfrm>
                                                            <a:off x="1795604" y="5712739"/>
                                                            <a:ext cx="9174885" cy="551608"/>
                                                            <a:chOff x="1795604" y="5758004"/>
                                                            <a:chExt cx="9174885" cy="551608"/>
                                                          </a:xfrm>
                                                        </p:grpSpPr>
                                                        <p:grpSp>
                                                          <p:nvGrpSpPr>
                                                            <p:cNvPr id="173" name="组合 172">
                                                              <a:extLst>
                                                                <a:ext uri="{FF2B5EF4-FFF2-40B4-BE49-F238E27FC236}">
                                                                  <a16:creationId xmlns:a16="http://schemas.microsoft.com/office/drawing/2014/main" id="{391A7BBF-E5B4-CD43-9E1C-295FC0D869F4}"/>
                                                                </a:ext>
                                                              </a:extLst>
                                                            </p:cNvPr>
                                                            <p:cNvGrpSpPr/>
                                                            <p:nvPr/>
                                                          </p:nvGrpSpPr>
                                                          <p:grpSpPr>
                                                            <a:xfrm>
                                                              <a:off x="1795604" y="5758004"/>
                                                              <a:ext cx="8600792" cy="416459"/>
                                                              <a:chOff x="1795604" y="5758004"/>
                                                              <a:chExt cx="8600792" cy="416459"/>
                                                            </a:xfrm>
                                                          </p:grpSpPr>
                                                          <p:cxnSp>
                                                            <p:nvCxnSpPr>
                                                              <p:cNvPr id="175" name="直线箭头连接符 174">
                                                                <a:extLst>
                                                                  <a:ext uri="{FF2B5EF4-FFF2-40B4-BE49-F238E27FC236}">
                                                                    <a16:creationId xmlns:a16="http://schemas.microsoft.com/office/drawing/2014/main" id="{0F2A3EC6-AB9B-F34B-91DF-73E657DB239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AEC02043-7340-0946-B925-67B41EA0199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4" name="文本框 173">
                                                              <a:extLst>
                                                                <a:ext uri="{FF2B5EF4-FFF2-40B4-BE49-F238E27FC236}">
                                                                  <a16:creationId xmlns:a16="http://schemas.microsoft.com/office/drawing/2014/main" id="{407BDE86-3D7A-3749-A997-7C3BC1BD32C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70" name="文本框 169">
                                                          <a:extLst>
                                                            <a:ext uri="{FF2B5EF4-FFF2-40B4-BE49-F238E27FC236}">
                                                              <a16:creationId xmlns:a16="http://schemas.microsoft.com/office/drawing/2014/main" id="{CB289C15-F9D5-884F-89C7-CFA3915CBA5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67" name="直线连接符 166">
                                                        <a:extLst>
                                                          <a:ext uri="{FF2B5EF4-FFF2-40B4-BE49-F238E27FC236}">
                                                            <a16:creationId xmlns:a16="http://schemas.microsoft.com/office/drawing/2014/main" id="{0CAD4AE4-B024-B545-B8EB-08209B0466F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99E3A661-4C43-9146-A551-D727E08343B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64" name="文本框 163">
                                                      <a:extLst>
                                                        <a:ext uri="{FF2B5EF4-FFF2-40B4-BE49-F238E27FC236}">
                                                          <a16:creationId xmlns:a16="http://schemas.microsoft.com/office/drawing/2014/main" id="{FD32B2BC-A9C1-E648-BD40-5C74E45D8B6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65" name="矩形 164">
                                                      <a:extLst>
                                                        <a:ext uri="{FF2B5EF4-FFF2-40B4-BE49-F238E27FC236}">
                                                          <a16:creationId xmlns:a16="http://schemas.microsoft.com/office/drawing/2014/main" id="{FBF03D68-E7B7-9F4A-9946-2B09D37EFFC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61" name="文本框 160">
                                                    <a:extLst>
                                                      <a:ext uri="{FF2B5EF4-FFF2-40B4-BE49-F238E27FC236}">
                                                        <a16:creationId xmlns:a16="http://schemas.microsoft.com/office/drawing/2014/main" id="{E5EFA7AD-ADBB-FC46-AAE7-ACE3F2D0606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58" name="文本框 157">
                                                  <a:extLst>
                                                    <a:ext uri="{FF2B5EF4-FFF2-40B4-BE49-F238E27FC236}">
                                                      <a16:creationId xmlns:a16="http://schemas.microsoft.com/office/drawing/2014/main" id="{F9544EB1-7FED-114F-BFCA-75C287D2E27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55" name="文本框 154">
                                                <a:extLst>
                                                  <a:ext uri="{FF2B5EF4-FFF2-40B4-BE49-F238E27FC236}">
                                                    <a16:creationId xmlns:a16="http://schemas.microsoft.com/office/drawing/2014/main" id="{B07BB668-E014-DE42-B18C-5CE97283575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52" name="文本框 151">
                                              <a:extLst>
                                                <a:ext uri="{FF2B5EF4-FFF2-40B4-BE49-F238E27FC236}">
                                                  <a16:creationId xmlns:a16="http://schemas.microsoft.com/office/drawing/2014/main" id="{7C8EC928-E9B6-B345-8DA2-E2A8D7321A3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53" name="矩形 152">
                                              <a:extLst>
                                                <a:ext uri="{FF2B5EF4-FFF2-40B4-BE49-F238E27FC236}">
                                                  <a16:creationId xmlns:a16="http://schemas.microsoft.com/office/drawing/2014/main" id="{519BBC67-39C5-BC4B-A306-33281111C62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49" name="文本框 148">
                                            <a:extLst>
                                              <a:ext uri="{FF2B5EF4-FFF2-40B4-BE49-F238E27FC236}">
                                                <a16:creationId xmlns:a16="http://schemas.microsoft.com/office/drawing/2014/main" id="{BE99716E-B3DA-254E-BC44-EC3589FCFB1D}"/>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50" name="矩形 149">
                                            <a:extLst>
                                              <a:ext uri="{FF2B5EF4-FFF2-40B4-BE49-F238E27FC236}">
                                                <a16:creationId xmlns:a16="http://schemas.microsoft.com/office/drawing/2014/main" id="{099C01B3-F52E-D74C-955F-0055AFB217C7}"/>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6" name="文本框 145">
                                          <a:extLst>
                                            <a:ext uri="{FF2B5EF4-FFF2-40B4-BE49-F238E27FC236}">
                                              <a16:creationId xmlns:a16="http://schemas.microsoft.com/office/drawing/2014/main" id="{C2199375-047C-E745-9706-586D96BCB933}"/>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47" name="矩形 146">
                                          <a:extLst>
                                            <a:ext uri="{FF2B5EF4-FFF2-40B4-BE49-F238E27FC236}">
                                              <a16:creationId xmlns:a16="http://schemas.microsoft.com/office/drawing/2014/main" id="{31DC965F-4796-6B4B-A27F-5D7BA48380E6}"/>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3" name="文本框 142">
                                        <a:extLst>
                                          <a:ext uri="{FF2B5EF4-FFF2-40B4-BE49-F238E27FC236}">
                                            <a16:creationId xmlns:a16="http://schemas.microsoft.com/office/drawing/2014/main" id="{F8C96F98-8FE2-0E4B-A6FA-1C81348F613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44" name="矩形 143">
                                        <a:extLst>
                                          <a:ext uri="{FF2B5EF4-FFF2-40B4-BE49-F238E27FC236}">
                                            <a16:creationId xmlns:a16="http://schemas.microsoft.com/office/drawing/2014/main" id="{FD7E728A-762F-0948-B7D6-BD97E205369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40" name="文本框 139">
                                      <a:extLst>
                                        <a:ext uri="{FF2B5EF4-FFF2-40B4-BE49-F238E27FC236}">
                                          <a16:creationId xmlns:a16="http://schemas.microsoft.com/office/drawing/2014/main" id="{EEADA8F1-DA4E-444A-852E-4684A2119F05}"/>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41" name="矩形 140">
                                      <a:extLst>
                                        <a:ext uri="{FF2B5EF4-FFF2-40B4-BE49-F238E27FC236}">
                                          <a16:creationId xmlns:a16="http://schemas.microsoft.com/office/drawing/2014/main" id="{5DAA0667-D16F-A441-9031-FAB3862DECE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7" name="文本框 136">
                                    <a:extLst>
                                      <a:ext uri="{FF2B5EF4-FFF2-40B4-BE49-F238E27FC236}">
                                        <a16:creationId xmlns:a16="http://schemas.microsoft.com/office/drawing/2014/main" id="{CD149D46-7C1D-1E4E-9546-1BEFC5191EFE}"/>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38" name="矩形 137">
                                    <a:extLst>
                                      <a:ext uri="{FF2B5EF4-FFF2-40B4-BE49-F238E27FC236}">
                                        <a16:creationId xmlns:a16="http://schemas.microsoft.com/office/drawing/2014/main" id="{DAF1BFFC-E86A-6A40-B3FD-ABB67136260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4" name="文本框 133">
                                  <a:extLst>
                                    <a:ext uri="{FF2B5EF4-FFF2-40B4-BE49-F238E27FC236}">
                                      <a16:creationId xmlns:a16="http://schemas.microsoft.com/office/drawing/2014/main" id="{7C0905FF-6805-A14B-9035-26A5FFCD4A4D}"/>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35" name="矩形 134">
                                  <a:extLst>
                                    <a:ext uri="{FF2B5EF4-FFF2-40B4-BE49-F238E27FC236}">
                                      <a16:creationId xmlns:a16="http://schemas.microsoft.com/office/drawing/2014/main" id="{A7393E56-0F80-3043-97E9-C3BCF5F1B5C3}"/>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31" name="文本框 130">
                                <a:extLst>
                                  <a:ext uri="{FF2B5EF4-FFF2-40B4-BE49-F238E27FC236}">
                                    <a16:creationId xmlns:a16="http://schemas.microsoft.com/office/drawing/2014/main" id="{4130E48C-99BF-1348-B902-C1D3138A7582}"/>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32" name="矩形 131">
                                <a:extLst>
                                  <a:ext uri="{FF2B5EF4-FFF2-40B4-BE49-F238E27FC236}">
                                    <a16:creationId xmlns:a16="http://schemas.microsoft.com/office/drawing/2014/main" id="{72CDDE0E-74CF-C847-AFC0-4329AC657942}"/>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6CCC278-C358-0B40-B21E-EA0DFC486795}"/>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29" name="矩形 128">
                              <a:extLst>
                                <a:ext uri="{FF2B5EF4-FFF2-40B4-BE49-F238E27FC236}">
                                  <a16:creationId xmlns:a16="http://schemas.microsoft.com/office/drawing/2014/main" id="{EEFB5FB0-630F-F743-9F7A-57C6EB835E1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5" name="文本框 124">
                            <a:extLst>
                              <a:ext uri="{FF2B5EF4-FFF2-40B4-BE49-F238E27FC236}">
                                <a16:creationId xmlns:a16="http://schemas.microsoft.com/office/drawing/2014/main" id="{D8883986-1643-B743-8C38-27ED459F0A80}"/>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26" name="矩形 125">
                            <a:extLst>
                              <a:ext uri="{FF2B5EF4-FFF2-40B4-BE49-F238E27FC236}">
                                <a16:creationId xmlns:a16="http://schemas.microsoft.com/office/drawing/2014/main" id="{1C132A75-D7C3-8D4C-AEC9-21756ED3E96C}"/>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22" name="文本框 121">
                          <a:extLst>
                            <a:ext uri="{FF2B5EF4-FFF2-40B4-BE49-F238E27FC236}">
                              <a16:creationId xmlns:a16="http://schemas.microsoft.com/office/drawing/2014/main" id="{9CB6928B-AED2-604C-BCCF-83962102E11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23" name="矩形 122">
                          <a:extLst>
                            <a:ext uri="{FF2B5EF4-FFF2-40B4-BE49-F238E27FC236}">
                              <a16:creationId xmlns:a16="http://schemas.microsoft.com/office/drawing/2014/main" id="{3FA03598-450D-D94F-AE73-5E90DA44D608}"/>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19" name="文本框 118">
                        <a:extLst>
                          <a:ext uri="{FF2B5EF4-FFF2-40B4-BE49-F238E27FC236}">
                            <a16:creationId xmlns:a16="http://schemas.microsoft.com/office/drawing/2014/main" id="{D6B1175F-DD2F-EA48-8CF3-A863D2967C2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20" name="矩形 119">
                        <a:extLst>
                          <a:ext uri="{FF2B5EF4-FFF2-40B4-BE49-F238E27FC236}">
                            <a16:creationId xmlns:a16="http://schemas.microsoft.com/office/drawing/2014/main" id="{D4541C29-AEC3-CB48-B004-7539D0383225}"/>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6" name="文本框 115">
                      <a:extLst>
                        <a:ext uri="{FF2B5EF4-FFF2-40B4-BE49-F238E27FC236}">
                          <a16:creationId xmlns:a16="http://schemas.microsoft.com/office/drawing/2014/main" id="{88D155A9-B933-974F-8409-85E941F58259}"/>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17" name="矩形 116">
                      <a:extLst>
                        <a:ext uri="{FF2B5EF4-FFF2-40B4-BE49-F238E27FC236}">
                          <a16:creationId xmlns:a16="http://schemas.microsoft.com/office/drawing/2014/main" id="{DC92E5B3-1E84-824C-BBCD-1589D8F804D5}"/>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13" name="文本框 112">
                    <a:extLst>
                      <a:ext uri="{FF2B5EF4-FFF2-40B4-BE49-F238E27FC236}">
                        <a16:creationId xmlns:a16="http://schemas.microsoft.com/office/drawing/2014/main" id="{FE720696-C7B2-C649-B5AF-A86290CDC876}"/>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14" name="矩形 113">
                    <a:extLst>
                      <a:ext uri="{FF2B5EF4-FFF2-40B4-BE49-F238E27FC236}">
                        <a16:creationId xmlns:a16="http://schemas.microsoft.com/office/drawing/2014/main" id="{C02C4F52-2C26-C74E-B552-41AA4E286D4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0" name="文本框 109">
                  <a:extLst>
                    <a:ext uri="{FF2B5EF4-FFF2-40B4-BE49-F238E27FC236}">
                      <a16:creationId xmlns:a16="http://schemas.microsoft.com/office/drawing/2014/main" id="{5E7E0230-5C21-C341-8F06-665A6D23170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11" name="矩形 110">
                  <a:extLst>
                    <a:ext uri="{FF2B5EF4-FFF2-40B4-BE49-F238E27FC236}">
                      <a16:creationId xmlns:a16="http://schemas.microsoft.com/office/drawing/2014/main" id="{803FCCE4-8EFB-EF4C-AD96-98432B1208FA}"/>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7" name="文本框 176">
                <a:extLst>
                  <a:ext uri="{FF2B5EF4-FFF2-40B4-BE49-F238E27FC236}">
                    <a16:creationId xmlns:a16="http://schemas.microsoft.com/office/drawing/2014/main" id="{40464196-24F7-1048-9278-F9A71F394B3C}"/>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78" name="矩形 177">
                <a:extLst>
                  <a:ext uri="{FF2B5EF4-FFF2-40B4-BE49-F238E27FC236}">
                    <a16:creationId xmlns:a16="http://schemas.microsoft.com/office/drawing/2014/main" id="{11AE1D50-CA2B-2F41-A94C-B67C10AD4A2A}"/>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6" name="组合 95">
              <a:extLst>
                <a:ext uri="{FF2B5EF4-FFF2-40B4-BE49-F238E27FC236}">
                  <a16:creationId xmlns:a16="http://schemas.microsoft.com/office/drawing/2014/main" id="{CBD814B6-EFB4-0140-B176-2C046239F70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ED2BE4E9-863A-2D42-B28A-993ECA76149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5E909920-E3E2-6147-8C68-64B1DA9D738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3C9CD6DA-7B8B-CA4D-9BC6-A3334195B080}"/>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DC62F20D-CAB4-C64B-8910-299E967397F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D81EB62D-0D0F-3E49-8492-67175C155D0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4E993629-365B-7B46-9B10-388047257C54}"/>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768A7499-D980-B746-8C8D-5D273C0002D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F226F97-148B-BE40-B7E3-64946546BFA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B931105B-18E4-1249-BF70-738F65080E5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4C3ED9F5-E105-FA4F-B8F3-2B44D06F256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A0B23CED-9AB7-3B4E-BBA5-47F20655FF9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3028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4DB6369C-0607-F74A-BE38-8D1E0079117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830889D2-B3E5-A740-A1F7-638C81634F81}"/>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19DA8A-06FF-1D47-849B-A437AA60F28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73F19619-B421-7341-A84C-1F3ED6988C0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1F63CC2-86B9-7041-9385-4E9ABF42994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FAEC17E-94C5-944D-8779-C0F1C1AF745D}"/>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AE38034-141C-EA49-8F54-A4B07200549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D015AB7B-765A-6F4A-9957-0A7FBC5456B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D7422CD8-4FDF-5D44-927D-EEF16C8FA98B}"/>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79FF7FB-506C-8D43-96D5-05BDE663E29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C9ADCC33-2B88-2B4B-BE1D-792630C8ED5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FC3566FA-03E8-724D-AE93-2217963BD77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FC5A723-BFC9-924F-AA73-3E321F89FBA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32</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C12D4DD0-DBAD-DF42-9B3B-BD4EAAA812BC}"/>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17BF96E-70F5-E445-9A92-CEB1F815C81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EC19F37B-517A-F048-8E6D-6F59907FC20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5149F14-89E6-9A43-9809-FD0CB804E32B}"/>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2E0BACD-9954-024C-98A0-3F45FD588F6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21F9F09-9030-F54D-950B-02C1082499A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1BB33AFB-3DE5-F544-B2EA-1BA27C90866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D5CE7599-FAA0-5145-9DBE-D508DDFFD8A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47099CB3-0A80-3645-8346-A9BE357FAB82}"/>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B034667-F3AF-414B-8FF5-0A5978E62902}"/>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265773C6-2798-9244-A5AC-1B4FA155689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B2A3B7DD-9DCF-DF4B-9845-83AFC27DAFB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15092E7E-DC4C-5242-AE9C-C5EFF49F7A8A}"/>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4FE2604-DB91-3A49-9ED7-60560C7C942B}"/>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DB3114-D97A-ED48-AE40-86DCC33ECD69}"/>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DBFD9F48-AED7-B744-A482-FF8B4CB0E7CA}"/>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6923E069-366C-494A-8FE8-3F0F80D21C5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A4B593B4-3AA2-1741-9B94-9D4FCCE3B722}"/>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0CFC25CD-DE24-A649-88BF-45C26E82D5A7}"/>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0999039-99C5-4441-9385-7619A4463F5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7D5B9E21-6FDE-3844-ADAE-2E48867361B2}"/>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DE48EB7-CB30-044B-BF06-817790C4BE7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52349CEE-594C-EC44-9A2E-1078B8BC8A7F}"/>
                                                          </a:ext>
                                                        </a:extLst>
                                                      </p:cNvPr>
                                                      <p:cNvGrpSpPr/>
                                                      <p:nvPr/>
                                                    </p:nvGrpSpPr>
                                                    <p:grpSpPr>
                                                      <a:xfrm>
                                                        <a:off x="619423" y="5685080"/>
                                                        <a:ext cx="10351066" cy="714130"/>
                                                        <a:chOff x="619423" y="5685080"/>
                                                        <a:chExt cx="10351066" cy="714130"/>
                                                      </a:xfrm>
                                                    </p:grpSpPr>
                                                    <p:grpSp>
                                                      <p:nvGrpSpPr>
                                                        <p:cNvPr id="103" name="组合 102">
                                                          <a:extLst>
                                                            <a:ext uri="{FF2B5EF4-FFF2-40B4-BE49-F238E27FC236}">
                                                              <a16:creationId xmlns:a16="http://schemas.microsoft.com/office/drawing/2014/main" id="{B517D0E8-B06E-BD4B-862A-C4D20B230673}"/>
                                                            </a:ext>
                                                          </a:extLst>
                                                        </p:cNvPr>
                                                        <p:cNvGrpSpPr/>
                                                        <p:nvPr/>
                                                      </p:nvGrpSpPr>
                                                      <p:grpSpPr>
                                                        <a:xfrm>
                                                          <a:off x="619423" y="5685080"/>
                                                          <a:ext cx="10351066" cy="714130"/>
                                                          <a:chOff x="619423" y="5685080"/>
                                                          <a:chExt cx="10351066" cy="714130"/>
                                                        </a:xfrm>
                                                      </p:grpSpPr>
                                                      <p:grpSp>
                                                        <p:nvGrpSpPr>
                                                          <p:cNvPr id="106" name="组合 105">
                                                            <a:extLst>
                                                              <a:ext uri="{FF2B5EF4-FFF2-40B4-BE49-F238E27FC236}">
                                                                <a16:creationId xmlns:a16="http://schemas.microsoft.com/office/drawing/2014/main" id="{24A13917-F439-E24A-935D-EC9E333E2A02}"/>
                                                              </a:ext>
                                                            </a:extLst>
                                                          </p:cNvPr>
                                                          <p:cNvGrpSpPr/>
                                                          <p:nvPr/>
                                                        </p:nvGrpSpPr>
                                                        <p:grpSpPr>
                                                          <a:xfrm>
                                                            <a:off x="619423" y="5685080"/>
                                                            <a:ext cx="10351066" cy="584775"/>
                                                            <a:chOff x="619423" y="5685080"/>
                                                            <a:chExt cx="10351066" cy="584775"/>
                                                          </a:xfrm>
                                                        </p:grpSpPr>
                                                        <p:sp>
                                                          <p:nvSpPr>
                                                            <p:cNvPr id="108" name="文本框 107">
                                                              <a:extLst>
                                                                <a:ext uri="{FF2B5EF4-FFF2-40B4-BE49-F238E27FC236}">
                                                                  <a16:creationId xmlns:a16="http://schemas.microsoft.com/office/drawing/2014/main" id="{4E44ADFC-3BD9-5943-A15F-FDB7ED712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9" name="组合 108">
                                                              <a:extLst>
                                                                <a:ext uri="{FF2B5EF4-FFF2-40B4-BE49-F238E27FC236}">
                                                                  <a16:creationId xmlns:a16="http://schemas.microsoft.com/office/drawing/2014/main" id="{23AFB87C-F20E-7C4E-8A7A-D5E51C9E5E66}"/>
                                                                </a:ext>
                                                              </a:extLst>
                                                            </p:cNvPr>
                                                            <p:cNvGrpSpPr/>
                                                            <p:nvPr/>
                                                          </p:nvGrpSpPr>
                                                          <p:grpSpPr>
                                                            <a:xfrm>
                                                              <a:off x="1795604" y="5712739"/>
                                                              <a:ext cx="9174885" cy="551608"/>
                                                              <a:chOff x="1795604" y="5758004"/>
                                                              <a:chExt cx="9174885" cy="551608"/>
                                                            </a:xfrm>
                                                          </p:grpSpPr>
                                                          <p:grpSp>
                                                            <p:nvGrpSpPr>
                                                              <p:cNvPr id="110" name="组合 109">
                                                                <a:extLst>
                                                                  <a:ext uri="{FF2B5EF4-FFF2-40B4-BE49-F238E27FC236}">
                                                                    <a16:creationId xmlns:a16="http://schemas.microsoft.com/office/drawing/2014/main" id="{30CD38AF-11C6-AF4A-9BD0-68D9F58CBF92}"/>
                                                                  </a:ext>
                                                                </a:extLst>
                                                              </p:cNvPr>
                                                              <p:cNvGrpSpPr/>
                                                              <p:nvPr/>
                                                            </p:nvGrpSpPr>
                                                            <p:grpSpPr>
                                                              <a:xfrm>
                                                                <a:off x="1795604" y="5758004"/>
                                                                <a:ext cx="8600792" cy="416459"/>
                                                                <a:chOff x="1795604" y="5758004"/>
                                                                <a:chExt cx="8600792" cy="416459"/>
                                                              </a:xfrm>
                                                            </p:grpSpPr>
                                                            <p:cxnSp>
                                                              <p:nvCxnSpPr>
                                                                <p:cNvPr id="112" name="直线箭头连接符 111">
                                                                  <a:extLst>
                                                                    <a:ext uri="{FF2B5EF4-FFF2-40B4-BE49-F238E27FC236}">
                                                                      <a16:creationId xmlns:a16="http://schemas.microsoft.com/office/drawing/2014/main" id="{8B0FE72A-9267-214F-8929-E4B0A330E15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3" name="直线连接符 112">
                                                                  <a:extLst>
                                                                    <a:ext uri="{FF2B5EF4-FFF2-40B4-BE49-F238E27FC236}">
                                                                      <a16:creationId xmlns:a16="http://schemas.microsoft.com/office/drawing/2014/main" id="{E231D5C9-7F05-EE49-85CF-73826324DAA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1" name="文本框 110">
                                                                <a:extLst>
                                                                  <a:ext uri="{FF2B5EF4-FFF2-40B4-BE49-F238E27FC236}">
                                                                    <a16:creationId xmlns:a16="http://schemas.microsoft.com/office/drawing/2014/main" id="{91EC6D6A-251F-D54D-9682-0BB773517F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7" name="文本框 106">
                                                            <a:extLst>
                                                              <a:ext uri="{FF2B5EF4-FFF2-40B4-BE49-F238E27FC236}">
                                                                <a16:creationId xmlns:a16="http://schemas.microsoft.com/office/drawing/2014/main" id="{2C5D6574-608E-BF47-9B3E-3B5CBA51C4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4" name="直线连接符 103">
                                                          <a:extLst>
                                                            <a:ext uri="{FF2B5EF4-FFF2-40B4-BE49-F238E27FC236}">
                                                              <a16:creationId xmlns:a16="http://schemas.microsoft.com/office/drawing/2014/main" id="{8D51EB47-A8BD-9945-A0AB-12C83948824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092ED770-B5B9-1E44-871D-6BBFA3FFFC27}"/>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1" name="文本框 100">
                                                        <a:extLst>
                                                          <a:ext uri="{FF2B5EF4-FFF2-40B4-BE49-F238E27FC236}">
                                                            <a16:creationId xmlns:a16="http://schemas.microsoft.com/office/drawing/2014/main" id="{22B87113-21AC-A748-A924-AD6B8FDE8E6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2" name="矩形 101">
                                                        <a:extLst>
                                                          <a:ext uri="{FF2B5EF4-FFF2-40B4-BE49-F238E27FC236}">
                                                            <a16:creationId xmlns:a16="http://schemas.microsoft.com/office/drawing/2014/main" id="{DFA91192-87AD-8345-B9E0-5D56CEC63C39}"/>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8" name="文本框 97">
                                                      <a:extLst>
                                                        <a:ext uri="{FF2B5EF4-FFF2-40B4-BE49-F238E27FC236}">
                                                          <a16:creationId xmlns:a16="http://schemas.microsoft.com/office/drawing/2014/main" id="{721D0281-EA4E-1A4B-95F7-3CB66383A2B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5" name="文本框 94">
                                                    <a:extLst>
                                                      <a:ext uri="{FF2B5EF4-FFF2-40B4-BE49-F238E27FC236}">
                                                        <a16:creationId xmlns:a16="http://schemas.microsoft.com/office/drawing/2014/main" id="{F4902647-0D84-5F47-A612-EDB42C1AA9F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2" name="文本框 91">
                                                  <a:extLst>
                                                    <a:ext uri="{FF2B5EF4-FFF2-40B4-BE49-F238E27FC236}">
                                                      <a16:creationId xmlns:a16="http://schemas.microsoft.com/office/drawing/2014/main" id="{6DEDC8CB-4D3B-E148-9BC9-02D9F99180C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9" name="文本框 88">
                                                <a:extLst>
                                                  <a:ext uri="{FF2B5EF4-FFF2-40B4-BE49-F238E27FC236}">
                                                    <a16:creationId xmlns:a16="http://schemas.microsoft.com/office/drawing/2014/main" id="{BF5C90D4-31F8-CD49-BE36-9B01AB21849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0" name="矩形 89">
                                                <a:extLst>
                                                  <a:ext uri="{FF2B5EF4-FFF2-40B4-BE49-F238E27FC236}">
                                                    <a16:creationId xmlns:a16="http://schemas.microsoft.com/office/drawing/2014/main" id="{DD9FD28B-0D43-AD4C-AEC9-3D2117A526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6" name="文本框 85">
                                              <a:extLst>
                                                <a:ext uri="{FF2B5EF4-FFF2-40B4-BE49-F238E27FC236}">
                                                  <a16:creationId xmlns:a16="http://schemas.microsoft.com/office/drawing/2014/main" id="{7A662E79-10F5-AE4E-BE0A-6E95C97CA3F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7" name="矩形 86">
                                              <a:extLst>
                                                <a:ext uri="{FF2B5EF4-FFF2-40B4-BE49-F238E27FC236}">
                                                  <a16:creationId xmlns:a16="http://schemas.microsoft.com/office/drawing/2014/main" id="{04B90AEE-460E-4842-8CD7-2C87D081D7E0}"/>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3" name="文本框 82">
                                            <a:extLst>
                                              <a:ext uri="{FF2B5EF4-FFF2-40B4-BE49-F238E27FC236}">
                                                <a16:creationId xmlns:a16="http://schemas.microsoft.com/office/drawing/2014/main" id="{8CE01D5A-3501-F245-AC5A-5EA6AE4F659D}"/>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4" name="矩形 83">
                                            <a:extLst>
                                              <a:ext uri="{FF2B5EF4-FFF2-40B4-BE49-F238E27FC236}">
                                                <a16:creationId xmlns:a16="http://schemas.microsoft.com/office/drawing/2014/main" id="{38AC532B-7A05-0241-B63D-904C6950366B}"/>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0" name="文本框 79">
                                          <a:extLst>
                                            <a:ext uri="{FF2B5EF4-FFF2-40B4-BE49-F238E27FC236}">
                                              <a16:creationId xmlns:a16="http://schemas.microsoft.com/office/drawing/2014/main" id="{B1C76976-E348-614E-AFBB-436EA4E563F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1" name="矩形 80">
                                          <a:extLst>
                                            <a:ext uri="{FF2B5EF4-FFF2-40B4-BE49-F238E27FC236}">
                                              <a16:creationId xmlns:a16="http://schemas.microsoft.com/office/drawing/2014/main" id="{413A61F9-87D9-1940-8DC4-EB21931C29D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7" name="文本框 76">
                                        <a:extLst>
                                          <a:ext uri="{FF2B5EF4-FFF2-40B4-BE49-F238E27FC236}">
                                            <a16:creationId xmlns:a16="http://schemas.microsoft.com/office/drawing/2014/main" id="{0C8E748E-D98C-B049-9315-29C4106C764B}"/>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8" name="矩形 77">
                                        <a:extLst>
                                          <a:ext uri="{FF2B5EF4-FFF2-40B4-BE49-F238E27FC236}">
                                            <a16:creationId xmlns:a16="http://schemas.microsoft.com/office/drawing/2014/main" id="{1C3C60F9-41D0-5041-B728-0F76F86318E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B6431D56-FDFD-3D4F-9F71-31F9F82BCBB3}"/>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5" name="矩形 74">
                                      <a:extLst>
                                        <a:ext uri="{FF2B5EF4-FFF2-40B4-BE49-F238E27FC236}">
                                          <a16:creationId xmlns:a16="http://schemas.microsoft.com/office/drawing/2014/main" id="{E839AD1D-2D3D-E44F-BA20-04B019F6D530}"/>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20765465-AD70-8C42-B537-B1D9BFB7A1C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2" name="矩形 71">
                                    <a:extLst>
                                      <a:ext uri="{FF2B5EF4-FFF2-40B4-BE49-F238E27FC236}">
                                        <a16:creationId xmlns:a16="http://schemas.microsoft.com/office/drawing/2014/main" id="{51816CAE-23D4-AF4F-96CA-6E6100B6C48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8034F5E5-4324-3E4F-AA7D-4F3D1E9ABD0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9" name="矩形 68">
                                  <a:extLst>
                                    <a:ext uri="{FF2B5EF4-FFF2-40B4-BE49-F238E27FC236}">
                                      <a16:creationId xmlns:a16="http://schemas.microsoft.com/office/drawing/2014/main" id="{D93E9D58-4598-1D4D-92B5-690B4CB7BE9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AE19F87C-3137-9245-BE47-E135A2BD321B}"/>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6" name="矩形 65">
                                <a:extLst>
                                  <a:ext uri="{FF2B5EF4-FFF2-40B4-BE49-F238E27FC236}">
                                    <a16:creationId xmlns:a16="http://schemas.microsoft.com/office/drawing/2014/main" id="{9378F848-7675-9C49-B2A4-3D220E6C86A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B332EDD-B073-E64F-9AA3-79D55F990015}"/>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3" name="矩形 62">
                              <a:extLst>
                                <a:ext uri="{FF2B5EF4-FFF2-40B4-BE49-F238E27FC236}">
                                  <a16:creationId xmlns:a16="http://schemas.microsoft.com/office/drawing/2014/main" id="{254496EC-7CED-7849-9C83-950629288D82}"/>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A7F58624-7712-E94D-A9E6-A3D93B2A4BD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0" name="矩形 59">
                            <a:extLst>
                              <a:ext uri="{FF2B5EF4-FFF2-40B4-BE49-F238E27FC236}">
                                <a16:creationId xmlns:a16="http://schemas.microsoft.com/office/drawing/2014/main" id="{FA378639-66DE-0F49-AAC9-6FDC8339CA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6" name="文本框 55">
                          <a:extLst>
                            <a:ext uri="{FF2B5EF4-FFF2-40B4-BE49-F238E27FC236}">
                              <a16:creationId xmlns:a16="http://schemas.microsoft.com/office/drawing/2014/main" id="{52277266-6565-1F4C-AEE8-96ADE5EFA4D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7" name="矩形 56">
                          <a:extLst>
                            <a:ext uri="{FF2B5EF4-FFF2-40B4-BE49-F238E27FC236}">
                              <a16:creationId xmlns:a16="http://schemas.microsoft.com/office/drawing/2014/main" id="{4FEEA9B5-FFF9-554A-BE33-2FE54B2134E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6C71EC0C-056A-E344-8BD0-68DF0262994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4" name="矩形 53">
                        <a:extLst>
                          <a:ext uri="{FF2B5EF4-FFF2-40B4-BE49-F238E27FC236}">
                            <a16:creationId xmlns:a16="http://schemas.microsoft.com/office/drawing/2014/main" id="{7F3CC141-BB7E-BD40-AB05-4FF41DA0E9F3}"/>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6A8DB2A9-2295-B24A-9204-4C19194E3A9B}"/>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1" name="矩形 50">
                      <a:extLst>
                        <a:ext uri="{FF2B5EF4-FFF2-40B4-BE49-F238E27FC236}">
                          <a16:creationId xmlns:a16="http://schemas.microsoft.com/office/drawing/2014/main" id="{B6139CD1-1F21-0D47-9A19-E2BD99A0FB8B}"/>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7FB74FB9-1579-B94D-9073-B85198FDA723}"/>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48" name="矩形 47">
                    <a:extLst>
                      <a:ext uri="{FF2B5EF4-FFF2-40B4-BE49-F238E27FC236}">
                        <a16:creationId xmlns:a16="http://schemas.microsoft.com/office/drawing/2014/main" id="{7729C456-74B9-C343-9386-AD410416A64F}"/>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FCB982A6-F5C2-2241-A650-EB64CCC7BDF5}"/>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5" name="矩形 44">
                  <a:extLst>
                    <a:ext uri="{FF2B5EF4-FFF2-40B4-BE49-F238E27FC236}">
                      <a16:creationId xmlns:a16="http://schemas.microsoft.com/office/drawing/2014/main" id="{1C3F025C-1B61-8E43-BAC3-26BAF6F1C8A7}"/>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4" name="文本框 113">
                <a:extLst>
                  <a:ext uri="{FF2B5EF4-FFF2-40B4-BE49-F238E27FC236}">
                    <a16:creationId xmlns:a16="http://schemas.microsoft.com/office/drawing/2014/main" id="{B47A667F-32EA-B04E-8E73-FA347E04CBFF}"/>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grpSp>
          <p:nvGrpSpPr>
            <p:cNvPr id="116" name="组合 115">
              <a:extLst>
                <a:ext uri="{FF2B5EF4-FFF2-40B4-BE49-F238E27FC236}">
                  <a16:creationId xmlns:a16="http://schemas.microsoft.com/office/drawing/2014/main" id="{CC0E0D50-FE1B-0347-A35D-0CFFD4B5F2C1}"/>
                </a:ext>
              </a:extLst>
            </p:cNvPr>
            <p:cNvGrpSpPr/>
            <p:nvPr/>
          </p:nvGrpSpPr>
          <p:grpSpPr>
            <a:xfrm>
              <a:off x="2961275" y="5711591"/>
              <a:ext cx="447558" cy="416459"/>
              <a:chOff x="2961275" y="5711591"/>
              <a:chExt cx="447558" cy="416459"/>
            </a:xfrm>
          </p:grpSpPr>
          <p:sp>
            <p:nvSpPr>
              <p:cNvPr id="117" name="矩形 116">
                <a:extLst>
                  <a:ext uri="{FF2B5EF4-FFF2-40B4-BE49-F238E27FC236}">
                    <a16:creationId xmlns:a16="http://schemas.microsoft.com/office/drawing/2014/main" id="{FB2CBBDC-9717-FB41-AD32-B5D1D4689BC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D1D55711-ECE6-C647-8B9F-CC135C75A1E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9" name="组合 118">
              <a:extLst>
                <a:ext uri="{FF2B5EF4-FFF2-40B4-BE49-F238E27FC236}">
                  <a16:creationId xmlns:a16="http://schemas.microsoft.com/office/drawing/2014/main" id="{CA345B49-7C64-6A44-BB2B-871FD9D92EEF}"/>
                </a:ext>
              </a:extLst>
            </p:cNvPr>
            <p:cNvGrpSpPr/>
            <p:nvPr/>
          </p:nvGrpSpPr>
          <p:grpSpPr>
            <a:xfrm>
              <a:off x="2654350" y="5712151"/>
              <a:ext cx="447558" cy="416459"/>
              <a:chOff x="2961275" y="5711591"/>
              <a:chExt cx="447558" cy="416459"/>
            </a:xfrm>
          </p:grpSpPr>
          <p:sp>
            <p:nvSpPr>
              <p:cNvPr id="120" name="矩形 119">
                <a:extLst>
                  <a:ext uri="{FF2B5EF4-FFF2-40B4-BE49-F238E27FC236}">
                    <a16:creationId xmlns:a16="http://schemas.microsoft.com/office/drawing/2014/main" id="{2827B94B-A30A-D54D-961C-1090A05DC0A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1CD703D-D26B-984A-B566-64521C90F19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7C36CC9-7CE3-4C47-A92A-84EB4393B1F0}"/>
                </a:ext>
              </a:extLst>
            </p:cNvPr>
            <p:cNvGrpSpPr/>
            <p:nvPr/>
          </p:nvGrpSpPr>
          <p:grpSpPr>
            <a:xfrm>
              <a:off x="2350599" y="5712151"/>
              <a:ext cx="447558" cy="416459"/>
              <a:chOff x="2961275" y="5711591"/>
              <a:chExt cx="447558" cy="416459"/>
            </a:xfrm>
          </p:grpSpPr>
          <p:sp>
            <p:nvSpPr>
              <p:cNvPr id="123" name="矩形 122">
                <a:extLst>
                  <a:ext uri="{FF2B5EF4-FFF2-40B4-BE49-F238E27FC236}">
                    <a16:creationId xmlns:a16="http://schemas.microsoft.com/office/drawing/2014/main" id="{BCF70145-6F5E-3C42-9792-99580E2064F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FF1455D3-E788-1044-9FCF-55F6C4E0EB7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6" name="组合 125">
              <a:extLst>
                <a:ext uri="{FF2B5EF4-FFF2-40B4-BE49-F238E27FC236}">
                  <a16:creationId xmlns:a16="http://schemas.microsoft.com/office/drawing/2014/main" id="{23171F6B-BEB7-4A4D-9AED-D954511D76CA}"/>
                </a:ext>
              </a:extLst>
            </p:cNvPr>
            <p:cNvGrpSpPr/>
            <p:nvPr/>
          </p:nvGrpSpPr>
          <p:grpSpPr>
            <a:xfrm>
              <a:off x="9421259" y="5714014"/>
              <a:ext cx="447558" cy="416459"/>
              <a:chOff x="2961275" y="5711591"/>
              <a:chExt cx="447558" cy="416459"/>
            </a:xfrm>
          </p:grpSpPr>
          <p:sp>
            <p:nvSpPr>
              <p:cNvPr id="127" name="矩形 126">
                <a:extLst>
                  <a:ext uri="{FF2B5EF4-FFF2-40B4-BE49-F238E27FC236}">
                    <a16:creationId xmlns:a16="http://schemas.microsoft.com/office/drawing/2014/main" id="{96315280-8111-ED4C-954A-D8474A77DD8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8" name="文本框 127">
                <a:extLst>
                  <a:ext uri="{FF2B5EF4-FFF2-40B4-BE49-F238E27FC236}">
                    <a16:creationId xmlns:a16="http://schemas.microsoft.com/office/drawing/2014/main" id="{269F28CB-C9C1-1A4A-A58E-98D1D77F2F3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0" name="组合 129">
            <a:extLst>
              <a:ext uri="{FF2B5EF4-FFF2-40B4-BE49-F238E27FC236}">
                <a16:creationId xmlns:a16="http://schemas.microsoft.com/office/drawing/2014/main" id="{1C542721-3BB3-0E46-AEFE-52C594BC3F5E}"/>
              </a:ext>
            </a:extLst>
          </p:cNvPr>
          <p:cNvGrpSpPr/>
          <p:nvPr/>
        </p:nvGrpSpPr>
        <p:grpSpPr>
          <a:xfrm>
            <a:off x="397739" y="1835660"/>
            <a:ext cx="3401108" cy="3829722"/>
            <a:chOff x="397739" y="1835660"/>
            <a:chExt cx="3401108" cy="3829722"/>
          </a:xfrm>
        </p:grpSpPr>
        <p:sp>
          <p:nvSpPr>
            <p:cNvPr id="131" name="Content Placeholder 2">
              <a:extLst>
                <a:ext uri="{FF2B5EF4-FFF2-40B4-BE49-F238E27FC236}">
                  <a16:creationId xmlns:a16="http://schemas.microsoft.com/office/drawing/2014/main" id="{194F12E0-C328-2242-AAA1-DE977306C3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2" name="Content Placeholder 2">
              <a:extLst>
                <a:ext uri="{FF2B5EF4-FFF2-40B4-BE49-F238E27FC236}">
                  <a16:creationId xmlns:a16="http://schemas.microsoft.com/office/drawing/2014/main" id="{5BBC4808-B060-7F4A-B507-28FAD8724F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75016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A11C408-412A-6C44-B98C-7902B9A6BACE}"/>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AAB961F9-E93C-C347-83BD-379C9BD8DC4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7A3C00A-5590-8147-8F20-3D56114B9C2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4DF6109-B342-0743-9FEE-1020F28A57A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D18EF7D9-5F42-3B43-948F-1A47F1AA3C1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D0C2D8B-3B76-0944-8748-DAFC34CD5902}"/>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E624C43-9783-0642-AFB5-F4FBAB904FEC}"/>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370B1208-EC55-A045-A754-475AA279CBB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7681BFDD-BA2E-4647-B013-CC9722781F66}"/>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EA0ED8E-9E78-854C-AA26-1B05E7E0D9B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4E9138B2-CFC0-A940-BADA-F870B3D5CC6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B424505B-C295-2B4A-A899-4AEAA892D4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4F8D4B1-C5EB-4D4E-BB5C-7F1737734D9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33</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grpSp>
        <p:nvGrpSpPr>
          <p:cNvPr id="4" name="组合 3">
            <a:extLst>
              <a:ext uri="{FF2B5EF4-FFF2-40B4-BE49-F238E27FC236}">
                <a16:creationId xmlns:a16="http://schemas.microsoft.com/office/drawing/2014/main" id="{83D6FC50-34B8-8148-AF7F-8252B99E173F}"/>
              </a:ext>
            </a:extLst>
          </p:cNvPr>
          <p:cNvGrpSpPr/>
          <p:nvPr/>
        </p:nvGrpSpPr>
        <p:grpSpPr>
          <a:xfrm>
            <a:off x="619423" y="5685080"/>
            <a:ext cx="11254272" cy="714130"/>
            <a:chOff x="619423" y="5685080"/>
            <a:chExt cx="11254272" cy="714130"/>
          </a:xfrm>
        </p:grpSpPr>
        <p:grpSp>
          <p:nvGrpSpPr>
            <p:cNvPr id="10" name="组合 9">
              <a:extLst>
                <a:ext uri="{FF2B5EF4-FFF2-40B4-BE49-F238E27FC236}">
                  <a16:creationId xmlns:a16="http://schemas.microsoft.com/office/drawing/2014/main" id="{9FF43590-B933-EB47-9772-15C9A992A4E3}"/>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A43049D-5A7E-3A40-9131-A76D573BA51B}"/>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07E28101-CF0C-3F43-9CF7-DC133456CF74}"/>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E09F2BDE-80FB-9447-8A16-277E57CCD910}"/>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EB442BF1-FF07-1241-A788-CC53E786E15A}"/>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3851C2B2-EE92-AC41-B741-81FF1C6520CD}"/>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F74D7848-A47D-3E48-8066-E5C31E76052B}"/>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624E29F3-344B-404E-A77F-19F5993C6314}"/>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DD1AB3C9-5D45-5544-AE0E-30364D31FF92}"/>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78C1D2E8-1A8E-444D-A206-DCDAAADE4F49}"/>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692F93C7-7130-7443-BB47-3352698684A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C7BAD7BB-758E-DD43-83CD-004EB3483A6F}"/>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7D465842-D0E3-FA46-A101-1FB8854BD29A}"/>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428E372B-25CB-0C49-9763-1FDD0A99C63C}"/>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B99620F4-D80A-9E4F-B0C4-34BDBCC00152}"/>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38C80650-1F5A-B84F-B9DB-B5AC2D7478E0}"/>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14974F6F-63FD-704C-93CF-F26DC684797E}"/>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798FE0BB-1B75-5C45-91E0-32F943B3F75F}"/>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FDC52039-7F05-4548-A6B4-5BC6B9524CF0}"/>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4E0ED31D-8A30-244D-944D-CF23971577EB}"/>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B9783E94-6AFA-9D4B-9863-2EBC6AB5A3AC}"/>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ABEB089C-197D-B24D-8DD7-D0BA08A1F6CE}"/>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8C63F5F7-D947-FE4F-A4E6-5A40ABE5A066}"/>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7975D75E-B8C5-3742-934F-FCA4D94753C1}"/>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E8B3E465-1538-8E48-B472-458F4F8145A1}"/>
                                                                </a:ext>
                                                              </a:extLst>
                                                            </p:cNvPr>
                                                            <p:cNvGrpSpPr/>
                                                            <p:nvPr/>
                                                          </p:nvGrpSpPr>
                                                          <p:grpSpPr>
                                                            <a:xfrm>
                                                              <a:off x="619423" y="5685080"/>
                                                              <a:ext cx="11254272" cy="584775"/>
                                                              <a:chOff x="619423" y="5685080"/>
                                                              <a:chExt cx="11254272" cy="584775"/>
                                                            </a:xfrm>
                                                          </p:grpSpPr>
                                                          <p:sp>
                                                            <p:nvSpPr>
                                                              <p:cNvPr id="111" name="文本框 110">
                                                                <a:extLst>
                                                                  <a:ext uri="{FF2B5EF4-FFF2-40B4-BE49-F238E27FC236}">
                                                                    <a16:creationId xmlns:a16="http://schemas.microsoft.com/office/drawing/2014/main" id="{B78BA273-C35B-064D-BF05-1ED1C4C960E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2" name="组合 111">
                                                                <a:extLst>
                                                                  <a:ext uri="{FF2B5EF4-FFF2-40B4-BE49-F238E27FC236}">
                                                                    <a16:creationId xmlns:a16="http://schemas.microsoft.com/office/drawing/2014/main" id="{2B8AC9C1-B6FD-2848-8777-F05CEADE1FD8}"/>
                                                                  </a:ext>
                                                                </a:extLst>
                                                              </p:cNvPr>
                                                              <p:cNvGrpSpPr/>
                                                              <p:nvPr/>
                                                            </p:nvGrpSpPr>
                                                            <p:grpSpPr>
                                                              <a:xfrm>
                                                                <a:off x="1795604" y="5712739"/>
                                                                <a:ext cx="10078091" cy="547681"/>
                                                                <a:chOff x="1795604" y="5758004"/>
                                                                <a:chExt cx="10078091" cy="547681"/>
                                                              </a:xfrm>
                                                            </p:grpSpPr>
                                                            <p:grpSp>
                                                              <p:nvGrpSpPr>
                                                                <p:cNvPr id="113" name="组合 112">
                                                                  <a:extLst>
                                                                    <a:ext uri="{FF2B5EF4-FFF2-40B4-BE49-F238E27FC236}">
                                                                      <a16:creationId xmlns:a16="http://schemas.microsoft.com/office/drawing/2014/main" id="{4C0A8F3A-B531-454A-8CD3-AB15775A10B3}"/>
                                                                    </a:ext>
                                                                  </a:extLst>
                                                                </p:cNvPr>
                                                                <p:cNvGrpSpPr/>
                                                                <p:nvPr/>
                                                              </p:nvGrpSpPr>
                                                              <p:grpSpPr>
                                                                <a:xfrm>
                                                                  <a:off x="1795604" y="5758004"/>
                                                                  <a:ext cx="9541866" cy="416459"/>
                                                                  <a:chOff x="1795604" y="5758004"/>
                                                                  <a:chExt cx="9541866" cy="416459"/>
                                                                </a:xfrm>
                                                              </p:grpSpPr>
                                                              <p:cxnSp>
                                                                <p:nvCxnSpPr>
                                                                  <p:cNvPr id="115" name="直线箭头连接符 114">
                                                                    <a:extLst>
                                                                      <a:ext uri="{FF2B5EF4-FFF2-40B4-BE49-F238E27FC236}">
                                                                        <a16:creationId xmlns:a16="http://schemas.microsoft.com/office/drawing/2014/main" id="{B791DEAB-4918-A746-816F-1BBE2F7443B1}"/>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线连接符 115">
                                                                    <a:extLst>
                                                                      <a:ext uri="{FF2B5EF4-FFF2-40B4-BE49-F238E27FC236}">
                                                                        <a16:creationId xmlns:a16="http://schemas.microsoft.com/office/drawing/2014/main" id="{6EA8607F-D553-E642-9BAF-25A2A3D8175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C99D5AEB-BBEB-A841-9485-E8395AC60D6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0" name="文本框 109">
                                                              <a:extLst>
                                                                <a:ext uri="{FF2B5EF4-FFF2-40B4-BE49-F238E27FC236}">
                                                                  <a16:creationId xmlns:a16="http://schemas.microsoft.com/office/drawing/2014/main" id="{8AA72C6E-4953-6049-99B6-80CFB5E03ED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7" name="直线连接符 106">
                                                            <a:extLst>
                                                              <a:ext uri="{FF2B5EF4-FFF2-40B4-BE49-F238E27FC236}">
                                                                <a16:creationId xmlns:a16="http://schemas.microsoft.com/office/drawing/2014/main" id="{2AF058EB-C1FA-1C46-889C-4A542123D66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1B3C2F6B-F71D-6D4B-A54B-58399B30285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4" name="文本框 103">
                                                          <a:extLst>
                                                            <a:ext uri="{FF2B5EF4-FFF2-40B4-BE49-F238E27FC236}">
                                                              <a16:creationId xmlns:a16="http://schemas.microsoft.com/office/drawing/2014/main" id="{ADF839B6-748F-DE4E-A7AA-C6D71A3DE88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5" name="矩形 104">
                                                          <a:extLst>
                                                            <a:ext uri="{FF2B5EF4-FFF2-40B4-BE49-F238E27FC236}">
                                                              <a16:creationId xmlns:a16="http://schemas.microsoft.com/office/drawing/2014/main" id="{FFECB564-0023-6E4B-8523-6D999380690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1" name="文本框 100">
                                                        <a:extLst>
                                                          <a:ext uri="{FF2B5EF4-FFF2-40B4-BE49-F238E27FC236}">
                                                            <a16:creationId xmlns:a16="http://schemas.microsoft.com/office/drawing/2014/main" id="{10843951-4521-134E-8DE4-11CA20EE8C2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8" name="文本框 97">
                                                      <a:extLst>
                                                        <a:ext uri="{FF2B5EF4-FFF2-40B4-BE49-F238E27FC236}">
                                                          <a16:creationId xmlns:a16="http://schemas.microsoft.com/office/drawing/2014/main" id="{49445CAB-D02D-1248-AE3B-B08BBEEF0FA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5" name="文本框 94">
                                                    <a:extLst>
                                                      <a:ext uri="{FF2B5EF4-FFF2-40B4-BE49-F238E27FC236}">
                                                        <a16:creationId xmlns:a16="http://schemas.microsoft.com/office/drawing/2014/main" id="{424ADB3F-8860-674E-B25E-B3920389EB01}"/>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2" name="文本框 91">
                                                  <a:extLst>
                                                    <a:ext uri="{FF2B5EF4-FFF2-40B4-BE49-F238E27FC236}">
                                                      <a16:creationId xmlns:a16="http://schemas.microsoft.com/office/drawing/2014/main" id="{CC0A0D48-D347-6948-9F67-AD09AABF4D2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3" name="矩形 92">
                                                  <a:extLst>
                                                    <a:ext uri="{FF2B5EF4-FFF2-40B4-BE49-F238E27FC236}">
                                                      <a16:creationId xmlns:a16="http://schemas.microsoft.com/office/drawing/2014/main" id="{9B874E71-9267-5641-ABDF-5260509DBE8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9" name="文本框 88">
                                                <a:extLst>
                                                  <a:ext uri="{FF2B5EF4-FFF2-40B4-BE49-F238E27FC236}">
                                                    <a16:creationId xmlns:a16="http://schemas.microsoft.com/office/drawing/2014/main" id="{1F6C65FF-6ABC-0244-BD89-592A40E7AF1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0" name="矩形 89">
                                                <a:extLst>
                                                  <a:ext uri="{FF2B5EF4-FFF2-40B4-BE49-F238E27FC236}">
                                                    <a16:creationId xmlns:a16="http://schemas.microsoft.com/office/drawing/2014/main" id="{4258B0B6-B102-8F49-BB10-4740E2D3172C}"/>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6" name="文本框 85">
                                              <a:extLst>
                                                <a:ext uri="{FF2B5EF4-FFF2-40B4-BE49-F238E27FC236}">
                                                  <a16:creationId xmlns:a16="http://schemas.microsoft.com/office/drawing/2014/main" id="{E388D92F-9E1A-1A43-855F-E52B7FFF9311}"/>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7" name="矩形 86">
                                              <a:extLst>
                                                <a:ext uri="{FF2B5EF4-FFF2-40B4-BE49-F238E27FC236}">
                                                  <a16:creationId xmlns:a16="http://schemas.microsoft.com/office/drawing/2014/main" id="{3C245592-741C-BB4B-88FA-2AC27E476C71}"/>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3" name="文本框 82">
                                            <a:extLst>
                                              <a:ext uri="{FF2B5EF4-FFF2-40B4-BE49-F238E27FC236}">
                                                <a16:creationId xmlns:a16="http://schemas.microsoft.com/office/drawing/2014/main" id="{9FF4B76D-B6D4-4A41-8750-5AB9CE911B3C}"/>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4" name="矩形 83">
                                            <a:extLst>
                                              <a:ext uri="{FF2B5EF4-FFF2-40B4-BE49-F238E27FC236}">
                                                <a16:creationId xmlns:a16="http://schemas.microsoft.com/office/drawing/2014/main" id="{FD2891EE-E70A-234D-BB33-A62349F80A9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0" name="文本框 79">
                                          <a:extLst>
                                            <a:ext uri="{FF2B5EF4-FFF2-40B4-BE49-F238E27FC236}">
                                              <a16:creationId xmlns:a16="http://schemas.microsoft.com/office/drawing/2014/main" id="{9F27113D-2EA6-0546-8202-0A917C491B1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1" name="矩形 80">
                                          <a:extLst>
                                            <a:ext uri="{FF2B5EF4-FFF2-40B4-BE49-F238E27FC236}">
                                              <a16:creationId xmlns:a16="http://schemas.microsoft.com/office/drawing/2014/main" id="{BDDF2FCC-30EF-1B46-9B64-9E7B2CFB91D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6F71315E-B0AA-FA44-8EF8-6956B61791E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8" name="矩形 77">
                                        <a:extLst>
                                          <a:ext uri="{FF2B5EF4-FFF2-40B4-BE49-F238E27FC236}">
                                            <a16:creationId xmlns:a16="http://schemas.microsoft.com/office/drawing/2014/main" id="{E295C6B0-E09E-7342-98CD-4A38DF0B26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32DDE4A7-29B4-C446-BA30-F53BAA707D58}"/>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5" name="矩形 74">
                                      <a:extLst>
                                        <a:ext uri="{FF2B5EF4-FFF2-40B4-BE49-F238E27FC236}">
                                          <a16:creationId xmlns:a16="http://schemas.microsoft.com/office/drawing/2014/main" id="{9936C1AF-9A0C-7D4C-BD09-2502FF44896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066DFF81-3B64-7041-BCDD-2C3D3AFA9EA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2" name="矩形 71">
                                    <a:extLst>
                                      <a:ext uri="{FF2B5EF4-FFF2-40B4-BE49-F238E27FC236}">
                                        <a16:creationId xmlns:a16="http://schemas.microsoft.com/office/drawing/2014/main" id="{66443445-0360-F748-8460-D56DAFCE94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9A155DEA-38B2-6149-BB6C-5E26A5B99B20}"/>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9" name="矩形 68">
                                  <a:extLst>
                                    <a:ext uri="{FF2B5EF4-FFF2-40B4-BE49-F238E27FC236}">
                                      <a16:creationId xmlns:a16="http://schemas.microsoft.com/office/drawing/2014/main" id="{09F33BD1-6A25-0E44-B824-5AEFC9F7AD2C}"/>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EA5B53A0-A496-7846-898C-F91119BDBA28}"/>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6" name="矩形 65">
                                <a:extLst>
                                  <a:ext uri="{FF2B5EF4-FFF2-40B4-BE49-F238E27FC236}">
                                    <a16:creationId xmlns:a16="http://schemas.microsoft.com/office/drawing/2014/main" id="{EBA37D76-571A-C74B-B765-B36262608DDD}"/>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81885E00-57CF-D144-AC6E-559C2A7CD8A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3" name="矩形 62">
                              <a:extLst>
                                <a:ext uri="{FF2B5EF4-FFF2-40B4-BE49-F238E27FC236}">
                                  <a16:creationId xmlns:a16="http://schemas.microsoft.com/office/drawing/2014/main" id="{9CDDAED3-0F21-FD47-B459-F759D8C7ED54}"/>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9920046A-A8EF-704B-AE9A-24BE9872FC8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0" name="矩形 59">
                            <a:extLst>
                              <a:ext uri="{FF2B5EF4-FFF2-40B4-BE49-F238E27FC236}">
                                <a16:creationId xmlns:a16="http://schemas.microsoft.com/office/drawing/2014/main" id="{635D9D0A-1116-8E42-B5CC-505E5EC90E9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086D0D0A-7FF9-7847-9D60-E3E896BCE3F8}"/>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7" name="矩形 56">
                          <a:extLst>
                            <a:ext uri="{FF2B5EF4-FFF2-40B4-BE49-F238E27FC236}">
                              <a16:creationId xmlns:a16="http://schemas.microsoft.com/office/drawing/2014/main" id="{389EF9EC-6AE4-CF4E-97E0-80AC792C967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47E0AD57-27B0-BA43-AFE0-3A006F41066A}"/>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4" name="矩形 53">
                        <a:extLst>
                          <a:ext uri="{FF2B5EF4-FFF2-40B4-BE49-F238E27FC236}">
                            <a16:creationId xmlns:a16="http://schemas.microsoft.com/office/drawing/2014/main" id="{40931432-4709-8B4A-99A1-11CD1386495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2625BA10-9D49-B541-9B53-57F4AADBFB44}"/>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1" name="矩形 50">
                      <a:extLst>
                        <a:ext uri="{FF2B5EF4-FFF2-40B4-BE49-F238E27FC236}">
                          <a16:creationId xmlns:a16="http://schemas.microsoft.com/office/drawing/2014/main" id="{9620CC98-C0B2-D84A-8021-A852F594F648}"/>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0469E4FC-43B7-6C47-9572-A2BEC1B979F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8" name="矩形 47">
                    <a:extLst>
                      <a:ext uri="{FF2B5EF4-FFF2-40B4-BE49-F238E27FC236}">
                        <a16:creationId xmlns:a16="http://schemas.microsoft.com/office/drawing/2014/main" id="{ED132E70-0798-F844-90B8-52A3FDC775E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7CFADCB0-0983-C043-9302-91F312C31213}"/>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17" name="文本框 116">
                <a:extLst>
                  <a:ext uri="{FF2B5EF4-FFF2-40B4-BE49-F238E27FC236}">
                    <a16:creationId xmlns:a16="http://schemas.microsoft.com/office/drawing/2014/main" id="{F30DADA8-CC27-9A40-8545-5AD1DE5FC600}"/>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18" name="矩形 117">
                <a:extLst>
                  <a:ext uri="{FF2B5EF4-FFF2-40B4-BE49-F238E27FC236}">
                    <a16:creationId xmlns:a16="http://schemas.microsoft.com/office/drawing/2014/main" id="{3C248638-44EC-744A-819A-EC495AAC2A3E}"/>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9" name="组合 118">
              <a:extLst>
                <a:ext uri="{FF2B5EF4-FFF2-40B4-BE49-F238E27FC236}">
                  <a16:creationId xmlns:a16="http://schemas.microsoft.com/office/drawing/2014/main" id="{A7951F4A-0FF5-9144-8C61-A48099CE2CC4}"/>
                </a:ext>
              </a:extLst>
            </p:cNvPr>
            <p:cNvGrpSpPr/>
            <p:nvPr/>
          </p:nvGrpSpPr>
          <p:grpSpPr>
            <a:xfrm>
              <a:off x="2961275" y="5711591"/>
              <a:ext cx="447558" cy="416459"/>
              <a:chOff x="2961275" y="5711591"/>
              <a:chExt cx="447558" cy="416459"/>
            </a:xfrm>
          </p:grpSpPr>
          <p:sp>
            <p:nvSpPr>
              <p:cNvPr id="120" name="矩形 119">
                <a:extLst>
                  <a:ext uri="{FF2B5EF4-FFF2-40B4-BE49-F238E27FC236}">
                    <a16:creationId xmlns:a16="http://schemas.microsoft.com/office/drawing/2014/main" id="{22EB0A30-D037-A342-BC6C-77DC88A1939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46ABFEB-5EA4-9248-A66E-88D724D4063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161C7E4-6A45-3D49-9053-C89C6127D3CB}"/>
                </a:ext>
              </a:extLst>
            </p:cNvPr>
            <p:cNvGrpSpPr/>
            <p:nvPr/>
          </p:nvGrpSpPr>
          <p:grpSpPr>
            <a:xfrm>
              <a:off x="2654350" y="5712151"/>
              <a:ext cx="447558" cy="416459"/>
              <a:chOff x="2961275" y="5711591"/>
              <a:chExt cx="447558" cy="416459"/>
            </a:xfrm>
          </p:grpSpPr>
          <p:sp>
            <p:nvSpPr>
              <p:cNvPr id="123" name="矩形 122">
                <a:extLst>
                  <a:ext uri="{FF2B5EF4-FFF2-40B4-BE49-F238E27FC236}">
                    <a16:creationId xmlns:a16="http://schemas.microsoft.com/office/drawing/2014/main" id="{0C50047F-F12F-9045-93CD-54FA8BC88E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7EC95090-F6CD-BF4A-A34A-7B770F0A3A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83BB163B-3C0B-A74C-897A-3387213A8C4D}"/>
                </a:ext>
              </a:extLst>
            </p:cNvPr>
            <p:cNvGrpSpPr/>
            <p:nvPr/>
          </p:nvGrpSpPr>
          <p:grpSpPr>
            <a:xfrm>
              <a:off x="2350599" y="5712151"/>
              <a:ext cx="447558" cy="416459"/>
              <a:chOff x="2961275" y="5711591"/>
              <a:chExt cx="447558" cy="416459"/>
            </a:xfrm>
          </p:grpSpPr>
          <p:sp>
            <p:nvSpPr>
              <p:cNvPr id="126" name="矩形 125">
                <a:extLst>
                  <a:ext uri="{FF2B5EF4-FFF2-40B4-BE49-F238E27FC236}">
                    <a16:creationId xmlns:a16="http://schemas.microsoft.com/office/drawing/2014/main" id="{FDB15F46-14ED-EF4C-B6B0-17BF6C46E8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36EE4455-CEAB-1E43-9C33-95D87245E45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4081920B-EA1F-E644-868A-478680DA626A}"/>
                </a:ext>
              </a:extLst>
            </p:cNvPr>
            <p:cNvGrpSpPr/>
            <p:nvPr/>
          </p:nvGrpSpPr>
          <p:grpSpPr>
            <a:xfrm>
              <a:off x="9419556" y="5711591"/>
              <a:ext cx="447558" cy="416459"/>
              <a:chOff x="2961275" y="5711591"/>
              <a:chExt cx="447558" cy="416459"/>
            </a:xfrm>
          </p:grpSpPr>
          <p:sp>
            <p:nvSpPr>
              <p:cNvPr id="129" name="矩形 128">
                <a:extLst>
                  <a:ext uri="{FF2B5EF4-FFF2-40B4-BE49-F238E27FC236}">
                    <a16:creationId xmlns:a16="http://schemas.microsoft.com/office/drawing/2014/main" id="{B02D3BDD-859A-CE4E-909E-212FFD22F50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887EE710-CB17-3545-803F-B7E98FA7AD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E3EBD904-AD93-0E4F-90CB-4D943B43D209}"/>
              </a:ext>
            </a:extLst>
          </p:cNvPr>
          <p:cNvGrpSpPr/>
          <p:nvPr/>
        </p:nvGrpSpPr>
        <p:grpSpPr>
          <a:xfrm>
            <a:off x="397739" y="1835660"/>
            <a:ext cx="3401108" cy="3829722"/>
            <a:chOff x="397739" y="1835660"/>
            <a:chExt cx="3401108" cy="3829722"/>
          </a:xfrm>
        </p:grpSpPr>
        <p:sp>
          <p:nvSpPr>
            <p:cNvPr id="132" name="Content Placeholder 2">
              <a:extLst>
                <a:ext uri="{FF2B5EF4-FFF2-40B4-BE49-F238E27FC236}">
                  <a16:creationId xmlns:a16="http://schemas.microsoft.com/office/drawing/2014/main" id="{E47DFEDD-31FA-B74F-9261-55334B28E2F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3" name="Content Placeholder 2">
              <a:extLst>
                <a:ext uri="{FF2B5EF4-FFF2-40B4-BE49-F238E27FC236}">
                  <a16:creationId xmlns:a16="http://schemas.microsoft.com/office/drawing/2014/main" id="{B75567B1-5953-C042-A95E-9F587B0CE06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8425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48F9518-2089-8B43-9BE3-DEC769D308D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DB736198-D428-2F48-B930-E6070DD39FD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8A2E87D0-A3AC-8145-977E-7930693BCF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3E14FDE1-BD11-D344-ADE5-FC8FFE01557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C0718996-5A1A-DC4D-9322-BFE7211FC8B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9AE9F454-0F82-364E-AB54-2B5017E9EF6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DD6BAEB-B142-9647-9C70-914493C02DE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41EA2E6C-D410-3042-A53E-F706906B8A5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A6F83FF4-B4ED-2D42-A044-A27F078229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C6A0D3B-9AB1-CE49-B307-2B8211B8FCA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1B7F6C9-F754-974D-BECC-6517CAC385A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848A797C-EABF-BE42-AF46-45FDBCF14F4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4E7C10A4-7ECB-A04B-8A3B-CAA0556BA5E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34</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FC4FC7F3-F981-A744-867B-8BFA3FFCBEBB}"/>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654E4F30-769B-8340-9193-9729710F77C4}"/>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0408215A-E7A2-D140-9622-23EE4CC6F49E}"/>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B70038B0-07D2-F34A-9CC2-088001FD76B5}"/>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BB86F39B-2E4E-D84D-9CAE-67C4F4AD70C6}"/>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400CEB7F-A44F-2F43-B1BB-527A9719C993}"/>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E45E0031-0A72-C44F-82ED-BDE856F937BB}"/>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10C33841-DE7D-1D4D-8574-F8F34E4216F3}"/>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33C97F1F-D267-CB4E-BFD3-C1210FBF7D60}"/>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39A9BE23-A43D-5744-93B5-BECCCAFCFB20}"/>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0DEFEED0-31BD-F841-B3C9-C8418CB49C68}"/>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EBF3C001-ADDF-574B-9968-B4BB7370EE1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EEC3D55B-89F3-3F4F-80D5-0A6A80D96FC8}"/>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9B610A20-C122-BB46-BB0D-CE045B508A38}"/>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D9502CDB-E92B-3144-AC7E-6091E79F08DD}"/>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1DC92691-5CCD-B24C-928F-F6B9CD500AC7}"/>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EFA6C5D3-6572-6642-BEDC-75E40999EE53}"/>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77BFDCFC-310D-6542-9961-4491DEC459AF}"/>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44507C23-07E0-D646-93ED-84078D384FC2}"/>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D5E9D630-0B4C-4548-B52A-9EED023D43F4}"/>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A49341AE-409C-7C42-82D6-BCBA30EB3BEC}"/>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9F3074C5-509C-F34D-80FA-DD8A5612C580}"/>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58C9D9A2-DFCC-734A-AD53-4AA5001371CB}"/>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0F7DD7B5-CB80-A942-A984-A5E9B4921DEC}"/>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D305614D-6876-A74D-8443-5CCC0CB253B5}"/>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51D4DC1E-15CD-524B-81B8-ECA81952D812}"/>
                                                                </a:ext>
                                                              </a:extLst>
                                                            </p:cNvPr>
                                                            <p:cNvGrpSpPr/>
                                                            <p:nvPr/>
                                                          </p:nvGrpSpPr>
                                                          <p:grpSpPr>
                                                            <a:xfrm>
                                                              <a:off x="619423" y="5685080"/>
                                                              <a:ext cx="11254272" cy="714130"/>
                                                              <a:chOff x="619423" y="5685080"/>
                                                              <a:chExt cx="11254272" cy="714130"/>
                                                            </a:xfrm>
                                                          </p:grpSpPr>
                                                          <p:grpSp>
                                                            <p:nvGrpSpPr>
                                                              <p:cNvPr id="112" name="组合 111">
                                                                <a:extLst>
                                                                  <a:ext uri="{FF2B5EF4-FFF2-40B4-BE49-F238E27FC236}">
                                                                    <a16:creationId xmlns:a16="http://schemas.microsoft.com/office/drawing/2014/main" id="{AE3E527A-E3B1-9940-B1A2-136605630A1E}"/>
                                                                  </a:ext>
                                                                </a:extLst>
                                                              </p:cNvPr>
                                                              <p:cNvGrpSpPr/>
                                                              <p:nvPr/>
                                                            </p:nvGrpSpPr>
                                                            <p:grpSpPr>
                                                              <a:xfrm>
                                                                <a:off x="619423" y="5685080"/>
                                                                <a:ext cx="11254272" cy="584775"/>
                                                                <a:chOff x="619423" y="5685080"/>
                                                                <a:chExt cx="11254272" cy="584775"/>
                                                              </a:xfrm>
                                                            </p:grpSpPr>
                                                            <p:sp>
                                                              <p:nvSpPr>
                                                                <p:cNvPr id="114" name="文本框 113">
                                                                  <a:extLst>
                                                                    <a:ext uri="{FF2B5EF4-FFF2-40B4-BE49-F238E27FC236}">
                                                                      <a16:creationId xmlns:a16="http://schemas.microsoft.com/office/drawing/2014/main" id="{B7D6A40A-0270-0A42-B4B9-D1BCD8419E5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5" name="组合 114">
                                                                  <a:extLst>
                                                                    <a:ext uri="{FF2B5EF4-FFF2-40B4-BE49-F238E27FC236}">
                                                                      <a16:creationId xmlns:a16="http://schemas.microsoft.com/office/drawing/2014/main" id="{91429BEF-23BA-5743-AEC1-9ABB1A7009B6}"/>
                                                                    </a:ext>
                                                                  </a:extLst>
                                                                </p:cNvPr>
                                                                <p:cNvGrpSpPr/>
                                                                <p:nvPr/>
                                                              </p:nvGrpSpPr>
                                                              <p:grpSpPr>
                                                                <a:xfrm>
                                                                  <a:off x="1795604" y="5712739"/>
                                                                  <a:ext cx="10078091" cy="547681"/>
                                                                  <a:chOff x="1795604" y="5758004"/>
                                                                  <a:chExt cx="10078091" cy="547681"/>
                                                                </a:xfrm>
                                                              </p:grpSpPr>
                                                              <p:grpSp>
                                                                <p:nvGrpSpPr>
                                                                  <p:cNvPr id="116" name="组合 115">
                                                                    <a:extLst>
                                                                      <a:ext uri="{FF2B5EF4-FFF2-40B4-BE49-F238E27FC236}">
                                                                        <a16:creationId xmlns:a16="http://schemas.microsoft.com/office/drawing/2014/main" id="{70CA0713-1111-4C41-B688-FE99A20262E8}"/>
                                                                      </a:ext>
                                                                    </a:extLst>
                                                                  </p:cNvPr>
                                                                  <p:cNvGrpSpPr/>
                                                                  <p:nvPr/>
                                                                </p:nvGrpSpPr>
                                                                <p:grpSpPr>
                                                                  <a:xfrm>
                                                                    <a:off x="1795604" y="5758004"/>
                                                                    <a:ext cx="9541866" cy="416459"/>
                                                                    <a:chOff x="1795604" y="5758004"/>
                                                                    <a:chExt cx="9541866" cy="416459"/>
                                                                  </a:xfrm>
                                                                </p:grpSpPr>
                                                                <p:cxnSp>
                                                                  <p:nvCxnSpPr>
                                                                    <p:cNvPr id="118" name="直线箭头连接符 117">
                                                                      <a:extLst>
                                                                        <a:ext uri="{FF2B5EF4-FFF2-40B4-BE49-F238E27FC236}">
                                                                          <a16:creationId xmlns:a16="http://schemas.microsoft.com/office/drawing/2014/main" id="{01A7ACE3-4B5D-5E4E-A396-105213B622AE}"/>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线连接符 118">
                                                                      <a:extLst>
                                                                        <a:ext uri="{FF2B5EF4-FFF2-40B4-BE49-F238E27FC236}">
                                                                          <a16:creationId xmlns:a16="http://schemas.microsoft.com/office/drawing/2014/main" id="{22B6B071-50CF-284E-A119-5CFAAE96E16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7" name="文本框 116">
                                                                    <a:extLst>
                                                                      <a:ext uri="{FF2B5EF4-FFF2-40B4-BE49-F238E27FC236}">
                                                                        <a16:creationId xmlns:a16="http://schemas.microsoft.com/office/drawing/2014/main" id="{CCFB05C5-C107-8C4F-B63E-BD2B6FCA5FA2}"/>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3" name="文本框 112">
                                                                <a:extLst>
                                                                  <a:ext uri="{FF2B5EF4-FFF2-40B4-BE49-F238E27FC236}">
                                                                    <a16:creationId xmlns:a16="http://schemas.microsoft.com/office/drawing/2014/main" id="{2F6ED523-8935-2740-9CA3-1F5E8FBECDC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0" name="直线连接符 109">
                                                              <a:extLst>
                                                                <a:ext uri="{FF2B5EF4-FFF2-40B4-BE49-F238E27FC236}">
                                                                  <a16:creationId xmlns:a16="http://schemas.microsoft.com/office/drawing/2014/main" id="{BCA3A0A8-246E-E849-98C5-EEB930A4892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1E8E779A-BF53-0247-87FF-0E05DEAA251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7" name="文本框 106">
                                                            <a:extLst>
                                                              <a:ext uri="{FF2B5EF4-FFF2-40B4-BE49-F238E27FC236}">
                                                                <a16:creationId xmlns:a16="http://schemas.microsoft.com/office/drawing/2014/main" id="{4AE67AD6-A550-6C49-92F2-BD62A307B8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8" name="矩形 107">
                                                            <a:extLst>
                                                              <a:ext uri="{FF2B5EF4-FFF2-40B4-BE49-F238E27FC236}">
                                                                <a16:creationId xmlns:a16="http://schemas.microsoft.com/office/drawing/2014/main" id="{93FF244A-8E6E-C343-850E-95F348F90BBF}"/>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4" name="文本框 103">
                                                          <a:extLst>
                                                            <a:ext uri="{FF2B5EF4-FFF2-40B4-BE49-F238E27FC236}">
                                                              <a16:creationId xmlns:a16="http://schemas.microsoft.com/office/drawing/2014/main" id="{4983B6A3-9EFE-EA42-A03E-3E4F7EC66A1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1" name="文本框 100">
                                                        <a:extLst>
                                                          <a:ext uri="{FF2B5EF4-FFF2-40B4-BE49-F238E27FC236}">
                                                            <a16:creationId xmlns:a16="http://schemas.microsoft.com/office/drawing/2014/main" id="{9F4E091C-FE04-CE44-B816-CCA86D1EA0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8" name="文本框 97">
                                                      <a:extLst>
                                                        <a:ext uri="{FF2B5EF4-FFF2-40B4-BE49-F238E27FC236}">
                                                          <a16:creationId xmlns:a16="http://schemas.microsoft.com/office/drawing/2014/main" id="{E2EB8DB3-AE8D-474D-8528-899C2AAAB1B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5" name="文本框 94">
                                                    <a:extLst>
                                                      <a:ext uri="{FF2B5EF4-FFF2-40B4-BE49-F238E27FC236}">
                                                        <a16:creationId xmlns:a16="http://schemas.microsoft.com/office/drawing/2014/main" id="{3885DA1A-55DD-A24A-B72D-1BAE743049D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6" name="矩形 95">
                                                    <a:extLst>
                                                      <a:ext uri="{FF2B5EF4-FFF2-40B4-BE49-F238E27FC236}">
                                                        <a16:creationId xmlns:a16="http://schemas.microsoft.com/office/drawing/2014/main" id="{9D8A1670-71C8-E545-8513-BBF222B12CF6}"/>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2" name="文本框 91">
                                                  <a:extLst>
                                                    <a:ext uri="{FF2B5EF4-FFF2-40B4-BE49-F238E27FC236}">
                                                      <a16:creationId xmlns:a16="http://schemas.microsoft.com/office/drawing/2014/main" id="{DB17FA1F-B5DF-7848-B7BF-7F89A187907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3" name="矩形 92">
                                                  <a:extLst>
                                                    <a:ext uri="{FF2B5EF4-FFF2-40B4-BE49-F238E27FC236}">
                                                      <a16:creationId xmlns:a16="http://schemas.microsoft.com/office/drawing/2014/main" id="{9A153E35-CC12-5C4C-9A4F-505CE23572C2}"/>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9" name="文本框 88">
                                                <a:extLst>
                                                  <a:ext uri="{FF2B5EF4-FFF2-40B4-BE49-F238E27FC236}">
                                                    <a16:creationId xmlns:a16="http://schemas.microsoft.com/office/drawing/2014/main" id="{EC93B2FE-0281-C34B-84C1-C9AF3BD68AF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0" name="矩形 89">
                                                <a:extLst>
                                                  <a:ext uri="{FF2B5EF4-FFF2-40B4-BE49-F238E27FC236}">
                                                    <a16:creationId xmlns:a16="http://schemas.microsoft.com/office/drawing/2014/main" id="{2A57A1B5-1FD2-9046-84B7-541111BC51AC}"/>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6" name="文本框 85">
                                              <a:extLst>
                                                <a:ext uri="{FF2B5EF4-FFF2-40B4-BE49-F238E27FC236}">
                                                  <a16:creationId xmlns:a16="http://schemas.microsoft.com/office/drawing/2014/main" id="{F39FEA80-C7DF-F947-B2A9-1974A275B20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7" name="矩形 86">
                                              <a:extLst>
                                                <a:ext uri="{FF2B5EF4-FFF2-40B4-BE49-F238E27FC236}">
                                                  <a16:creationId xmlns:a16="http://schemas.microsoft.com/office/drawing/2014/main" id="{36182B77-D7FA-7747-99FF-60FD2D7956A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3" name="文本框 82">
                                            <a:extLst>
                                              <a:ext uri="{FF2B5EF4-FFF2-40B4-BE49-F238E27FC236}">
                                                <a16:creationId xmlns:a16="http://schemas.microsoft.com/office/drawing/2014/main" id="{AE36310C-6E95-3A4C-B625-C7D435D6890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4" name="矩形 83">
                                            <a:extLst>
                                              <a:ext uri="{FF2B5EF4-FFF2-40B4-BE49-F238E27FC236}">
                                                <a16:creationId xmlns:a16="http://schemas.microsoft.com/office/drawing/2014/main" id="{AD2DD00C-5305-1049-B9DF-B0C62722907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0" name="文本框 79">
                                          <a:extLst>
                                            <a:ext uri="{FF2B5EF4-FFF2-40B4-BE49-F238E27FC236}">
                                              <a16:creationId xmlns:a16="http://schemas.microsoft.com/office/drawing/2014/main" id="{DA39D4ED-371E-3342-A253-AD7C17F4627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1" name="矩形 80">
                                          <a:extLst>
                                            <a:ext uri="{FF2B5EF4-FFF2-40B4-BE49-F238E27FC236}">
                                              <a16:creationId xmlns:a16="http://schemas.microsoft.com/office/drawing/2014/main" id="{66703BAB-2015-8A43-8C01-B0A92647601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7" name="文本框 76">
                                        <a:extLst>
                                          <a:ext uri="{FF2B5EF4-FFF2-40B4-BE49-F238E27FC236}">
                                            <a16:creationId xmlns:a16="http://schemas.microsoft.com/office/drawing/2014/main" id="{A14FD699-C5F1-EA49-8468-269F198AA96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8" name="矩形 77">
                                        <a:extLst>
                                          <a:ext uri="{FF2B5EF4-FFF2-40B4-BE49-F238E27FC236}">
                                            <a16:creationId xmlns:a16="http://schemas.microsoft.com/office/drawing/2014/main" id="{434B8201-ED8E-714B-B8F6-36D9D7F2CEE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4" name="文本框 73">
                                      <a:extLst>
                                        <a:ext uri="{FF2B5EF4-FFF2-40B4-BE49-F238E27FC236}">
                                          <a16:creationId xmlns:a16="http://schemas.microsoft.com/office/drawing/2014/main" id="{F761CE78-F36F-2846-9CF4-44797DC6D18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5" name="矩形 74">
                                      <a:extLst>
                                        <a:ext uri="{FF2B5EF4-FFF2-40B4-BE49-F238E27FC236}">
                                          <a16:creationId xmlns:a16="http://schemas.microsoft.com/office/drawing/2014/main" id="{5FB538F8-ED1F-3D4B-9575-E379F6E55FC7}"/>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550015D6-3C9C-A747-83AB-4167A9567643}"/>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2" name="矩形 71">
                                    <a:extLst>
                                      <a:ext uri="{FF2B5EF4-FFF2-40B4-BE49-F238E27FC236}">
                                        <a16:creationId xmlns:a16="http://schemas.microsoft.com/office/drawing/2014/main" id="{929909C1-17B2-0D44-B7DD-5BC93DFFAC7F}"/>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E4872195-B7A5-0B4D-B2D1-6CE5986674C7}"/>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9" name="矩形 68">
                                  <a:extLst>
                                    <a:ext uri="{FF2B5EF4-FFF2-40B4-BE49-F238E27FC236}">
                                      <a16:creationId xmlns:a16="http://schemas.microsoft.com/office/drawing/2014/main" id="{558DABA6-141A-6A46-90B2-0E60FED3833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90BC6884-46D8-C94F-9676-296B0E6C1FD3}"/>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6" name="矩形 65">
                                <a:extLst>
                                  <a:ext uri="{FF2B5EF4-FFF2-40B4-BE49-F238E27FC236}">
                                    <a16:creationId xmlns:a16="http://schemas.microsoft.com/office/drawing/2014/main" id="{DB6AE4C7-58F0-7B4F-9CF6-2781E6D530C7}"/>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2" name="文本框 61">
                              <a:extLst>
                                <a:ext uri="{FF2B5EF4-FFF2-40B4-BE49-F238E27FC236}">
                                  <a16:creationId xmlns:a16="http://schemas.microsoft.com/office/drawing/2014/main" id="{8451E233-23BC-344B-8406-A9E93206AC07}"/>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3" name="矩形 62">
                              <a:extLst>
                                <a:ext uri="{FF2B5EF4-FFF2-40B4-BE49-F238E27FC236}">
                                  <a16:creationId xmlns:a16="http://schemas.microsoft.com/office/drawing/2014/main" id="{AAF5CE93-6332-FD4A-9174-36A568FDAB2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80E08F89-F596-EA4B-8412-FB50ECBD0174}"/>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0" name="矩形 59">
                            <a:extLst>
                              <a:ext uri="{FF2B5EF4-FFF2-40B4-BE49-F238E27FC236}">
                                <a16:creationId xmlns:a16="http://schemas.microsoft.com/office/drawing/2014/main" id="{783DF15C-8814-AB4F-84DA-5B68FC05181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2BAA8749-400F-FB4D-A959-D068609E9003}"/>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7" name="矩形 56">
                          <a:extLst>
                            <a:ext uri="{FF2B5EF4-FFF2-40B4-BE49-F238E27FC236}">
                              <a16:creationId xmlns:a16="http://schemas.microsoft.com/office/drawing/2014/main" id="{1E4CD71A-104D-3944-800E-22C07F7D086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D3AC21A5-D051-3E40-8409-8C9439B32F6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4" name="矩形 53">
                        <a:extLst>
                          <a:ext uri="{FF2B5EF4-FFF2-40B4-BE49-F238E27FC236}">
                            <a16:creationId xmlns:a16="http://schemas.microsoft.com/office/drawing/2014/main" id="{5C31CA44-376C-FE40-99BB-97A8984EFF03}"/>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2A2F618F-74CA-9B44-BCE4-8A6A9B886C9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1" name="矩形 50">
                      <a:extLst>
                        <a:ext uri="{FF2B5EF4-FFF2-40B4-BE49-F238E27FC236}">
                          <a16:creationId xmlns:a16="http://schemas.microsoft.com/office/drawing/2014/main" id="{B3EF3CFB-2472-7B42-AE7B-06CCD6B488FE}"/>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FCF47681-C68B-3F4C-870B-F30C5C99512C}"/>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4" name="文本框 43">
                  <a:extLst>
                    <a:ext uri="{FF2B5EF4-FFF2-40B4-BE49-F238E27FC236}">
                      <a16:creationId xmlns:a16="http://schemas.microsoft.com/office/drawing/2014/main" id="{C568FE10-1ECD-F84A-AE8F-8BC2342FE1DF}"/>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5" name="矩形 44">
                  <a:extLst>
                    <a:ext uri="{FF2B5EF4-FFF2-40B4-BE49-F238E27FC236}">
                      <a16:creationId xmlns:a16="http://schemas.microsoft.com/office/drawing/2014/main" id="{4C8C5E3B-625B-D840-829B-5C287CFD7CC5}"/>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0" name="文本框 119">
                <a:extLst>
                  <a:ext uri="{FF2B5EF4-FFF2-40B4-BE49-F238E27FC236}">
                    <a16:creationId xmlns:a16="http://schemas.microsoft.com/office/drawing/2014/main" id="{069D8429-D8FE-C04C-9DEC-833E1888FBA2}"/>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21" name="矩形 120">
                <a:extLst>
                  <a:ext uri="{FF2B5EF4-FFF2-40B4-BE49-F238E27FC236}">
                    <a16:creationId xmlns:a16="http://schemas.microsoft.com/office/drawing/2014/main" id="{84DEDE08-55B9-1445-B20C-F9A43711098D}"/>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22" name="组合 121">
              <a:extLst>
                <a:ext uri="{FF2B5EF4-FFF2-40B4-BE49-F238E27FC236}">
                  <a16:creationId xmlns:a16="http://schemas.microsoft.com/office/drawing/2014/main" id="{4A128022-4500-6145-8099-D581BF9CD517}"/>
                </a:ext>
              </a:extLst>
            </p:cNvPr>
            <p:cNvGrpSpPr/>
            <p:nvPr/>
          </p:nvGrpSpPr>
          <p:grpSpPr>
            <a:xfrm>
              <a:off x="9419556" y="5711591"/>
              <a:ext cx="447558" cy="416459"/>
              <a:chOff x="2961275" y="5711591"/>
              <a:chExt cx="447558" cy="416459"/>
            </a:xfrm>
          </p:grpSpPr>
          <p:sp>
            <p:nvSpPr>
              <p:cNvPr id="123" name="矩形 122">
                <a:extLst>
                  <a:ext uri="{FF2B5EF4-FFF2-40B4-BE49-F238E27FC236}">
                    <a16:creationId xmlns:a16="http://schemas.microsoft.com/office/drawing/2014/main" id="{C98CB4C6-47EC-594C-A48A-377589C22F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487133C2-E15F-3747-9C21-CA9D503A71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C513201B-4AB3-324B-92E3-BC0DF488E630}"/>
                </a:ext>
              </a:extLst>
            </p:cNvPr>
            <p:cNvGrpSpPr/>
            <p:nvPr/>
          </p:nvGrpSpPr>
          <p:grpSpPr>
            <a:xfrm>
              <a:off x="2961275" y="5711591"/>
              <a:ext cx="447558" cy="416459"/>
              <a:chOff x="2961275" y="5711591"/>
              <a:chExt cx="447558" cy="416459"/>
            </a:xfrm>
          </p:grpSpPr>
          <p:sp>
            <p:nvSpPr>
              <p:cNvPr id="126" name="矩形 125">
                <a:extLst>
                  <a:ext uri="{FF2B5EF4-FFF2-40B4-BE49-F238E27FC236}">
                    <a16:creationId xmlns:a16="http://schemas.microsoft.com/office/drawing/2014/main" id="{8224106C-6CC4-2243-93AD-DA945AB199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4061EA4E-8591-C947-AA1D-FA9233B7E34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9535D5B3-2EEC-9A4F-8B0F-CC38C6BC4B0A}"/>
                </a:ext>
              </a:extLst>
            </p:cNvPr>
            <p:cNvGrpSpPr/>
            <p:nvPr/>
          </p:nvGrpSpPr>
          <p:grpSpPr>
            <a:xfrm>
              <a:off x="2654350" y="5712151"/>
              <a:ext cx="447558" cy="416459"/>
              <a:chOff x="2961275" y="5711591"/>
              <a:chExt cx="447558" cy="416459"/>
            </a:xfrm>
          </p:grpSpPr>
          <p:sp>
            <p:nvSpPr>
              <p:cNvPr id="129" name="矩形 128">
                <a:extLst>
                  <a:ext uri="{FF2B5EF4-FFF2-40B4-BE49-F238E27FC236}">
                    <a16:creationId xmlns:a16="http://schemas.microsoft.com/office/drawing/2014/main" id="{3BB83F68-214C-F64F-B838-251F3906A3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CE730C05-AA68-F241-A7B9-2A6AFCB7A5C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1" name="组合 130">
              <a:extLst>
                <a:ext uri="{FF2B5EF4-FFF2-40B4-BE49-F238E27FC236}">
                  <a16:creationId xmlns:a16="http://schemas.microsoft.com/office/drawing/2014/main" id="{C6748133-AEF2-BD4E-9B04-B791AB7D345B}"/>
                </a:ext>
              </a:extLst>
            </p:cNvPr>
            <p:cNvGrpSpPr/>
            <p:nvPr/>
          </p:nvGrpSpPr>
          <p:grpSpPr>
            <a:xfrm>
              <a:off x="2350599" y="5712151"/>
              <a:ext cx="447558" cy="416459"/>
              <a:chOff x="2961275" y="5711591"/>
              <a:chExt cx="447558" cy="416459"/>
            </a:xfrm>
          </p:grpSpPr>
          <p:sp>
            <p:nvSpPr>
              <p:cNvPr id="132" name="矩形 131">
                <a:extLst>
                  <a:ext uri="{FF2B5EF4-FFF2-40B4-BE49-F238E27FC236}">
                    <a16:creationId xmlns:a16="http://schemas.microsoft.com/office/drawing/2014/main" id="{BE42E535-ECAE-894B-AFA0-449D154D282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3" name="文本框 132">
                <a:extLst>
                  <a:ext uri="{FF2B5EF4-FFF2-40B4-BE49-F238E27FC236}">
                    <a16:creationId xmlns:a16="http://schemas.microsoft.com/office/drawing/2014/main" id="{C3C7C408-EF68-2846-9EA8-1D3CDC5E5C3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4" name="组合 133">
            <a:extLst>
              <a:ext uri="{FF2B5EF4-FFF2-40B4-BE49-F238E27FC236}">
                <a16:creationId xmlns:a16="http://schemas.microsoft.com/office/drawing/2014/main" id="{7845379E-DE61-E74C-BD07-4854B997F92E}"/>
              </a:ext>
            </a:extLst>
          </p:cNvPr>
          <p:cNvGrpSpPr/>
          <p:nvPr/>
        </p:nvGrpSpPr>
        <p:grpSpPr>
          <a:xfrm>
            <a:off x="397739" y="1835660"/>
            <a:ext cx="3401108" cy="3829722"/>
            <a:chOff x="397739" y="1835660"/>
            <a:chExt cx="3401108" cy="3829722"/>
          </a:xfrm>
        </p:grpSpPr>
        <p:sp>
          <p:nvSpPr>
            <p:cNvPr id="135" name="Content Placeholder 2">
              <a:extLst>
                <a:ext uri="{FF2B5EF4-FFF2-40B4-BE49-F238E27FC236}">
                  <a16:creationId xmlns:a16="http://schemas.microsoft.com/office/drawing/2014/main" id="{593B41B5-729D-6F45-9168-8C273BF56B1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6" name="Content Placeholder 2">
              <a:extLst>
                <a:ext uri="{FF2B5EF4-FFF2-40B4-BE49-F238E27FC236}">
                  <a16:creationId xmlns:a16="http://schemas.microsoft.com/office/drawing/2014/main" id="{AD98F9E1-874A-3646-803E-87AC30FF36B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9584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1.85185E-6 L 0.2569 -0.00324 " pathEditMode="relative" rAng="0" ptsTypes="AA">
                                      <p:cBhvr>
                                        <p:cTn id="6" dur="2000" fill="hold"/>
                                        <p:tgtEl>
                                          <p:spTgt spid="24"/>
                                        </p:tgtEl>
                                        <p:attrNameLst>
                                          <p:attrName>ppt_x</p:attrName>
                                          <p:attrName>ppt_y</p:attrName>
                                        </p:attrNameLst>
                                      </p:cBhvr>
                                      <p:rCtr x="12839"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FECA026-89D3-F94D-888D-0D5D1FFE3581}"/>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662FE082-7D2B-3743-8A53-290340777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862F778E-6BE8-9D41-86BE-6857F38B45A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CE5188CC-35CD-6140-8849-079BA74C12B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9F15C68F-80E8-4341-8822-62340F7002FE}"/>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4F0CD51F-D8E6-2342-8459-662E12DB125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C8C9B00-805E-064D-835D-E71BF00A9CB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F1C0F4B5-768C-6F45-9BC6-7D1B26DB8B2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6A0AC431-CB88-5E45-8C00-FBC983A211C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0132E9BF-440D-0042-8F33-7C5046C238E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5AF53B44-5A6C-D642-B259-EF7A60F2DA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5E94E261-147B-9D4D-910E-9ABC8226E69D}"/>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9F4D808F-C55F-B94E-9BDF-52073657344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358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35</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53A09ADE-7796-3345-8867-ACB7E56A14F9}"/>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CCFD9559-0401-354B-811F-0974431ED09D}"/>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D15FF0D6-9475-E14B-8125-FF42FEC40D47}"/>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F147795F-B97B-6248-9AD9-F8B98E3EB573}"/>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BCFB3D62-AB77-D745-8038-0F74CEEE3ED6}"/>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532245E8-5E1D-B449-B085-339F28B58C1A}"/>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6A401B9C-810D-E34D-BFBF-5A9B6783B9F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1C01002E-7173-7D47-938F-4A22FD3CC8FC}"/>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CCF7796-9997-1442-B263-33FB54DEE54E}"/>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FB1CB160-692A-D847-9848-4020EC24EE32}"/>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8BADE50E-BB66-8548-A3A2-72E5D0A52866}"/>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1E82E0BC-AAC1-194A-9F40-FE1400A80C92}"/>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8BB3E93-F4AF-6646-AB5F-E8E3CCBF2948}"/>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CC3E9677-E75D-E54A-B786-D2B3437102ED}"/>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5317B50A-5CB8-F04A-BAC4-20C2E527F078}"/>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CF6711F7-5FEE-1944-A526-539CF238C74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0AED8086-02CA-3B4D-A276-19FCEE03E3C8}"/>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B035D5C2-A2C8-D444-946F-CABE9336F0F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AD9E2D49-2AF2-184B-A16B-F00C510F544C}"/>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DEC8E598-A514-814D-95D6-954DC5D396E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3CB040CE-8A40-3F41-A285-A51BF8FACA7F}"/>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02B281A-B7EC-B242-93D5-BDE5A59BF40C}"/>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938A01C4-5D96-4C48-A25A-A8A54BA7D665}"/>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228A0A83-F126-144C-805E-BBE02A3CA8F3}"/>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BCBDF9F7-5117-BB4D-8DB9-8DB80BCAA0CE}"/>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2AB89AB0-C134-B241-A3C1-461B51B68724}"/>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AAF6C9C9-FF3A-424D-9B17-AF8F954B93A9}"/>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FA8DE6E7-17D1-3940-8819-94E683132F4D}"/>
                                                                    </a:ext>
                                                                  </a:extLst>
                                                                </p:cNvPr>
                                                                <p:cNvGrpSpPr/>
                                                                <p:nvPr/>
                                                              </p:nvGrpSpPr>
                                                              <p:grpSpPr>
                                                                <a:xfrm>
                                                                  <a:off x="619423" y="5685080"/>
                                                                  <a:ext cx="11254272" cy="584775"/>
                                                                  <a:chOff x="619423" y="5685080"/>
                                                                  <a:chExt cx="11254272" cy="584775"/>
                                                                </a:xfrm>
                                                              </p:grpSpPr>
                                                              <p:sp>
                                                                <p:nvSpPr>
                                                                  <p:cNvPr id="116" name="文本框 115">
                                                                    <a:extLst>
                                                                      <a:ext uri="{FF2B5EF4-FFF2-40B4-BE49-F238E27FC236}">
                                                                        <a16:creationId xmlns:a16="http://schemas.microsoft.com/office/drawing/2014/main" id="{FC3BB20F-E906-EF41-81F8-692AFC9D19F5}"/>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7" name="组合 116">
                                                                    <a:extLst>
                                                                      <a:ext uri="{FF2B5EF4-FFF2-40B4-BE49-F238E27FC236}">
                                                                        <a16:creationId xmlns:a16="http://schemas.microsoft.com/office/drawing/2014/main" id="{3204150F-5314-174C-A64C-C1DB2A1B56A0}"/>
                                                                      </a:ext>
                                                                    </a:extLst>
                                                                  </p:cNvPr>
                                                                  <p:cNvGrpSpPr/>
                                                                  <p:nvPr/>
                                                                </p:nvGrpSpPr>
                                                                <p:grpSpPr>
                                                                  <a:xfrm>
                                                                    <a:off x="1795604" y="5712739"/>
                                                                    <a:ext cx="10078091" cy="547681"/>
                                                                    <a:chOff x="1795604" y="5758004"/>
                                                                    <a:chExt cx="10078091" cy="547681"/>
                                                                  </a:xfrm>
                                                                </p:grpSpPr>
                                                                <p:grpSp>
                                                                  <p:nvGrpSpPr>
                                                                    <p:cNvPr id="118" name="组合 117">
                                                                      <a:extLst>
                                                                        <a:ext uri="{FF2B5EF4-FFF2-40B4-BE49-F238E27FC236}">
                                                                          <a16:creationId xmlns:a16="http://schemas.microsoft.com/office/drawing/2014/main" id="{D2E901B1-C92E-7F42-B2F9-8A9548D4FD64}"/>
                                                                        </a:ext>
                                                                      </a:extLst>
                                                                    </p:cNvPr>
                                                                    <p:cNvGrpSpPr/>
                                                                    <p:nvPr/>
                                                                  </p:nvGrpSpPr>
                                                                  <p:grpSpPr>
                                                                    <a:xfrm>
                                                                      <a:off x="1795604" y="5758004"/>
                                                                      <a:ext cx="9541866" cy="416459"/>
                                                                      <a:chOff x="1795604" y="5758004"/>
                                                                      <a:chExt cx="9541866" cy="416459"/>
                                                                    </a:xfrm>
                                                                  </p:grpSpPr>
                                                                  <p:cxnSp>
                                                                    <p:nvCxnSpPr>
                                                                      <p:cNvPr id="120" name="直线箭头连接符 119">
                                                                        <a:extLst>
                                                                          <a:ext uri="{FF2B5EF4-FFF2-40B4-BE49-F238E27FC236}">
                                                                            <a16:creationId xmlns:a16="http://schemas.microsoft.com/office/drawing/2014/main" id="{8F5F307E-4B9B-A848-8C76-DBC318F09A1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5BE6AD81-19B9-3B45-A091-EFC909874D9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9" name="文本框 118">
                                                                      <a:extLst>
                                                                        <a:ext uri="{FF2B5EF4-FFF2-40B4-BE49-F238E27FC236}">
                                                                          <a16:creationId xmlns:a16="http://schemas.microsoft.com/office/drawing/2014/main" id="{76F275F8-4D95-3947-AB23-4528C78980E3}"/>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5" name="文本框 114">
                                                                  <a:extLst>
                                                                    <a:ext uri="{FF2B5EF4-FFF2-40B4-BE49-F238E27FC236}">
                                                                      <a16:creationId xmlns:a16="http://schemas.microsoft.com/office/drawing/2014/main" id="{09B9ACA2-C378-C848-8FD9-34142F74B61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2" name="直线连接符 111">
                                                                <a:extLst>
                                                                  <a:ext uri="{FF2B5EF4-FFF2-40B4-BE49-F238E27FC236}">
                                                                    <a16:creationId xmlns:a16="http://schemas.microsoft.com/office/drawing/2014/main" id="{9581BD9E-E0A7-F541-B1F5-045A84FF86E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7E065271-5ED3-164B-9359-1721991D5CB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9" name="文本框 108">
                                                              <a:extLst>
                                                                <a:ext uri="{FF2B5EF4-FFF2-40B4-BE49-F238E27FC236}">
                                                                  <a16:creationId xmlns:a16="http://schemas.microsoft.com/office/drawing/2014/main" id="{A8D62BBD-DB35-1941-9EFE-985C75B1F9D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0" name="矩形 109">
                                                              <a:extLst>
                                                                <a:ext uri="{FF2B5EF4-FFF2-40B4-BE49-F238E27FC236}">
                                                                  <a16:creationId xmlns:a16="http://schemas.microsoft.com/office/drawing/2014/main" id="{D606361C-E04C-884A-AF64-85A577B060C7}"/>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6" name="文本框 105">
                                                            <a:extLst>
                                                              <a:ext uri="{FF2B5EF4-FFF2-40B4-BE49-F238E27FC236}">
                                                                <a16:creationId xmlns:a16="http://schemas.microsoft.com/office/drawing/2014/main" id="{6A579A9D-B1C4-C640-A1E2-01F12BA3BBF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3" name="文本框 102">
                                                          <a:extLst>
                                                            <a:ext uri="{FF2B5EF4-FFF2-40B4-BE49-F238E27FC236}">
                                                              <a16:creationId xmlns:a16="http://schemas.microsoft.com/office/drawing/2014/main" id="{5272540C-46E4-5242-8488-61523BBB04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0" name="文本框 99">
                                                        <a:extLst>
                                                          <a:ext uri="{FF2B5EF4-FFF2-40B4-BE49-F238E27FC236}">
                                                            <a16:creationId xmlns:a16="http://schemas.microsoft.com/office/drawing/2014/main" id="{F7934E5C-FA5F-D549-8AB3-88C7B49484A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7" name="文本框 96">
                                                      <a:extLst>
                                                        <a:ext uri="{FF2B5EF4-FFF2-40B4-BE49-F238E27FC236}">
                                                          <a16:creationId xmlns:a16="http://schemas.microsoft.com/office/drawing/2014/main" id="{50D8490D-EE8A-814F-BAF8-48CAF83457D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8" name="矩形 97">
                                                      <a:extLst>
                                                        <a:ext uri="{FF2B5EF4-FFF2-40B4-BE49-F238E27FC236}">
                                                          <a16:creationId xmlns:a16="http://schemas.microsoft.com/office/drawing/2014/main" id="{B6618414-4F91-0A48-BA6D-C7BE90F995D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4" name="文本框 93">
                                                    <a:extLst>
                                                      <a:ext uri="{FF2B5EF4-FFF2-40B4-BE49-F238E27FC236}">
                                                        <a16:creationId xmlns:a16="http://schemas.microsoft.com/office/drawing/2014/main" id="{12FFF549-CF4A-204B-AF23-BC6733AC6D37}"/>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5" name="矩形 94">
                                                    <a:extLst>
                                                      <a:ext uri="{FF2B5EF4-FFF2-40B4-BE49-F238E27FC236}">
                                                        <a16:creationId xmlns:a16="http://schemas.microsoft.com/office/drawing/2014/main" id="{3AAAAFED-0081-5C4E-8DDF-A8B1666B92B4}"/>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AC169D46-E74D-994B-A468-BBE059BD499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2" name="矩形 91">
                                                  <a:extLst>
                                                    <a:ext uri="{FF2B5EF4-FFF2-40B4-BE49-F238E27FC236}">
                                                      <a16:creationId xmlns:a16="http://schemas.microsoft.com/office/drawing/2014/main" id="{E091BD2E-2937-0746-AD94-34DC507A71B4}"/>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8" name="文本框 87">
                                                <a:extLst>
                                                  <a:ext uri="{FF2B5EF4-FFF2-40B4-BE49-F238E27FC236}">
                                                    <a16:creationId xmlns:a16="http://schemas.microsoft.com/office/drawing/2014/main" id="{86D12C19-869E-1240-9619-A51EBDAC35D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9" name="矩形 88">
                                                <a:extLst>
                                                  <a:ext uri="{FF2B5EF4-FFF2-40B4-BE49-F238E27FC236}">
                                                    <a16:creationId xmlns:a16="http://schemas.microsoft.com/office/drawing/2014/main" id="{3F790524-466C-8F41-A44F-C569B787A282}"/>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5" name="文本框 84">
                                              <a:extLst>
                                                <a:ext uri="{FF2B5EF4-FFF2-40B4-BE49-F238E27FC236}">
                                                  <a16:creationId xmlns:a16="http://schemas.microsoft.com/office/drawing/2014/main" id="{B2273553-5971-594F-A804-3E221A462EA8}"/>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6" name="矩形 85">
                                              <a:extLst>
                                                <a:ext uri="{FF2B5EF4-FFF2-40B4-BE49-F238E27FC236}">
                                                  <a16:creationId xmlns:a16="http://schemas.microsoft.com/office/drawing/2014/main" id="{81F5BBEB-81C7-8842-AB04-A7019C03F63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02B87B92-5E85-2546-95E0-4DFC0C49975C}"/>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F86CC64D-7305-E947-8803-7519783C45B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9" name="文本框 78">
                                          <a:extLst>
                                            <a:ext uri="{FF2B5EF4-FFF2-40B4-BE49-F238E27FC236}">
                                              <a16:creationId xmlns:a16="http://schemas.microsoft.com/office/drawing/2014/main" id="{95524DAD-1947-5A48-A9EA-85DB626BD7A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0" name="矩形 79">
                                          <a:extLst>
                                            <a:ext uri="{FF2B5EF4-FFF2-40B4-BE49-F238E27FC236}">
                                              <a16:creationId xmlns:a16="http://schemas.microsoft.com/office/drawing/2014/main" id="{3F2C88F7-B484-9149-A98E-061C0B702C6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6" name="文本框 75">
                                        <a:extLst>
                                          <a:ext uri="{FF2B5EF4-FFF2-40B4-BE49-F238E27FC236}">
                                            <a16:creationId xmlns:a16="http://schemas.microsoft.com/office/drawing/2014/main" id="{67C80C84-5AC2-934D-9183-4CEDD73C6FD5}"/>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7" name="矩形 76">
                                        <a:extLst>
                                          <a:ext uri="{FF2B5EF4-FFF2-40B4-BE49-F238E27FC236}">
                                            <a16:creationId xmlns:a16="http://schemas.microsoft.com/office/drawing/2014/main" id="{D3ADA9CF-95B8-334C-9B81-B25D84168CFA}"/>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3" name="文本框 72">
                                      <a:extLst>
                                        <a:ext uri="{FF2B5EF4-FFF2-40B4-BE49-F238E27FC236}">
                                          <a16:creationId xmlns:a16="http://schemas.microsoft.com/office/drawing/2014/main" id="{4D37BF47-4B52-C442-8A07-81CBFED1933E}"/>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4" name="矩形 73">
                                      <a:extLst>
                                        <a:ext uri="{FF2B5EF4-FFF2-40B4-BE49-F238E27FC236}">
                                          <a16:creationId xmlns:a16="http://schemas.microsoft.com/office/drawing/2014/main" id="{7A1F732B-58FF-CD4C-A81F-98B9752E3AD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0" name="文本框 69">
                                    <a:extLst>
                                      <a:ext uri="{FF2B5EF4-FFF2-40B4-BE49-F238E27FC236}">
                                        <a16:creationId xmlns:a16="http://schemas.microsoft.com/office/drawing/2014/main" id="{7E0A44DC-1D1E-6541-8D3B-F34144ED366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1" name="矩形 70">
                                    <a:extLst>
                                      <a:ext uri="{FF2B5EF4-FFF2-40B4-BE49-F238E27FC236}">
                                        <a16:creationId xmlns:a16="http://schemas.microsoft.com/office/drawing/2014/main" id="{88976AF1-81BD-9B49-91FD-6E1794B7247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7" name="文本框 66">
                                  <a:extLst>
                                    <a:ext uri="{FF2B5EF4-FFF2-40B4-BE49-F238E27FC236}">
                                      <a16:creationId xmlns:a16="http://schemas.microsoft.com/office/drawing/2014/main" id="{FCC615B1-308C-3C45-9606-A90E27DBB16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8" name="矩形 67">
                                  <a:extLst>
                                    <a:ext uri="{FF2B5EF4-FFF2-40B4-BE49-F238E27FC236}">
                                      <a16:creationId xmlns:a16="http://schemas.microsoft.com/office/drawing/2014/main" id="{51E98DBD-2CAD-0547-9B80-C0BC2DC850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4" name="文本框 63">
                                <a:extLst>
                                  <a:ext uri="{FF2B5EF4-FFF2-40B4-BE49-F238E27FC236}">
                                    <a16:creationId xmlns:a16="http://schemas.microsoft.com/office/drawing/2014/main" id="{A474959A-8079-5C48-8038-526094B6558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5" name="矩形 64">
                                <a:extLst>
                                  <a:ext uri="{FF2B5EF4-FFF2-40B4-BE49-F238E27FC236}">
                                    <a16:creationId xmlns:a16="http://schemas.microsoft.com/office/drawing/2014/main" id="{CFA42115-F241-004B-8C3C-29A73DDAC5F7}"/>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1" name="文本框 60">
                              <a:extLst>
                                <a:ext uri="{FF2B5EF4-FFF2-40B4-BE49-F238E27FC236}">
                                  <a16:creationId xmlns:a16="http://schemas.microsoft.com/office/drawing/2014/main" id="{3130E741-D4F2-6D4D-A42F-9C20BD4824AE}"/>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2" name="矩形 61">
                              <a:extLst>
                                <a:ext uri="{FF2B5EF4-FFF2-40B4-BE49-F238E27FC236}">
                                  <a16:creationId xmlns:a16="http://schemas.microsoft.com/office/drawing/2014/main" id="{5964B092-8501-2145-9ADA-0D6CB7C45CDB}"/>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8" name="文本框 57">
                            <a:extLst>
                              <a:ext uri="{FF2B5EF4-FFF2-40B4-BE49-F238E27FC236}">
                                <a16:creationId xmlns:a16="http://schemas.microsoft.com/office/drawing/2014/main" id="{AB8B356A-3326-6B40-9666-7EE09FF8939E}"/>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9" name="矩形 58">
                            <a:extLst>
                              <a:ext uri="{FF2B5EF4-FFF2-40B4-BE49-F238E27FC236}">
                                <a16:creationId xmlns:a16="http://schemas.microsoft.com/office/drawing/2014/main" id="{B3FACEA5-1C96-9649-99FA-CBD3171BB2E0}"/>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5" name="文本框 54">
                          <a:extLst>
                            <a:ext uri="{FF2B5EF4-FFF2-40B4-BE49-F238E27FC236}">
                              <a16:creationId xmlns:a16="http://schemas.microsoft.com/office/drawing/2014/main" id="{EF131484-211D-3D48-8523-3FCE790B20A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6" name="矩形 55">
                          <a:extLst>
                            <a:ext uri="{FF2B5EF4-FFF2-40B4-BE49-F238E27FC236}">
                              <a16:creationId xmlns:a16="http://schemas.microsoft.com/office/drawing/2014/main" id="{03AAFFF7-3086-B245-8E7C-00DB2F67AFD9}"/>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2" name="文本框 51">
                        <a:extLst>
                          <a:ext uri="{FF2B5EF4-FFF2-40B4-BE49-F238E27FC236}">
                            <a16:creationId xmlns:a16="http://schemas.microsoft.com/office/drawing/2014/main" id="{ECF58884-74A6-0247-BB8D-4FC106F3234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3" name="矩形 52">
                        <a:extLst>
                          <a:ext uri="{FF2B5EF4-FFF2-40B4-BE49-F238E27FC236}">
                            <a16:creationId xmlns:a16="http://schemas.microsoft.com/office/drawing/2014/main" id="{94E89E97-72C0-AC42-B34D-E5878FD9900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9" name="文本框 48">
                      <a:extLst>
                        <a:ext uri="{FF2B5EF4-FFF2-40B4-BE49-F238E27FC236}">
                          <a16:creationId xmlns:a16="http://schemas.microsoft.com/office/drawing/2014/main" id="{2EF0C461-9039-D944-8E3C-CE8DB0BC25A7}"/>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6" name="文本框 45">
                    <a:extLst>
                      <a:ext uri="{FF2B5EF4-FFF2-40B4-BE49-F238E27FC236}">
                        <a16:creationId xmlns:a16="http://schemas.microsoft.com/office/drawing/2014/main" id="{E5DC24CB-679C-264E-A6B0-574E44A22926}"/>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7" name="矩形 46">
                    <a:extLst>
                      <a:ext uri="{FF2B5EF4-FFF2-40B4-BE49-F238E27FC236}">
                        <a16:creationId xmlns:a16="http://schemas.microsoft.com/office/drawing/2014/main" id="{F2CFF897-C45F-854F-883D-5790EE634398}"/>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3" name="文本框 42">
                  <a:extLst>
                    <a:ext uri="{FF2B5EF4-FFF2-40B4-BE49-F238E27FC236}">
                      <a16:creationId xmlns:a16="http://schemas.microsoft.com/office/drawing/2014/main" id="{67205A83-6564-824A-AB63-926991096986}"/>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4" name="矩形 43">
                  <a:extLst>
                    <a:ext uri="{FF2B5EF4-FFF2-40B4-BE49-F238E27FC236}">
                      <a16:creationId xmlns:a16="http://schemas.microsoft.com/office/drawing/2014/main" id="{DB69051C-5637-4741-9631-2A0494FF8189}"/>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2" name="文本框 121">
                <a:extLst>
                  <a:ext uri="{FF2B5EF4-FFF2-40B4-BE49-F238E27FC236}">
                    <a16:creationId xmlns:a16="http://schemas.microsoft.com/office/drawing/2014/main" id="{CC935B56-A1FE-A348-92BE-9630C6FEF16F}"/>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grpSp>
          <p:nvGrpSpPr>
            <p:cNvPr id="124" name="组合 123">
              <a:extLst>
                <a:ext uri="{FF2B5EF4-FFF2-40B4-BE49-F238E27FC236}">
                  <a16:creationId xmlns:a16="http://schemas.microsoft.com/office/drawing/2014/main" id="{B717C542-5228-434F-9FF9-66A322267385}"/>
                </a:ext>
              </a:extLst>
            </p:cNvPr>
            <p:cNvGrpSpPr/>
            <p:nvPr/>
          </p:nvGrpSpPr>
          <p:grpSpPr>
            <a:xfrm>
              <a:off x="9419556" y="5711591"/>
              <a:ext cx="447558" cy="416459"/>
              <a:chOff x="2961275" y="5711591"/>
              <a:chExt cx="447558" cy="416459"/>
            </a:xfrm>
          </p:grpSpPr>
          <p:sp>
            <p:nvSpPr>
              <p:cNvPr id="125" name="矩形 124">
                <a:extLst>
                  <a:ext uri="{FF2B5EF4-FFF2-40B4-BE49-F238E27FC236}">
                    <a16:creationId xmlns:a16="http://schemas.microsoft.com/office/drawing/2014/main" id="{66776EA4-A156-7744-8C42-4D3CE475E28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6" name="文本框 125">
                <a:extLst>
                  <a:ext uri="{FF2B5EF4-FFF2-40B4-BE49-F238E27FC236}">
                    <a16:creationId xmlns:a16="http://schemas.microsoft.com/office/drawing/2014/main" id="{287778B2-BBB1-5645-BFCE-6EAFE1417EE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7" name="组合 126">
              <a:extLst>
                <a:ext uri="{FF2B5EF4-FFF2-40B4-BE49-F238E27FC236}">
                  <a16:creationId xmlns:a16="http://schemas.microsoft.com/office/drawing/2014/main" id="{156E515F-3A91-FE46-8408-45AB8CCA3CFD}"/>
                </a:ext>
              </a:extLst>
            </p:cNvPr>
            <p:cNvGrpSpPr/>
            <p:nvPr/>
          </p:nvGrpSpPr>
          <p:grpSpPr>
            <a:xfrm>
              <a:off x="2961275" y="5711591"/>
              <a:ext cx="447558" cy="416459"/>
              <a:chOff x="2961275" y="5711591"/>
              <a:chExt cx="447558" cy="416459"/>
            </a:xfrm>
          </p:grpSpPr>
          <p:sp>
            <p:nvSpPr>
              <p:cNvPr id="128" name="矩形 127">
                <a:extLst>
                  <a:ext uri="{FF2B5EF4-FFF2-40B4-BE49-F238E27FC236}">
                    <a16:creationId xmlns:a16="http://schemas.microsoft.com/office/drawing/2014/main" id="{D28C73D6-DED3-D546-9849-3752072B187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D5FD6986-6B27-5449-A8F4-E679635725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9678D970-5158-BD41-BD29-4A9AFAC8689F}"/>
                </a:ext>
              </a:extLst>
            </p:cNvPr>
            <p:cNvGrpSpPr/>
            <p:nvPr/>
          </p:nvGrpSpPr>
          <p:grpSpPr>
            <a:xfrm>
              <a:off x="2654350" y="5712151"/>
              <a:ext cx="447558" cy="416459"/>
              <a:chOff x="2961275" y="5711591"/>
              <a:chExt cx="447558" cy="416459"/>
            </a:xfrm>
          </p:grpSpPr>
          <p:sp>
            <p:nvSpPr>
              <p:cNvPr id="131" name="矩形 130">
                <a:extLst>
                  <a:ext uri="{FF2B5EF4-FFF2-40B4-BE49-F238E27FC236}">
                    <a16:creationId xmlns:a16="http://schemas.microsoft.com/office/drawing/2014/main" id="{92A469EA-CAB1-564B-BEF4-755C3746B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C61AF2CC-0C4B-0942-B9A0-476C83E99ED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D864E466-566C-244C-AB11-0383657CCE92}"/>
                </a:ext>
              </a:extLst>
            </p:cNvPr>
            <p:cNvGrpSpPr/>
            <p:nvPr/>
          </p:nvGrpSpPr>
          <p:grpSpPr>
            <a:xfrm>
              <a:off x="2350599" y="5712151"/>
              <a:ext cx="447558" cy="416459"/>
              <a:chOff x="2961275" y="5711591"/>
              <a:chExt cx="447558" cy="416459"/>
            </a:xfrm>
          </p:grpSpPr>
          <p:sp>
            <p:nvSpPr>
              <p:cNvPr id="134" name="矩形 133">
                <a:extLst>
                  <a:ext uri="{FF2B5EF4-FFF2-40B4-BE49-F238E27FC236}">
                    <a16:creationId xmlns:a16="http://schemas.microsoft.com/office/drawing/2014/main" id="{C6E112E9-A69F-ED4E-8E62-4EF453FCBF8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17DBB7A6-EC0A-8046-A906-35AD38FADC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2D332106-55AE-6940-BCFE-570EF0376D7B}"/>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9B176384-96F2-9740-B725-A2A324EAA3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6DE604FE-500C-A341-8F9A-6C865A12E2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3" name="组合 122">
            <a:extLst>
              <a:ext uri="{FF2B5EF4-FFF2-40B4-BE49-F238E27FC236}">
                <a16:creationId xmlns:a16="http://schemas.microsoft.com/office/drawing/2014/main" id="{E3D0BAE4-9A14-564F-9DAB-97696F5C386B}"/>
              </a:ext>
            </a:extLst>
          </p:cNvPr>
          <p:cNvGrpSpPr/>
          <p:nvPr/>
        </p:nvGrpSpPr>
        <p:grpSpPr>
          <a:xfrm>
            <a:off x="397739" y="1835660"/>
            <a:ext cx="3401108" cy="3829722"/>
            <a:chOff x="397739" y="1835660"/>
            <a:chExt cx="3401108" cy="3829722"/>
          </a:xfrm>
        </p:grpSpPr>
        <p:sp>
          <p:nvSpPr>
            <p:cNvPr id="136" name="Content Placeholder 2">
              <a:extLst>
                <a:ext uri="{FF2B5EF4-FFF2-40B4-BE49-F238E27FC236}">
                  <a16:creationId xmlns:a16="http://schemas.microsoft.com/office/drawing/2014/main" id="{D84D0E37-F42A-C94F-B9EE-4DDA2C1C696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7" name="Content Placeholder 2">
              <a:extLst>
                <a:ext uri="{FF2B5EF4-FFF2-40B4-BE49-F238E27FC236}">
                  <a16:creationId xmlns:a16="http://schemas.microsoft.com/office/drawing/2014/main" id="{FD85186D-A779-4341-B374-8F4FE81EC3B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665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1 0.00046 L 0.00091 0.00092 C 0.00143 -0.01644 0.00247 -0.03357 0.00247 -0.05023 C 0.00247 -0.09074 0.00091 -0.13102 0.00091 -0.1713 L 0.00091 -0.1713 L -0.01224 -0.17408 C -0.01576 -0.17477 -0.01914 -0.17616 -0.02253 -0.17685 C -0.02839 -0.17801 -0.03438 -0.17894 -0.04024 -0.1794 L -0.07553 -0.17685 C -0.07995 -0.17639 -0.08425 -0.17431 -0.08868 -0.17408 C -0.09805 -0.17338 -0.1073 -0.17408 -0.11654 -0.17408 L -0.11654 -0.17384 L -0.11654 -0.17408 " pathEditMode="relative" rAng="0" ptsTypes="AAAAAAAAAAAAA">
                                      <p:cBhvr>
                                        <p:cTn id="6" dur="2000" fill="hold"/>
                                        <p:tgtEl>
                                          <p:spTgt spid="23"/>
                                        </p:tgtEl>
                                        <p:attrNameLst>
                                          <p:attrName>ppt_x</p:attrName>
                                          <p:attrName>ppt_y</p:attrName>
                                        </p:attrNameLst>
                                      </p:cBhvr>
                                      <p:rCtr x="-5794" y="-8981"/>
                                    </p:animMotion>
                                  </p:childTnLst>
                                </p:cTn>
                              </p:par>
                              <p:par>
                                <p:cTn id="7" presetID="42" presetClass="path" presetSubtype="0" accel="50000" decel="50000" fill="hold" grpId="0" nodeType="withEffect">
                                  <p:stCondLst>
                                    <p:cond delay="0"/>
                                  </p:stCondLst>
                                  <p:childTnLst>
                                    <p:animMotion origin="layout" path="M 3.33333E-6 4.81481E-6 L 0.11276 -0.00232 " pathEditMode="relative" rAng="0" ptsTypes="AA">
                                      <p:cBhvr>
                                        <p:cTn id="8" dur="2000" fill="hold"/>
                                        <p:tgtEl>
                                          <p:spTgt spid="25"/>
                                        </p:tgtEl>
                                        <p:attrNameLst>
                                          <p:attrName>ppt_x</p:attrName>
                                          <p:attrName>ppt_y</p:attrName>
                                        </p:attrNameLst>
                                      </p:cBhvr>
                                      <p:rCtr x="5638" y="-116"/>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17407 L -0.11654 -0.00648 " pathEditMode="relative" rAng="0" ptsTypes="AA">
                                      <p:cBhvr>
                                        <p:cTn id="11" dur="2000" fill="hold"/>
                                        <p:tgtEl>
                                          <p:spTgt spid="23"/>
                                        </p:tgtEl>
                                        <p:attrNameLst>
                                          <p:attrName>ppt_x</p:attrName>
                                          <p:attrName>ppt_y</p:attrName>
                                        </p:attrNameLst>
                                      </p:cBhvr>
                                      <p:rCtr x="299"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64D8983-805F-5447-9162-773BB5AB4A3F}"/>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EAFC0199-1C1D-7549-B065-45FFD957C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0493763-CC11-6A45-897A-0FB378136E2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D7282DBB-FA65-034E-97F6-7287DC99289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4F99921B-5D96-344F-8035-2FBB1B82CC94}"/>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AA02F06-1DF5-F546-B69F-163FD107058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C172B84-E62D-D542-80B3-E2E9CE34C3B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427DC888-E0F6-5E44-9988-C668E26B774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C2B331AE-9CC8-6049-9392-06B534A1DD8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6C647566-1593-B24D-9F61-F5D7739E4A3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00EC6345-221F-F84C-88F4-EBCB7F4669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2C33D641-0D44-5046-A5ED-B7C9D211545F}"/>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D4AD0307-9578-044B-98B4-9BB33873256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368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36</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5C8E7668-DF1E-4447-B49E-6A64FF25C39C}"/>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B3B92F91-384C-D946-AC59-60348F162402}"/>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6F2A7FD4-E5D1-6741-82B5-0901C76BF079}"/>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095BCB4-3006-BC4A-B884-7B3C299F1BFB}"/>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2088D260-F6C0-3C40-88AC-94E73DE7CABD}"/>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6DFC94DA-F28E-6848-B908-71B93F5C46B5}"/>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77A5A14D-50B5-AC41-AA3B-74A1833A8B9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5C9938DE-5085-A945-9308-E1FC5D4717C2}"/>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50B639A-5D7E-AE43-A0D6-BB768783683C}"/>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E8C8CE47-9189-1442-B430-C1CE6C8AEBB3}"/>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EF505E64-55E0-9F46-94DF-E42C3B7793BE}"/>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B0F1C49A-E4F3-564F-9ED4-C760802EC3FB}"/>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2C312DC-D268-9149-AC65-90B276A518EF}"/>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36425B47-1895-DD48-8764-2630D3A87FC7}"/>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B6A643E1-5929-A140-B1D0-0ABF652A75F3}"/>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335982D2-1141-4A49-988D-49DC531A02A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FEA99E56-7126-6742-911B-AE8F2C3D0BA3}"/>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53465872-4E0D-ED45-BD40-21EAAEC9B7B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5B74BE5F-C8FE-A544-AD13-7A3CFB0756D2}"/>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5C0B112B-FA21-C74E-8A2B-E45FACA9630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2896ED65-EE09-E346-856F-7D93CBE35E99}"/>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7A6E525-D8D1-8C40-928F-ECE67B139101}"/>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1AE51425-587D-2746-8463-0912F46E26AE}"/>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EDBF5446-627A-484C-BC9C-DE6C8588A55B}"/>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FEAC33CA-2FF0-9A4C-8434-B8DB70C3E2F0}"/>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159898C6-3931-3843-AB72-AAC52D4848B6}"/>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27427AE7-9028-674A-A8EE-B499ADBB9B6F}"/>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964CE7B3-EBFC-2F4B-B5B0-538591AB3126}"/>
                                                                    </a:ext>
                                                                  </a:extLst>
                                                                </p:cNvPr>
                                                                <p:cNvGrpSpPr/>
                                                                <p:nvPr/>
                                                              </p:nvGrpSpPr>
                                                              <p:grpSpPr>
                                                                <a:xfrm>
                                                                  <a:off x="619423" y="5685080"/>
                                                                  <a:ext cx="11254272" cy="714130"/>
                                                                  <a:chOff x="619423" y="5685080"/>
                                                                  <a:chExt cx="11254272" cy="714130"/>
                                                                </a:xfrm>
                                                              </p:grpSpPr>
                                                              <p:grpSp>
                                                                <p:nvGrpSpPr>
                                                                  <p:cNvPr id="117" name="组合 116">
                                                                    <a:extLst>
                                                                      <a:ext uri="{FF2B5EF4-FFF2-40B4-BE49-F238E27FC236}">
                                                                        <a16:creationId xmlns:a16="http://schemas.microsoft.com/office/drawing/2014/main" id="{D4921010-4FC6-B745-88CF-11C61A1EFBBC}"/>
                                                                      </a:ext>
                                                                    </a:extLst>
                                                                  </p:cNvPr>
                                                                  <p:cNvGrpSpPr/>
                                                                  <p:nvPr/>
                                                                </p:nvGrpSpPr>
                                                                <p:grpSpPr>
                                                                  <a:xfrm>
                                                                    <a:off x="619423" y="5685080"/>
                                                                    <a:ext cx="11254272" cy="584775"/>
                                                                    <a:chOff x="619423" y="5685080"/>
                                                                    <a:chExt cx="11254272" cy="584775"/>
                                                                  </a:xfrm>
                                                                </p:grpSpPr>
                                                                <p:sp>
                                                                  <p:nvSpPr>
                                                                    <p:cNvPr id="119" name="文本框 118">
                                                                      <a:extLst>
                                                                        <a:ext uri="{FF2B5EF4-FFF2-40B4-BE49-F238E27FC236}">
                                                                          <a16:creationId xmlns:a16="http://schemas.microsoft.com/office/drawing/2014/main" id="{6F15D3D1-2CA3-F84C-9A0E-81F531EAB1E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0" name="组合 119">
                                                                      <a:extLst>
                                                                        <a:ext uri="{FF2B5EF4-FFF2-40B4-BE49-F238E27FC236}">
                                                                          <a16:creationId xmlns:a16="http://schemas.microsoft.com/office/drawing/2014/main" id="{D386BF55-1F38-E54C-AFB7-C78BFEE1DD0A}"/>
                                                                        </a:ext>
                                                                      </a:extLst>
                                                                    </p:cNvPr>
                                                                    <p:cNvGrpSpPr/>
                                                                    <p:nvPr/>
                                                                  </p:nvGrpSpPr>
                                                                  <p:grpSpPr>
                                                                    <a:xfrm>
                                                                      <a:off x="1795604" y="5712739"/>
                                                                      <a:ext cx="10078091" cy="547681"/>
                                                                      <a:chOff x="1795604" y="5758004"/>
                                                                      <a:chExt cx="10078091" cy="547681"/>
                                                                    </a:xfrm>
                                                                  </p:grpSpPr>
                                                                  <p:grpSp>
                                                                    <p:nvGrpSpPr>
                                                                      <p:cNvPr id="121" name="组合 120">
                                                                        <a:extLst>
                                                                          <a:ext uri="{FF2B5EF4-FFF2-40B4-BE49-F238E27FC236}">
                                                                            <a16:creationId xmlns:a16="http://schemas.microsoft.com/office/drawing/2014/main" id="{60D7E3AF-DFCD-334A-BD41-46BEC666139D}"/>
                                                                          </a:ext>
                                                                        </a:extLst>
                                                                      </p:cNvPr>
                                                                      <p:cNvGrpSpPr/>
                                                                      <p:nvPr/>
                                                                    </p:nvGrpSpPr>
                                                                    <p:grpSpPr>
                                                                      <a:xfrm>
                                                                        <a:off x="1795604" y="5758004"/>
                                                                        <a:ext cx="9541866" cy="416459"/>
                                                                        <a:chOff x="1795604" y="5758004"/>
                                                                        <a:chExt cx="9541866" cy="416459"/>
                                                                      </a:xfrm>
                                                                    </p:grpSpPr>
                                                                    <p:cxnSp>
                                                                      <p:nvCxnSpPr>
                                                                        <p:cNvPr id="123" name="直线箭头连接符 122">
                                                                          <a:extLst>
                                                                            <a:ext uri="{FF2B5EF4-FFF2-40B4-BE49-F238E27FC236}">
                                                                              <a16:creationId xmlns:a16="http://schemas.microsoft.com/office/drawing/2014/main" id="{F7783F33-DB3E-D141-A464-AFC602934F2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线连接符 123">
                                                                          <a:extLst>
                                                                            <a:ext uri="{FF2B5EF4-FFF2-40B4-BE49-F238E27FC236}">
                                                                              <a16:creationId xmlns:a16="http://schemas.microsoft.com/office/drawing/2014/main" id="{3BC7D832-AEDA-9249-ACF7-4A39222FD1E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2" name="文本框 121">
                                                                        <a:extLst>
                                                                          <a:ext uri="{FF2B5EF4-FFF2-40B4-BE49-F238E27FC236}">
                                                                            <a16:creationId xmlns:a16="http://schemas.microsoft.com/office/drawing/2014/main" id="{531CD4E0-3EBC-F74B-A722-2C417109B2C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8" name="文本框 117">
                                                                    <a:extLst>
                                                                      <a:ext uri="{FF2B5EF4-FFF2-40B4-BE49-F238E27FC236}">
                                                                        <a16:creationId xmlns:a16="http://schemas.microsoft.com/office/drawing/2014/main" id="{6916D8CA-6D0E-B343-8293-AA81EF01D25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5" name="直线连接符 114">
                                                                  <a:extLst>
                                                                    <a:ext uri="{FF2B5EF4-FFF2-40B4-BE49-F238E27FC236}">
                                                                      <a16:creationId xmlns:a16="http://schemas.microsoft.com/office/drawing/2014/main" id="{6153B5BB-5CE4-954E-A142-7D3AE1B77CD1}"/>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CB7C05A-DB22-3246-9F3C-98B3D9273B7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2" name="文本框 111">
                                                                <a:extLst>
                                                                  <a:ext uri="{FF2B5EF4-FFF2-40B4-BE49-F238E27FC236}">
                                                                    <a16:creationId xmlns:a16="http://schemas.microsoft.com/office/drawing/2014/main" id="{AA5EBB1C-88A7-5D4B-B2AC-A1D536E465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3" name="矩形 112">
                                                                <a:extLst>
                                                                  <a:ext uri="{FF2B5EF4-FFF2-40B4-BE49-F238E27FC236}">
                                                                    <a16:creationId xmlns:a16="http://schemas.microsoft.com/office/drawing/2014/main" id="{3C450E0F-0DFF-4944-906B-A687392D7F5D}"/>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9" name="文本框 108">
                                                              <a:extLst>
                                                                <a:ext uri="{FF2B5EF4-FFF2-40B4-BE49-F238E27FC236}">
                                                                  <a16:creationId xmlns:a16="http://schemas.microsoft.com/office/drawing/2014/main" id="{8686F413-27E0-F34D-9BFC-0F7E27A4C59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6" name="文本框 105">
                                                            <a:extLst>
                                                              <a:ext uri="{FF2B5EF4-FFF2-40B4-BE49-F238E27FC236}">
                                                                <a16:creationId xmlns:a16="http://schemas.microsoft.com/office/drawing/2014/main" id="{78CE8D7E-F154-5148-94B3-F5EDDD538CB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3" name="文本框 102">
                                                          <a:extLst>
                                                            <a:ext uri="{FF2B5EF4-FFF2-40B4-BE49-F238E27FC236}">
                                                              <a16:creationId xmlns:a16="http://schemas.microsoft.com/office/drawing/2014/main" id="{9B91289B-D2D4-E648-B1D4-B84A19F032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0" name="文本框 99">
                                                        <a:extLst>
                                                          <a:ext uri="{FF2B5EF4-FFF2-40B4-BE49-F238E27FC236}">
                                                            <a16:creationId xmlns:a16="http://schemas.microsoft.com/office/drawing/2014/main" id="{E236B84C-61E9-F44A-AF22-D4B2C6010B4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1" name="矩形 100">
                                                        <a:extLst>
                                                          <a:ext uri="{FF2B5EF4-FFF2-40B4-BE49-F238E27FC236}">
                                                            <a16:creationId xmlns:a16="http://schemas.microsoft.com/office/drawing/2014/main" id="{A96FFB3A-CB62-AD4B-B129-C5FB3FE92B50}"/>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7" name="文本框 96">
                                                      <a:extLst>
                                                        <a:ext uri="{FF2B5EF4-FFF2-40B4-BE49-F238E27FC236}">
                                                          <a16:creationId xmlns:a16="http://schemas.microsoft.com/office/drawing/2014/main" id="{4441A4D1-6B8C-3A47-9FDB-690016153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8" name="矩形 97">
                                                      <a:extLst>
                                                        <a:ext uri="{FF2B5EF4-FFF2-40B4-BE49-F238E27FC236}">
                                                          <a16:creationId xmlns:a16="http://schemas.microsoft.com/office/drawing/2014/main" id="{3B0EEEE8-7489-ED44-B217-25DF6AB8C70D}"/>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4" name="文本框 93">
                                                    <a:extLst>
                                                      <a:ext uri="{FF2B5EF4-FFF2-40B4-BE49-F238E27FC236}">
                                                        <a16:creationId xmlns:a16="http://schemas.microsoft.com/office/drawing/2014/main" id="{28854759-1545-7445-AC2C-B60B717EAF8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5" name="矩形 94">
                                                    <a:extLst>
                                                      <a:ext uri="{FF2B5EF4-FFF2-40B4-BE49-F238E27FC236}">
                                                        <a16:creationId xmlns:a16="http://schemas.microsoft.com/office/drawing/2014/main" id="{E0160E76-18AC-E844-911E-F3C934BE333A}"/>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1" name="文本框 90">
                                                  <a:extLst>
                                                    <a:ext uri="{FF2B5EF4-FFF2-40B4-BE49-F238E27FC236}">
                                                      <a16:creationId xmlns:a16="http://schemas.microsoft.com/office/drawing/2014/main" id="{5F288DB5-431F-7B41-BDA1-E27845611AC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2" name="矩形 91">
                                                  <a:extLst>
                                                    <a:ext uri="{FF2B5EF4-FFF2-40B4-BE49-F238E27FC236}">
                                                      <a16:creationId xmlns:a16="http://schemas.microsoft.com/office/drawing/2014/main" id="{88173AB7-1221-D942-98AE-168D324FE5D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E709B41A-C58A-2B46-9101-FE30955DEBC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9" name="矩形 88">
                                                <a:extLst>
                                                  <a:ext uri="{FF2B5EF4-FFF2-40B4-BE49-F238E27FC236}">
                                                    <a16:creationId xmlns:a16="http://schemas.microsoft.com/office/drawing/2014/main" id="{26153F0B-BE9A-B04C-B39E-67D716ACC92E}"/>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5" name="文本框 84">
                                              <a:extLst>
                                                <a:ext uri="{FF2B5EF4-FFF2-40B4-BE49-F238E27FC236}">
                                                  <a16:creationId xmlns:a16="http://schemas.microsoft.com/office/drawing/2014/main" id="{84C3ACC8-663D-7646-B33D-461825DCC6C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6" name="矩形 85">
                                              <a:extLst>
                                                <a:ext uri="{FF2B5EF4-FFF2-40B4-BE49-F238E27FC236}">
                                                  <a16:creationId xmlns:a16="http://schemas.microsoft.com/office/drawing/2014/main" id="{3B7DB9B2-5845-9B4D-982D-BCD600533993}"/>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2" name="文本框 81">
                                            <a:extLst>
                                              <a:ext uri="{FF2B5EF4-FFF2-40B4-BE49-F238E27FC236}">
                                                <a16:creationId xmlns:a16="http://schemas.microsoft.com/office/drawing/2014/main" id="{5EBDE8F9-D360-4D4D-9199-4DBA7CC75F5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3" name="矩形 82">
                                            <a:extLst>
                                              <a:ext uri="{FF2B5EF4-FFF2-40B4-BE49-F238E27FC236}">
                                                <a16:creationId xmlns:a16="http://schemas.microsoft.com/office/drawing/2014/main" id="{009AF8A4-DF30-2A4F-B161-8574EDCF2BC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994958F3-CF68-334E-95FB-9FA859ABEF0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0" name="矩形 79">
                                          <a:extLst>
                                            <a:ext uri="{FF2B5EF4-FFF2-40B4-BE49-F238E27FC236}">
                                              <a16:creationId xmlns:a16="http://schemas.microsoft.com/office/drawing/2014/main" id="{320C81A4-2D6D-0340-BC88-23290DCB998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6" name="文本框 75">
                                        <a:extLst>
                                          <a:ext uri="{FF2B5EF4-FFF2-40B4-BE49-F238E27FC236}">
                                            <a16:creationId xmlns:a16="http://schemas.microsoft.com/office/drawing/2014/main" id="{62B6C3E8-5E27-E84B-8EED-29998B86CD3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7" name="矩形 76">
                                        <a:extLst>
                                          <a:ext uri="{FF2B5EF4-FFF2-40B4-BE49-F238E27FC236}">
                                            <a16:creationId xmlns:a16="http://schemas.microsoft.com/office/drawing/2014/main" id="{7DA326BC-6C26-D845-B884-99EABF1AFDA9}"/>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3" name="文本框 72">
                                      <a:extLst>
                                        <a:ext uri="{FF2B5EF4-FFF2-40B4-BE49-F238E27FC236}">
                                          <a16:creationId xmlns:a16="http://schemas.microsoft.com/office/drawing/2014/main" id="{8BD18BB3-DAEC-C147-98E4-BBEC6245D13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4" name="矩形 73">
                                      <a:extLst>
                                        <a:ext uri="{FF2B5EF4-FFF2-40B4-BE49-F238E27FC236}">
                                          <a16:creationId xmlns:a16="http://schemas.microsoft.com/office/drawing/2014/main" id="{DB714476-039D-EE4A-A336-679AFBEEA78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0" name="文本框 69">
                                    <a:extLst>
                                      <a:ext uri="{FF2B5EF4-FFF2-40B4-BE49-F238E27FC236}">
                                        <a16:creationId xmlns:a16="http://schemas.microsoft.com/office/drawing/2014/main" id="{EBF7D827-3E3C-D641-8B5B-C0FE1A466400}"/>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1" name="矩形 70">
                                    <a:extLst>
                                      <a:ext uri="{FF2B5EF4-FFF2-40B4-BE49-F238E27FC236}">
                                        <a16:creationId xmlns:a16="http://schemas.microsoft.com/office/drawing/2014/main" id="{9198B2C8-8BB2-3047-953D-3C05414C00DA}"/>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ACFE9DC7-6CDE-F04E-A435-6754CBB89C7F}"/>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8" name="矩形 67">
                                  <a:extLst>
                                    <a:ext uri="{FF2B5EF4-FFF2-40B4-BE49-F238E27FC236}">
                                      <a16:creationId xmlns:a16="http://schemas.microsoft.com/office/drawing/2014/main" id="{7DD9B7DB-D5AC-F342-BA22-C004FD4FEF9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4" name="文本框 63">
                                <a:extLst>
                                  <a:ext uri="{FF2B5EF4-FFF2-40B4-BE49-F238E27FC236}">
                                    <a16:creationId xmlns:a16="http://schemas.microsoft.com/office/drawing/2014/main" id="{CB57C3E5-361C-934E-9366-C7AACDC9C600}"/>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5" name="矩形 64">
                                <a:extLst>
                                  <a:ext uri="{FF2B5EF4-FFF2-40B4-BE49-F238E27FC236}">
                                    <a16:creationId xmlns:a16="http://schemas.microsoft.com/office/drawing/2014/main" id="{179B583C-ADEF-1C4F-A42B-7999B10918DD}"/>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1" name="文本框 60">
                              <a:extLst>
                                <a:ext uri="{FF2B5EF4-FFF2-40B4-BE49-F238E27FC236}">
                                  <a16:creationId xmlns:a16="http://schemas.microsoft.com/office/drawing/2014/main" id="{E7123DD6-7B9C-8F49-9A73-A633427B0C92}"/>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2" name="矩形 61">
                              <a:extLst>
                                <a:ext uri="{FF2B5EF4-FFF2-40B4-BE49-F238E27FC236}">
                                  <a16:creationId xmlns:a16="http://schemas.microsoft.com/office/drawing/2014/main" id="{160C4243-E168-E145-A884-03808EC81EF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8" name="文本框 57">
                            <a:extLst>
                              <a:ext uri="{FF2B5EF4-FFF2-40B4-BE49-F238E27FC236}">
                                <a16:creationId xmlns:a16="http://schemas.microsoft.com/office/drawing/2014/main" id="{191AB56A-D832-EA4F-B644-BD3903C0CD2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9" name="矩形 58">
                            <a:extLst>
                              <a:ext uri="{FF2B5EF4-FFF2-40B4-BE49-F238E27FC236}">
                                <a16:creationId xmlns:a16="http://schemas.microsoft.com/office/drawing/2014/main" id="{E554AA14-0644-D540-9042-C862E59D0F21}"/>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5" name="文本框 54">
                          <a:extLst>
                            <a:ext uri="{FF2B5EF4-FFF2-40B4-BE49-F238E27FC236}">
                              <a16:creationId xmlns:a16="http://schemas.microsoft.com/office/drawing/2014/main" id="{F929BBDA-280D-EF45-BCF7-756F9700FC8E}"/>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6" name="矩形 55">
                          <a:extLst>
                            <a:ext uri="{FF2B5EF4-FFF2-40B4-BE49-F238E27FC236}">
                              <a16:creationId xmlns:a16="http://schemas.microsoft.com/office/drawing/2014/main" id="{8C101125-D291-244E-BE6B-C729BCAB479D}"/>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2" name="文本框 51">
                        <a:extLst>
                          <a:ext uri="{FF2B5EF4-FFF2-40B4-BE49-F238E27FC236}">
                            <a16:creationId xmlns:a16="http://schemas.microsoft.com/office/drawing/2014/main" id="{BF1EB5EE-5F14-B343-BDEE-09CC2972EAC2}"/>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9" name="文本框 48">
                      <a:extLst>
                        <a:ext uri="{FF2B5EF4-FFF2-40B4-BE49-F238E27FC236}">
                          <a16:creationId xmlns:a16="http://schemas.microsoft.com/office/drawing/2014/main" id="{680BD6BB-1F34-5A47-8104-011E3755FE14}"/>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0" name="矩形 49">
                      <a:extLst>
                        <a:ext uri="{FF2B5EF4-FFF2-40B4-BE49-F238E27FC236}">
                          <a16:creationId xmlns:a16="http://schemas.microsoft.com/office/drawing/2014/main" id="{E8D1F15B-78C5-4A49-B3ED-89BB5C4C6EB0}"/>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6" name="文本框 45">
                    <a:extLst>
                      <a:ext uri="{FF2B5EF4-FFF2-40B4-BE49-F238E27FC236}">
                        <a16:creationId xmlns:a16="http://schemas.microsoft.com/office/drawing/2014/main" id="{C44AB817-1997-1742-9C3C-92655B204A5C}"/>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7" name="矩形 46">
                    <a:extLst>
                      <a:ext uri="{FF2B5EF4-FFF2-40B4-BE49-F238E27FC236}">
                        <a16:creationId xmlns:a16="http://schemas.microsoft.com/office/drawing/2014/main" id="{7E531D08-3B74-EB4A-A32E-5C60A2CEB858}"/>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3" name="文本框 42">
                  <a:extLst>
                    <a:ext uri="{FF2B5EF4-FFF2-40B4-BE49-F238E27FC236}">
                      <a16:creationId xmlns:a16="http://schemas.microsoft.com/office/drawing/2014/main" id="{23CFFCD3-4341-3B4C-BB04-48348AAA4C56}"/>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1F4AC790-33DA-4649-BE34-A571977BD444}"/>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F59F5551-86DD-094E-868E-C8F2985D91C4}"/>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27" name="组合 126">
              <a:extLst>
                <a:ext uri="{FF2B5EF4-FFF2-40B4-BE49-F238E27FC236}">
                  <a16:creationId xmlns:a16="http://schemas.microsoft.com/office/drawing/2014/main" id="{92983931-9C27-C14C-A5DA-403B9476CD44}"/>
                </a:ext>
              </a:extLst>
            </p:cNvPr>
            <p:cNvGrpSpPr/>
            <p:nvPr/>
          </p:nvGrpSpPr>
          <p:grpSpPr>
            <a:xfrm>
              <a:off x="9419556" y="5711591"/>
              <a:ext cx="447558" cy="416459"/>
              <a:chOff x="2961275" y="5711591"/>
              <a:chExt cx="447558" cy="416459"/>
            </a:xfrm>
          </p:grpSpPr>
          <p:sp>
            <p:nvSpPr>
              <p:cNvPr id="128" name="矩形 127">
                <a:extLst>
                  <a:ext uri="{FF2B5EF4-FFF2-40B4-BE49-F238E27FC236}">
                    <a16:creationId xmlns:a16="http://schemas.microsoft.com/office/drawing/2014/main" id="{83A024B6-C850-1644-86FA-7308956BE80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3E28F429-F4F7-964C-87EC-3E967640FD0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F3A562A6-BA8F-0349-8319-4BB3450EB2B7}"/>
                </a:ext>
              </a:extLst>
            </p:cNvPr>
            <p:cNvGrpSpPr/>
            <p:nvPr/>
          </p:nvGrpSpPr>
          <p:grpSpPr>
            <a:xfrm>
              <a:off x="2961275" y="5711591"/>
              <a:ext cx="447558" cy="416459"/>
              <a:chOff x="2961275" y="5711591"/>
              <a:chExt cx="447558" cy="416459"/>
            </a:xfrm>
          </p:grpSpPr>
          <p:sp>
            <p:nvSpPr>
              <p:cNvPr id="131" name="矩形 130">
                <a:extLst>
                  <a:ext uri="{FF2B5EF4-FFF2-40B4-BE49-F238E27FC236}">
                    <a16:creationId xmlns:a16="http://schemas.microsoft.com/office/drawing/2014/main" id="{7C010B76-1600-AA4C-A77B-E81AB1E3D31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0935A4A8-89C6-AC4D-A7E6-202A6C76DA3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24FC5F7A-DC44-3C48-BFC2-9E00E9D864AB}"/>
                </a:ext>
              </a:extLst>
            </p:cNvPr>
            <p:cNvGrpSpPr/>
            <p:nvPr/>
          </p:nvGrpSpPr>
          <p:grpSpPr>
            <a:xfrm>
              <a:off x="2654350" y="5712151"/>
              <a:ext cx="447558" cy="416459"/>
              <a:chOff x="2961275" y="5711591"/>
              <a:chExt cx="447558" cy="416459"/>
            </a:xfrm>
          </p:grpSpPr>
          <p:sp>
            <p:nvSpPr>
              <p:cNvPr id="134" name="矩形 133">
                <a:extLst>
                  <a:ext uri="{FF2B5EF4-FFF2-40B4-BE49-F238E27FC236}">
                    <a16:creationId xmlns:a16="http://schemas.microsoft.com/office/drawing/2014/main" id="{3FBF65B7-8F81-014E-832C-98B67FC8148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DF689354-57F0-E74A-9F51-87B6D7B7591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6" name="组合 135">
              <a:extLst>
                <a:ext uri="{FF2B5EF4-FFF2-40B4-BE49-F238E27FC236}">
                  <a16:creationId xmlns:a16="http://schemas.microsoft.com/office/drawing/2014/main" id="{993A6580-47F9-1244-9DC6-041D90AA98C2}"/>
                </a:ext>
              </a:extLst>
            </p:cNvPr>
            <p:cNvGrpSpPr/>
            <p:nvPr/>
          </p:nvGrpSpPr>
          <p:grpSpPr>
            <a:xfrm>
              <a:off x="2350599" y="5712151"/>
              <a:ext cx="447558" cy="416459"/>
              <a:chOff x="2961275" y="5711591"/>
              <a:chExt cx="447558" cy="416459"/>
            </a:xfrm>
          </p:grpSpPr>
          <p:sp>
            <p:nvSpPr>
              <p:cNvPr id="137" name="矩形 136">
                <a:extLst>
                  <a:ext uri="{FF2B5EF4-FFF2-40B4-BE49-F238E27FC236}">
                    <a16:creationId xmlns:a16="http://schemas.microsoft.com/office/drawing/2014/main" id="{B4E79922-85C3-3348-BBB5-4E182CFA14A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8" name="文本框 137">
                <a:extLst>
                  <a:ext uri="{FF2B5EF4-FFF2-40B4-BE49-F238E27FC236}">
                    <a16:creationId xmlns:a16="http://schemas.microsoft.com/office/drawing/2014/main" id="{61DD5FA4-8F68-564D-B40F-95122D83A1B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557A29C8-9B39-7E47-BEE1-88D3923902B2}"/>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86D8D467-B211-114B-8FEE-6238864006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355F29D1-AB2C-2946-8732-92DED2994D1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42" name="组合 141">
            <a:extLst>
              <a:ext uri="{FF2B5EF4-FFF2-40B4-BE49-F238E27FC236}">
                <a16:creationId xmlns:a16="http://schemas.microsoft.com/office/drawing/2014/main" id="{08CAAD3F-6E24-3241-8668-8073D35DC036}"/>
              </a:ext>
            </a:extLst>
          </p:cNvPr>
          <p:cNvGrpSpPr/>
          <p:nvPr/>
        </p:nvGrpSpPr>
        <p:grpSpPr>
          <a:xfrm>
            <a:off x="397739" y="1835660"/>
            <a:ext cx="3401108" cy="3829722"/>
            <a:chOff x="397739" y="1835660"/>
            <a:chExt cx="3401108" cy="3829722"/>
          </a:xfrm>
        </p:grpSpPr>
        <p:sp>
          <p:nvSpPr>
            <p:cNvPr id="143" name="Content Placeholder 2">
              <a:extLst>
                <a:ext uri="{FF2B5EF4-FFF2-40B4-BE49-F238E27FC236}">
                  <a16:creationId xmlns:a16="http://schemas.microsoft.com/office/drawing/2014/main" id="{B905084B-DBD0-D046-9BB0-D561CAC8DF3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4" name="Content Placeholder 2">
              <a:extLst>
                <a:ext uri="{FF2B5EF4-FFF2-40B4-BE49-F238E27FC236}">
                  <a16:creationId xmlns:a16="http://schemas.microsoft.com/office/drawing/2014/main" id="{F8D3E10C-652A-4948-91B9-1B630DAA1C9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390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35911 0.0169 " pathEditMode="relative" rAng="0" ptsTypes="AA">
                                      <p:cBhvr>
                                        <p:cTn id="6" dur="2000" fill="hold"/>
                                        <p:tgtEl>
                                          <p:spTgt spid="23"/>
                                        </p:tgtEl>
                                        <p:attrNameLst>
                                          <p:attrName>ppt_x</p:attrName>
                                          <p:attrName>ppt_y</p:attrName>
                                        </p:attrNameLst>
                                      </p:cBhvr>
                                      <p:rCtr x="17956"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D441F5A9-CB06-714F-AFC0-D6938316D37B}"/>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2467BF4A-6E40-B143-979E-360C4970A77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37B2EACD-B3FF-CB4A-B18D-A7F74A2128E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58E12DBF-C92B-C642-8DBF-26223333A76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70DA4F91-6C86-554E-A739-FF8504AB5F26}"/>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8541C9-1685-F646-AC14-AE63481FBCC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E33257D-BECE-DD45-BA62-46705B98DD8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EDCEDDD4-396A-9C46-9383-317B43B8AF8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0A0B9C02-C0C7-1A45-AE81-7FD10D41B1C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C3F2ACAE-F68F-1D4A-BB82-0B8674E1AB5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E7B8592-4E97-A945-BE64-F80B28762205}"/>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60717060-3FD3-9148-B8A3-73B7268A98B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E7269514-049A-BC42-9A4A-274EC995381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378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37</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4" name="组合 3">
            <a:extLst>
              <a:ext uri="{FF2B5EF4-FFF2-40B4-BE49-F238E27FC236}">
                <a16:creationId xmlns:a16="http://schemas.microsoft.com/office/drawing/2014/main" id="{29A12C0F-54F9-0E49-BD20-F9448A58FF4D}"/>
              </a:ext>
            </a:extLst>
          </p:cNvPr>
          <p:cNvGrpSpPr/>
          <p:nvPr/>
        </p:nvGrpSpPr>
        <p:grpSpPr>
          <a:xfrm>
            <a:off x="619423" y="5685080"/>
            <a:ext cx="11651046" cy="714130"/>
            <a:chOff x="619423" y="5685080"/>
            <a:chExt cx="11651046" cy="714130"/>
          </a:xfrm>
        </p:grpSpPr>
        <p:grpSp>
          <p:nvGrpSpPr>
            <p:cNvPr id="5" name="组合 4">
              <a:extLst>
                <a:ext uri="{FF2B5EF4-FFF2-40B4-BE49-F238E27FC236}">
                  <a16:creationId xmlns:a16="http://schemas.microsoft.com/office/drawing/2014/main" id="{EDB8DEFE-0BB4-714F-97B9-CB74E5C2530A}"/>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DF0FF01D-5CF7-6A48-912B-AC05C3B405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971D33BB-E506-E44B-9613-7C0C3902173F}"/>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B38DF445-E6B0-4548-BBE3-BEDFBB0B4899}"/>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9A7077C-A261-6549-957A-15D2E9396841}"/>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1A1B035F-0E99-E342-BE7A-758D0FF38A0A}"/>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8FCEEFD4-1D21-7F40-9426-E0CB9AD19BCA}"/>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F45D6B15-5A62-9749-BB7D-8B881BE3B4F6}"/>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8EBABF7B-9D9C-1C4B-BCF8-CDADF870D76B}"/>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C8E09D21-87DC-8E4A-B438-6BB1AE518CBD}"/>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25E34D97-2E09-4C44-A3E5-167FFF1BA487}"/>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0719659B-2D63-DB4B-9EE3-CEAAFA646865}"/>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5DF27EE3-1D93-3145-8A35-EF24E32A5845}"/>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51340241-BFC3-714F-81E0-16EF3252835D}"/>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0D9239ED-500A-8144-AB57-9BAC30B4A875}"/>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C45F363B-D14E-A247-BDA8-BD538EBAAA1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7648E4E2-A9D1-1B45-9579-26230F2B4F08}"/>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948422F9-34BB-A148-83B0-13787227F9EF}"/>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C63D328F-CC71-A949-8730-4AB6576C2A95}"/>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A3CB351E-C968-2F4F-8AC7-A7D30EC1319E}"/>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E0B8929B-98E1-5244-8FA3-6303171125E1}"/>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24A3BB1C-2D74-A14D-9D22-7AD0B630F977}"/>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8E5B1043-E1B5-7746-9B18-78C9ED8AD8DF}"/>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6EF28CEF-B579-A84C-B277-912ABF94069A}"/>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F07469C-D134-2A46-AC1A-7C3B85CE86D7}"/>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79B96C93-20F3-DD46-8E98-AD209CAC7B52}"/>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79AEAD14-C2B0-3D4C-86B9-1ACA90F73CB5}"/>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8AF51AF3-4841-2A4A-BEC8-8289C60A0195}"/>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831FA089-2ECF-E54D-BE0F-ED2005334840}"/>
                                                                        </a:ext>
                                                                      </a:extLst>
                                                                    </p:cNvPr>
                                                                    <p:cNvGrpSpPr/>
                                                                    <p:nvPr/>
                                                                  </p:nvGrpSpPr>
                                                                  <p:grpSpPr>
                                                                    <a:xfrm>
                                                                      <a:off x="619423" y="5685080"/>
                                                                      <a:ext cx="11651046" cy="584775"/>
                                                                      <a:chOff x="619423" y="5685080"/>
                                                                      <a:chExt cx="11651046" cy="584775"/>
                                                                    </a:xfrm>
                                                                  </p:grpSpPr>
                                                                  <p:sp>
                                                                    <p:nvSpPr>
                                                                      <p:cNvPr id="121" name="文本框 120">
                                                                        <a:extLst>
                                                                          <a:ext uri="{FF2B5EF4-FFF2-40B4-BE49-F238E27FC236}">
                                                                            <a16:creationId xmlns:a16="http://schemas.microsoft.com/office/drawing/2014/main" id="{A6162193-44C7-FF4A-8CEF-E09644BB123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2" name="组合 121">
                                                                        <a:extLst>
                                                                          <a:ext uri="{FF2B5EF4-FFF2-40B4-BE49-F238E27FC236}">
                                                                            <a16:creationId xmlns:a16="http://schemas.microsoft.com/office/drawing/2014/main" id="{D8833C3F-3FE0-6047-8CEA-71CB071A1D68}"/>
                                                                          </a:ext>
                                                                        </a:extLst>
                                                                      </p:cNvPr>
                                                                      <p:cNvGrpSpPr/>
                                                                      <p:nvPr/>
                                                                    </p:nvGrpSpPr>
                                                                    <p:grpSpPr>
                                                                      <a:xfrm>
                                                                        <a:off x="1795604" y="5712739"/>
                                                                        <a:ext cx="10474865" cy="549619"/>
                                                                        <a:chOff x="1795604" y="5758004"/>
                                                                        <a:chExt cx="10474865" cy="549619"/>
                                                                      </a:xfrm>
                                                                    </p:grpSpPr>
                                                                    <p:grpSp>
                                                                      <p:nvGrpSpPr>
                                                                        <p:cNvPr id="123" name="组合 122">
                                                                          <a:extLst>
                                                                            <a:ext uri="{FF2B5EF4-FFF2-40B4-BE49-F238E27FC236}">
                                                                              <a16:creationId xmlns:a16="http://schemas.microsoft.com/office/drawing/2014/main" id="{14C961F3-AC3C-7C4A-91A8-1C99431453C6}"/>
                                                                            </a:ext>
                                                                          </a:extLst>
                                                                        </p:cNvPr>
                                                                        <p:cNvGrpSpPr/>
                                                                        <p:nvPr/>
                                                                      </p:nvGrpSpPr>
                                                                      <p:grpSpPr>
                                                                        <a:xfrm>
                                                                          <a:off x="1795604" y="5758004"/>
                                                                          <a:ext cx="9969048" cy="416460"/>
                                                                          <a:chOff x="1795604" y="5758004"/>
                                                                          <a:chExt cx="9969048" cy="416460"/>
                                                                        </a:xfrm>
                                                                      </p:grpSpPr>
                                                                      <p:cxnSp>
                                                                        <p:nvCxnSpPr>
                                                                          <p:cNvPr id="125" name="直线箭头连接符 124">
                                                                            <a:extLst>
                                                                              <a:ext uri="{FF2B5EF4-FFF2-40B4-BE49-F238E27FC236}">
                                                                                <a16:creationId xmlns:a16="http://schemas.microsoft.com/office/drawing/2014/main" id="{BB8CC1F0-E9FA-CA46-9E37-B11243D2CB57}"/>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线连接符 125">
                                                                            <a:extLst>
                                                                              <a:ext uri="{FF2B5EF4-FFF2-40B4-BE49-F238E27FC236}">
                                                                                <a16:creationId xmlns:a16="http://schemas.microsoft.com/office/drawing/2014/main" id="{C76D8332-4972-E447-973B-CAC9C04627D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4" name="文本框 123">
                                                                          <a:extLst>
                                                                            <a:ext uri="{FF2B5EF4-FFF2-40B4-BE49-F238E27FC236}">
                                                                              <a16:creationId xmlns:a16="http://schemas.microsoft.com/office/drawing/2014/main" id="{2E57FB5C-81BE-D147-B395-D9BEFD3C8768}"/>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0" name="文本框 119">
                                                                      <a:extLst>
                                                                        <a:ext uri="{FF2B5EF4-FFF2-40B4-BE49-F238E27FC236}">
                                                                          <a16:creationId xmlns:a16="http://schemas.microsoft.com/office/drawing/2014/main" id="{EFC2CAD0-DDAD-F449-B90F-C78B82179E7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7" name="直线连接符 116">
                                                                    <a:extLst>
                                                                      <a:ext uri="{FF2B5EF4-FFF2-40B4-BE49-F238E27FC236}">
                                                                        <a16:creationId xmlns:a16="http://schemas.microsoft.com/office/drawing/2014/main" id="{D217197E-D4C1-084D-BD7F-A9B679C5E1D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3770A13E-6EA1-5E42-BAA2-BD2AA88023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4" name="文本框 113">
                                                                  <a:extLst>
                                                                    <a:ext uri="{FF2B5EF4-FFF2-40B4-BE49-F238E27FC236}">
                                                                      <a16:creationId xmlns:a16="http://schemas.microsoft.com/office/drawing/2014/main" id="{C6FD41DF-F8FE-914E-A998-91EF288B5017}"/>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5" name="矩形 114">
                                                                  <a:extLst>
                                                                    <a:ext uri="{FF2B5EF4-FFF2-40B4-BE49-F238E27FC236}">
                                                                      <a16:creationId xmlns:a16="http://schemas.microsoft.com/office/drawing/2014/main" id="{8DF6AAAA-F9F0-FC49-979E-3BA1C7A89F5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1" name="文本框 110">
                                                                <a:extLst>
                                                                  <a:ext uri="{FF2B5EF4-FFF2-40B4-BE49-F238E27FC236}">
                                                                    <a16:creationId xmlns:a16="http://schemas.microsoft.com/office/drawing/2014/main" id="{11F04317-B136-804F-998B-E52D609E2D5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8" name="文本框 107">
                                                              <a:extLst>
                                                                <a:ext uri="{FF2B5EF4-FFF2-40B4-BE49-F238E27FC236}">
                                                                  <a16:creationId xmlns:a16="http://schemas.microsoft.com/office/drawing/2014/main" id="{85666B74-3487-4847-8B80-E3AA52F014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5" name="文本框 104">
                                                            <a:extLst>
                                                              <a:ext uri="{FF2B5EF4-FFF2-40B4-BE49-F238E27FC236}">
                                                                <a16:creationId xmlns:a16="http://schemas.microsoft.com/office/drawing/2014/main" id="{393DC5AD-49E9-8A43-8501-6700367AC1A4}"/>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2" name="文本框 101">
                                                          <a:extLst>
                                                            <a:ext uri="{FF2B5EF4-FFF2-40B4-BE49-F238E27FC236}">
                                                              <a16:creationId xmlns:a16="http://schemas.microsoft.com/office/drawing/2014/main" id="{498D0D6D-63ED-9642-87FD-BE8E2390D61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3" name="矩形 102">
                                                          <a:extLst>
                                                            <a:ext uri="{FF2B5EF4-FFF2-40B4-BE49-F238E27FC236}">
                                                              <a16:creationId xmlns:a16="http://schemas.microsoft.com/office/drawing/2014/main" id="{15DECC57-5B8B-0E48-A2E5-AD8F76A48767}"/>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21B1CCD2-EF4B-3148-AF02-FA080FBBE35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0" name="矩形 99">
                                                        <a:extLst>
                                                          <a:ext uri="{FF2B5EF4-FFF2-40B4-BE49-F238E27FC236}">
                                                            <a16:creationId xmlns:a16="http://schemas.microsoft.com/office/drawing/2014/main" id="{7C871F90-3C99-AB4E-8DBA-33D818AC0D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6" name="文本框 95">
                                                      <a:extLst>
                                                        <a:ext uri="{FF2B5EF4-FFF2-40B4-BE49-F238E27FC236}">
                                                          <a16:creationId xmlns:a16="http://schemas.microsoft.com/office/drawing/2014/main" id="{7238E6A6-1D32-0642-A5BB-EC351F57E805}"/>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7" name="矩形 96">
                                                      <a:extLst>
                                                        <a:ext uri="{FF2B5EF4-FFF2-40B4-BE49-F238E27FC236}">
                                                          <a16:creationId xmlns:a16="http://schemas.microsoft.com/office/drawing/2014/main" id="{0FD4ED29-2C7C-4542-9E65-E37CCCABA228}"/>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3" name="文本框 92">
                                                    <a:extLst>
                                                      <a:ext uri="{FF2B5EF4-FFF2-40B4-BE49-F238E27FC236}">
                                                        <a16:creationId xmlns:a16="http://schemas.microsoft.com/office/drawing/2014/main" id="{DF57D3A6-70ED-1A4E-8F4D-36E14C58BC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4" name="矩形 93">
                                                    <a:extLst>
                                                      <a:ext uri="{FF2B5EF4-FFF2-40B4-BE49-F238E27FC236}">
                                                        <a16:creationId xmlns:a16="http://schemas.microsoft.com/office/drawing/2014/main" id="{F4551E7D-FDA5-6348-A3DD-59094FE8BFB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0" name="文本框 89">
                                                  <a:extLst>
                                                    <a:ext uri="{FF2B5EF4-FFF2-40B4-BE49-F238E27FC236}">
                                                      <a16:creationId xmlns:a16="http://schemas.microsoft.com/office/drawing/2014/main" id="{DA36E62E-C3C4-3B4F-B9E6-9F95F177030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1" name="矩形 90">
                                                  <a:extLst>
                                                    <a:ext uri="{FF2B5EF4-FFF2-40B4-BE49-F238E27FC236}">
                                                      <a16:creationId xmlns:a16="http://schemas.microsoft.com/office/drawing/2014/main" id="{783E4420-3021-EF4E-825C-80A93E1883C9}"/>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7" name="文本框 86">
                                                <a:extLst>
                                                  <a:ext uri="{FF2B5EF4-FFF2-40B4-BE49-F238E27FC236}">
                                                    <a16:creationId xmlns:a16="http://schemas.microsoft.com/office/drawing/2014/main" id="{C2141545-7FA2-264E-98EA-CFF06C1FBB1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8" name="矩形 87">
                                                <a:extLst>
                                                  <a:ext uri="{FF2B5EF4-FFF2-40B4-BE49-F238E27FC236}">
                                                    <a16:creationId xmlns:a16="http://schemas.microsoft.com/office/drawing/2014/main" id="{C73831A0-051F-6C49-82F4-33E97FBB35A9}"/>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4" name="文本框 83">
                                              <a:extLst>
                                                <a:ext uri="{FF2B5EF4-FFF2-40B4-BE49-F238E27FC236}">
                                                  <a16:creationId xmlns:a16="http://schemas.microsoft.com/office/drawing/2014/main" id="{C5DAD2AB-0313-5441-A3DD-6C19EA35884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5" name="矩形 84">
                                              <a:extLst>
                                                <a:ext uri="{FF2B5EF4-FFF2-40B4-BE49-F238E27FC236}">
                                                  <a16:creationId xmlns:a16="http://schemas.microsoft.com/office/drawing/2014/main" id="{29AE04F1-4D38-9141-8448-3383DEB68616}"/>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1" name="文本框 80">
                                            <a:extLst>
                                              <a:ext uri="{FF2B5EF4-FFF2-40B4-BE49-F238E27FC236}">
                                                <a16:creationId xmlns:a16="http://schemas.microsoft.com/office/drawing/2014/main" id="{0539ECA4-2C6B-394E-BACE-90B3EF663B4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2" name="矩形 81">
                                            <a:extLst>
                                              <a:ext uri="{FF2B5EF4-FFF2-40B4-BE49-F238E27FC236}">
                                                <a16:creationId xmlns:a16="http://schemas.microsoft.com/office/drawing/2014/main" id="{9FBFF7DB-B000-7346-B952-FDE21E4FB52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8" name="文本框 77">
                                          <a:extLst>
                                            <a:ext uri="{FF2B5EF4-FFF2-40B4-BE49-F238E27FC236}">
                                              <a16:creationId xmlns:a16="http://schemas.microsoft.com/office/drawing/2014/main" id="{8DAC92F6-F63E-DE4C-8CB5-D099D8E3EBA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9" name="矩形 78">
                                          <a:extLst>
                                            <a:ext uri="{FF2B5EF4-FFF2-40B4-BE49-F238E27FC236}">
                                              <a16:creationId xmlns:a16="http://schemas.microsoft.com/office/drawing/2014/main" id="{0A61F02F-A2E2-B04F-B6AF-E3468178238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5" name="文本框 74">
                                        <a:extLst>
                                          <a:ext uri="{FF2B5EF4-FFF2-40B4-BE49-F238E27FC236}">
                                            <a16:creationId xmlns:a16="http://schemas.microsoft.com/office/drawing/2014/main" id="{C1D4D2FD-53CF-7245-8ADF-A10D98630524}"/>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6" name="矩形 75">
                                        <a:extLst>
                                          <a:ext uri="{FF2B5EF4-FFF2-40B4-BE49-F238E27FC236}">
                                            <a16:creationId xmlns:a16="http://schemas.microsoft.com/office/drawing/2014/main" id="{88D1DE95-1B5F-554B-90D8-AF97D4817A4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2" name="文本框 71">
                                      <a:extLst>
                                        <a:ext uri="{FF2B5EF4-FFF2-40B4-BE49-F238E27FC236}">
                                          <a16:creationId xmlns:a16="http://schemas.microsoft.com/office/drawing/2014/main" id="{83FE24A1-9E8D-1B4F-834C-32FAD4F194C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3" name="矩形 72">
                                      <a:extLst>
                                        <a:ext uri="{FF2B5EF4-FFF2-40B4-BE49-F238E27FC236}">
                                          <a16:creationId xmlns:a16="http://schemas.microsoft.com/office/drawing/2014/main" id="{755EDF7C-7BE2-694B-8B3E-065E6A1A920C}"/>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519FA3B4-C317-F842-97DF-9754E7159D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0" name="矩形 69">
                                    <a:extLst>
                                      <a:ext uri="{FF2B5EF4-FFF2-40B4-BE49-F238E27FC236}">
                                        <a16:creationId xmlns:a16="http://schemas.microsoft.com/office/drawing/2014/main" id="{5726A4BC-AAFE-504D-AA48-68B8B304080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6" name="文本框 65">
                                  <a:extLst>
                                    <a:ext uri="{FF2B5EF4-FFF2-40B4-BE49-F238E27FC236}">
                                      <a16:creationId xmlns:a16="http://schemas.microsoft.com/office/drawing/2014/main" id="{2A102C02-809A-FE42-8B3F-0DEBEC7589CA}"/>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7" name="矩形 66">
                                  <a:extLst>
                                    <a:ext uri="{FF2B5EF4-FFF2-40B4-BE49-F238E27FC236}">
                                      <a16:creationId xmlns:a16="http://schemas.microsoft.com/office/drawing/2014/main" id="{CBC723BC-C1A5-004C-8296-98C67A4B9F6F}"/>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3" name="文本框 62">
                                <a:extLst>
                                  <a:ext uri="{FF2B5EF4-FFF2-40B4-BE49-F238E27FC236}">
                                    <a16:creationId xmlns:a16="http://schemas.microsoft.com/office/drawing/2014/main" id="{1DEA4297-C33A-C04D-B34C-7A403A6DB3CD}"/>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4" name="矩形 63">
                                <a:extLst>
                                  <a:ext uri="{FF2B5EF4-FFF2-40B4-BE49-F238E27FC236}">
                                    <a16:creationId xmlns:a16="http://schemas.microsoft.com/office/drawing/2014/main" id="{3213D737-9B75-5A46-8261-C8F92D43940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2E70022D-5534-CB43-802A-D6D1A7D5C1D6}"/>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1" name="矩形 60">
                              <a:extLst>
                                <a:ext uri="{FF2B5EF4-FFF2-40B4-BE49-F238E27FC236}">
                                  <a16:creationId xmlns:a16="http://schemas.microsoft.com/office/drawing/2014/main" id="{78CD7539-FF91-2842-824B-AC28CCBE4830}"/>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7CA4F371-0148-1C4A-96C1-6CF9136580D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8" name="矩形 57">
                            <a:extLst>
                              <a:ext uri="{FF2B5EF4-FFF2-40B4-BE49-F238E27FC236}">
                                <a16:creationId xmlns:a16="http://schemas.microsoft.com/office/drawing/2014/main" id="{CA1BC3E0-8FC0-EA46-B86C-A989C2ECA61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3423F3B5-8FE8-AD4E-A870-AAC21939E75A}"/>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1" name="文本框 50">
                        <a:extLst>
                          <a:ext uri="{FF2B5EF4-FFF2-40B4-BE49-F238E27FC236}">
                            <a16:creationId xmlns:a16="http://schemas.microsoft.com/office/drawing/2014/main" id="{AD0200B0-86EE-3740-B7E2-ED410871C429}"/>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2" name="矩形 51">
                        <a:extLst>
                          <a:ext uri="{FF2B5EF4-FFF2-40B4-BE49-F238E27FC236}">
                            <a16:creationId xmlns:a16="http://schemas.microsoft.com/office/drawing/2014/main" id="{C6D479EA-BBFF-3C4C-92D6-1AB930C2C712}"/>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904A2C69-CC67-6F44-BEF0-2E616DC1F3AF}"/>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9" name="矩形 48">
                      <a:extLst>
                        <a:ext uri="{FF2B5EF4-FFF2-40B4-BE49-F238E27FC236}">
                          <a16:creationId xmlns:a16="http://schemas.microsoft.com/office/drawing/2014/main" id="{355AC6E3-B32C-8640-9916-5F28C3310FCC}"/>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3DE95C59-6DCC-B14A-9AEE-A0A53B3C1FAB}"/>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2" name="文本框 41">
                  <a:extLst>
                    <a:ext uri="{FF2B5EF4-FFF2-40B4-BE49-F238E27FC236}">
                      <a16:creationId xmlns:a16="http://schemas.microsoft.com/office/drawing/2014/main" id="{21BA6314-FF98-7F48-8C97-CD91E38CEEC9}"/>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3" name="矩形 42">
                  <a:extLst>
                    <a:ext uri="{FF2B5EF4-FFF2-40B4-BE49-F238E27FC236}">
                      <a16:creationId xmlns:a16="http://schemas.microsoft.com/office/drawing/2014/main" id="{9731F987-EDBF-8A4D-8E84-D48A373AD7EC}"/>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7" name="文本框 126">
                <a:extLst>
                  <a:ext uri="{FF2B5EF4-FFF2-40B4-BE49-F238E27FC236}">
                    <a16:creationId xmlns:a16="http://schemas.microsoft.com/office/drawing/2014/main" id="{65A7042D-7827-6748-978B-E9763296BDD9}"/>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grpSp>
          <p:nvGrpSpPr>
            <p:cNvPr id="129" name="组合 128">
              <a:extLst>
                <a:ext uri="{FF2B5EF4-FFF2-40B4-BE49-F238E27FC236}">
                  <a16:creationId xmlns:a16="http://schemas.microsoft.com/office/drawing/2014/main" id="{12A8404D-7217-1041-AB5F-594CD08BEFDC}"/>
                </a:ext>
              </a:extLst>
            </p:cNvPr>
            <p:cNvGrpSpPr/>
            <p:nvPr/>
          </p:nvGrpSpPr>
          <p:grpSpPr>
            <a:xfrm>
              <a:off x="9419556" y="5711591"/>
              <a:ext cx="447558" cy="416459"/>
              <a:chOff x="2961275" y="5711591"/>
              <a:chExt cx="447558" cy="416459"/>
            </a:xfrm>
          </p:grpSpPr>
          <p:sp>
            <p:nvSpPr>
              <p:cNvPr id="130" name="矩形 129">
                <a:extLst>
                  <a:ext uri="{FF2B5EF4-FFF2-40B4-BE49-F238E27FC236}">
                    <a16:creationId xmlns:a16="http://schemas.microsoft.com/office/drawing/2014/main" id="{0CDAA1AA-1656-B74D-A129-C6C7167E459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1" name="文本框 130">
                <a:extLst>
                  <a:ext uri="{FF2B5EF4-FFF2-40B4-BE49-F238E27FC236}">
                    <a16:creationId xmlns:a16="http://schemas.microsoft.com/office/drawing/2014/main" id="{DBE411D4-4965-A14D-A11F-D3FDCBF2922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2" name="组合 131">
              <a:extLst>
                <a:ext uri="{FF2B5EF4-FFF2-40B4-BE49-F238E27FC236}">
                  <a16:creationId xmlns:a16="http://schemas.microsoft.com/office/drawing/2014/main" id="{94B2DE1C-FA14-5548-8B46-DCE0C0E2FA09}"/>
                </a:ext>
              </a:extLst>
            </p:cNvPr>
            <p:cNvGrpSpPr/>
            <p:nvPr/>
          </p:nvGrpSpPr>
          <p:grpSpPr>
            <a:xfrm>
              <a:off x="2961275" y="5711591"/>
              <a:ext cx="447558" cy="416459"/>
              <a:chOff x="2961275" y="5711591"/>
              <a:chExt cx="447558" cy="416459"/>
            </a:xfrm>
          </p:grpSpPr>
          <p:sp>
            <p:nvSpPr>
              <p:cNvPr id="133" name="矩形 132">
                <a:extLst>
                  <a:ext uri="{FF2B5EF4-FFF2-40B4-BE49-F238E27FC236}">
                    <a16:creationId xmlns:a16="http://schemas.microsoft.com/office/drawing/2014/main" id="{5257C51F-6945-B54F-896B-A2778F870C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7E8EE931-D3BB-6B4A-9CE6-C5478035D97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20F553D-B7F9-734E-8830-2C4AD3C17FA9}"/>
                </a:ext>
              </a:extLst>
            </p:cNvPr>
            <p:cNvGrpSpPr/>
            <p:nvPr/>
          </p:nvGrpSpPr>
          <p:grpSpPr>
            <a:xfrm>
              <a:off x="2654350" y="5712151"/>
              <a:ext cx="447558" cy="416459"/>
              <a:chOff x="2961275" y="5711591"/>
              <a:chExt cx="447558" cy="416459"/>
            </a:xfrm>
          </p:grpSpPr>
          <p:sp>
            <p:nvSpPr>
              <p:cNvPr id="136" name="矩形 135">
                <a:extLst>
                  <a:ext uri="{FF2B5EF4-FFF2-40B4-BE49-F238E27FC236}">
                    <a16:creationId xmlns:a16="http://schemas.microsoft.com/office/drawing/2014/main" id="{6906E526-4C1A-4E46-B4AA-DCF7B91363C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4DFD6FF5-91A7-7847-9A8F-E857766A5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551DC779-849F-C24B-BDF7-9E18F3F8F99F}"/>
                </a:ext>
              </a:extLst>
            </p:cNvPr>
            <p:cNvGrpSpPr/>
            <p:nvPr/>
          </p:nvGrpSpPr>
          <p:grpSpPr>
            <a:xfrm>
              <a:off x="2350599" y="5712151"/>
              <a:ext cx="447558" cy="416459"/>
              <a:chOff x="2961275" y="5711591"/>
              <a:chExt cx="447558" cy="416459"/>
            </a:xfrm>
          </p:grpSpPr>
          <p:sp>
            <p:nvSpPr>
              <p:cNvPr id="139" name="矩形 138">
                <a:extLst>
                  <a:ext uri="{FF2B5EF4-FFF2-40B4-BE49-F238E27FC236}">
                    <a16:creationId xmlns:a16="http://schemas.microsoft.com/office/drawing/2014/main" id="{BF0CB6D1-ECDD-6147-B820-801C6FDFA0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F082BB0E-03E7-6645-8BA2-F2D6CC13631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5D0DF3AE-A56A-9447-8E22-B57C6DB77E8D}"/>
                </a:ext>
              </a:extLst>
            </p:cNvPr>
            <p:cNvGrpSpPr/>
            <p:nvPr/>
          </p:nvGrpSpPr>
          <p:grpSpPr>
            <a:xfrm>
              <a:off x="10391765" y="5711591"/>
              <a:ext cx="447558" cy="416459"/>
              <a:chOff x="2961275" y="5711591"/>
              <a:chExt cx="447558" cy="416459"/>
            </a:xfrm>
          </p:grpSpPr>
          <p:sp>
            <p:nvSpPr>
              <p:cNvPr id="142" name="矩形 141">
                <a:extLst>
                  <a:ext uri="{FF2B5EF4-FFF2-40B4-BE49-F238E27FC236}">
                    <a16:creationId xmlns:a16="http://schemas.microsoft.com/office/drawing/2014/main" id="{A79DC7E9-DE9A-9845-A1FC-3A76F9025CE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4663A20E-321C-9A4A-BD52-E25A01CC18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17B03381-CCCE-4E43-9EC1-3B483B6F6951}"/>
                </a:ext>
              </a:extLst>
            </p:cNvPr>
            <p:cNvGrpSpPr/>
            <p:nvPr/>
          </p:nvGrpSpPr>
          <p:grpSpPr>
            <a:xfrm>
              <a:off x="10988045" y="5712739"/>
              <a:ext cx="447558" cy="416459"/>
              <a:chOff x="2961275" y="5711591"/>
              <a:chExt cx="447558" cy="416459"/>
            </a:xfrm>
          </p:grpSpPr>
          <p:sp>
            <p:nvSpPr>
              <p:cNvPr id="145" name="矩形 144">
                <a:extLst>
                  <a:ext uri="{FF2B5EF4-FFF2-40B4-BE49-F238E27FC236}">
                    <a16:creationId xmlns:a16="http://schemas.microsoft.com/office/drawing/2014/main" id="{10D38DBA-B950-554B-873E-26A1225E572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BEF83485-3027-2C45-B70E-0D57EC52A2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8" name="组合 127">
            <a:extLst>
              <a:ext uri="{FF2B5EF4-FFF2-40B4-BE49-F238E27FC236}">
                <a16:creationId xmlns:a16="http://schemas.microsoft.com/office/drawing/2014/main" id="{DF56712E-4700-984B-8148-36ACC920994A}"/>
              </a:ext>
            </a:extLst>
          </p:cNvPr>
          <p:cNvGrpSpPr/>
          <p:nvPr/>
        </p:nvGrpSpPr>
        <p:grpSpPr>
          <a:xfrm>
            <a:off x="397739" y="1835660"/>
            <a:ext cx="3401108" cy="3829722"/>
            <a:chOff x="397739" y="1835660"/>
            <a:chExt cx="3401108" cy="3829722"/>
          </a:xfrm>
        </p:grpSpPr>
        <p:sp>
          <p:nvSpPr>
            <p:cNvPr id="147" name="Content Placeholder 2">
              <a:extLst>
                <a:ext uri="{FF2B5EF4-FFF2-40B4-BE49-F238E27FC236}">
                  <a16:creationId xmlns:a16="http://schemas.microsoft.com/office/drawing/2014/main" id="{FB4C48C3-CEAD-3949-B431-4E791F90DC29}"/>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8" name="Content Placeholder 2">
              <a:extLst>
                <a:ext uri="{FF2B5EF4-FFF2-40B4-BE49-F238E27FC236}">
                  <a16:creationId xmlns:a16="http://schemas.microsoft.com/office/drawing/2014/main" id="{D29342DB-C3FF-6541-A3B5-6FC8FDCAD1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303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3.33333E-6 0.14513 " pathEditMode="relative" rAng="0" ptsTypes="AA">
                                      <p:cBhvr>
                                        <p:cTn id="6" dur="2000" fill="hold"/>
                                        <p:tgtEl>
                                          <p:spTgt spid="25"/>
                                        </p:tgtEl>
                                        <p:attrNameLst>
                                          <p:attrName>ppt_x</p:attrName>
                                          <p:attrName>ppt_y</p:attrName>
                                        </p:attrNameLst>
                                      </p:cBhvr>
                                      <p:rCtr x="0"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08ACD8C8-2300-794C-A699-384A0AA38393}"/>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763CDC51-DA62-024E-80A4-3A96824D0E1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53AED64-E214-044D-8332-4E945001925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D8816FC-86F8-E240-B2C1-CEA0DDF9B93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C86C4CD-FA90-B444-A28A-AD9711A1371A}"/>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AE92DD-1284-E349-86BB-D78A9AF92C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F2532C3-4E6C-2445-B6FE-4B0AD6CC9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76D046B2-49BC-224C-8BA4-E43AAE099C2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E1B2BC1B-7DA9-4647-897E-6405860668F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0D24D02-AC20-1F4D-823B-A034B75B3B3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1034FB5-2F6A-C14A-AC69-E068637D6F2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525F3BB-B5E8-344F-A100-0438416C2E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B0B22D19-2055-E042-9404-DBE84BA4C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398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38</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3393220"/>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grpSp>
        <p:nvGrpSpPr>
          <p:cNvPr id="5" name="组合 4">
            <a:extLst>
              <a:ext uri="{FF2B5EF4-FFF2-40B4-BE49-F238E27FC236}">
                <a16:creationId xmlns:a16="http://schemas.microsoft.com/office/drawing/2014/main" id="{8EA499DF-73B4-C648-82E9-31FD6E357BD9}"/>
              </a:ext>
            </a:extLst>
          </p:cNvPr>
          <p:cNvGrpSpPr/>
          <p:nvPr/>
        </p:nvGrpSpPr>
        <p:grpSpPr>
          <a:xfrm>
            <a:off x="619423" y="5685080"/>
            <a:ext cx="11651046" cy="714130"/>
            <a:chOff x="619423" y="5685080"/>
            <a:chExt cx="11651046" cy="714130"/>
          </a:xfrm>
        </p:grpSpPr>
        <p:grpSp>
          <p:nvGrpSpPr>
            <p:cNvPr id="4" name="组合 3">
              <a:extLst>
                <a:ext uri="{FF2B5EF4-FFF2-40B4-BE49-F238E27FC236}">
                  <a16:creationId xmlns:a16="http://schemas.microsoft.com/office/drawing/2014/main" id="{0200BF86-111D-9244-908A-66CFB8F67B2D}"/>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4DC1889C-BD36-EF4F-BACD-0CC8DF213E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492AA8CE-31EB-4D45-8A3D-EA568130B258}"/>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7BE07EEA-F863-404A-965A-2CCA0CA8F7B7}"/>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BFFA425-4D9D-7C47-9FC8-D85C2EC60B4D}"/>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53287E0C-8DA9-9E49-B1D4-36C83B669777}"/>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B1F88ED1-9BF4-F34E-BA1F-925A55BBF648}"/>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A819518D-E8F7-5A45-A1F1-1EF9E279E067}"/>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187E4A56-8F00-0446-B9DA-26544F978840}"/>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6EE71863-4280-3242-9160-ED3379849033}"/>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BE59BEB5-18D8-C14A-9D9A-AB483CDAC64A}"/>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DDE5E7AC-7BC4-EF4F-95FA-2632DC509FAE}"/>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7403935E-1639-DA4D-87BE-78AD4B4AF0A1}"/>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665D4156-2301-354D-87DC-F6A5A552E4BC}"/>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BDE5923F-CDD9-9E45-8E7D-54027E61BD12}"/>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67D23F83-B382-4A4C-9FA9-333D4338AB0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4694A0EA-73B4-5740-9647-020F281AADF6}"/>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6FAA4983-4C5F-D64D-A316-2E899091A066}"/>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438F7909-AD58-EE4B-B393-A432F7F89D58}"/>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642B41D9-FA6D-5448-91EC-E21F8B4321A5}"/>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7C939CAF-4904-7146-91A0-4830ED897020}"/>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5A3D623E-9930-124A-81D6-DE0804E1C28C}"/>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7244B7FB-9BB3-584A-9F3C-BAF3EE62D618}"/>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828386D7-9FA3-3040-97BD-3242C2F91B3D}"/>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3BFE6FD-97BF-D745-A06E-6DFB43961103}"/>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B1DE7E38-8338-7F4F-BF88-390D9E8407BA}"/>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2385B1D5-B0C3-B540-9833-122EF4786B66}"/>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3D061441-BB9C-E242-9AB3-E91172D75AD3}"/>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BDB885FC-3CA8-D642-8267-8B68DCAFCBE1}"/>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A1B0D5FB-AB05-7A4D-B579-791DFC751B79}"/>
                                                                          </a:ext>
                                                                        </a:extLst>
                                                                      </p:cNvPr>
                                                                      <p:cNvGrpSpPr/>
                                                                      <p:nvPr/>
                                                                    </p:nvGrpSpPr>
                                                                    <p:grpSpPr>
                                                                      <a:xfrm>
                                                                        <a:off x="619423" y="5685080"/>
                                                                        <a:ext cx="11651046" cy="584775"/>
                                                                        <a:chOff x="619423" y="5685080"/>
                                                                        <a:chExt cx="11651046" cy="584775"/>
                                                                      </a:xfrm>
                                                                    </p:grpSpPr>
                                                                    <p:sp>
                                                                      <p:nvSpPr>
                                                                        <p:cNvPr id="124" name="文本框 123">
                                                                          <a:extLst>
                                                                            <a:ext uri="{FF2B5EF4-FFF2-40B4-BE49-F238E27FC236}">
                                                                              <a16:creationId xmlns:a16="http://schemas.microsoft.com/office/drawing/2014/main" id="{B19CE477-9EDE-994E-B76C-68FBC05B293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5" name="组合 124">
                                                                          <a:extLst>
                                                                            <a:ext uri="{FF2B5EF4-FFF2-40B4-BE49-F238E27FC236}">
                                                                              <a16:creationId xmlns:a16="http://schemas.microsoft.com/office/drawing/2014/main" id="{346326CB-7333-B845-9406-8C292D993E3F}"/>
                                                                            </a:ext>
                                                                          </a:extLst>
                                                                        </p:cNvPr>
                                                                        <p:cNvGrpSpPr/>
                                                                        <p:nvPr/>
                                                                      </p:nvGrpSpPr>
                                                                      <p:grpSpPr>
                                                                        <a:xfrm>
                                                                          <a:off x="1795604" y="5712739"/>
                                                                          <a:ext cx="10474865" cy="549619"/>
                                                                          <a:chOff x="1795604" y="5758004"/>
                                                                          <a:chExt cx="10474865" cy="549619"/>
                                                                        </a:xfrm>
                                                                      </p:grpSpPr>
                                                                      <p:grpSp>
                                                                        <p:nvGrpSpPr>
                                                                          <p:cNvPr id="126" name="组合 125">
                                                                            <a:extLst>
                                                                              <a:ext uri="{FF2B5EF4-FFF2-40B4-BE49-F238E27FC236}">
                                                                                <a16:creationId xmlns:a16="http://schemas.microsoft.com/office/drawing/2014/main" id="{0429DFBE-1117-504C-B40F-9B04A53AFB65}"/>
                                                                              </a:ext>
                                                                            </a:extLst>
                                                                          </p:cNvPr>
                                                                          <p:cNvGrpSpPr/>
                                                                          <p:nvPr/>
                                                                        </p:nvGrpSpPr>
                                                                        <p:grpSpPr>
                                                                          <a:xfrm>
                                                                            <a:off x="1795604" y="5758004"/>
                                                                            <a:ext cx="9969048" cy="416460"/>
                                                                            <a:chOff x="1795604" y="5758004"/>
                                                                            <a:chExt cx="9969048" cy="416460"/>
                                                                          </a:xfrm>
                                                                        </p:grpSpPr>
                                                                        <p:cxnSp>
                                                                          <p:nvCxnSpPr>
                                                                            <p:cNvPr id="128" name="直线箭头连接符 127">
                                                                              <a:extLst>
                                                                                <a:ext uri="{FF2B5EF4-FFF2-40B4-BE49-F238E27FC236}">
                                                                                  <a16:creationId xmlns:a16="http://schemas.microsoft.com/office/drawing/2014/main" id="{12F98098-F110-924A-9C2B-ED413EF12E52}"/>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4A7C260B-01D4-DF4C-9AED-90E270797A4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7" name="文本框 126">
                                                                            <a:extLst>
                                                                              <a:ext uri="{FF2B5EF4-FFF2-40B4-BE49-F238E27FC236}">
                                                                                <a16:creationId xmlns:a16="http://schemas.microsoft.com/office/drawing/2014/main" id="{BFFFF2AD-12BC-8741-A8CF-72E654B38DA3}"/>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3" name="文本框 122">
                                                                        <a:extLst>
                                                                          <a:ext uri="{FF2B5EF4-FFF2-40B4-BE49-F238E27FC236}">
                                                                            <a16:creationId xmlns:a16="http://schemas.microsoft.com/office/drawing/2014/main" id="{D046038D-F96A-EE4F-A457-D2DB5A3C756C}"/>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20" name="直线连接符 119">
                                                                      <a:extLst>
                                                                        <a:ext uri="{FF2B5EF4-FFF2-40B4-BE49-F238E27FC236}">
                                                                          <a16:creationId xmlns:a16="http://schemas.microsoft.com/office/drawing/2014/main" id="{2D6CA212-2339-8A4B-8E26-8108BD20C98A}"/>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88839B47-74EE-E14A-AA35-70599D2D319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7" name="文本框 116">
                                                                    <a:extLst>
                                                                      <a:ext uri="{FF2B5EF4-FFF2-40B4-BE49-F238E27FC236}">
                                                                        <a16:creationId xmlns:a16="http://schemas.microsoft.com/office/drawing/2014/main" id="{68B908C1-6FE0-1B43-8F8D-5B260CE91D49}"/>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8" name="矩形 117">
                                                                    <a:extLst>
                                                                      <a:ext uri="{FF2B5EF4-FFF2-40B4-BE49-F238E27FC236}">
                                                                        <a16:creationId xmlns:a16="http://schemas.microsoft.com/office/drawing/2014/main" id="{926CC933-EA6F-F949-AAF0-7592677E2C5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4" name="文本框 113">
                                                                  <a:extLst>
                                                                    <a:ext uri="{FF2B5EF4-FFF2-40B4-BE49-F238E27FC236}">
                                                                      <a16:creationId xmlns:a16="http://schemas.microsoft.com/office/drawing/2014/main" id="{25BAEEBA-F3C7-AB40-B6CD-BCB2563E6CA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11" name="文本框 110">
                                                                <a:extLst>
                                                                  <a:ext uri="{FF2B5EF4-FFF2-40B4-BE49-F238E27FC236}">
                                                                    <a16:creationId xmlns:a16="http://schemas.microsoft.com/office/drawing/2014/main" id="{606F9867-9EE8-4B49-AA4C-A843BFD0642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8" name="文本框 107">
                                                              <a:extLst>
                                                                <a:ext uri="{FF2B5EF4-FFF2-40B4-BE49-F238E27FC236}">
                                                                  <a16:creationId xmlns:a16="http://schemas.microsoft.com/office/drawing/2014/main" id="{FE5B8E25-483D-7542-B726-7245D190BFD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5" name="文本框 104">
                                                            <a:extLst>
                                                              <a:ext uri="{FF2B5EF4-FFF2-40B4-BE49-F238E27FC236}">
                                                                <a16:creationId xmlns:a16="http://schemas.microsoft.com/office/drawing/2014/main" id="{4C41BCD5-FB74-E74D-B4FB-403B9454B90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6" name="矩形 105">
                                                            <a:extLst>
                                                              <a:ext uri="{FF2B5EF4-FFF2-40B4-BE49-F238E27FC236}">
                                                                <a16:creationId xmlns:a16="http://schemas.microsoft.com/office/drawing/2014/main" id="{4D11172D-395B-F549-BD9C-A745BC6F5C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02" name="文本框 101">
                                                          <a:extLst>
                                                            <a:ext uri="{FF2B5EF4-FFF2-40B4-BE49-F238E27FC236}">
                                                              <a16:creationId xmlns:a16="http://schemas.microsoft.com/office/drawing/2014/main" id="{6752A88C-B047-0F43-86AE-87AA1438EBF3}"/>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3" name="矩形 102">
                                                          <a:extLst>
                                                            <a:ext uri="{FF2B5EF4-FFF2-40B4-BE49-F238E27FC236}">
                                                              <a16:creationId xmlns:a16="http://schemas.microsoft.com/office/drawing/2014/main" id="{4A82DD31-8A9A-1641-A308-DB4D0DDA375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9" name="文本框 98">
                                                        <a:extLst>
                                                          <a:ext uri="{FF2B5EF4-FFF2-40B4-BE49-F238E27FC236}">
                                                            <a16:creationId xmlns:a16="http://schemas.microsoft.com/office/drawing/2014/main" id="{58476B6B-AE27-2944-BDCC-C4B1A98CC45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0" name="矩形 99">
                                                        <a:extLst>
                                                          <a:ext uri="{FF2B5EF4-FFF2-40B4-BE49-F238E27FC236}">
                                                            <a16:creationId xmlns:a16="http://schemas.microsoft.com/office/drawing/2014/main" id="{70D33672-0D6D-0B40-8ED7-025D766C1E7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6" name="文本框 95">
                                                      <a:extLst>
                                                        <a:ext uri="{FF2B5EF4-FFF2-40B4-BE49-F238E27FC236}">
                                                          <a16:creationId xmlns:a16="http://schemas.microsoft.com/office/drawing/2014/main" id="{98221DFF-C604-F147-8A41-54A7F71C69B4}"/>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7" name="矩形 96">
                                                      <a:extLst>
                                                        <a:ext uri="{FF2B5EF4-FFF2-40B4-BE49-F238E27FC236}">
                                                          <a16:creationId xmlns:a16="http://schemas.microsoft.com/office/drawing/2014/main" id="{4392E4FA-540B-7547-9F01-7B0AFD4714A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3" name="文本框 92">
                                                    <a:extLst>
                                                      <a:ext uri="{FF2B5EF4-FFF2-40B4-BE49-F238E27FC236}">
                                                        <a16:creationId xmlns:a16="http://schemas.microsoft.com/office/drawing/2014/main" id="{351C08A2-5556-744B-A660-E0F39F3A79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4" name="矩形 93">
                                                    <a:extLst>
                                                      <a:ext uri="{FF2B5EF4-FFF2-40B4-BE49-F238E27FC236}">
                                                        <a16:creationId xmlns:a16="http://schemas.microsoft.com/office/drawing/2014/main" id="{92E17683-3F9C-BF43-A358-3B2D25A142C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0" name="文本框 89">
                                                  <a:extLst>
                                                    <a:ext uri="{FF2B5EF4-FFF2-40B4-BE49-F238E27FC236}">
                                                      <a16:creationId xmlns:a16="http://schemas.microsoft.com/office/drawing/2014/main" id="{5948E61A-18F4-9D4E-8364-A01A27B7046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91" name="矩形 90">
                                                  <a:extLst>
                                                    <a:ext uri="{FF2B5EF4-FFF2-40B4-BE49-F238E27FC236}">
                                                      <a16:creationId xmlns:a16="http://schemas.microsoft.com/office/drawing/2014/main" id="{B3B774F1-DE46-904D-864F-BD38249FA611}"/>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CB9CB935-F979-5143-B002-4706C580ACB9}"/>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D97B50AB-C1F9-614E-9B81-8A75EB24A04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4" name="文本框 83">
                                              <a:extLst>
                                                <a:ext uri="{FF2B5EF4-FFF2-40B4-BE49-F238E27FC236}">
                                                  <a16:creationId xmlns:a16="http://schemas.microsoft.com/office/drawing/2014/main" id="{F612CEDF-F7C4-6843-8FED-21DD247EDA7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5" name="矩形 84">
                                              <a:extLst>
                                                <a:ext uri="{FF2B5EF4-FFF2-40B4-BE49-F238E27FC236}">
                                                  <a16:creationId xmlns:a16="http://schemas.microsoft.com/office/drawing/2014/main" id="{62E48947-AA18-654A-9AD5-71EB27939A5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1" name="文本框 80">
                                            <a:extLst>
                                              <a:ext uri="{FF2B5EF4-FFF2-40B4-BE49-F238E27FC236}">
                                                <a16:creationId xmlns:a16="http://schemas.microsoft.com/office/drawing/2014/main" id="{FA168400-3A52-5E42-A659-E896424B0D9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82" name="矩形 81">
                                            <a:extLst>
                                              <a:ext uri="{FF2B5EF4-FFF2-40B4-BE49-F238E27FC236}">
                                                <a16:creationId xmlns:a16="http://schemas.microsoft.com/office/drawing/2014/main" id="{FFF51A21-2084-EA4C-BDA8-9F5B647FC74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8" name="文本框 77">
                                          <a:extLst>
                                            <a:ext uri="{FF2B5EF4-FFF2-40B4-BE49-F238E27FC236}">
                                              <a16:creationId xmlns:a16="http://schemas.microsoft.com/office/drawing/2014/main" id="{34777597-CBC2-9541-864D-764961ED0B6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9" name="矩形 78">
                                          <a:extLst>
                                            <a:ext uri="{FF2B5EF4-FFF2-40B4-BE49-F238E27FC236}">
                                              <a16:creationId xmlns:a16="http://schemas.microsoft.com/office/drawing/2014/main" id="{6CE0FC27-781D-654E-8716-BD7AE69E2B1F}"/>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5" name="文本框 74">
                                        <a:extLst>
                                          <a:ext uri="{FF2B5EF4-FFF2-40B4-BE49-F238E27FC236}">
                                            <a16:creationId xmlns:a16="http://schemas.microsoft.com/office/drawing/2014/main" id="{B5C23B95-3100-AF4F-B19A-2B33BAA38348}"/>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6" name="矩形 75">
                                        <a:extLst>
                                          <a:ext uri="{FF2B5EF4-FFF2-40B4-BE49-F238E27FC236}">
                                            <a16:creationId xmlns:a16="http://schemas.microsoft.com/office/drawing/2014/main" id="{CC1FB253-A8AF-FD48-B2B2-B0A7C6D195DF}"/>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7DCA8A78-7220-6E43-A303-D7F34DA654DE}"/>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3" name="矩形 72">
                                      <a:extLst>
                                        <a:ext uri="{FF2B5EF4-FFF2-40B4-BE49-F238E27FC236}">
                                          <a16:creationId xmlns:a16="http://schemas.microsoft.com/office/drawing/2014/main" id="{CA976E1B-821C-C04E-8579-55D817F125C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9" name="文本框 68">
                                    <a:extLst>
                                      <a:ext uri="{FF2B5EF4-FFF2-40B4-BE49-F238E27FC236}">
                                        <a16:creationId xmlns:a16="http://schemas.microsoft.com/office/drawing/2014/main" id="{41868851-641F-A54E-97FC-A57BB0ACAEC5}"/>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70" name="矩形 69">
                                    <a:extLst>
                                      <a:ext uri="{FF2B5EF4-FFF2-40B4-BE49-F238E27FC236}">
                                        <a16:creationId xmlns:a16="http://schemas.microsoft.com/office/drawing/2014/main" id="{9DE5D5AC-DA4E-A24C-9DB4-2D02EC7D15A0}"/>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6" name="文本框 65">
                                  <a:extLst>
                                    <a:ext uri="{FF2B5EF4-FFF2-40B4-BE49-F238E27FC236}">
                                      <a16:creationId xmlns:a16="http://schemas.microsoft.com/office/drawing/2014/main" id="{538D042C-BE5A-1B4D-A470-DEAB6D1E2C1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7" name="矩形 66">
                                  <a:extLst>
                                    <a:ext uri="{FF2B5EF4-FFF2-40B4-BE49-F238E27FC236}">
                                      <a16:creationId xmlns:a16="http://schemas.microsoft.com/office/drawing/2014/main" id="{613B1BB8-2535-C641-A743-CA62E27B7CA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C9D3D9D5-158F-F34A-BBB3-6647DC31E39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4" name="矩形 63">
                                <a:extLst>
                                  <a:ext uri="{FF2B5EF4-FFF2-40B4-BE49-F238E27FC236}">
                                    <a16:creationId xmlns:a16="http://schemas.microsoft.com/office/drawing/2014/main" id="{754BB58A-D4C6-0F48-8E2A-D83B201D8A36}"/>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50552B12-5DAB-0A4A-B8BA-947BB990C2D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61" name="矩形 60">
                              <a:extLst>
                                <a:ext uri="{FF2B5EF4-FFF2-40B4-BE49-F238E27FC236}">
                                  <a16:creationId xmlns:a16="http://schemas.microsoft.com/office/drawing/2014/main" id="{AE7AF286-5B7C-9D43-BB56-C0B015169BE1}"/>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C187826-8E9D-BA49-BF62-40B9DD2D8445}"/>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4" name="文本框 53">
                          <a:extLst>
                            <a:ext uri="{FF2B5EF4-FFF2-40B4-BE49-F238E27FC236}">
                              <a16:creationId xmlns:a16="http://schemas.microsoft.com/office/drawing/2014/main" id="{EE9BF772-A5F1-7E45-B291-6A33E91F166D}"/>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5" name="矩形 54">
                          <a:extLst>
                            <a:ext uri="{FF2B5EF4-FFF2-40B4-BE49-F238E27FC236}">
                              <a16:creationId xmlns:a16="http://schemas.microsoft.com/office/drawing/2014/main" id="{F27A8ADB-F6BC-B149-8526-64E6CE598CF1}"/>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22983D1D-8FE7-B14D-8BBD-2AAB169D9FEB}"/>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52" name="矩形 51">
                        <a:extLst>
                          <a:ext uri="{FF2B5EF4-FFF2-40B4-BE49-F238E27FC236}">
                            <a16:creationId xmlns:a16="http://schemas.microsoft.com/office/drawing/2014/main" id="{9A286AC6-C0C1-8940-8054-57A6A92D1E47}"/>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D2B9B8AC-06C5-5A47-B1FB-A075050B369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5" name="文本框 44">
                    <a:extLst>
                      <a:ext uri="{FF2B5EF4-FFF2-40B4-BE49-F238E27FC236}">
                        <a16:creationId xmlns:a16="http://schemas.microsoft.com/office/drawing/2014/main" id="{5613268D-AD16-3945-A7AA-67C71E9C32BF}"/>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6" name="矩形 45">
                    <a:extLst>
                      <a:ext uri="{FF2B5EF4-FFF2-40B4-BE49-F238E27FC236}">
                        <a16:creationId xmlns:a16="http://schemas.microsoft.com/office/drawing/2014/main" id="{0002AA30-1D36-3449-ADC0-433C8F9CFCA3}"/>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2" name="文本框 41">
                  <a:extLst>
                    <a:ext uri="{FF2B5EF4-FFF2-40B4-BE49-F238E27FC236}">
                      <a16:creationId xmlns:a16="http://schemas.microsoft.com/office/drawing/2014/main" id="{72270401-B21C-BE45-A149-79A2AABE9E36}"/>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30" name="文本框 129">
                <a:extLst>
                  <a:ext uri="{FF2B5EF4-FFF2-40B4-BE49-F238E27FC236}">
                    <a16:creationId xmlns:a16="http://schemas.microsoft.com/office/drawing/2014/main" id="{331E4389-B3A9-3A4A-9CF3-4B28F1B3952D}"/>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132" name="组合 131">
              <a:extLst>
                <a:ext uri="{FF2B5EF4-FFF2-40B4-BE49-F238E27FC236}">
                  <a16:creationId xmlns:a16="http://schemas.microsoft.com/office/drawing/2014/main" id="{177D3E55-183C-544C-8011-73EFA575699E}"/>
                </a:ext>
              </a:extLst>
            </p:cNvPr>
            <p:cNvGrpSpPr/>
            <p:nvPr/>
          </p:nvGrpSpPr>
          <p:grpSpPr>
            <a:xfrm>
              <a:off x="9419556" y="5711591"/>
              <a:ext cx="447558" cy="416459"/>
              <a:chOff x="2961275" y="5711591"/>
              <a:chExt cx="447558" cy="416459"/>
            </a:xfrm>
          </p:grpSpPr>
          <p:sp>
            <p:nvSpPr>
              <p:cNvPr id="133" name="矩形 132">
                <a:extLst>
                  <a:ext uri="{FF2B5EF4-FFF2-40B4-BE49-F238E27FC236}">
                    <a16:creationId xmlns:a16="http://schemas.microsoft.com/office/drawing/2014/main" id="{885370CB-63E8-5348-AB7E-714F54D6766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28D91773-0629-864E-BE56-24496B55D3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B863D09-7645-6241-B55B-6ACBD54ABB7A}"/>
                </a:ext>
              </a:extLst>
            </p:cNvPr>
            <p:cNvGrpSpPr/>
            <p:nvPr/>
          </p:nvGrpSpPr>
          <p:grpSpPr>
            <a:xfrm>
              <a:off x="2961275" y="5711591"/>
              <a:ext cx="447558" cy="416459"/>
              <a:chOff x="2961275" y="5711591"/>
              <a:chExt cx="447558" cy="416459"/>
            </a:xfrm>
          </p:grpSpPr>
          <p:sp>
            <p:nvSpPr>
              <p:cNvPr id="136" name="矩形 135">
                <a:extLst>
                  <a:ext uri="{FF2B5EF4-FFF2-40B4-BE49-F238E27FC236}">
                    <a16:creationId xmlns:a16="http://schemas.microsoft.com/office/drawing/2014/main" id="{71515CF4-8739-524A-8B03-C4E72A80780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3AE3969D-B22D-4541-A8AA-F0261A802B7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7F5655E5-ABA7-EA4E-88DC-1D9776078942}"/>
                </a:ext>
              </a:extLst>
            </p:cNvPr>
            <p:cNvGrpSpPr/>
            <p:nvPr/>
          </p:nvGrpSpPr>
          <p:grpSpPr>
            <a:xfrm>
              <a:off x="2654350" y="5712151"/>
              <a:ext cx="447558" cy="416459"/>
              <a:chOff x="2961275" y="5711591"/>
              <a:chExt cx="447558" cy="416459"/>
            </a:xfrm>
          </p:grpSpPr>
          <p:sp>
            <p:nvSpPr>
              <p:cNvPr id="139" name="矩形 138">
                <a:extLst>
                  <a:ext uri="{FF2B5EF4-FFF2-40B4-BE49-F238E27FC236}">
                    <a16:creationId xmlns:a16="http://schemas.microsoft.com/office/drawing/2014/main" id="{C4E58288-3A61-0A48-B770-05568FFA86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B1A4996F-F435-1648-BD97-A9B8A669B6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69C36A6F-74F2-E548-AD5A-C6DE52B2CBC5}"/>
                </a:ext>
              </a:extLst>
            </p:cNvPr>
            <p:cNvGrpSpPr/>
            <p:nvPr/>
          </p:nvGrpSpPr>
          <p:grpSpPr>
            <a:xfrm>
              <a:off x="2350599" y="5712151"/>
              <a:ext cx="447558" cy="416459"/>
              <a:chOff x="2961275" y="5711591"/>
              <a:chExt cx="447558" cy="416459"/>
            </a:xfrm>
          </p:grpSpPr>
          <p:sp>
            <p:nvSpPr>
              <p:cNvPr id="142" name="矩形 141">
                <a:extLst>
                  <a:ext uri="{FF2B5EF4-FFF2-40B4-BE49-F238E27FC236}">
                    <a16:creationId xmlns:a16="http://schemas.microsoft.com/office/drawing/2014/main" id="{5EC0F19A-AE8C-EA42-8827-921E3B4AEB7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A764D02E-3743-5740-ACF9-9D956F79969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9713B9E2-6ADC-0E48-9CBE-104E2793561D}"/>
                </a:ext>
              </a:extLst>
            </p:cNvPr>
            <p:cNvGrpSpPr/>
            <p:nvPr/>
          </p:nvGrpSpPr>
          <p:grpSpPr>
            <a:xfrm>
              <a:off x="10391765" y="5711591"/>
              <a:ext cx="447558" cy="416459"/>
              <a:chOff x="2961275" y="5711591"/>
              <a:chExt cx="447558" cy="416459"/>
            </a:xfrm>
          </p:grpSpPr>
          <p:sp>
            <p:nvSpPr>
              <p:cNvPr id="145" name="矩形 144">
                <a:extLst>
                  <a:ext uri="{FF2B5EF4-FFF2-40B4-BE49-F238E27FC236}">
                    <a16:creationId xmlns:a16="http://schemas.microsoft.com/office/drawing/2014/main" id="{5DADDA55-3C7B-A644-8E9B-5A66F7C6E5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E6D62494-FB47-084D-90B9-EA0448E2F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7" name="组合 146">
              <a:extLst>
                <a:ext uri="{FF2B5EF4-FFF2-40B4-BE49-F238E27FC236}">
                  <a16:creationId xmlns:a16="http://schemas.microsoft.com/office/drawing/2014/main" id="{32B4F5C8-F02E-3F48-9B17-203851B211D4}"/>
                </a:ext>
              </a:extLst>
            </p:cNvPr>
            <p:cNvGrpSpPr/>
            <p:nvPr/>
          </p:nvGrpSpPr>
          <p:grpSpPr>
            <a:xfrm>
              <a:off x="10988045" y="5712739"/>
              <a:ext cx="447558" cy="416459"/>
              <a:chOff x="2961275" y="5711591"/>
              <a:chExt cx="447558" cy="416459"/>
            </a:xfrm>
          </p:grpSpPr>
          <p:sp>
            <p:nvSpPr>
              <p:cNvPr id="148" name="矩形 147">
                <a:extLst>
                  <a:ext uri="{FF2B5EF4-FFF2-40B4-BE49-F238E27FC236}">
                    <a16:creationId xmlns:a16="http://schemas.microsoft.com/office/drawing/2014/main" id="{4C1A35F2-1C49-E044-AD58-8FF3E6932C3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9" name="文本框 148">
                <a:extLst>
                  <a:ext uri="{FF2B5EF4-FFF2-40B4-BE49-F238E27FC236}">
                    <a16:creationId xmlns:a16="http://schemas.microsoft.com/office/drawing/2014/main" id="{C4E383C4-C34D-644F-A1A6-E5736E7DD53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53" name="组合 152">
              <a:extLst>
                <a:ext uri="{FF2B5EF4-FFF2-40B4-BE49-F238E27FC236}">
                  <a16:creationId xmlns:a16="http://schemas.microsoft.com/office/drawing/2014/main" id="{6A79A0F4-6DBF-944B-92E4-5185EF71162C}"/>
                </a:ext>
              </a:extLst>
            </p:cNvPr>
            <p:cNvGrpSpPr/>
            <p:nvPr/>
          </p:nvGrpSpPr>
          <p:grpSpPr>
            <a:xfrm>
              <a:off x="11281711" y="5714812"/>
              <a:ext cx="447558" cy="416459"/>
              <a:chOff x="2961275" y="5711591"/>
              <a:chExt cx="447558" cy="416459"/>
            </a:xfrm>
          </p:grpSpPr>
          <p:sp>
            <p:nvSpPr>
              <p:cNvPr id="154" name="矩形 153">
                <a:extLst>
                  <a:ext uri="{FF2B5EF4-FFF2-40B4-BE49-F238E27FC236}">
                    <a16:creationId xmlns:a16="http://schemas.microsoft.com/office/drawing/2014/main" id="{764AD135-3919-0648-BC00-05E248C461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55" name="文本框 154">
                <a:extLst>
                  <a:ext uri="{FF2B5EF4-FFF2-40B4-BE49-F238E27FC236}">
                    <a16:creationId xmlns:a16="http://schemas.microsoft.com/office/drawing/2014/main" id="{5CB2B9FD-3406-4A49-8254-39F3BC291B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BA1A81B4-3687-A545-8257-D4F6DA493537}"/>
              </a:ext>
            </a:extLst>
          </p:cNvPr>
          <p:cNvGrpSpPr/>
          <p:nvPr/>
        </p:nvGrpSpPr>
        <p:grpSpPr>
          <a:xfrm>
            <a:off x="397739" y="1835660"/>
            <a:ext cx="3401108" cy="3829722"/>
            <a:chOff x="397739" y="1835660"/>
            <a:chExt cx="3401108" cy="3829722"/>
          </a:xfrm>
        </p:grpSpPr>
        <p:sp>
          <p:nvSpPr>
            <p:cNvPr id="150" name="Content Placeholder 2">
              <a:extLst>
                <a:ext uri="{FF2B5EF4-FFF2-40B4-BE49-F238E27FC236}">
                  <a16:creationId xmlns:a16="http://schemas.microsoft.com/office/drawing/2014/main" id="{779D7881-5250-604D-B91C-774455EC9C8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51" name="Content Placeholder 2">
              <a:extLst>
                <a:ext uri="{FF2B5EF4-FFF2-40B4-BE49-F238E27FC236}">
                  <a16:creationId xmlns:a16="http://schemas.microsoft.com/office/drawing/2014/main" id="{176D5E4D-B4AB-8543-8288-60C4DF2F884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324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0.5194 -0.00347 " pathEditMode="relative" rAng="0" ptsTypes="AA">
                                      <p:cBhvr>
                                        <p:cTn id="6" dur="2000" fill="hold"/>
                                        <p:tgtEl>
                                          <p:spTgt spid="25"/>
                                        </p:tgtEl>
                                        <p:attrNameLst>
                                          <p:attrName>ppt_x</p:attrName>
                                          <p:attrName>ppt_y</p:attrName>
                                        </p:attrNameLst>
                                      </p:cBhvr>
                                      <p:rCtr x="2596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Output</a:t>
            </a:r>
            <a:r>
              <a:rPr lang="zh-CN" altLang="en-US" dirty="0"/>
              <a:t> </a:t>
            </a:r>
            <a:r>
              <a:rPr lang="en-US" altLang="zh-CN" dirty="0"/>
              <a:t>Format</a:t>
            </a:r>
            <a:r>
              <a:rPr lang="zh-CN" altLang="en-US" dirty="0"/>
              <a:t> </a:t>
            </a:r>
            <a:r>
              <a:rPr lang="en-US" altLang="zh-CN" dirty="0"/>
              <a:t>of MLFQ Scheduling</a:t>
            </a:r>
            <a:endParaRPr lang="en-US" dirty="0"/>
          </a:p>
        </p:txBody>
      </p:sp>
      <p:sp>
        <p:nvSpPr>
          <p:cNvPr id="3" name="Content Placeholder 2"/>
          <p:cNvSpPr>
            <a:spLocks noGrp="1"/>
          </p:cNvSpPr>
          <p:nvPr>
            <p:ph idx="1"/>
          </p:nvPr>
        </p:nvSpPr>
        <p:spPr>
          <a:xfrm>
            <a:off x="1097279" y="1845733"/>
            <a:ext cx="10197253" cy="4725663"/>
          </a:xfrm>
        </p:spPr>
        <p:txBody>
          <a:bodyPr>
            <a:normAutofit/>
          </a:bodyPr>
          <a:lstStyle/>
          <a:p>
            <a:pPr marL="0" indent="0">
              <a:buNone/>
            </a:pPr>
            <a:r>
              <a:rPr lang="en-US" altLang="zh-CN" dirty="0"/>
              <a:t>Assume that</a:t>
            </a:r>
            <a:r>
              <a:rPr lang="zh-CN" altLang="en-US" dirty="0"/>
              <a:t> </a:t>
            </a:r>
            <a:r>
              <a:rPr lang="en-US" altLang="zh-CN" dirty="0"/>
              <a:t>scheduling begins at time 0, and write down the result in the following format: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1.</a:t>
            </a:r>
            <a:r>
              <a:rPr lang="zh-CN" altLang="en-US" dirty="0"/>
              <a:t> </a:t>
            </a:r>
            <a:r>
              <a:rPr lang="en-US" altLang="zh-CN" dirty="0"/>
              <a:t>The </a:t>
            </a:r>
            <a:r>
              <a:rPr lang="en-US" altLang="zh-CN" b="1" dirty="0"/>
              <a:t>time slot </a:t>
            </a:r>
            <a:r>
              <a:rPr lang="en-US" altLang="zh-CN" dirty="0"/>
              <a:t>is beginning with the earliest </a:t>
            </a:r>
            <a:r>
              <a:rPr lang="en-US" altLang="zh-CN" dirty="0" err="1"/>
              <a:t>arrival_time</a:t>
            </a:r>
            <a:r>
              <a:rPr lang="en-US" altLang="zh-CN" dirty="0"/>
              <a:t>. x-y denotes the time interval starting at time x and end at time y (Commonly the time interval is the time slice of current queue. If one process finishes without using the whole time slice, the time interval will be the time it used, and the smallest time interval is 1 </a:t>
            </a:r>
            <a:r>
              <a:rPr lang="en-US" altLang="zh-CN" dirty="0" err="1"/>
              <a:t>ms.</a:t>
            </a:r>
            <a:r>
              <a:rPr lang="en-US" altLang="zh-CN" dirty="0"/>
              <a:t>) </a:t>
            </a:r>
          </a:p>
          <a:p>
            <a:pPr marL="0" indent="0">
              <a:buNone/>
            </a:pPr>
            <a:r>
              <a:rPr lang="en-US" altLang="zh-CN" dirty="0"/>
              <a:t>2.</a:t>
            </a:r>
            <a:r>
              <a:rPr lang="zh-CN" altLang="en-US" dirty="0"/>
              <a:t> </a:t>
            </a:r>
            <a:r>
              <a:rPr lang="en-US" altLang="zh-CN" b="1" dirty="0"/>
              <a:t>Arrival Time </a:t>
            </a:r>
            <a:r>
              <a:rPr lang="en-US" altLang="zh-CN" dirty="0"/>
              <a:t>is the </a:t>
            </a:r>
            <a:r>
              <a:rPr lang="en-US" altLang="zh-CN" dirty="0" err="1"/>
              <a:t>arrival_time</a:t>
            </a:r>
            <a:r>
              <a:rPr lang="en-US" altLang="zh-CN" dirty="0"/>
              <a:t> for the process in the given information.</a:t>
            </a:r>
          </a:p>
          <a:p>
            <a:pPr marL="0" indent="0">
              <a:buNone/>
            </a:pPr>
            <a:r>
              <a:rPr lang="en-US" altLang="zh-CN" dirty="0"/>
              <a:t>3.</a:t>
            </a:r>
            <a:r>
              <a:rPr lang="zh-CN" altLang="en-US" dirty="0"/>
              <a:t> </a:t>
            </a:r>
            <a:r>
              <a:rPr lang="en-US" altLang="zh-CN" b="1" dirty="0"/>
              <a:t>Remaining Time </a:t>
            </a:r>
            <a:r>
              <a:rPr lang="en-US" altLang="zh-CN" dirty="0"/>
              <a:t>is the length of time of which the process still needs to finish.</a:t>
            </a:r>
          </a:p>
          <a:p>
            <a:pPr marL="0" indent="0">
              <a:buNone/>
            </a:pPr>
            <a:endParaRPr lang="en-US" altLang="zh-CN"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39</a:t>
            </a:fld>
            <a:endParaRPr kumimoji="1" lang="zh-CN" altLang="en-US"/>
          </a:p>
        </p:txBody>
      </p:sp>
      <p:pic>
        <p:nvPicPr>
          <p:cNvPr id="4" name="图片 3">
            <a:extLst>
              <a:ext uri="{FF2B5EF4-FFF2-40B4-BE49-F238E27FC236}">
                <a16:creationId xmlns:a16="http://schemas.microsoft.com/office/drawing/2014/main" id="{75F4CD83-D2C1-464C-A30D-866579498B9C}"/>
              </a:ext>
            </a:extLst>
          </p:cNvPr>
          <p:cNvPicPr>
            <a:picLocks noChangeAspect="1"/>
          </p:cNvPicPr>
          <p:nvPr/>
        </p:nvPicPr>
        <p:blipFill>
          <a:blip r:embed="rId2"/>
          <a:stretch>
            <a:fillRect/>
          </a:stretch>
        </p:blipFill>
        <p:spPr>
          <a:xfrm>
            <a:off x="2559858" y="2386724"/>
            <a:ext cx="7340600" cy="1181100"/>
          </a:xfrm>
          <a:prstGeom prst="rect">
            <a:avLst/>
          </a:prstGeom>
        </p:spPr>
      </p:pic>
    </p:spTree>
    <p:extLst>
      <p:ext uri="{BB962C8B-B14F-4D97-AF65-F5344CB8AC3E}">
        <p14:creationId xmlns:p14="http://schemas.microsoft.com/office/powerpoint/2010/main" val="22243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Process</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596640" y="2166440"/>
            <a:ext cx="4998720" cy="2260101"/>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ProcessNum</a:t>
            </a:r>
            <a:r>
              <a:rPr lang="en-US" altLang="zh-CN" b="1" dirty="0"/>
              <a:t>  N</a:t>
            </a:r>
            <a:endParaRPr lang="zh-CN" altLang="zh-CN" dirty="0"/>
          </a:p>
          <a:p>
            <a:r>
              <a:rPr lang="en-US" altLang="zh-CN" b="1" dirty="0"/>
              <a:t>pid:X1, arrival_time:X11, execution_time:X12</a:t>
            </a:r>
            <a:endParaRPr lang="zh-CN" altLang="zh-CN" dirty="0"/>
          </a:p>
          <a:p>
            <a:r>
              <a:rPr lang="en-US" altLang="zh-CN" b="1" dirty="0"/>
              <a:t>pid:X2, arrival_time:X21, execution_time:X22</a:t>
            </a:r>
            <a:endParaRPr lang="zh-CN" altLang="zh-CN" dirty="0"/>
          </a:p>
          <a:p>
            <a:r>
              <a:rPr lang="en-US" altLang="zh-CN" b="1" dirty="0"/>
              <a:t>…</a:t>
            </a:r>
            <a:endParaRPr lang="zh-CN" altLang="zh-CN" dirty="0"/>
          </a:p>
          <a:p>
            <a:r>
              <a:rPr lang="en-US" altLang="zh-CN" b="1" dirty="0" err="1"/>
              <a:t>pid:XN</a:t>
            </a:r>
            <a:r>
              <a:rPr lang="en-US" altLang="zh-CN" b="1" dirty="0"/>
              <a:t>, arrival_time:XN1, execution_time:XN2</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Tree>
    <p:extLst>
      <p:ext uri="{BB962C8B-B14F-4D97-AF65-F5344CB8AC3E}">
        <p14:creationId xmlns:p14="http://schemas.microsoft.com/office/powerpoint/2010/main" val="2427506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40</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4" name="组合 3">
            <a:extLst>
              <a:ext uri="{FF2B5EF4-FFF2-40B4-BE49-F238E27FC236}">
                <a16:creationId xmlns:a16="http://schemas.microsoft.com/office/drawing/2014/main" id="{47BA3B12-A26D-8447-9DE5-ED83F681EE92}"/>
              </a:ext>
            </a:extLst>
          </p:cNvPr>
          <p:cNvGrpSpPr/>
          <p:nvPr/>
        </p:nvGrpSpPr>
        <p:grpSpPr>
          <a:xfrm>
            <a:off x="3168434" y="1816999"/>
            <a:ext cx="5854267" cy="3781361"/>
            <a:chOff x="676902" y="1744044"/>
            <a:chExt cx="5854267" cy="3781361"/>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676902" y="1744044"/>
              <a:ext cx="5854267" cy="331569"/>
            </a:xfrm>
            <a:prstGeom prst="rect">
              <a:avLst/>
            </a:prstGeom>
          </p:spPr>
        </p:pic>
        <p:pic>
          <p:nvPicPr>
            <p:cNvPr id="3" name="图片 2">
              <a:extLst>
                <a:ext uri="{FF2B5EF4-FFF2-40B4-BE49-F238E27FC236}">
                  <a16:creationId xmlns:a16="http://schemas.microsoft.com/office/drawing/2014/main" id="{687E9AF6-DFF6-AE4A-AD12-38FFB8460DC3}"/>
                </a:ext>
              </a:extLst>
            </p:cNvPr>
            <p:cNvPicPr>
              <a:picLocks noChangeAspect="1"/>
            </p:cNvPicPr>
            <p:nvPr/>
          </p:nvPicPr>
          <p:blipFill>
            <a:blip r:embed="rId3"/>
            <a:stretch>
              <a:fillRect/>
            </a:stretch>
          </p:blipFill>
          <p:spPr>
            <a:xfrm>
              <a:off x="705207" y="2075613"/>
              <a:ext cx="5803200" cy="3449792"/>
            </a:xfrm>
            <a:prstGeom prst="rect">
              <a:avLst/>
            </a:prstGeom>
          </p:spPr>
        </p:pic>
      </p:grpSp>
    </p:spTree>
    <p:extLst>
      <p:ext uri="{BB962C8B-B14F-4D97-AF65-F5344CB8AC3E}">
        <p14:creationId xmlns:p14="http://schemas.microsoft.com/office/powerpoint/2010/main" val="3933044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41</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 name="组合 8">
            <a:extLst>
              <a:ext uri="{FF2B5EF4-FFF2-40B4-BE49-F238E27FC236}">
                <a16:creationId xmlns:a16="http://schemas.microsoft.com/office/drawing/2014/main" id="{57FC6B5A-500A-1242-8276-16D382397FC7}"/>
              </a:ext>
            </a:extLst>
          </p:cNvPr>
          <p:cNvGrpSpPr/>
          <p:nvPr/>
        </p:nvGrpSpPr>
        <p:grpSpPr>
          <a:xfrm>
            <a:off x="3337994" y="1715141"/>
            <a:ext cx="5857010" cy="3961704"/>
            <a:chOff x="3406090" y="1715141"/>
            <a:chExt cx="5857010" cy="3961704"/>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3408833" y="1715141"/>
              <a:ext cx="5854267" cy="331569"/>
            </a:xfrm>
            <a:prstGeom prst="rect">
              <a:avLst/>
            </a:prstGeom>
          </p:spPr>
        </p:pic>
        <p:grpSp>
          <p:nvGrpSpPr>
            <p:cNvPr id="7" name="组合 6">
              <a:extLst>
                <a:ext uri="{FF2B5EF4-FFF2-40B4-BE49-F238E27FC236}">
                  <a16:creationId xmlns:a16="http://schemas.microsoft.com/office/drawing/2014/main" id="{6B8BED4D-F214-AA41-932E-6F8B8CDEC14F}"/>
                </a:ext>
              </a:extLst>
            </p:cNvPr>
            <p:cNvGrpSpPr/>
            <p:nvPr/>
          </p:nvGrpSpPr>
          <p:grpSpPr>
            <a:xfrm>
              <a:off x="3406090" y="2022615"/>
              <a:ext cx="5853600" cy="3654230"/>
              <a:chOff x="661951" y="-380612"/>
              <a:chExt cx="10595251" cy="6818304"/>
            </a:xfrm>
          </p:grpSpPr>
          <p:pic>
            <p:nvPicPr>
              <p:cNvPr id="5" name="图片 4">
                <a:extLst>
                  <a:ext uri="{FF2B5EF4-FFF2-40B4-BE49-F238E27FC236}">
                    <a16:creationId xmlns:a16="http://schemas.microsoft.com/office/drawing/2014/main" id="{52562601-FA7A-8C43-8CA8-32DEBF754145}"/>
                  </a:ext>
                </a:extLst>
              </p:cNvPr>
              <p:cNvPicPr>
                <a:picLocks noChangeAspect="1"/>
              </p:cNvPicPr>
              <p:nvPr/>
            </p:nvPicPr>
            <p:blipFill>
              <a:blip r:embed="rId3"/>
              <a:stretch>
                <a:fillRect/>
              </a:stretch>
            </p:blipFill>
            <p:spPr>
              <a:xfrm>
                <a:off x="665402" y="-380612"/>
                <a:ext cx="10591800" cy="4406900"/>
              </a:xfrm>
              <a:prstGeom prst="rect">
                <a:avLst/>
              </a:prstGeom>
            </p:spPr>
          </p:pic>
          <p:pic>
            <p:nvPicPr>
              <p:cNvPr id="6" name="图片 5">
                <a:extLst>
                  <a:ext uri="{FF2B5EF4-FFF2-40B4-BE49-F238E27FC236}">
                    <a16:creationId xmlns:a16="http://schemas.microsoft.com/office/drawing/2014/main" id="{16B0D51B-F53A-0D4D-8112-AE6DD451C237}"/>
                  </a:ext>
                </a:extLst>
              </p:cNvPr>
              <p:cNvPicPr>
                <a:picLocks noChangeAspect="1"/>
              </p:cNvPicPr>
              <p:nvPr/>
            </p:nvPicPr>
            <p:blipFill>
              <a:blip r:embed="rId4"/>
              <a:stretch>
                <a:fillRect/>
              </a:stretch>
            </p:blipFill>
            <p:spPr>
              <a:xfrm>
                <a:off x="661951" y="3973892"/>
                <a:ext cx="10579100" cy="2463800"/>
              </a:xfrm>
              <a:prstGeom prst="rect">
                <a:avLst/>
              </a:prstGeom>
            </p:spPr>
          </p:pic>
        </p:grpSp>
      </p:grpSp>
    </p:spTree>
    <p:extLst>
      <p:ext uri="{BB962C8B-B14F-4D97-AF65-F5344CB8AC3E}">
        <p14:creationId xmlns:p14="http://schemas.microsoft.com/office/powerpoint/2010/main" val="1321985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42</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r>
              <a:rPr lang="en-US" altLang="zh-CN" sz="2400" dirty="0"/>
              <a:t>For</a:t>
            </a:r>
            <a:r>
              <a:rPr lang="zh-CN" altLang="en-US" sz="2400" dirty="0"/>
              <a:t> </a:t>
            </a:r>
            <a:r>
              <a:rPr lang="en-US" altLang="zh-CN" sz="2400" dirty="0"/>
              <a:t>more</a:t>
            </a:r>
            <a:r>
              <a:rPr lang="zh-CN" altLang="en-US" sz="2400" dirty="0"/>
              <a:t> </a:t>
            </a:r>
            <a:r>
              <a:rPr lang="en-US" altLang="zh-CN" sz="2400" dirty="0"/>
              <a:t>information</a:t>
            </a:r>
            <a:r>
              <a:rPr lang="zh-CN" altLang="en-US" sz="2400" dirty="0"/>
              <a:t> </a:t>
            </a:r>
            <a:r>
              <a:rPr lang="en-US" altLang="zh-CN" sz="2400" dirty="0"/>
              <a:t>about</a:t>
            </a:r>
            <a:r>
              <a:rPr lang="zh-CN" altLang="en-US" sz="2400" dirty="0"/>
              <a:t> </a:t>
            </a:r>
            <a:r>
              <a:rPr lang="en-US" altLang="zh-CN" sz="2400" dirty="0"/>
              <a:t>the</a:t>
            </a:r>
            <a:r>
              <a:rPr lang="zh-CN" altLang="en-US" sz="2400" dirty="0"/>
              <a:t> </a:t>
            </a:r>
            <a:r>
              <a:rPr lang="en-US" altLang="zh-CN" sz="2400" dirty="0"/>
              <a:t>output</a:t>
            </a:r>
            <a:r>
              <a:rPr lang="zh-CN" altLang="en-US" sz="2400" dirty="0"/>
              <a:t> </a:t>
            </a:r>
            <a:r>
              <a:rPr lang="en-US" altLang="zh-CN" sz="2400" dirty="0"/>
              <a:t>format</a:t>
            </a:r>
            <a:r>
              <a:rPr lang="zh-CN" altLang="en-US" sz="2400" dirty="0"/>
              <a:t> </a:t>
            </a:r>
            <a:r>
              <a:rPr lang="en-US" altLang="zh-CN" sz="2400" dirty="0"/>
              <a:t>of</a:t>
            </a:r>
            <a:r>
              <a:rPr lang="zh-CN" altLang="en-US" sz="2400" dirty="0"/>
              <a:t> </a:t>
            </a:r>
            <a:r>
              <a:rPr lang="en-US" altLang="zh-CN" sz="2400" dirty="0"/>
              <a:t>scheduling</a:t>
            </a:r>
            <a:r>
              <a:rPr lang="zh-CN" altLang="en-US" sz="2400" dirty="0"/>
              <a:t> </a:t>
            </a:r>
            <a:r>
              <a:rPr lang="en-US" altLang="zh-CN" sz="2400" dirty="0"/>
              <a:t>result,</a:t>
            </a:r>
            <a:r>
              <a:rPr lang="zh-CN" altLang="en-US" sz="2400" dirty="0"/>
              <a:t> </a:t>
            </a:r>
            <a:r>
              <a:rPr lang="en-US" altLang="zh-CN" sz="2400" dirty="0"/>
              <a:t>please</a:t>
            </a:r>
            <a:r>
              <a:rPr lang="zh-CN" altLang="en-US" sz="2400" dirty="0"/>
              <a:t> </a:t>
            </a:r>
            <a:r>
              <a:rPr lang="en-US" altLang="zh-CN" sz="2400" dirty="0"/>
              <a:t>refer</a:t>
            </a:r>
            <a:r>
              <a:rPr lang="zh-CN" altLang="en-US" sz="2400" dirty="0"/>
              <a:t> </a:t>
            </a:r>
            <a:r>
              <a:rPr lang="en-US" altLang="zh-CN" sz="2400" dirty="0"/>
              <a:t>to</a:t>
            </a:r>
            <a:r>
              <a:rPr lang="zh-CN" altLang="en-US" sz="2400" dirty="0"/>
              <a:t> </a:t>
            </a:r>
            <a:r>
              <a:rPr lang="en-US" altLang="zh-CN" sz="2400" dirty="0"/>
              <a:t>the</a:t>
            </a:r>
            <a:r>
              <a:rPr lang="zh-CN" altLang="en-US" sz="2400" dirty="0"/>
              <a:t> </a:t>
            </a:r>
            <a:r>
              <a:rPr lang="en-US" altLang="zh-CN" sz="2400" dirty="0"/>
              <a:t>provided</a:t>
            </a:r>
            <a:r>
              <a:rPr lang="zh-CN" altLang="en-US" sz="2400" dirty="0"/>
              <a:t> </a:t>
            </a:r>
            <a:r>
              <a:rPr lang="en-US" altLang="zh-CN" sz="2400" dirty="0"/>
              <a:t>document</a:t>
            </a:r>
            <a:r>
              <a:rPr lang="zh-CN" altLang="en-US" sz="2400" dirty="0"/>
              <a:t> </a:t>
            </a:r>
            <a:r>
              <a:rPr lang="en-US" altLang="zh-CN" sz="2400" dirty="0"/>
              <a:t>(Lab-05.pdf).</a:t>
            </a:r>
          </a:p>
          <a:p>
            <a:endParaRPr lang="en-US" altLang="zh-CN" sz="2400" dirty="0"/>
          </a:p>
          <a:p>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Queue</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838687" y="2092761"/>
            <a:ext cx="4514626" cy="2672478"/>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QueueNum</a:t>
            </a:r>
            <a:r>
              <a:rPr lang="en-US" altLang="zh-CN" b="1" dirty="0"/>
              <a:t> n</a:t>
            </a:r>
            <a:endParaRPr lang="zh-CN" altLang="zh-CN" dirty="0"/>
          </a:p>
          <a:p>
            <a:r>
              <a:rPr lang="en-US" altLang="zh-CN" b="1" dirty="0" err="1"/>
              <a:t>Period_S</a:t>
            </a:r>
            <a:r>
              <a:rPr lang="en-US" altLang="zh-CN" b="1" dirty="0"/>
              <a:t> S</a:t>
            </a:r>
            <a:endParaRPr lang="zh-CN" altLang="zh-CN" dirty="0"/>
          </a:p>
          <a:p>
            <a:r>
              <a:rPr lang="en-US" altLang="zh-CN" b="1" dirty="0" err="1"/>
              <a:t>Time_Slice_QN</a:t>
            </a:r>
            <a:r>
              <a:rPr lang="en-US" altLang="zh-CN" b="1" dirty="0"/>
              <a:t> </a:t>
            </a:r>
            <a:r>
              <a:rPr lang="en-US" altLang="zh-CN" b="1" dirty="0" err="1"/>
              <a:t>Xn</a:t>
            </a:r>
            <a:r>
              <a:rPr lang="en-US" altLang="zh-CN" b="1" dirty="0"/>
              <a:t> </a:t>
            </a:r>
            <a:r>
              <a:rPr lang="en-US" altLang="zh-CN" b="1" dirty="0" err="1"/>
              <a:t>Allotmenttime_QN</a:t>
            </a:r>
            <a:r>
              <a:rPr lang="en-US" altLang="zh-CN" b="1" dirty="0"/>
              <a:t> </a:t>
            </a:r>
            <a:r>
              <a:rPr lang="en-US" altLang="zh-CN" b="1" dirty="0" err="1"/>
              <a:t>Yn</a:t>
            </a:r>
            <a:r>
              <a:rPr lang="en-US" altLang="zh-CN" b="1" dirty="0"/>
              <a:t> </a:t>
            </a:r>
            <a:endParaRPr lang="zh-CN" altLang="zh-CN" dirty="0"/>
          </a:p>
          <a:p>
            <a:r>
              <a:rPr lang="en-US" altLang="zh-CN" b="1" dirty="0"/>
              <a:t>...</a:t>
            </a:r>
            <a:endParaRPr lang="zh-CN" altLang="zh-CN" dirty="0"/>
          </a:p>
          <a:p>
            <a:r>
              <a:rPr lang="en-US" altLang="zh-CN" b="1" dirty="0"/>
              <a:t>Time_Slice_Q2 X2 Allotmenttime_Q2 Y2 </a:t>
            </a:r>
            <a:endParaRPr lang="zh-CN" altLang="zh-CN" dirty="0"/>
          </a:p>
          <a:p>
            <a:r>
              <a:rPr lang="en-US" altLang="zh-CN" b="1" dirty="0"/>
              <a:t>Time_Slice_Q1 X1 Allotmenttime_Q1 Y1 </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4" name="文本框 3">
            <a:extLst>
              <a:ext uri="{FF2B5EF4-FFF2-40B4-BE49-F238E27FC236}">
                <a16:creationId xmlns:a16="http://schemas.microsoft.com/office/drawing/2014/main" id="{2C9A9148-A57B-DA48-8D9E-C61CD26AC55C}"/>
              </a:ext>
            </a:extLst>
          </p:cNvPr>
          <p:cNvSpPr txBox="1"/>
          <p:nvPr/>
        </p:nvSpPr>
        <p:spPr>
          <a:xfrm>
            <a:off x="2841171" y="2656114"/>
            <a:ext cx="872355" cy="646331"/>
          </a:xfrm>
          <a:prstGeom prst="rect">
            <a:avLst/>
          </a:prstGeom>
          <a:noFill/>
        </p:spPr>
        <p:txBody>
          <a:bodyPr wrap="none" rtlCol="0">
            <a:spAutoFit/>
          </a:bodyPr>
          <a:lstStyle/>
          <a:p>
            <a:pPr algn="ctr"/>
            <a:r>
              <a:rPr kumimoji="1" lang="en-US" altLang="zh-CN" dirty="0"/>
              <a:t>Priority</a:t>
            </a:r>
          </a:p>
          <a:p>
            <a:pPr algn="ctr"/>
            <a:r>
              <a:rPr kumimoji="1" lang="en-US" altLang="zh-CN" dirty="0"/>
              <a:t>High</a:t>
            </a:r>
            <a:endParaRPr kumimoji="1" lang="zh-CN" altLang="en-US" dirty="0"/>
          </a:p>
        </p:txBody>
      </p:sp>
      <p:cxnSp>
        <p:nvCxnSpPr>
          <p:cNvPr id="6" name="直线箭头连接符 5">
            <a:extLst>
              <a:ext uri="{FF2B5EF4-FFF2-40B4-BE49-F238E27FC236}">
                <a16:creationId xmlns:a16="http://schemas.microsoft.com/office/drawing/2014/main" id="{22A45263-DB12-1C46-A16F-5A53602D0E59}"/>
              </a:ext>
            </a:extLst>
          </p:cNvPr>
          <p:cNvCxnSpPr/>
          <p:nvPr/>
        </p:nvCxnSpPr>
        <p:spPr>
          <a:xfrm>
            <a:off x="3276600" y="3429000"/>
            <a:ext cx="0" cy="9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975DBEE-7ECE-9A46-8A07-05DB28020F64}"/>
              </a:ext>
            </a:extLst>
          </p:cNvPr>
          <p:cNvSpPr txBox="1"/>
          <p:nvPr/>
        </p:nvSpPr>
        <p:spPr>
          <a:xfrm>
            <a:off x="2992355" y="4374402"/>
            <a:ext cx="568489" cy="369332"/>
          </a:xfrm>
          <a:prstGeom prst="rect">
            <a:avLst/>
          </a:prstGeom>
          <a:noFill/>
        </p:spPr>
        <p:txBody>
          <a:bodyPr wrap="none" rtlCol="0">
            <a:spAutoFit/>
          </a:bodyPr>
          <a:lstStyle/>
          <a:p>
            <a:r>
              <a:rPr kumimoji="1" lang="en-US" altLang="zh-CN" dirty="0"/>
              <a:t>Low</a:t>
            </a:r>
            <a:endParaRPr kumimoji="1" lang="zh-CN" altLang="en-US" dirty="0"/>
          </a:p>
        </p:txBody>
      </p:sp>
    </p:spTree>
    <p:extLst>
      <p:ext uri="{BB962C8B-B14F-4D97-AF65-F5344CB8AC3E}">
        <p14:creationId xmlns:p14="http://schemas.microsoft.com/office/powerpoint/2010/main" val="105571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 Scheduling</a:t>
            </a:r>
            <a:r>
              <a:rPr lang="zh-CN" altLang="en-US" dirty="0"/>
              <a:t> </a:t>
            </a:r>
            <a:r>
              <a:rPr lang="en-US" altLang="zh-CN" dirty="0"/>
              <a:t>Example</a:t>
            </a:r>
            <a:endParaRPr lang="en-US" dirty="0"/>
          </a:p>
        </p:txBody>
      </p:sp>
      <p:sp>
        <p:nvSpPr>
          <p:cNvPr id="3" name="Content Placeholder 2"/>
          <p:cNvSpPr>
            <a:spLocks noGrp="1"/>
          </p:cNvSpPr>
          <p:nvPr>
            <p:ph idx="1"/>
          </p:nvPr>
        </p:nvSpPr>
        <p:spPr>
          <a:xfrm>
            <a:off x="1097279" y="1845734"/>
            <a:ext cx="10115203" cy="1569819"/>
          </a:xfrm>
        </p:spPr>
        <p:txBody>
          <a:bodyPr>
            <a:normAutofit/>
          </a:bodyPr>
          <a:lstStyle/>
          <a:p>
            <a:pPr marL="0" indent="0">
              <a:buNone/>
            </a:pPr>
            <a:r>
              <a:rPr lang="en-US" altLang="zh-CN" sz="2400" dirty="0"/>
              <a:t>While</a:t>
            </a:r>
            <a:r>
              <a:rPr lang="zh-CN" altLang="en-US" sz="2400" dirty="0"/>
              <a:t> </a:t>
            </a:r>
            <a:r>
              <a:rPr lang="en-US" altLang="zh-CN" sz="2400" dirty="0"/>
              <a:t>executing MLFQ scheduling, we need to figure out the processes in different queues during</a:t>
            </a:r>
            <a:r>
              <a:rPr lang="zh-CN" altLang="en-US" sz="2400" dirty="0"/>
              <a:t> </a:t>
            </a:r>
            <a:r>
              <a:rPr lang="en-US" altLang="zh-CN" sz="2400" dirty="0"/>
              <a:t>the</a:t>
            </a:r>
            <a:r>
              <a:rPr lang="zh-CN" altLang="en-US" sz="2400" dirty="0"/>
              <a:t> </a:t>
            </a:r>
            <a:r>
              <a:rPr lang="en-US" altLang="zh-CN" sz="2400" dirty="0"/>
              <a:t>whole</a:t>
            </a:r>
            <a:r>
              <a:rPr lang="zh-CN" altLang="en-US" sz="2400" dirty="0"/>
              <a:t> </a:t>
            </a:r>
            <a:r>
              <a:rPr lang="en-US" altLang="zh-CN" sz="2400" dirty="0"/>
              <a:t>procedure, and the order of these</a:t>
            </a:r>
            <a:r>
              <a:rPr lang="zh-CN" altLang="en-US" sz="2400" dirty="0"/>
              <a:t> </a:t>
            </a:r>
            <a:r>
              <a:rPr lang="en-US" altLang="zh-CN" sz="2400" dirty="0"/>
              <a:t>processes.</a:t>
            </a:r>
          </a:p>
          <a:p>
            <a:pPr marL="0" indent="0">
              <a:buNone/>
            </a:pPr>
            <a:r>
              <a:rPr lang="en-US" altLang="zh-CN" sz="2400" dirty="0"/>
              <a:t>Given</a:t>
            </a:r>
            <a:r>
              <a:rPr lang="zh-CN" altLang="en-US" sz="2400" dirty="0"/>
              <a:t> </a:t>
            </a:r>
            <a:r>
              <a:rPr lang="en-US" altLang="zh-CN" sz="2400" dirty="0"/>
              <a:t>the</a:t>
            </a:r>
            <a:r>
              <a:rPr lang="zh-CN" altLang="en-US" sz="2400" dirty="0"/>
              <a:t> </a:t>
            </a:r>
            <a:r>
              <a:rPr lang="en-US" altLang="zh-CN" sz="2400" dirty="0"/>
              <a:t>example</a:t>
            </a:r>
            <a:r>
              <a:rPr lang="zh-CN" altLang="en-US" sz="2400" dirty="0"/>
              <a:t> </a:t>
            </a:r>
            <a:r>
              <a:rPr lang="en-US" altLang="zh-CN" sz="2400" dirty="0"/>
              <a:t>of</a:t>
            </a:r>
            <a:r>
              <a:rPr lang="zh-CN" altLang="en-US" sz="2400" dirty="0"/>
              <a:t> </a:t>
            </a:r>
            <a:r>
              <a:rPr lang="en-US" altLang="zh-CN" sz="2400" dirty="0"/>
              <a:t>process</a:t>
            </a:r>
            <a:r>
              <a:rPr lang="zh-CN" altLang="en-US" sz="2400" dirty="0"/>
              <a:t> </a:t>
            </a:r>
            <a:r>
              <a:rPr lang="en-US" altLang="zh-CN" sz="2400" dirty="0"/>
              <a:t>and</a:t>
            </a:r>
            <a:r>
              <a:rPr lang="zh-CN" altLang="en-US" sz="2400" dirty="0"/>
              <a:t> </a:t>
            </a:r>
            <a:r>
              <a:rPr lang="en-US" altLang="zh-CN" sz="2400" dirty="0"/>
              <a:t>queue</a:t>
            </a:r>
            <a:r>
              <a:rPr lang="zh-CN" altLang="en-US" sz="2400" dirty="0"/>
              <a:t> </a:t>
            </a:r>
            <a:r>
              <a:rPr lang="en-US" altLang="zh-CN" sz="2400" dirty="0"/>
              <a:t>information:</a:t>
            </a:r>
            <a:endParaRPr lang="en-US" altLang="zh-CN" sz="32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5" name="Content Placeholder 2">
            <a:extLst>
              <a:ext uri="{FF2B5EF4-FFF2-40B4-BE49-F238E27FC236}">
                <a16:creationId xmlns:a16="http://schemas.microsoft.com/office/drawing/2014/main" id="{6BDF0629-198F-AF45-A67A-0872937FA5DE}"/>
              </a:ext>
            </a:extLst>
          </p:cNvPr>
          <p:cNvSpPr txBox="1">
            <a:spLocks/>
          </p:cNvSpPr>
          <p:nvPr/>
        </p:nvSpPr>
        <p:spPr>
          <a:xfrm>
            <a:off x="1097280" y="3429000"/>
            <a:ext cx="5513294" cy="279250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ProcessNum</a:t>
            </a:r>
            <a:r>
              <a:rPr lang="en-US" altLang="zh-CN" b="1" dirty="0"/>
              <a:t> 5</a:t>
            </a:r>
            <a:endParaRPr lang="zh-CN" altLang="zh-CN" dirty="0"/>
          </a:p>
          <a:p>
            <a:r>
              <a:rPr lang="en-US" altLang="zh-CN" b="1" dirty="0"/>
              <a:t>pidnum:123, arrival_time:60, execution_time:90</a:t>
            </a:r>
            <a:endParaRPr lang="zh-CN" altLang="zh-CN" dirty="0"/>
          </a:p>
          <a:p>
            <a:r>
              <a:rPr lang="en-US" altLang="zh-CN" b="1" dirty="0"/>
              <a:t>pidnum:13, arrival_time:70, execution_time:100</a:t>
            </a:r>
            <a:endParaRPr lang="zh-CN" altLang="zh-CN" dirty="0"/>
          </a:p>
          <a:p>
            <a:r>
              <a:rPr lang="en-US" altLang="zh-CN" b="1" dirty="0"/>
              <a:t>pidnum:1023, arrival_time:10, execution_time:160</a:t>
            </a:r>
            <a:endParaRPr lang="zh-CN" altLang="zh-CN" dirty="0"/>
          </a:p>
          <a:p>
            <a:r>
              <a:rPr lang="en-US" altLang="zh-CN" b="1" dirty="0"/>
              <a:t>pidnum:12, arrival_time:80, execution_time:28</a:t>
            </a:r>
            <a:endParaRPr lang="zh-CN" altLang="zh-CN" dirty="0"/>
          </a:p>
          <a:p>
            <a:r>
              <a:rPr lang="en-US" altLang="zh-CN" b="1" dirty="0"/>
              <a:t>pidnum:36, arrival_time:10, execution_time:10</a:t>
            </a:r>
            <a:endParaRPr lang="zh-CN" altLang="zh-CN" dirty="0"/>
          </a:p>
        </p:txBody>
      </p:sp>
      <p:sp>
        <p:nvSpPr>
          <p:cNvPr id="6" name="Content Placeholder 2">
            <a:extLst>
              <a:ext uri="{FF2B5EF4-FFF2-40B4-BE49-F238E27FC236}">
                <a16:creationId xmlns:a16="http://schemas.microsoft.com/office/drawing/2014/main" id="{6A6E6FFC-A157-8C43-8A51-B2EB8BD2F94A}"/>
              </a:ext>
            </a:extLst>
          </p:cNvPr>
          <p:cNvSpPr txBox="1">
            <a:spLocks/>
          </p:cNvSpPr>
          <p:nvPr/>
        </p:nvSpPr>
        <p:spPr>
          <a:xfrm>
            <a:off x="6697857" y="3415553"/>
            <a:ext cx="4514626" cy="226807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QueueNum</a:t>
            </a:r>
            <a:r>
              <a:rPr lang="en-US" altLang="zh-CN" b="1" dirty="0"/>
              <a:t> 3</a:t>
            </a:r>
            <a:endParaRPr lang="zh-CN" altLang="zh-CN" dirty="0"/>
          </a:p>
          <a:p>
            <a:r>
              <a:rPr lang="en-US" altLang="zh-CN" b="1" dirty="0" err="1"/>
              <a:t>Period_S</a:t>
            </a:r>
            <a:r>
              <a:rPr lang="en-US" altLang="zh-CN" b="1" dirty="0"/>
              <a:t> 300    </a:t>
            </a:r>
            <a:endParaRPr lang="zh-CN" altLang="zh-CN" dirty="0"/>
          </a:p>
          <a:p>
            <a:r>
              <a:rPr lang="en-US" altLang="zh-CN" b="1" dirty="0"/>
              <a:t>Time_Slice_Q3 10 Allotmenttime_Q3 30</a:t>
            </a:r>
            <a:endParaRPr lang="zh-CN" altLang="zh-CN" dirty="0"/>
          </a:p>
          <a:p>
            <a:r>
              <a:rPr lang="en-US" altLang="zh-CN" b="1" dirty="0"/>
              <a:t>Time_Slice_Q2 40 Allotmenttime_Q2 80</a:t>
            </a:r>
            <a:endParaRPr lang="zh-CN" altLang="zh-CN" dirty="0"/>
          </a:p>
          <a:p>
            <a:r>
              <a:rPr lang="en-US" altLang="zh-CN" b="1" dirty="0"/>
              <a:t>Time_Slice_Q1 60 Allotmenttime_Q1 120</a:t>
            </a:r>
            <a:endParaRPr lang="zh-CN" altLang="zh-CN" dirty="0"/>
          </a:p>
        </p:txBody>
      </p:sp>
    </p:spTree>
    <p:extLst>
      <p:ext uri="{BB962C8B-B14F-4D97-AF65-F5344CB8AC3E}">
        <p14:creationId xmlns:p14="http://schemas.microsoft.com/office/powerpoint/2010/main" val="197679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79" y="1845734"/>
            <a:ext cx="10879567" cy="4023360"/>
          </a:xfrm>
        </p:spPr>
        <p:txBody>
          <a:bodyPr>
            <a:normAutofit/>
          </a:bodyPr>
          <a:lstStyle/>
          <a:p>
            <a:r>
              <a:rPr lang="zh-CN" altLang="en-US" sz="2400" dirty="0"/>
              <a:t>                                                                                 </a:t>
            </a:r>
            <a:r>
              <a:rPr lang="en-US" altLang="zh-CN" sz="2400" dirty="0"/>
              <a:t>At</a:t>
            </a:r>
            <a:r>
              <a:rPr lang="zh-CN" altLang="en-US" sz="2400" dirty="0"/>
              <a:t> </a:t>
            </a:r>
            <a:r>
              <a:rPr lang="en-US" altLang="zh-CN" sz="2400" dirty="0"/>
              <a:t>the</a:t>
            </a:r>
            <a:r>
              <a:rPr lang="zh-CN" altLang="en-US" sz="2400" dirty="0"/>
              <a:t> </a:t>
            </a:r>
            <a:r>
              <a:rPr lang="en-US" altLang="zh-CN" sz="2400" dirty="0"/>
              <a:t>beginning</a:t>
            </a:r>
            <a:r>
              <a:rPr lang="zh-CN" altLang="en-US" sz="2400" dirty="0"/>
              <a:t> </a:t>
            </a:r>
            <a:r>
              <a:rPr lang="en-US" altLang="zh-CN" sz="2400" dirty="0"/>
              <a:t>(time</a:t>
            </a:r>
            <a:r>
              <a:rPr lang="zh-CN" altLang="en-US" sz="2400" dirty="0"/>
              <a:t> </a:t>
            </a:r>
            <a:r>
              <a:rPr lang="en-US" altLang="zh-CN" sz="2400" dirty="0"/>
              <a:t>0):</a:t>
            </a:r>
            <a:r>
              <a:rPr lang="zh-CN" altLang="en-US" sz="2400" dirty="0"/>
              <a:t> </a:t>
            </a:r>
            <a:r>
              <a:rPr lang="en-US" altLang="zh-CN" sz="2400" dirty="0"/>
              <a:t>No</a:t>
            </a:r>
            <a:r>
              <a:rPr lang="zh-CN" altLang="en-US" sz="2400" dirty="0"/>
              <a:t> </a:t>
            </a:r>
            <a:r>
              <a:rPr lang="en-US" altLang="zh-CN" sz="2400" dirty="0"/>
              <a:t>process</a:t>
            </a:r>
          </a:p>
          <a:p>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grpSp>
        <p:nvGrpSpPr>
          <p:cNvPr id="21" name="组合 20">
            <a:extLst>
              <a:ext uri="{FF2B5EF4-FFF2-40B4-BE49-F238E27FC236}">
                <a16:creationId xmlns:a16="http://schemas.microsoft.com/office/drawing/2014/main" id="{33DE177A-78D7-114A-A95E-940835B0D937}"/>
              </a:ext>
            </a:extLst>
          </p:cNvPr>
          <p:cNvGrpSpPr/>
          <p:nvPr/>
        </p:nvGrpSpPr>
        <p:grpSpPr>
          <a:xfrm>
            <a:off x="3776757" y="2338088"/>
            <a:ext cx="8415243" cy="3199856"/>
            <a:chOff x="1097280" y="2373868"/>
            <a:chExt cx="8415243" cy="3199856"/>
          </a:xfrm>
        </p:grpSpPr>
        <p:sp>
          <p:nvSpPr>
            <p:cNvPr id="6" name="矩形 5">
              <a:extLst>
                <a:ext uri="{FF2B5EF4-FFF2-40B4-BE49-F238E27FC236}">
                  <a16:creationId xmlns:a16="http://schemas.microsoft.com/office/drawing/2014/main" id="{CB7CEBDF-B88C-B44F-A8B2-CE6B6AD7724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DACE31AB-F388-224E-815A-48CED568A77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31E24BE-5E2B-5E43-81D0-1BF9284A7E4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C8713554-D7C6-1549-A745-27B37C477B66}"/>
                </a:ext>
              </a:extLst>
            </p:cNvPr>
            <p:cNvGrpSpPr/>
            <p:nvPr/>
          </p:nvGrpSpPr>
          <p:grpSpPr>
            <a:xfrm>
              <a:off x="1097280" y="2390353"/>
              <a:ext cx="1353256" cy="3183371"/>
              <a:chOff x="954948" y="2440901"/>
              <a:chExt cx="1353256" cy="3183371"/>
            </a:xfrm>
          </p:grpSpPr>
          <p:cxnSp>
            <p:nvCxnSpPr>
              <p:cNvPr id="11" name="直线箭头连接符 10">
                <a:extLst>
                  <a:ext uri="{FF2B5EF4-FFF2-40B4-BE49-F238E27FC236}">
                    <a16:creationId xmlns:a16="http://schemas.microsoft.com/office/drawing/2014/main" id="{7060DE86-7C82-D14A-BAFA-3AA50339D22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12AA991-CC47-8842-8A18-D87BFA71D45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13" name="文本框 12">
                <a:extLst>
                  <a:ext uri="{FF2B5EF4-FFF2-40B4-BE49-F238E27FC236}">
                    <a16:creationId xmlns:a16="http://schemas.microsoft.com/office/drawing/2014/main" id="{2677D8F7-5410-404B-8656-B31BD6079E6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15" name="文本框 14">
              <a:extLst>
                <a:ext uri="{FF2B5EF4-FFF2-40B4-BE49-F238E27FC236}">
                  <a16:creationId xmlns:a16="http://schemas.microsoft.com/office/drawing/2014/main" id="{32669332-C658-CD43-B82F-F24C865122A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16" name="文本框 15">
              <a:extLst>
                <a:ext uri="{FF2B5EF4-FFF2-40B4-BE49-F238E27FC236}">
                  <a16:creationId xmlns:a16="http://schemas.microsoft.com/office/drawing/2014/main" id="{D1998A9E-EBBA-E241-838A-470F1BABF3A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17" name="文本框 16">
              <a:extLst>
                <a:ext uri="{FF2B5EF4-FFF2-40B4-BE49-F238E27FC236}">
                  <a16:creationId xmlns:a16="http://schemas.microsoft.com/office/drawing/2014/main" id="{9218DA76-AE2D-BB47-8D9B-145BF5FD742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18" name="文本框 17">
              <a:extLst>
                <a:ext uri="{FF2B5EF4-FFF2-40B4-BE49-F238E27FC236}">
                  <a16:creationId xmlns:a16="http://schemas.microsoft.com/office/drawing/2014/main" id="{6FFB7004-4E2A-784E-8721-E0D1D3F47DD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19" name="文本框 18">
              <a:extLst>
                <a:ext uri="{FF2B5EF4-FFF2-40B4-BE49-F238E27FC236}">
                  <a16:creationId xmlns:a16="http://schemas.microsoft.com/office/drawing/2014/main" id="{5FD0A684-C7CC-FE4E-9B74-84A47B1D9AA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grpSp>
        <p:nvGrpSpPr>
          <p:cNvPr id="5" name="组合 4">
            <a:extLst>
              <a:ext uri="{FF2B5EF4-FFF2-40B4-BE49-F238E27FC236}">
                <a16:creationId xmlns:a16="http://schemas.microsoft.com/office/drawing/2014/main" id="{9E6E4D78-93DF-3840-B520-C8F0F2B62730}"/>
              </a:ext>
            </a:extLst>
          </p:cNvPr>
          <p:cNvGrpSpPr/>
          <p:nvPr/>
        </p:nvGrpSpPr>
        <p:grpSpPr>
          <a:xfrm>
            <a:off x="397739" y="1835660"/>
            <a:ext cx="3401108" cy="3829722"/>
            <a:chOff x="397739" y="1835660"/>
            <a:chExt cx="3401108" cy="3829722"/>
          </a:xfrm>
        </p:grpSpPr>
        <p:sp>
          <p:nvSpPr>
            <p:cNvPr id="20" name="Content Placeholder 2">
              <a:extLst>
                <a:ext uri="{FF2B5EF4-FFF2-40B4-BE49-F238E27FC236}">
                  <a16:creationId xmlns:a16="http://schemas.microsoft.com/office/drawing/2014/main" id="{1801B549-166F-0B4B-88EA-6322521D440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22" name="Content Placeholder 2">
              <a:extLst>
                <a:ext uri="{FF2B5EF4-FFF2-40B4-BE49-F238E27FC236}">
                  <a16:creationId xmlns:a16="http://schemas.microsoft.com/office/drawing/2014/main" id="{277CD1BF-DB41-5C4B-8E54-EFACE67CB0F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grpSp>
        <p:nvGrpSpPr>
          <p:cNvPr id="38" name="组合 37">
            <a:extLst>
              <a:ext uri="{FF2B5EF4-FFF2-40B4-BE49-F238E27FC236}">
                <a16:creationId xmlns:a16="http://schemas.microsoft.com/office/drawing/2014/main" id="{7D8BC89F-5DDA-E849-BE4F-4E5CDADD87AB}"/>
              </a:ext>
            </a:extLst>
          </p:cNvPr>
          <p:cNvGrpSpPr/>
          <p:nvPr/>
        </p:nvGrpSpPr>
        <p:grpSpPr>
          <a:xfrm>
            <a:off x="619423" y="5685080"/>
            <a:ext cx="10351066" cy="714130"/>
            <a:chOff x="619423" y="5685080"/>
            <a:chExt cx="10351066" cy="714130"/>
          </a:xfrm>
        </p:grpSpPr>
        <p:grpSp>
          <p:nvGrpSpPr>
            <p:cNvPr id="37" name="组合 36">
              <a:extLst>
                <a:ext uri="{FF2B5EF4-FFF2-40B4-BE49-F238E27FC236}">
                  <a16:creationId xmlns:a16="http://schemas.microsoft.com/office/drawing/2014/main" id="{0BEDC71C-19B6-704E-83D4-DEB90BE7075B}"/>
                </a:ext>
              </a:extLst>
            </p:cNvPr>
            <p:cNvGrpSpPr/>
            <p:nvPr/>
          </p:nvGrpSpPr>
          <p:grpSpPr>
            <a:xfrm>
              <a:off x="619423" y="5685080"/>
              <a:ext cx="10351066" cy="584775"/>
              <a:chOff x="619423" y="5685080"/>
              <a:chExt cx="10351066" cy="584775"/>
            </a:xfrm>
          </p:grpSpPr>
          <p:sp>
            <p:nvSpPr>
              <p:cNvPr id="23" name="文本框 22">
                <a:extLst>
                  <a:ext uri="{FF2B5EF4-FFF2-40B4-BE49-F238E27FC236}">
                    <a16:creationId xmlns:a16="http://schemas.microsoft.com/office/drawing/2014/main" id="{CE6B4C5E-D44A-8443-91EE-70C574F9B7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34" name="组合 33">
                <a:extLst>
                  <a:ext uri="{FF2B5EF4-FFF2-40B4-BE49-F238E27FC236}">
                    <a16:creationId xmlns:a16="http://schemas.microsoft.com/office/drawing/2014/main" id="{6CDF2B8B-1569-1041-BEE3-F29FAD25C1CA}"/>
                  </a:ext>
                </a:extLst>
              </p:cNvPr>
              <p:cNvGrpSpPr/>
              <p:nvPr/>
            </p:nvGrpSpPr>
            <p:grpSpPr>
              <a:xfrm>
                <a:off x="1795604" y="5712739"/>
                <a:ext cx="9174885" cy="551608"/>
                <a:chOff x="1795604" y="5758004"/>
                <a:chExt cx="9174885" cy="551608"/>
              </a:xfrm>
            </p:grpSpPr>
            <p:grpSp>
              <p:nvGrpSpPr>
                <p:cNvPr id="32" name="组合 31">
                  <a:extLst>
                    <a:ext uri="{FF2B5EF4-FFF2-40B4-BE49-F238E27FC236}">
                      <a16:creationId xmlns:a16="http://schemas.microsoft.com/office/drawing/2014/main" id="{1C5A6B79-BF4D-6C43-BC84-15D121903739}"/>
                    </a:ext>
                  </a:extLst>
                </p:cNvPr>
                <p:cNvGrpSpPr/>
                <p:nvPr/>
              </p:nvGrpSpPr>
              <p:grpSpPr>
                <a:xfrm>
                  <a:off x="1795604" y="5758004"/>
                  <a:ext cx="8600792" cy="416459"/>
                  <a:chOff x="1795604" y="5758004"/>
                  <a:chExt cx="8600792" cy="416459"/>
                </a:xfrm>
              </p:grpSpPr>
              <p:cxnSp>
                <p:nvCxnSpPr>
                  <p:cNvPr id="29" name="直线箭头连接符 28">
                    <a:extLst>
                      <a:ext uri="{FF2B5EF4-FFF2-40B4-BE49-F238E27FC236}">
                        <a16:creationId xmlns:a16="http://schemas.microsoft.com/office/drawing/2014/main" id="{D091E6AC-7B2C-4745-858E-67C1967F549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FBB3B9F7-62BA-DD48-B10E-047A010D56B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602CDDE8-1D65-7845-8FB7-AB57DE1EA4A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35" name="文本框 34">
              <a:extLst>
                <a:ext uri="{FF2B5EF4-FFF2-40B4-BE49-F238E27FC236}">
                  <a16:creationId xmlns:a16="http://schemas.microsoft.com/office/drawing/2014/main" id="{F4512D83-5231-2349-BE6C-0C3849DFC98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spTree>
    <p:extLst>
      <p:ext uri="{BB962C8B-B14F-4D97-AF65-F5344CB8AC3E}">
        <p14:creationId xmlns:p14="http://schemas.microsoft.com/office/powerpoint/2010/main" val="87725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8B0157-272E-BA4F-91B5-6B0FDA472C0B}"/>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283EE2D8-4C8F-7B4F-9AB2-08B141B071E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C835414F-5D4B-3649-A2D0-2142750D2E9A}"/>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6FB29D4-195B-5B48-99BA-925647EB074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A8112B59-BB41-6E47-9715-3B6960CF919B}"/>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05B7D87F-8837-7048-9CC8-97E5D5F5BF0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1EC312-33AA-6042-8973-B83E319938C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AEED1D9F-29D1-C645-B183-A96DA5C7001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6967AC9D-C1CC-6049-8759-A5268FC62D2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96FD5512-9B34-B84A-986A-15358B1CA25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8F56BB97-5891-4943-B0B2-108821B2E34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48B1FFC-32DB-9548-86FF-18ABA37B3DC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CA7BD0E1-39DC-A94E-BA67-E7C3C54C6FE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897496"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and</a:t>
            </a:r>
            <a:r>
              <a:rPr lang="zh-CN" altLang="en-US" sz="2400" dirty="0"/>
              <a:t> </a:t>
            </a:r>
            <a:r>
              <a:rPr lang="en-US" altLang="zh-CN" sz="2400" dirty="0"/>
              <a:t>1023</a:t>
            </a:r>
            <a:r>
              <a:rPr lang="zh-CN" altLang="en-US" sz="2400" dirty="0"/>
              <a:t> </a:t>
            </a:r>
            <a:r>
              <a:rPr lang="en-US" altLang="zh-CN" sz="2400" dirty="0"/>
              <a:t>arrive</a:t>
            </a:r>
            <a:r>
              <a:rPr lang="zh-CN" altLang="en-US" sz="2400" dirty="0"/>
              <a:t> </a:t>
            </a:r>
            <a:r>
              <a:rPr lang="en-US" altLang="zh-CN" sz="2400" dirty="0"/>
              <a:t>(</a:t>
            </a:r>
            <a:r>
              <a:rPr lang="en-US" altLang="zh-CN" sz="2400" b="1" dirty="0"/>
              <a:t>Rule</a:t>
            </a:r>
            <a:r>
              <a:rPr lang="zh-CN" altLang="en-US" sz="2400" b="1" dirty="0"/>
              <a:t> </a:t>
            </a:r>
            <a:r>
              <a:rPr lang="en-US" altLang="zh-CN" sz="2400" b="1" dirty="0"/>
              <a:t>3</a:t>
            </a:r>
            <a:r>
              <a:rPr lang="en-US" altLang="zh-CN" sz="2400" dirty="0"/>
              <a:t>)</a:t>
            </a:r>
            <a:r>
              <a:rPr lang="zh-CN" altLang="en-US" sz="2400" dirty="0"/>
              <a:t> </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4" name="椭圆 23">
            <a:extLst>
              <a:ext uri="{FF2B5EF4-FFF2-40B4-BE49-F238E27FC236}">
                <a16:creationId xmlns:a16="http://schemas.microsoft.com/office/drawing/2014/main" id="{33D10246-A734-7A4B-8ED4-56736F8886EC}"/>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grpSp>
        <p:nvGrpSpPr>
          <p:cNvPr id="74" name="组合 73">
            <a:extLst>
              <a:ext uri="{FF2B5EF4-FFF2-40B4-BE49-F238E27FC236}">
                <a16:creationId xmlns:a16="http://schemas.microsoft.com/office/drawing/2014/main" id="{C37B9812-5717-4E48-9701-C6450313E0A0}"/>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E5420CE2-8D08-824A-8694-C0E27C7DE3DC}"/>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CA92D9FF-F1EB-884D-93D0-9CD559B9BB6B}"/>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0EE47A90-0736-A540-906E-0DAF7E1B6E5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6B1AA5B2-C5B5-C742-92A4-11CC766B8C7C}"/>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C393FE04-16D0-9240-94E4-B3082235C0F8}"/>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AAC43407-A0DD-7B4E-A852-8235571F937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BC63C10F-167F-194A-950F-00D9FCB8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DEC914E1-8D00-CD4A-B236-DEBB6059D48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1552CDF2-C640-6244-BDD9-ACB154D2A3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 name="直线连接符 9">
              <a:extLst>
                <a:ext uri="{FF2B5EF4-FFF2-40B4-BE49-F238E27FC236}">
                  <a16:creationId xmlns:a16="http://schemas.microsoft.com/office/drawing/2014/main" id="{16D4F504-75D9-0947-8A87-D207F4E2A5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5D7B700-4305-484D-9F7B-6D00578B656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grpSp>
        <p:nvGrpSpPr>
          <p:cNvPr id="37" name="组合 36">
            <a:extLst>
              <a:ext uri="{FF2B5EF4-FFF2-40B4-BE49-F238E27FC236}">
                <a16:creationId xmlns:a16="http://schemas.microsoft.com/office/drawing/2014/main" id="{6098B429-07BA-814D-AF25-8C53817A4C3E}"/>
              </a:ext>
            </a:extLst>
          </p:cNvPr>
          <p:cNvGrpSpPr/>
          <p:nvPr/>
        </p:nvGrpSpPr>
        <p:grpSpPr>
          <a:xfrm>
            <a:off x="397739" y="1835660"/>
            <a:ext cx="3401108" cy="3829722"/>
            <a:chOff x="397739" y="1835660"/>
            <a:chExt cx="3401108" cy="3829722"/>
          </a:xfrm>
        </p:grpSpPr>
        <p:sp>
          <p:nvSpPr>
            <p:cNvPr id="38" name="Content Placeholder 2">
              <a:extLst>
                <a:ext uri="{FF2B5EF4-FFF2-40B4-BE49-F238E27FC236}">
                  <a16:creationId xmlns:a16="http://schemas.microsoft.com/office/drawing/2014/main" id="{58CC55D9-EA64-094A-BFBD-D8C1FE83F27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39" name="Content Placeholder 2">
              <a:extLst>
                <a:ext uri="{FF2B5EF4-FFF2-40B4-BE49-F238E27FC236}">
                  <a16:creationId xmlns:a16="http://schemas.microsoft.com/office/drawing/2014/main" id="{DED7E07A-C1E2-9B40-A1A1-0104A216E2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26093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0125C11-DD95-564F-AB6D-726B1A5677AD}"/>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968CD20C-C489-3C40-81D4-174C19FC9AD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696D0917-EDCF-1646-8A23-0A4539FA168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EE108505-E8A1-F24E-A721-4B8E4431D5B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D773E4CB-9EAB-374A-8376-70BC12E08917}"/>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FD6FD94D-BBC1-FB4A-B4CF-82DE21CD537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6B72456-2988-0C43-8B54-73A6C845855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B2466AB0-B83C-0046-A15E-BD18682CA51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3A95B32D-B7AD-B044-9E34-AAECFFCC52D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DE49D95-4FDB-234D-83DC-26EDED2160E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E0E83C6-02F5-A04A-AD7C-EB89673BC99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C6C24277-0D6D-D74A-BDCA-D8AC155BE2D5}"/>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246D09D6-3C0B-984B-936B-22F13A68086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109472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20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cxnSp>
        <p:nvCxnSpPr>
          <p:cNvPr id="52" name="直线连接符 51">
            <a:extLst>
              <a:ext uri="{FF2B5EF4-FFF2-40B4-BE49-F238E27FC236}">
                <a16:creationId xmlns:a16="http://schemas.microsoft.com/office/drawing/2014/main" id="{CE6F86F3-D0A3-BC49-AD5D-51C251C5C6FD}"/>
              </a:ext>
            </a:extLst>
          </p:cNvPr>
          <p:cNvCxnSpPr/>
          <p:nvPr/>
        </p:nvCxnSpPr>
        <p:spPr>
          <a:xfrm>
            <a:off x="2403858"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56BEB4E-17B1-3646-A652-8E24240C484A}"/>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5D6F6560-0510-914C-B995-C6902D14B80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55E7380-2618-4A41-8AB8-68AC83A13FA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4DF2AEBD-553E-FA45-B8F4-3A8AD09EB229}"/>
                    </a:ext>
                  </a:extLst>
                </p:cNvPr>
                <p:cNvGrpSpPr/>
                <p:nvPr/>
              </p:nvGrpSpPr>
              <p:grpSpPr>
                <a:xfrm>
                  <a:off x="619423" y="5685080"/>
                  <a:ext cx="10351066" cy="584775"/>
                  <a:chOff x="619423" y="5685080"/>
                  <a:chExt cx="10351066" cy="584775"/>
                </a:xfrm>
              </p:grpSpPr>
              <p:sp>
                <p:nvSpPr>
                  <p:cNvPr id="46" name="文本框 45">
                    <a:extLst>
                      <a:ext uri="{FF2B5EF4-FFF2-40B4-BE49-F238E27FC236}">
                        <a16:creationId xmlns:a16="http://schemas.microsoft.com/office/drawing/2014/main" id="{685F2FDC-3C02-2144-BACE-CC42F9BA8E7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47" name="组合 46">
                    <a:extLst>
                      <a:ext uri="{FF2B5EF4-FFF2-40B4-BE49-F238E27FC236}">
                        <a16:creationId xmlns:a16="http://schemas.microsoft.com/office/drawing/2014/main" id="{AEAAA280-56F6-CF4F-B707-98C11B3F0261}"/>
                      </a:ext>
                    </a:extLst>
                  </p:cNvPr>
                  <p:cNvGrpSpPr/>
                  <p:nvPr/>
                </p:nvGrpSpPr>
                <p:grpSpPr>
                  <a:xfrm>
                    <a:off x="1795604" y="5712739"/>
                    <a:ext cx="9174885" cy="551608"/>
                    <a:chOff x="1795604" y="5758004"/>
                    <a:chExt cx="9174885" cy="551608"/>
                  </a:xfrm>
                </p:grpSpPr>
                <p:grpSp>
                  <p:nvGrpSpPr>
                    <p:cNvPr id="48" name="组合 47">
                      <a:extLst>
                        <a:ext uri="{FF2B5EF4-FFF2-40B4-BE49-F238E27FC236}">
                          <a16:creationId xmlns:a16="http://schemas.microsoft.com/office/drawing/2014/main" id="{2D3F6DBB-CFF2-DA42-86B7-A4C87126C0EB}"/>
                        </a:ext>
                      </a:extLst>
                    </p:cNvPr>
                    <p:cNvGrpSpPr/>
                    <p:nvPr/>
                  </p:nvGrpSpPr>
                  <p:grpSpPr>
                    <a:xfrm>
                      <a:off x="1795604" y="5758004"/>
                      <a:ext cx="8600792" cy="416459"/>
                      <a:chOff x="1795604" y="5758004"/>
                      <a:chExt cx="8600792" cy="416459"/>
                    </a:xfrm>
                  </p:grpSpPr>
                  <p:cxnSp>
                    <p:nvCxnSpPr>
                      <p:cNvPr id="50" name="直线箭头连接符 49">
                        <a:extLst>
                          <a:ext uri="{FF2B5EF4-FFF2-40B4-BE49-F238E27FC236}">
                            <a16:creationId xmlns:a16="http://schemas.microsoft.com/office/drawing/2014/main" id="{A016A063-1144-A842-A889-2633FBC5F1AA}"/>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912FB8D1-D6BD-B742-A4CB-687933590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75B5C6CA-6708-5D4B-AA0A-423F0AFE9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5" name="文本框 44">
                  <a:extLst>
                    <a:ext uri="{FF2B5EF4-FFF2-40B4-BE49-F238E27FC236}">
                      <a16:creationId xmlns:a16="http://schemas.microsoft.com/office/drawing/2014/main" id="{0A78F813-16D2-4B4D-8C1C-DCF59AB82916}"/>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2" name="直线连接符 41">
                <a:extLst>
                  <a:ext uri="{FF2B5EF4-FFF2-40B4-BE49-F238E27FC236}">
                    <a16:creationId xmlns:a16="http://schemas.microsoft.com/office/drawing/2014/main" id="{5E0EE416-CD2C-7341-84EF-E10BD3AD2D5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2C2235B-B2D9-3641-9217-8D23C895371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3" name="文本框 52">
              <a:extLst>
                <a:ext uri="{FF2B5EF4-FFF2-40B4-BE49-F238E27FC236}">
                  <a16:creationId xmlns:a16="http://schemas.microsoft.com/office/drawing/2014/main" id="{E308F8FD-F735-BA48-B148-D5F70052D2DC}"/>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 name="矩形 4">
              <a:extLst>
                <a:ext uri="{FF2B5EF4-FFF2-40B4-BE49-F238E27FC236}">
                  <a16:creationId xmlns:a16="http://schemas.microsoft.com/office/drawing/2014/main" id="{EDA6689D-B4B8-A041-ABE4-57057816FCF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grpSp>
        <p:nvGrpSpPr>
          <p:cNvPr id="54" name="组合 53">
            <a:extLst>
              <a:ext uri="{FF2B5EF4-FFF2-40B4-BE49-F238E27FC236}">
                <a16:creationId xmlns:a16="http://schemas.microsoft.com/office/drawing/2014/main" id="{ED747080-B519-8D45-A346-8B436BD32A32}"/>
              </a:ext>
            </a:extLst>
          </p:cNvPr>
          <p:cNvGrpSpPr/>
          <p:nvPr/>
        </p:nvGrpSpPr>
        <p:grpSpPr>
          <a:xfrm>
            <a:off x="397739" y="1835660"/>
            <a:ext cx="3401108" cy="3829722"/>
            <a:chOff x="397739" y="1835660"/>
            <a:chExt cx="3401108" cy="3829722"/>
          </a:xfrm>
        </p:grpSpPr>
        <p:sp>
          <p:nvSpPr>
            <p:cNvPr id="55" name="Content Placeholder 2">
              <a:extLst>
                <a:ext uri="{FF2B5EF4-FFF2-40B4-BE49-F238E27FC236}">
                  <a16:creationId xmlns:a16="http://schemas.microsoft.com/office/drawing/2014/main" id="{67CCAECB-BF65-7648-B750-962FEF13BA6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6" name="Content Placeholder 2">
              <a:extLst>
                <a:ext uri="{FF2B5EF4-FFF2-40B4-BE49-F238E27FC236}">
                  <a16:creationId xmlns:a16="http://schemas.microsoft.com/office/drawing/2014/main" id="{02470D4E-512E-324B-AD32-BFBBC3E1A7A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971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59259E-6 L 0.36237 -0.15255 " pathEditMode="relative" rAng="0" ptsTypes="AA">
                                      <p:cBhvr>
                                        <p:cTn id="6" dur="2000" fill="hold"/>
                                        <p:tgtEl>
                                          <p:spTgt spid="4"/>
                                        </p:tgtEl>
                                        <p:attrNameLst>
                                          <p:attrName>ppt_x</p:attrName>
                                          <p:attrName>ppt_y</p:attrName>
                                        </p:attrNameLst>
                                      </p:cBhvr>
                                      <p:rCtr x="18112" y="-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4349</TotalTime>
  <Words>6871</Words>
  <Application>Microsoft Macintosh PowerPoint</Application>
  <PresentationFormat>宽屏</PresentationFormat>
  <Paragraphs>2032</Paragraphs>
  <Slides>42</Slides>
  <Notes>32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42</vt:i4>
      </vt:variant>
    </vt:vector>
  </HeadingPairs>
  <TitlesOfParts>
    <vt:vector size="46" baseType="lpstr">
      <vt:lpstr>DengXian</vt:lpstr>
      <vt:lpstr>Calibri</vt:lpstr>
      <vt:lpstr>Calibri Light</vt:lpstr>
      <vt:lpstr>怀旧</vt:lpstr>
      <vt:lpstr>Lab 05:  MLFQ Scheduling</vt:lpstr>
      <vt:lpstr>Goal</vt:lpstr>
      <vt:lpstr>MLFQ Scheduling</vt:lpstr>
      <vt:lpstr>Process information</vt:lpstr>
      <vt:lpstr>Queue information</vt:lpstr>
      <vt:lpstr>MLFQ Scheduling Example</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Output Format of MLFQ Scheduling</vt:lpstr>
      <vt:lpstr>Example of Scheduling Result</vt:lpstr>
      <vt:lpstr>Example of Scheduling Result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ZHANG, Kai</cp:lastModifiedBy>
  <cp:revision>1493</cp:revision>
  <cp:lastPrinted>2020-01-13T12:05:32Z</cp:lastPrinted>
  <dcterms:created xsi:type="dcterms:W3CDTF">2019-08-13T01:55:28Z</dcterms:created>
  <dcterms:modified xsi:type="dcterms:W3CDTF">2022-10-23T11:15:37Z</dcterms:modified>
</cp:coreProperties>
</file>