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2"/>
    <p:restoredTop sz="95230"/>
  </p:normalViewPr>
  <p:slideViewPr>
    <p:cSldViewPr snapToGrid="0" snapToObjects="1">
      <p:cViewPr>
        <p:scale>
          <a:sx n="90" d="100"/>
          <a:sy n="90" d="100"/>
        </p:scale>
        <p:origin x="166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D3F4A-4909-C74E-96D7-2555A6C8B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4B31A7-960C-D24E-8AE7-7405CA3A7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1E20B-E1E1-3141-BA4F-FC743427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16/02/22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AB43D2-A57B-BF4A-B44A-A3548651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6F817C-6B33-CC44-8DF9-965B3360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42510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97C1B-410B-594A-BB98-389610A3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9C53EC-CD9E-DA49-9D8B-E5D928B3C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A6B36D-B1F3-E240-AC26-EDFCD5D3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16/02/22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2E486F-DE1E-F048-9016-B933628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921D90-F857-5644-A59B-6FF27D28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1408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62F170-9C47-0C40-8D3E-BDC899DFA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BD4A54-83BE-FA4F-9B6F-F5F6EF13D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883ECF-0E7F-BA4F-88A1-956A1534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16/02/22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016776-8491-194C-B854-05B3FAA0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998CA4-20C5-2F4A-9FAB-BABC728C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02452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C43FE-5DE1-5541-A964-C8D4AD64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77FA79-868F-024D-9B21-8DBC5A8B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F021FD-ABB6-5E4E-A2BE-10E4B120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16/02/22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DEE4B7-6B5E-6640-A38E-46BC24FE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570CC-4EC1-AA47-AD8E-FEB06D9C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78489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32556-6A80-1843-96F3-8C681ADD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16CA6E-1D7B-7541-A76B-425A8BF6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AC6A2-B7F1-B749-9642-C5EEDCEF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16/02/22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A94A51-C1B4-B042-B781-E535C6E9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A23870-CFCD-1C4A-B415-A3499846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38729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AD2E2-7C71-6D4D-A512-8168C003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C2572-1AB6-054C-91C8-6BBD01692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ADAC2D-09C9-2F40-A56F-973ABF96F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36B1C2-8E9F-3141-AEEC-3E84A0C4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16/02/22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F3062C-88B9-0245-B83C-D4FA33CA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B1593C-C05B-1D40-8434-253B2A43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1676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9A4AB-6AD0-A246-9CCD-A22741F5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0EA56-63F0-CA4B-A30C-D88345DE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52839C-3DBB-DD48-999E-270C539B7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D32066-E3C3-CD49-A180-EBE710497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B9A2D1-0756-D04D-A87F-E7E56AAED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63FA81-A881-504E-AB38-6B73E4F7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16/02/22</a:t>
            </a:fld>
            <a:endParaRPr kumimoji="1"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5802F7-8DF3-7F42-9B09-2A146482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AC6BC0-8D0B-A444-86DA-DBCFB873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5702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690A3-1CC2-F541-B16F-B8AFDAC0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FC7402-3E01-834D-80E3-FC7EE0D1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16/02/22</a:t>
            </a:fld>
            <a:endParaRPr kumimoji="1"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48E64E-383C-9B4E-8AEB-F67686A9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8CE3D3-6528-A147-9F57-A9C56937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94592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6AC7C8-4113-AA46-B93E-EA07E3F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16/02/22</a:t>
            </a:fld>
            <a:endParaRPr kumimoji="1"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6A85A6-6F9E-7646-BCB0-A4EB5C05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FA7C9C-A68D-7540-A57B-54647BC3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70901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3BB6A-05DC-FB48-AD4D-60E380C0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EF592-9D29-894D-9322-32F013B5B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2981B-1D94-5840-B98B-8D1E484C2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581913-5B62-E946-98AD-CA5B241A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16/02/22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2889ED-5C50-344C-8303-3EB054A7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2C453D-84A3-C44F-900D-EFB954F2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850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2094F-7ADE-0045-ACE5-B60A9DF0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F596C2-F95B-9546-8F2C-35B96D153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6473BB-069D-1A4D-8D16-B0BE57C55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35D450-2BD0-E349-8B18-ED942721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16/02/22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090F1F-85D2-3344-9AE0-CDF68667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7BBCCF-4C2F-7346-8499-D2A246BB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8770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8BE7A1-050B-D44E-91C5-8773B68E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554DBE-507E-BF40-BCA5-9519A72BF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4276-1F61-3042-9099-AEB920B0A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DA527-A840-FD4E-9485-87344A4F2016}" type="datetimeFigureOut">
              <a:rPr kumimoji="1" lang="zh-HK" altLang="en-US" smtClean="0"/>
              <a:t>16/02/22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CC2477-B37A-354B-AD43-71742B9EF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1F79CE-BF50-2A48-8DA5-7AD4013B2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71983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91817"/>
              </p:ext>
            </p:extLst>
          </p:nvPr>
        </p:nvGraphicFramePr>
        <p:xfrm>
          <a:off x="1734752" y="914243"/>
          <a:ext cx="2770989" cy="116141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50277"/>
              </p:ext>
            </p:extLst>
          </p:nvPr>
        </p:nvGraphicFramePr>
        <p:xfrm>
          <a:off x="8278013" y="914242"/>
          <a:ext cx="254698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2765822" y="469166"/>
            <a:ext cx="70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Boats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197081" y="465398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4E9E9-9883-624E-B7B4-10985681D6F2}"/>
              </a:ext>
            </a:extLst>
          </p:cNvPr>
          <p:cNvSpPr txBox="1"/>
          <p:nvPr/>
        </p:nvSpPr>
        <p:spPr>
          <a:xfrm>
            <a:off x="361668" y="2671371"/>
            <a:ext cx="4605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R.sid</a:t>
            </a:r>
            <a:endParaRPr lang="en-US" dirty="0"/>
          </a:p>
          <a:p>
            <a:r>
              <a:rPr lang="en-US" dirty="0"/>
              <a:t>From Boats B1, Boats B2, Reserve R</a:t>
            </a:r>
          </a:p>
          <a:p>
            <a:r>
              <a:rPr lang="en-US" dirty="0"/>
              <a:t>WHERE B1.bid=</a:t>
            </a:r>
            <a:r>
              <a:rPr lang="en-US" dirty="0" err="1"/>
              <a:t>R.bid</a:t>
            </a:r>
            <a:r>
              <a:rPr lang="en-US" dirty="0"/>
              <a:t> AND B2.Bid = </a:t>
            </a:r>
            <a:r>
              <a:rPr lang="en-US" dirty="0" err="1"/>
              <a:t>R.bid</a:t>
            </a:r>
            <a:r>
              <a:rPr lang="en-US" dirty="0"/>
              <a:t> AND</a:t>
            </a:r>
          </a:p>
          <a:p>
            <a:r>
              <a:rPr lang="en-US" dirty="0"/>
              <a:t>               (B1.color=‘red’ AND B2.color=‘green’)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28B1D-0CE3-A742-BCC7-31EAE649D3EA}"/>
                  </a:ext>
                </a:extLst>
              </p:cNvPr>
              <p:cNvSpPr txBox="1"/>
              <p:nvPr/>
            </p:nvSpPr>
            <p:spPr>
              <a:xfrm>
                <a:off x="5282977" y="2980544"/>
                <a:ext cx="6909023" cy="39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𝑠𝑖𝑑</m:t>
                            </m:r>
                          </m:sub>
                        </m:sSub>
                        <m:r>
                          <a:rPr lang="en-H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𝑐𝑜𝑙𝑜𝑟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1)⋈</m:t>
                    </m:r>
                    <m:sSub>
                      <m:sSubPr>
                        <m:ctrlPr>
                          <a:rPr lang="en-H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𝑐𝑜𝑙𝑜𝑟</m:t>
                        </m:r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2)⋈</m:t>
                    </m:r>
                  </m:oMath>
                </a14:m>
                <a:r>
                  <a:rPr lang="en-US" sz="2400" dirty="0"/>
                  <a:t> R)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28B1D-0CE3-A742-BCC7-31EAE649D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977" y="2980544"/>
                <a:ext cx="6909023" cy="399405"/>
              </a:xfrm>
              <a:prstGeom prst="rect">
                <a:avLst/>
              </a:prstGeom>
              <a:blipFill>
                <a:blip r:embed="rId2"/>
                <a:stretch>
                  <a:fillRect l="-1651" t="-18750" b="-40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61A57CC-B12B-2241-B2F0-FDEF4987C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27970"/>
              </p:ext>
            </p:extLst>
          </p:nvPr>
        </p:nvGraphicFramePr>
        <p:xfrm>
          <a:off x="1191412" y="4416133"/>
          <a:ext cx="2770989" cy="77152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</a:tbl>
          </a:graphicData>
        </a:graphic>
      </p:graphicFrame>
      <p:graphicFrame>
        <p:nvGraphicFramePr>
          <p:cNvPr id="15" name="表格 13">
            <a:extLst>
              <a:ext uri="{FF2B5EF4-FFF2-40B4-BE49-F238E27FC236}">
                <a16:creationId xmlns:a16="http://schemas.microsoft.com/office/drawing/2014/main" id="{DAB4F0C2-8529-4445-BE91-A6E15DE2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86242"/>
              </p:ext>
            </p:extLst>
          </p:nvPr>
        </p:nvGraphicFramePr>
        <p:xfrm>
          <a:off x="4710505" y="4416133"/>
          <a:ext cx="2770989" cy="77152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21" name="表格 15">
            <a:extLst>
              <a:ext uri="{FF2B5EF4-FFF2-40B4-BE49-F238E27FC236}">
                <a16:creationId xmlns:a16="http://schemas.microsoft.com/office/drawing/2014/main" id="{87B320EE-C0AA-4B45-9D93-B1C18BBF8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12012"/>
              </p:ext>
            </p:extLst>
          </p:nvPr>
        </p:nvGraphicFramePr>
        <p:xfrm>
          <a:off x="8112361" y="4106059"/>
          <a:ext cx="254698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582F43-7A2D-8A43-8E0E-FADDE451BFCA}"/>
                  </a:ext>
                </a:extLst>
              </p:cNvPr>
              <p:cNvSpPr/>
              <p:nvPr/>
            </p:nvSpPr>
            <p:spPr>
              <a:xfrm>
                <a:off x="4122292" y="4617229"/>
                <a:ext cx="5084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582F43-7A2D-8A43-8E0E-FADDE451B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292" y="4617229"/>
                <a:ext cx="50847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69431E-FCFD-7D40-A5B8-2B275DCBA20D}"/>
                  </a:ext>
                </a:extLst>
              </p:cNvPr>
              <p:cNvSpPr/>
              <p:nvPr/>
            </p:nvSpPr>
            <p:spPr>
              <a:xfrm>
                <a:off x="7561234" y="4663395"/>
                <a:ext cx="5084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69431E-FCFD-7D40-A5B8-2B275DCBA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234" y="4663395"/>
                <a:ext cx="50847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0AC20C7-DAA2-2A4F-8C35-6BAE7EC28108}"/>
              </a:ext>
            </a:extLst>
          </p:cNvPr>
          <p:cNvSpPr txBox="1"/>
          <p:nvPr/>
        </p:nvSpPr>
        <p:spPr>
          <a:xfrm>
            <a:off x="3155296" y="5819318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result will be empty</a:t>
            </a:r>
          </a:p>
        </p:txBody>
      </p:sp>
    </p:spTree>
    <p:extLst>
      <p:ext uri="{BB962C8B-B14F-4D97-AF65-F5344CB8AC3E}">
        <p14:creationId xmlns:p14="http://schemas.microsoft.com/office/powerpoint/2010/main" val="176705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54849"/>
              </p:ext>
            </p:extLst>
          </p:nvPr>
        </p:nvGraphicFramePr>
        <p:xfrm>
          <a:off x="1734752" y="914243"/>
          <a:ext cx="2770989" cy="116141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/>
        </p:nvGraphicFramePr>
        <p:xfrm>
          <a:off x="8278013" y="914242"/>
          <a:ext cx="254698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2765822" y="469166"/>
            <a:ext cx="70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Boats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197081" y="465398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4E9E9-9883-624E-B7B4-10985681D6F2}"/>
              </a:ext>
            </a:extLst>
          </p:cNvPr>
          <p:cNvSpPr txBox="1"/>
          <p:nvPr/>
        </p:nvSpPr>
        <p:spPr>
          <a:xfrm>
            <a:off x="677102" y="3743668"/>
            <a:ext cx="48538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R1.sid</a:t>
            </a:r>
          </a:p>
          <a:p>
            <a:r>
              <a:rPr lang="en-US" dirty="0"/>
              <a:t>FROM Boats B1, Reserve R1, Boats B2, Reserve R2</a:t>
            </a:r>
          </a:p>
          <a:p>
            <a:r>
              <a:rPr lang="en-US" dirty="0"/>
              <a:t>WHERE B1.bid=R1.bid AND B2.Bid = R2.bid AND</a:t>
            </a:r>
          </a:p>
          <a:p>
            <a:r>
              <a:rPr lang="en-US" dirty="0"/>
              <a:t>              R1.sid = R2.sid AND</a:t>
            </a:r>
          </a:p>
          <a:p>
            <a:r>
              <a:rPr lang="en-US" dirty="0"/>
              <a:t>               (B1.color=‘red’ AND B2.color=‘green’)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28B1D-0CE3-A742-BCC7-31EAE649D3EA}"/>
                  </a:ext>
                </a:extLst>
              </p:cNvPr>
              <p:cNvSpPr txBox="1"/>
              <p:nvPr/>
            </p:nvSpPr>
            <p:spPr>
              <a:xfrm>
                <a:off x="5893905" y="3994962"/>
                <a:ext cx="6192078" cy="948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HK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𝑠𝑖𝑑</m:t>
                        </m:r>
                      </m:sub>
                    </m:sSub>
                  </m:oMath>
                </a14:m>
                <a:endParaRPr lang="en-HK" sz="2000" b="0" dirty="0"/>
              </a:p>
              <a:p>
                <a:r>
                  <a:rPr lang="en-HK" sz="2000" b="0" dirty="0"/>
                  <a:t>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𝑐𝑜𝑙𝑜𝑟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1)⋈</m:t>
                    </m:r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1)</m:t>
                    </m:r>
                    <m:sSub>
                      <m:sSubPr>
                        <m:ctrlPr>
                          <a:rPr lang="en-H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𝑠𝑖𝑑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𝑠𝑖𝑑</m:t>
                        </m:r>
                      </m:sub>
                    </m:sSub>
                  </m:oMath>
                </a14:m>
                <a:endParaRPr lang="en-HK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𝑐𝑜𝑙𝑜𝑟</m:t>
                        </m:r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2)⋈</m:t>
                    </m:r>
                  </m:oMath>
                </a14:m>
                <a:r>
                  <a:rPr lang="en-US" sz="2000" dirty="0"/>
                  <a:t> R2))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28B1D-0CE3-A742-BCC7-31EAE649D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905" y="3994962"/>
                <a:ext cx="6192078" cy="948273"/>
              </a:xfrm>
              <a:prstGeom prst="rect">
                <a:avLst/>
              </a:prstGeom>
              <a:blipFill>
                <a:blip r:embed="rId2"/>
                <a:stretch>
                  <a:fillRect l="-2664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45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61A57CC-B12B-2241-B2F0-FDEF4987C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31303"/>
              </p:ext>
            </p:extLst>
          </p:nvPr>
        </p:nvGraphicFramePr>
        <p:xfrm>
          <a:off x="3005932" y="1201428"/>
          <a:ext cx="2770989" cy="77152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</a:tbl>
          </a:graphicData>
        </a:graphic>
      </p:graphicFrame>
      <p:graphicFrame>
        <p:nvGraphicFramePr>
          <p:cNvPr id="15" name="表格 13">
            <a:extLst>
              <a:ext uri="{FF2B5EF4-FFF2-40B4-BE49-F238E27FC236}">
                <a16:creationId xmlns:a16="http://schemas.microsoft.com/office/drawing/2014/main" id="{DAB4F0C2-8529-4445-BE91-A6E15DE2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22507"/>
              </p:ext>
            </p:extLst>
          </p:nvPr>
        </p:nvGraphicFramePr>
        <p:xfrm>
          <a:off x="3005931" y="4280423"/>
          <a:ext cx="2770989" cy="77152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21" name="表格 15">
            <a:extLst>
              <a:ext uri="{FF2B5EF4-FFF2-40B4-BE49-F238E27FC236}">
                <a16:creationId xmlns:a16="http://schemas.microsoft.com/office/drawing/2014/main" id="{87B320EE-C0AA-4B45-9D93-B1C18BBF8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39318"/>
              </p:ext>
            </p:extLst>
          </p:nvPr>
        </p:nvGraphicFramePr>
        <p:xfrm>
          <a:off x="6663535" y="4177578"/>
          <a:ext cx="254698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582F43-7A2D-8A43-8E0E-FADDE451BFCA}"/>
                  </a:ext>
                </a:extLst>
              </p:cNvPr>
              <p:cNvSpPr/>
              <p:nvPr/>
            </p:nvSpPr>
            <p:spPr>
              <a:xfrm>
                <a:off x="5936812" y="1402524"/>
                <a:ext cx="5084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582F43-7A2D-8A43-8E0E-FADDE451B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12" y="1402524"/>
                <a:ext cx="50847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5">
            <a:extLst>
              <a:ext uri="{FF2B5EF4-FFF2-40B4-BE49-F238E27FC236}">
                <a16:creationId xmlns:a16="http://schemas.microsoft.com/office/drawing/2014/main" id="{0BBC7E2F-233D-FB4C-A735-4F3D85218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4925"/>
              </p:ext>
            </p:extLst>
          </p:nvPr>
        </p:nvGraphicFramePr>
        <p:xfrm>
          <a:off x="6610523" y="962363"/>
          <a:ext cx="254698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926156-B5CC-464E-A063-DB6A91387A4A}"/>
                  </a:ext>
                </a:extLst>
              </p:cNvPr>
              <p:cNvSpPr/>
              <p:nvPr/>
            </p:nvSpPr>
            <p:spPr>
              <a:xfrm>
                <a:off x="6016963" y="4559851"/>
                <a:ext cx="5084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926156-B5CC-464E-A063-DB6A91387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963" y="4559851"/>
                <a:ext cx="50847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945A19-FDA2-6E48-8F2C-368A9766865E}"/>
                  </a:ext>
                </a:extLst>
              </p:cNvPr>
              <p:cNvSpPr/>
              <p:nvPr/>
            </p:nvSpPr>
            <p:spPr>
              <a:xfrm>
                <a:off x="5185933" y="2981187"/>
                <a:ext cx="2010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𝑠𝑖𝑑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𝑠𝑖𝑑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945A19-FDA2-6E48-8F2C-368A97668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933" y="2981187"/>
                <a:ext cx="201023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34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69431E-FCFD-7D40-A5B8-2B275DCBA20D}"/>
                  </a:ext>
                </a:extLst>
              </p:cNvPr>
              <p:cNvSpPr/>
              <p:nvPr/>
            </p:nvSpPr>
            <p:spPr>
              <a:xfrm>
                <a:off x="4982896" y="1850644"/>
                <a:ext cx="2010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𝑠𝑖𝑑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𝑠𝑖𝑑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69431E-FCFD-7D40-A5B8-2B275DCBA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96" y="1850644"/>
                <a:ext cx="2010230" cy="461665"/>
              </a:xfrm>
              <a:prstGeom prst="rect">
                <a:avLst/>
              </a:prstGeom>
              <a:blipFill>
                <a:blip r:embed="rId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5">
            <a:extLst>
              <a:ext uri="{FF2B5EF4-FFF2-40B4-BE49-F238E27FC236}">
                <a16:creationId xmlns:a16="http://schemas.microsoft.com/office/drawing/2014/main" id="{0BBC7E2F-233D-FB4C-A735-4F3D85218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37843"/>
              </p:ext>
            </p:extLst>
          </p:nvPr>
        </p:nvGraphicFramePr>
        <p:xfrm>
          <a:off x="3414706" y="647661"/>
          <a:ext cx="5146610" cy="1001249"/>
        </p:xfrm>
        <a:graphic>
          <a:graphicData uri="http://schemas.openxmlformats.org/drawingml/2006/table">
            <a:tbl>
              <a:tblPr firstRow="1" firstCol="1" bandRow="1"/>
              <a:tblGrid>
                <a:gridCol w="1029322">
                  <a:extLst>
                    <a:ext uri="{9D8B030D-6E8A-4147-A177-3AD203B41FA5}">
                      <a16:colId xmlns:a16="http://schemas.microsoft.com/office/drawing/2014/main" val="867328192"/>
                    </a:ext>
                  </a:extLst>
                </a:gridCol>
                <a:gridCol w="1029322">
                  <a:extLst>
                    <a:ext uri="{9D8B030D-6E8A-4147-A177-3AD203B41FA5}">
                      <a16:colId xmlns:a16="http://schemas.microsoft.com/office/drawing/2014/main" val="3111288080"/>
                    </a:ext>
                  </a:extLst>
                </a:gridCol>
                <a:gridCol w="1029322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1029322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1029322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5067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HK" altLang="zh-TW" sz="20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alt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4692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HK" altLang="zh-TW" sz="2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HK" altLang="zh-TW" sz="2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Red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</a:tbl>
          </a:graphicData>
        </a:graphic>
      </p:graphicFrame>
      <p:graphicFrame>
        <p:nvGraphicFramePr>
          <p:cNvPr id="10" name="表格 15">
            <a:extLst>
              <a:ext uri="{FF2B5EF4-FFF2-40B4-BE49-F238E27FC236}">
                <a16:creationId xmlns:a16="http://schemas.microsoft.com/office/drawing/2014/main" id="{70F8BF35-B461-3048-A2BC-78AFEE5CD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91875"/>
              </p:ext>
            </p:extLst>
          </p:nvPr>
        </p:nvGraphicFramePr>
        <p:xfrm>
          <a:off x="3414706" y="2614059"/>
          <a:ext cx="5146610" cy="1470495"/>
        </p:xfrm>
        <a:graphic>
          <a:graphicData uri="http://schemas.openxmlformats.org/drawingml/2006/table">
            <a:tbl>
              <a:tblPr firstRow="1" firstCol="1" bandRow="1"/>
              <a:tblGrid>
                <a:gridCol w="1029322">
                  <a:extLst>
                    <a:ext uri="{9D8B030D-6E8A-4147-A177-3AD203B41FA5}">
                      <a16:colId xmlns:a16="http://schemas.microsoft.com/office/drawing/2014/main" val="867328192"/>
                    </a:ext>
                  </a:extLst>
                </a:gridCol>
                <a:gridCol w="1029322">
                  <a:extLst>
                    <a:ext uri="{9D8B030D-6E8A-4147-A177-3AD203B41FA5}">
                      <a16:colId xmlns:a16="http://schemas.microsoft.com/office/drawing/2014/main" val="3111288080"/>
                    </a:ext>
                  </a:extLst>
                </a:gridCol>
                <a:gridCol w="1029322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1029322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1029322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5067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HK" altLang="zh-TW" sz="20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alt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4692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HK" altLang="zh-TW" sz="2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HK" altLang="zh-TW" sz="2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4692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HK" altLang="zh-TW" sz="2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Grape 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HK" altLang="zh-TW" sz="2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Green 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HK" altLang="zh-TW" sz="2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HK" altLang="zh-TW" sz="2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HK" altLang="zh-TW" sz="2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72740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DACAB0-54C5-824C-BA6C-7E01FAB04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64750"/>
              </p:ext>
            </p:extLst>
          </p:nvPr>
        </p:nvGraphicFramePr>
        <p:xfrm>
          <a:off x="6767512" y="4926014"/>
          <a:ext cx="1029322" cy="976030"/>
        </p:xfrm>
        <a:graphic>
          <a:graphicData uri="http://schemas.openxmlformats.org/drawingml/2006/table">
            <a:tbl>
              <a:tblPr firstRow="1" firstCol="1" bandRow="1"/>
              <a:tblGrid>
                <a:gridCol w="1029322">
                  <a:extLst>
                    <a:ext uri="{9D8B030D-6E8A-4147-A177-3AD203B41FA5}">
                      <a16:colId xmlns:a16="http://schemas.microsoft.com/office/drawing/2014/main" val="3374411749"/>
                    </a:ext>
                  </a:extLst>
                </a:gridCol>
              </a:tblGrid>
              <a:tr h="5067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866378"/>
                  </a:ext>
                </a:extLst>
              </a:tr>
              <a:tr h="4692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4628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E00DDD-1D75-A34E-9B20-F973052489EB}"/>
              </a:ext>
            </a:extLst>
          </p:cNvPr>
          <p:cNvSpPr txBox="1"/>
          <p:nvPr/>
        </p:nvSpPr>
        <p:spPr>
          <a:xfrm>
            <a:off x="1842581" y="5186499"/>
            <a:ext cx="4488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projecting on </a:t>
            </a:r>
            <a:r>
              <a:rPr lang="en-US" sz="2000" dirty="0" err="1"/>
              <a:t>sid</a:t>
            </a:r>
            <a:r>
              <a:rPr lang="en-US" sz="2000" dirty="0"/>
              <a:t>, the final result is: </a:t>
            </a:r>
          </a:p>
        </p:txBody>
      </p:sp>
    </p:spTree>
    <p:extLst>
      <p:ext uri="{BB962C8B-B14F-4D97-AF65-F5344CB8AC3E}">
        <p14:creationId xmlns:p14="http://schemas.microsoft.com/office/powerpoint/2010/main" val="17484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309</Words>
  <Application>Microsoft Macintosh PowerPoint</Application>
  <PresentationFormat>Widescreen</PresentationFormat>
  <Paragraphs>154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佈景主題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Man Hon Wong (CSD)</dc:creator>
  <cp:lastModifiedBy>Man Hon Wong (CSD)</cp:lastModifiedBy>
  <cp:revision>7</cp:revision>
  <dcterms:created xsi:type="dcterms:W3CDTF">2020-02-21T10:42:58Z</dcterms:created>
  <dcterms:modified xsi:type="dcterms:W3CDTF">2022-02-16T04:32:21Z</dcterms:modified>
</cp:coreProperties>
</file>