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MASTER_SLIDE-image-1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11480"/>
            <a:ext cx="73152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</a:rPr>
              <a:t>Questionnaire / 问卷设计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2743200" y="2160270"/>
            <a:ext cx="3657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Last updated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2743200" y="2468880"/>
            <a:ext cx="36576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800" b="1" dirty="0">
                <a:solidFill>
                  <a:srgbClr val="000000"/>
                </a:solidFill>
              </a:rPr>
              <a:t>2024-05-17 16:57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2743200" y="3086100"/>
            <a:ext cx="36576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Total feedback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2743200" y="3394710"/>
            <a:ext cx="36576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800" b="1" dirty="0">
                <a:solidFill>
                  <a:srgbClr val="000000"/>
                </a:solidFill>
              </a:rPr>
              <a:t>104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000000"/>
                </a:solidFill>
              </a:rPr>
              <a:t>Part 3. Satisfaction and Preferences / 满意度和偏好:    1. On a scale of 1 to 5, how satisfied are you with the recommendations provided by LLMs? / 您对推荐 LLM 提供的推荐满意度如何?请用1至5的评分进行选择。</a:t>
            </a:r>
            <a:endParaRPr lang="en-US" sz="1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4460" y="822960"/>
            <a:ext cx="6355080" cy="42336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000000"/>
                </a:solidFill>
              </a:rPr>
              <a:t>3. Which recommendation LLMs do you use most frequently? (Select all that apply) / 您最经常使用的推荐 LLM 是哪个?（可多选）</a:t>
            </a:r>
            <a:endParaRPr lang="en-US" sz="1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4460" y="822960"/>
            <a:ext cx="6355080" cy="42336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000000"/>
                </a:solidFill>
              </a:rPr>
              <a:t>2. What do you like most about the recommendations provided by LLMs? / 您最喜欢推荐 LLM 提供的推荐的是什么? (Please select one)</a:t>
            </a:r>
            <a:endParaRPr lang="en-US" sz="1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4460" y="822960"/>
            <a:ext cx="6355080" cy="42336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000000"/>
                </a:solidFill>
              </a:rPr>
              <a:t>3.What improvements would you suggest for LLM-based recommendation systems? / 您对基于 LLM 的推荐系统有什么改进建议? (Please select one or multiple) (可多选）</a:t>
            </a:r>
            <a:endParaRPr lang="en-US" sz="1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4460" y="822960"/>
            <a:ext cx="6355080" cy="42336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000000"/>
                </a:solidFill>
              </a:rPr>
              <a:t>Part 4. Privacy and Trust / 隐私和信任: 1. How concerned are you about the privacy of your data when using recommendation LLMs? / 在使用推荐 LLM 时，您对个人数据的隐私担忧程度如何?</a:t>
            </a:r>
            <a:endParaRPr lang="en-US" sz="1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4460" y="822960"/>
            <a:ext cx="6355080" cy="42336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000000"/>
                </a:solidFill>
              </a:rPr>
              <a:t>2. To what extent do you trust the recommendations provided by LLMs? / 您对推荐 LLM 提供的推荐有多少信任?</a:t>
            </a:r>
            <a:endParaRPr lang="en-US" sz="1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4460" y="822960"/>
            <a:ext cx="6355080" cy="42336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000000"/>
                </a:solidFill>
              </a:rPr>
              <a:t>位置分布</a:t>
            </a:r>
            <a:endParaRPr lang="en-US" sz="1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4540" y="822960"/>
            <a:ext cx="5074920" cy="42336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000000"/>
                </a:solidFill>
              </a:rPr>
              <a:t>1. Age / 年龄:</a:t>
            </a:r>
            <a:endParaRPr lang="en-US" sz="1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4460" y="822960"/>
            <a:ext cx="6355080" cy="42336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000000"/>
                </a:solidFill>
              </a:rPr>
              <a:t>2. Gender / 性别:</a:t>
            </a:r>
            <a:endParaRPr lang="en-US" sz="1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4460" y="822960"/>
            <a:ext cx="6355080" cy="42336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000000"/>
                </a:solidFill>
              </a:rPr>
              <a:t>3. Education / 教育水平:</a:t>
            </a:r>
            <a:endParaRPr lang="en-US" sz="1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4460" y="822960"/>
            <a:ext cx="6355080" cy="42336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000000"/>
                </a:solidFill>
              </a:rPr>
              <a:t>4. Occupation / 职业:</a:t>
            </a:r>
            <a:endParaRPr lang="en-US" sz="1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4460" y="822960"/>
            <a:ext cx="6355080" cy="42336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000000"/>
                </a:solidFill>
              </a:rPr>
              <a:t>5.Continent / 大陆:</a:t>
            </a:r>
            <a:endParaRPr lang="en-US" sz="1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4460" y="822960"/>
            <a:ext cx="6355080" cy="42336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000000"/>
                </a:solidFill>
              </a:rPr>
              <a:t>Part. 2 Experience with Recommendation LLMs / 对推荐 LLM 的体验: 1. Have you ever used recommendation systems powered by language models (e.g., Amazon recommendations, Netflix recommendations, Spotify Discover Weekly)? / 您是否曾使用过由语言模型驱动的推荐系统（例如，亚马逊推荐、Netflix 推荐、Spotify Discover Weekly）?</a:t>
            </a:r>
            <a:endParaRPr lang="en-US" sz="1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4460" y="822960"/>
            <a:ext cx="6355080" cy="42336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000000"/>
                </a:solidFill>
              </a:rPr>
              <a:t>2. How often do you interact with recommendation systems in your daily life? / 您在日常生活中与推荐系统的互动频率是多少?:</a:t>
            </a:r>
            <a:endParaRPr lang="en-US" sz="1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4460" y="822960"/>
            <a:ext cx="6355080" cy="42336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2024-05-17T09:18:10Z</dcterms:created>
  <dcterms:modified xsi:type="dcterms:W3CDTF">2024-05-17T09:18:10Z</dcterms:modified>
</cp:coreProperties>
</file>