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50635">
            <a:off x="224472" y="716880"/>
            <a:ext cx="8039100" cy="6003768"/>
          </a:xfrm>
          <a:prstGeom prst="rect"/>
        </p:spPr>
      </p:pic>
      <p:sp>
        <p:nvSpPr>
          <p:cNvPr id="1048647" name=""/>
          <p:cNvSpPr txBox="1"/>
          <p:nvPr/>
        </p:nvSpPr>
        <p:spPr>
          <a:xfrm>
            <a:off x="53827" y="2545080"/>
            <a:ext cx="9152522" cy="17678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EGE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7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RTMENT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52223"/>
            <a:ext cx="9144000" cy="595355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58647"/>
            <a:ext cx="9144000" cy="534070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05232"/>
            <a:ext cx="9144000" cy="504753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11530"/>
            <a:ext cx="9144000" cy="563494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82882"/>
            <a:ext cx="9144000" cy="489223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83262"/>
            <a:ext cx="9144000" cy="549147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07591"/>
            <a:ext cx="9144000" cy="504281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76642"/>
            <a:ext cx="9144000" cy="53047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64162"/>
            <a:ext cx="9144000" cy="492967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27716"/>
            <a:ext cx="9144000" cy="500256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85303"/>
            <a:ext cx="9144000" cy="548739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99257"/>
            <a:ext cx="9144000" cy="485948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Nokia 5.3</dc:creator>
  <dcterms:created xsi:type="dcterms:W3CDTF">2015-05-11T22:30:45Z</dcterms:created>
  <dcterms:modified xsi:type="dcterms:W3CDTF">2024-08-31T08:54:27Z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a7f24c00bfe743e18a27a9044fcacc9d</vt:lpwstr>
  </property>
</Properties>
</file>