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974" y="1075919"/>
            <a:ext cx="363410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5652" y="3996131"/>
            <a:ext cx="7734934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100"/>
              </a:spcBef>
            </a:pPr>
            <a:r>
              <a:rPr sz="4700" spc="-90" dirty="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sz="4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700" spc="-55" dirty="0">
                <a:solidFill>
                  <a:srgbClr val="FFFFFF"/>
                </a:solidFill>
                <a:latin typeface="Verdana"/>
                <a:cs typeface="Verdana"/>
              </a:rPr>
              <a:t>Sentiments: </a:t>
            </a:r>
            <a:r>
              <a:rPr sz="4700" spc="-105" dirty="0">
                <a:solidFill>
                  <a:srgbClr val="FFFFFF"/>
                </a:solidFill>
                <a:latin typeface="Verdana"/>
                <a:cs typeface="Verdana"/>
              </a:rPr>
              <a:t>Unveiling</a:t>
            </a:r>
            <a:r>
              <a:rPr sz="47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700" spc="-80" dirty="0">
                <a:solidFill>
                  <a:srgbClr val="FFFFFF"/>
                </a:solidFill>
                <a:latin typeface="Verdana"/>
                <a:cs typeface="Verdana"/>
              </a:rPr>
              <a:t>Insights </a:t>
            </a:r>
            <a:r>
              <a:rPr sz="4700" spc="-9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47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700" spc="-23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4700" spc="-10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4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0296" y="2278557"/>
            <a:ext cx="417893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145" dirty="0">
                <a:latin typeface="Verdana"/>
                <a:cs typeface="Verdana"/>
              </a:rPr>
              <a:t>Introduction</a:t>
            </a:r>
            <a:endParaRPr sz="4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0287" y="3423932"/>
            <a:ext cx="7581900" cy="118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1900" spc="-1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presentation,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9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sentiments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uncover</a:t>
            </a:r>
            <a:r>
              <a:rPr sz="1900" spc="41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sz="1900" b="1" spc="-9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discuss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methodologies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Verdana"/>
                <a:cs typeface="Verdana"/>
              </a:rPr>
              <a:t>emotions</a:t>
            </a:r>
            <a:r>
              <a:rPr sz="19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opinions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6518" y="1442859"/>
            <a:ext cx="907288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245" dirty="0">
                <a:latin typeface="Verdana"/>
                <a:cs typeface="Verdana"/>
              </a:rPr>
              <a:t>Text</a:t>
            </a:r>
            <a:r>
              <a:rPr sz="4850" spc="-235" dirty="0">
                <a:latin typeface="Verdana"/>
                <a:cs typeface="Verdana"/>
              </a:rPr>
              <a:t> </a:t>
            </a:r>
            <a:r>
              <a:rPr sz="4850" spc="-120" dirty="0">
                <a:latin typeface="Verdana"/>
                <a:cs typeface="Verdana"/>
              </a:rPr>
              <a:t>Evaluation</a:t>
            </a:r>
            <a:r>
              <a:rPr sz="4850" spc="-229" dirty="0">
                <a:latin typeface="Verdana"/>
                <a:cs typeface="Verdana"/>
              </a:rPr>
              <a:t> </a:t>
            </a:r>
            <a:r>
              <a:rPr sz="4850" spc="-105" dirty="0">
                <a:latin typeface="Verdana"/>
                <a:cs typeface="Verdana"/>
              </a:rPr>
              <a:t>Techniques</a:t>
            </a:r>
            <a:endParaRPr sz="4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8504" y="2948546"/>
            <a:ext cx="8789035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899"/>
              </a:lnSpc>
              <a:spcBef>
                <a:spcPts val="100"/>
              </a:spcBef>
            </a:pPr>
            <a:r>
              <a:rPr sz="2250" spc="-2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22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22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22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2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40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225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114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2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Verdana"/>
                <a:cs typeface="Verdana"/>
              </a:rPr>
              <a:t>natural </a:t>
            </a:r>
            <a:r>
              <a:rPr sz="2250" b="1" spc="-3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225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8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2250" spc="-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2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2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225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6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225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2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Verdana"/>
                <a:cs typeface="Verdana"/>
              </a:rPr>
              <a:t>employed 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r>
              <a:rPr sz="22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22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250" spc="50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22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-50" dirty="0">
                <a:solidFill>
                  <a:srgbClr val="FFFFFF"/>
                </a:solidFill>
                <a:latin typeface="Verdana"/>
                <a:cs typeface="Verdana"/>
              </a:rPr>
              <a:t>sentiments</a:t>
            </a:r>
            <a:r>
              <a:rPr sz="22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22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4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2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7" y="526945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4361"/>
            <a:ext cx="6314440" cy="14814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pc="-245" dirty="0">
                <a:latin typeface="Verdana"/>
                <a:cs typeface="Verdana"/>
              </a:rPr>
              <a:t>Insights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from </a:t>
            </a:r>
            <a:r>
              <a:rPr spc="-125" dirty="0">
                <a:latin typeface="Verdana"/>
                <a:cs typeface="Verdana"/>
              </a:rPr>
              <a:t>Sentiment</a:t>
            </a:r>
            <a:r>
              <a:rPr spc="-229" dirty="0">
                <a:latin typeface="Verdana"/>
                <a:cs typeface="Verdana"/>
              </a:rPr>
              <a:t> </a:t>
            </a:r>
            <a:r>
              <a:rPr spc="-130" dirty="0">
                <a:latin typeface="Verdana"/>
                <a:cs typeface="Verdana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65" y="3240595"/>
            <a:ext cx="6391910" cy="301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customer </a:t>
            </a:r>
            <a:r>
              <a:rPr sz="2800" b="1" spc="-95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sz="2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sz="28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Verdana"/>
                <a:cs typeface="Verdana"/>
              </a:rPr>
              <a:t>posts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b="1" spc="-4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8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Verdana"/>
                <a:cs typeface="Verdana"/>
              </a:rPr>
              <a:t>reviews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helps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public </a:t>
            </a:r>
            <a:r>
              <a:rPr sz="2800" b="1" spc="-70" dirty="0">
                <a:solidFill>
                  <a:srgbClr val="FFFFFF"/>
                </a:solidFill>
                <a:latin typeface="Verdana"/>
                <a:cs typeface="Verdana"/>
              </a:rPr>
              <a:t>perception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Verdana"/>
                <a:cs typeface="Verdana"/>
              </a:rPr>
              <a:t>guide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strategic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decision-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6077" y="1156703"/>
            <a:ext cx="5886449" cy="775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076" y="452767"/>
            <a:ext cx="425831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200" dirty="0">
                <a:latin typeface="Verdana"/>
                <a:cs typeface="Verdana"/>
              </a:rPr>
              <a:t>Data</a:t>
            </a:r>
            <a:r>
              <a:rPr sz="4850" spc="-280" dirty="0">
                <a:latin typeface="Verdana"/>
                <a:cs typeface="Verdana"/>
              </a:rPr>
              <a:t> </a:t>
            </a:r>
            <a:r>
              <a:rPr sz="4850" spc="-195" dirty="0">
                <a:latin typeface="Verdana"/>
                <a:cs typeface="Verdana"/>
              </a:rPr>
              <a:t>insights</a:t>
            </a:r>
            <a:endParaRPr sz="48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950" y="2254250"/>
            <a:ext cx="6438900" cy="5057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9950" y="2025650"/>
            <a:ext cx="6524612" cy="5762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076" y="452767"/>
            <a:ext cx="425831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200" dirty="0">
                <a:latin typeface="Verdana"/>
                <a:cs typeface="Verdana"/>
              </a:rPr>
              <a:t>Data</a:t>
            </a:r>
            <a:r>
              <a:rPr sz="4850" spc="-280" dirty="0">
                <a:latin typeface="Verdana"/>
                <a:cs typeface="Verdana"/>
              </a:rPr>
              <a:t> </a:t>
            </a:r>
            <a:r>
              <a:rPr sz="4850" spc="-195" dirty="0">
                <a:latin typeface="Verdana"/>
                <a:cs typeface="Verdana"/>
              </a:rPr>
              <a:t>insights</a:t>
            </a:r>
            <a:endParaRPr sz="48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350" y="3549651"/>
            <a:ext cx="9143999" cy="3809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A04FB-AFF9-F94E-FB3E-E64119A1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750" y="1673881"/>
            <a:ext cx="7742517" cy="56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3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74947" y="1199489"/>
            <a:ext cx="5559425" cy="528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15"/>
              </a:spcBef>
              <a:tabLst>
                <a:tab pos="439420" algn="l"/>
                <a:tab pos="1009015" algn="l"/>
                <a:tab pos="1664970" algn="l"/>
                <a:tab pos="1854835" algn="l"/>
                <a:tab pos="1956435" algn="l"/>
                <a:tab pos="2480945" algn="l"/>
                <a:tab pos="3067050" algn="l"/>
                <a:tab pos="3810000" algn="l"/>
                <a:tab pos="3956685" algn="l"/>
                <a:tab pos="4338320" algn="l"/>
                <a:tab pos="4442460" algn="l"/>
                <a:tab pos="4977130" algn="l"/>
              </a:tabLst>
            </a:pP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sentiment analysis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offer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gain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50" b="1" spc="85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947" y="1704314"/>
            <a:ext cx="5559425" cy="104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05"/>
              </a:spcBef>
            </a:pPr>
            <a:r>
              <a:rPr sz="1650" b="1" spc="6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r>
              <a:rPr sz="1650" b="1" spc="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emotions</a:t>
            </a:r>
            <a:r>
              <a:rPr sz="16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opinions</a:t>
            </a:r>
            <a:r>
              <a:rPr sz="16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expressed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in  textual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data.  </a:t>
            </a:r>
            <a:r>
              <a:rPr sz="1650" spc="9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applied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effectively, 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650" spc="29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50" spc="29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650" spc="29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r>
              <a:rPr sz="1650" spc="29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650" b="1" spc="45" dirty="0">
                <a:solidFill>
                  <a:srgbClr val="FFFFFF"/>
                </a:solidFill>
                <a:latin typeface="Tahoma"/>
                <a:cs typeface="Tahoma"/>
              </a:rPr>
              <a:t>strategic </a:t>
            </a:r>
            <a:r>
              <a:rPr sz="1650" b="1" spc="80" dirty="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r>
              <a:rPr sz="16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businesses</a:t>
            </a:r>
            <a:r>
              <a:rPr sz="16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organizations.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383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95" dirty="0">
                <a:solidFill>
                  <a:srgbClr val="FFFFFF"/>
                </a:solidFill>
              </a:rPr>
              <a:t>Thanks!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185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Analyzing Sentiments: Unveiling Insights through Text Evaluation</vt:lpstr>
      <vt:lpstr>Introduction</vt:lpstr>
      <vt:lpstr>Text Evaluation Techniques</vt:lpstr>
      <vt:lpstr>Insights from Sentiment Analysis</vt:lpstr>
      <vt:lpstr>Data insights</vt:lpstr>
      <vt:lpstr>Data insights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MATHALA  ADITYA VARDHAN</cp:lastModifiedBy>
  <cp:revision>1</cp:revision>
  <dcterms:created xsi:type="dcterms:W3CDTF">2024-06-24T05:45:50Z</dcterms:created>
  <dcterms:modified xsi:type="dcterms:W3CDTF">2024-06-24T06:20:31Z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2024-06-24T00:00:00Z</vt:filetime>
  </property>
  <property fmtid="{D5CDD505-2E9C-101B-9397-08002B2CF9AE}" pid="5" name="Producer">
    <vt:lpwstr>GPL Ghostscript 10.02.0</vt:lpwstr>
  </property>
</Properties>
</file>