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60" r:id="rId4"/>
    <p:sldId id="257" r:id="rId5"/>
    <p:sldId id="258" r:id="rId6"/>
    <p:sldId id="265" r:id="rId7"/>
    <p:sldId id="261" r:id="rId8"/>
    <p:sldId id="264" r:id="rId9"/>
  </p:sldIdLst>
  <p:sldSz cx="9144000" cy="5143500" type="screen16x9"/>
  <p:notesSz cx="6858000" cy="9144000"/>
  <p:embeddedFontLst>
    <p:embeddedFont>
      <p:font typeface="Livvic" pitchFamily="2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D57AC3-AEFA-4E5C-8F0F-6C96B26A92AE}">
  <a:tblStyle styleId="{E2D57AC3-AEFA-4E5C-8F0F-6C96B26A92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6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370306" y="1239918"/>
            <a:ext cx="4344111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1">
                    <a:lumMod val="65000"/>
                  </a:schemeClr>
                </a:solidFill>
              </a:rPr>
              <a:t>PATRÓN DE DISEÑO</a:t>
            </a:r>
            <a:r>
              <a:rPr lang="en" sz="4400" dirty="0"/>
              <a:t> </a:t>
            </a:r>
            <a:r>
              <a:rPr lang="en" dirty="0"/>
              <a:t>MEMENTO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0" y="1556293"/>
            <a:ext cx="91440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s-ES" dirty="0"/>
              <a:t>Memento es un patrón de diseño de comportamiento que te permite guardar y restaurar el estado previo de un objeto sin revelar los detalles de su implementación.”</a:t>
            </a:r>
            <a:endParaRPr dirty="0"/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—P.D MEMENTO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5844225" y="1601250"/>
            <a:ext cx="2277275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SITUACIÓN</a:t>
            </a:r>
            <a:endParaRPr sz="4000"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6294307" y="2518887"/>
            <a:ext cx="1377109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Editor de texto </a:t>
            </a:r>
            <a:endParaRPr dirty="0"/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Revertir operaciones en el editor">
            <a:extLst>
              <a:ext uri="{FF2B5EF4-FFF2-40B4-BE49-F238E27FC236}">
                <a16:creationId xmlns:a16="http://schemas.microsoft.com/office/drawing/2014/main" id="{A5C89298-07E9-CAC6-EFE4-09D010A75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1" y="1710905"/>
            <a:ext cx="4219460" cy="16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l originador tiene pleno acceso al memento, mientras que el cuidador sólo puede acceder a los metadatos">
            <a:extLst>
              <a:ext uri="{FF2B5EF4-FFF2-40B4-BE49-F238E27FC236}">
                <a16:creationId xmlns:a16="http://schemas.microsoft.com/office/drawing/2014/main" id="{7BE0CB18-E8F2-A790-1EC3-D331F84D3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428625"/>
            <a:ext cx="5810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emento basado en clases anidadas">
            <a:extLst>
              <a:ext uri="{FF2B5EF4-FFF2-40B4-BE49-F238E27FC236}">
                <a16:creationId xmlns:a16="http://schemas.microsoft.com/office/drawing/2014/main" id="{8E09B228-7C3C-86F9-2853-A3C5EFB73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61" y="785167"/>
            <a:ext cx="6685278" cy="357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emento con encapsulación estricta">
            <a:extLst>
              <a:ext uri="{FF2B5EF4-FFF2-40B4-BE49-F238E27FC236}">
                <a16:creationId xmlns:a16="http://schemas.microsoft.com/office/drawing/2014/main" id="{4938CF9C-5862-3E0C-45B3-C3F9598D3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56" y="781250"/>
            <a:ext cx="6214087" cy="35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1227017" y="1468231"/>
            <a:ext cx="3025494" cy="837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Puedes producir instantáneas del estado del objeto sin violar su encapsulación.</a:t>
            </a:r>
            <a:endParaRPr dirty="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A30BABB0-810C-26A1-FBCE-A2A471B7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59" y="319307"/>
            <a:ext cx="8615041" cy="617554"/>
          </a:xfrm>
        </p:spPr>
        <p:txBody>
          <a:bodyPr/>
          <a:lstStyle/>
          <a:p>
            <a:pPr algn="ctr"/>
            <a:r>
              <a:rPr lang="es-CO" dirty="0"/>
              <a:t>Ventajas / Desventajas</a:t>
            </a:r>
          </a:p>
        </p:txBody>
      </p:sp>
      <p:sp>
        <p:nvSpPr>
          <p:cNvPr id="31" name="Google Shape;769;p32">
            <a:extLst>
              <a:ext uri="{FF2B5EF4-FFF2-40B4-BE49-F238E27FC236}">
                <a16:creationId xmlns:a16="http://schemas.microsoft.com/office/drawing/2014/main" id="{AF2FCAF5-11E4-847C-827E-649B9042B163}"/>
              </a:ext>
            </a:extLst>
          </p:cNvPr>
          <p:cNvSpPr txBox="1">
            <a:spLocks/>
          </p:cNvSpPr>
          <p:nvPr/>
        </p:nvSpPr>
        <p:spPr>
          <a:xfrm>
            <a:off x="1227017" y="2571750"/>
            <a:ext cx="3025494" cy="11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SzPts val="1100"/>
              <a:buFont typeface="Arial"/>
              <a:buNone/>
            </a:pPr>
            <a:r>
              <a:rPr lang="es-ES" dirty="0"/>
              <a:t>Puedes simplificar el código de la originadora permitiendo que la cuidadora mantenga el historial del estado de la originadora.</a:t>
            </a:r>
          </a:p>
        </p:txBody>
      </p:sp>
      <p:sp>
        <p:nvSpPr>
          <p:cNvPr id="33" name="Google Shape;769;p32">
            <a:extLst>
              <a:ext uri="{FF2B5EF4-FFF2-40B4-BE49-F238E27FC236}">
                <a16:creationId xmlns:a16="http://schemas.microsoft.com/office/drawing/2014/main" id="{702E3993-E1A0-6C4C-254B-A8D818004235}"/>
              </a:ext>
            </a:extLst>
          </p:cNvPr>
          <p:cNvSpPr txBox="1">
            <a:spLocks/>
          </p:cNvSpPr>
          <p:nvPr/>
        </p:nvSpPr>
        <p:spPr>
          <a:xfrm>
            <a:off x="4891489" y="1049472"/>
            <a:ext cx="3855852" cy="83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SzPts val="1100"/>
              <a:buFont typeface="Arial"/>
              <a:buNone/>
            </a:pPr>
            <a:r>
              <a:rPr lang="es-ES" dirty="0"/>
              <a:t>La aplicación puede consumir mucha memoria RAM si los clientes crean mementos muy a menudo.</a:t>
            </a:r>
          </a:p>
        </p:txBody>
      </p:sp>
      <p:sp>
        <p:nvSpPr>
          <p:cNvPr id="34" name="Google Shape;769;p32">
            <a:extLst>
              <a:ext uri="{FF2B5EF4-FFF2-40B4-BE49-F238E27FC236}">
                <a16:creationId xmlns:a16="http://schemas.microsoft.com/office/drawing/2014/main" id="{BC694D7A-8D3D-77CE-341E-54F1CEC38C5B}"/>
              </a:ext>
            </a:extLst>
          </p:cNvPr>
          <p:cNvSpPr txBox="1">
            <a:spLocks/>
          </p:cNvSpPr>
          <p:nvPr/>
        </p:nvSpPr>
        <p:spPr>
          <a:xfrm>
            <a:off x="4891488" y="2003434"/>
            <a:ext cx="3855852" cy="83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SzPts val="1100"/>
              <a:buFont typeface="Arial"/>
              <a:buNone/>
            </a:pPr>
            <a:r>
              <a:rPr lang="es-ES" dirty="0"/>
              <a:t>Las cuidadoras deben rastrear el ciclo de vida de la originadora para poder destruir mementos obsoletos.</a:t>
            </a:r>
          </a:p>
        </p:txBody>
      </p:sp>
      <p:sp>
        <p:nvSpPr>
          <p:cNvPr id="35" name="Google Shape;769;p32">
            <a:extLst>
              <a:ext uri="{FF2B5EF4-FFF2-40B4-BE49-F238E27FC236}">
                <a16:creationId xmlns:a16="http://schemas.microsoft.com/office/drawing/2014/main" id="{EAA5E47F-763F-F6DA-FACD-0161BD8E6086}"/>
              </a:ext>
            </a:extLst>
          </p:cNvPr>
          <p:cNvSpPr txBox="1">
            <a:spLocks/>
          </p:cNvSpPr>
          <p:nvPr/>
        </p:nvSpPr>
        <p:spPr>
          <a:xfrm>
            <a:off x="4891489" y="2957396"/>
            <a:ext cx="3855852" cy="113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SzPts val="1100"/>
              <a:buFont typeface="Arial"/>
              <a:buNone/>
            </a:pPr>
            <a:r>
              <a:rPr lang="es-ES" dirty="0"/>
              <a:t>La mayoría de los lenguajes de programación dinámicos, como PHP, Python y JavaScript, no pueden garantizar que el estado dentro del memento se mantenga intacto.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75883" y="2878689"/>
            <a:ext cx="2000393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P.D MEMENTO</a:t>
            </a:r>
            <a:endParaRPr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764;p32">
            <a:extLst>
              <a:ext uri="{FF2B5EF4-FFF2-40B4-BE49-F238E27FC236}">
                <a16:creationId xmlns:a16="http://schemas.microsoft.com/office/drawing/2014/main" id="{4BAD8C2B-D316-0438-65E8-8315BF717CE6}"/>
              </a:ext>
            </a:extLst>
          </p:cNvPr>
          <p:cNvSpPr/>
          <p:nvPr/>
        </p:nvSpPr>
        <p:spPr>
          <a:xfrm rot="18900099">
            <a:off x="3688329" y="1369185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65;p32">
            <a:extLst>
              <a:ext uri="{FF2B5EF4-FFF2-40B4-BE49-F238E27FC236}">
                <a16:creationId xmlns:a16="http://schemas.microsoft.com/office/drawing/2014/main" id="{DC9568F5-0F7B-3F1B-88F7-1BA06C91A8B4}"/>
              </a:ext>
            </a:extLst>
          </p:cNvPr>
          <p:cNvSpPr/>
          <p:nvPr/>
        </p:nvSpPr>
        <p:spPr>
          <a:xfrm rot="18900101">
            <a:off x="4467616" y="1377103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66;p32">
            <a:extLst>
              <a:ext uri="{FF2B5EF4-FFF2-40B4-BE49-F238E27FC236}">
                <a16:creationId xmlns:a16="http://schemas.microsoft.com/office/drawing/2014/main" id="{284D586C-928A-CF4A-1171-BCE83A516A6F}"/>
              </a:ext>
            </a:extLst>
          </p:cNvPr>
          <p:cNvSpPr/>
          <p:nvPr/>
        </p:nvSpPr>
        <p:spPr>
          <a:xfrm rot="18900099">
            <a:off x="4465680" y="2171062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67;p32">
            <a:extLst>
              <a:ext uri="{FF2B5EF4-FFF2-40B4-BE49-F238E27FC236}">
                <a16:creationId xmlns:a16="http://schemas.microsoft.com/office/drawing/2014/main" id="{744128D0-4712-2112-3B50-03C194432C2B}"/>
              </a:ext>
            </a:extLst>
          </p:cNvPr>
          <p:cNvSpPr/>
          <p:nvPr/>
        </p:nvSpPr>
        <p:spPr>
          <a:xfrm rot="18900099">
            <a:off x="3650268" y="2161362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70;p32">
            <a:extLst>
              <a:ext uri="{FF2B5EF4-FFF2-40B4-BE49-F238E27FC236}">
                <a16:creationId xmlns:a16="http://schemas.microsoft.com/office/drawing/2014/main" id="{68537392-82DF-B3EC-5282-895202B8F970}"/>
              </a:ext>
            </a:extLst>
          </p:cNvPr>
          <p:cNvSpPr/>
          <p:nvPr/>
        </p:nvSpPr>
        <p:spPr>
          <a:xfrm>
            <a:off x="3957287" y="1089062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71;p32">
            <a:extLst>
              <a:ext uri="{FF2B5EF4-FFF2-40B4-BE49-F238E27FC236}">
                <a16:creationId xmlns:a16="http://schemas.microsoft.com/office/drawing/2014/main" id="{73BCC14C-5576-E1FE-E3E9-1FC16905F188}"/>
              </a:ext>
            </a:extLst>
          </p:cNvPr>
          <p:cNvSpPr/>
          <p:nvPr/>
        </p:nvSpPr>
        <p:spPr>
          <a:xfrm>
            <a:off x="4429484" y="1645990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72;p32">
            <a:extLst>
              <a:ext uri="{FF2B5EF4-FFF2-40B4-BE49-F238E27FC236}">
                <a16:creationId xmlns:a16="http://schemas.microsoft.com/office/drawing/2014/main" id="{508ED212-84BB-4CE3-ED8A-343914144D3E}"/>
              </a:ext>
            </a:extLst>
          </p:cNvPr>
          <p:cNvSpPr/>
          <p:nvPr/>
        </p:nvSpPr>
        <p:spPr>
          <a:xfrm>
            <a:off x="3862606" y="2098933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773;p32">
            <a:extLst>
              <a:ext uri="{FF2B5EF4-FFF2-40B4-BE49-F238E27FC236}">
                <a16:creationId xmlns:a16="http://schemas.microsoft.com/office/drawing/2014/main" id="{C90EB2EB-2776-C0D6-601B-B9C90D139EDA}"/>
              </a:ext>
            </a:extLst>
          </p:cNvPr>
          <p:cNvSpPr/>
          <p:nvPr/>
        </p:nvSpPr>
        <p:spPr>
          <a:xfrm>
            <a:off x="3378166" y="1528885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144</Words>
  <Application>Microsoft Office PowerPoint</Application>
  <PresentationFormat>Presentación en pantalla (16:9)</PresentationFormat>
  <Paragraphs>12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Oswald</vt:lpstr>
      <vt:lpstr>Roboto Condensed Light</vt:lpstr>
      <vt:lpstr>Roboto</vt:lpstr>
      <vt:lpstr>Livvic</vt:lpstr>
      <vt:lpstr>Raleway</vt:lpstr>
      <vt:lpstr>Software Development Bussines Plan by Slidesgo</vt:lpstr>
      <vt:lpstr>PATRÓN DE DISEÑO MEMENTO</vt:lpstr>
      <vt:lpstr>“Memento es un patrón de diseño de comportamiento que te permite guardar y restaurar el estado previo de un objeto sin revelar los detalles de su implementación.”</vt:lpstr>
      <vt:lpstr>SITUACIÓN</vt:lpstr>
      <vt:lpstr>Presentación de PowerPoint</vt:lpstr>
      <vt:lpstr>Presentación de PowerPoint</vt:lpstr>
      <vt:lpstr>Presentación de PowerPoint</vt:lpstr>
      <vt:lpstr>Ventajas / Desventajas</vt:lpstr>
      <vt:lpstr>P.D MEMENTO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DE DISEÑO MEMENTO</dc:title>
  <cp:lastModifiedBy>DANIEL JAIMES</cp:lastModifiedBy>
  <cp:revision>3</cp:revision>
  <dcterms:modified xsi:type="dcterms:W3CDTF">2022-08-11T02:13:21Z</dcterms:modified>
</cp:coreProperties>
</file>