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20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36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E978B-B420-4811-AF39-379543F20769}"/>
              </a:ext>
            </a:extLst>
          </p:cNvPr>
          <p:cNvGrpSpPr/>
          <p:nvPr/>
        </p:nvGrpSpPr>
        <p:grpSpPr>
          <a:xfrm>
            <a:off x="683559" y="3482898"/>
            <a:ext cx="10928081" cy="242724"/>
            <a:chOff x="683559" y="3482898"/>
            <a:chExt cx="10928081" cy="24272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A0CEBF1-2564-45DD-BBE4-8C6A4B248B09}"/>
                </a:ext>
              </a:extLst>
            </p:cNvPr>
            <p:cNvCxnSpPr>
              <a:cxnSpLocks/>
            </p:cNvCxnSpPr>
            <p:nvPr/>
          </p:nvCxnSpPr>
          <p:spPr>
            <a:xfrm>
              <a:off x="683559" y="3604260"/>
              <a:ext cx="10824882" cy="0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17A203-1192-4B1A-B1F2-B3253E61B3C4}"/>
                </a:ext>
              </a:extLst>
            </p:cNvPr>
            <p:cNvSpPr/>
            <p:nvPr/>
          </p:nvSpPr>
          <p:spPr>
            <a:xfrm rot="5400000">
              <a:off x="11311346" y="3425328"/>
              <a:ext cx="242724" cy="357864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 Diagram for PowerPoint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2D44E4-D002-4F84-A9F0-7D152C67DC44}"/>
              </a:ext>
            </a:extLst>
          </p:cNvPr>
          <p:cNvGrpSpPr/>
          <p:nvPr/>
        </p:nvGrpSpPr>
        <p:grpSpPr>
          <a:xfrm>
            <a:off x="838200" y="1398648"/>
            <a:ext cx="2855256" cy="2396112"/>
            <a:chOff x="1470660" y="1398648"/>
            <a:chExt cx="2855256" cy="2396112"/>
          </a:xfrm>
        </p:grpSpPr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87103EB0-7999-4007-BD2B-456A8CCBA8B5}"/>
                </a:ext>
              </a:extLst>
            </p:cNvPr>
            <p:cNvSpPr/>
            <p:nvPr/>
          </p:nvSpPr>
          <p:spPr>
            <a:xfrm rot="18900000">
              <a:off x="1470660" y="3413760"/>
              <a:ext cx="381000" cy="381000"/>
            </a:xfrm>
            <a:prstGeom prst="teardrop">
              <a:avLst>
                <a:gd name="adj" fmla="val 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CA4DAD17-777F-4545-8955-0D78C554B13D}"/>
                </a:ext>
              </a:extLst>
            </p:cNvPr>
            <p:cNvSpPr/>
            <p:nvPr/>
          </p:nvSpPr>
          <p:spPr>
            <a:xfrm>
              <a:off x="1661159" y="1398648"/>
              <a:ext cx="2664757" cy="480031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Lorem Ipsum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AD8EAA-EBF5-41A7-9DC9-5CA1E3F451A0}"/>
                </a:ext>
              </a:extLst>
            </p:cNvPr>
            <p:cNvCxnSpPr/>
            <p:nvPr/>
          </p:nvCxnSpPr>
          <p:spPr>
            <a:xfrm flipV="1">
              <a:off x="1661160" y="1398648"/>
              <a:ext cx="0" cy="2396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BCE993A-6684-47AF-9923-562EDC730281}"/>
              </a:ext>
            </a:extLst>
          </p:cNvPr>
          <p:cNvGrpSpPr/>
          <p:nvPr/>
        </p:nvGrpSpPr>
        <p:grpSpPr>
          <a:xfrm>
            <a:off x="4745692" y="1398648"/>
            <a:ext cx="2855256" cy="2396112"/>
            <a:chOff x="1470660" y="1398648"/>
            <a:chExt cx="2855256" cy="2396112"/>
          </a:xfrm>
        </p:grpSpPr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CAE73272-56E8-4A4E-AF96-FCFB77EF1185}"/>
                </a:ext>
              </a:extLst>
            </p:cNvPr>
            <p:cNvSpPr/>
            <p:nvPr/>
          </p:nvSpPr>
          <p:spPr>
            <a:xfrm rot="18900000">
              <a:off x="1470660" y="3413760"/>
              <a:ext cx="381000" cy="381000"/>
            </a:xfrm>
            <a:prstGeom prst="teardrop">
              <a:avLst>
                <a:gd name="adj" fmla="val 2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row: Pentagon 80">
              <a:extLst>
                <a:ext uri="{FF2B5EF4-FFF2-40B4-BE49-F238E27FC236}">
                  <a16:creationId xmlns:a16="http://schemas.microsoft.com/office/drawing/2014/main" id="{BAC12B28-12D8-4530-952C-75E49007EEE8}"/>
                </a:ext>
              </a:extLst>
            </p:cNvPr>
            <p:cNvSpPr/>
            <p:nvPr/>
          </p:nvSpPr>
          <p:spPr>
            <a:xfrm>
              <a:off x="1661159" y="1398648"/>
              <a:ext cx="2664757" cy="48003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Lorem Ipsum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B775501-EF40-4CBA-84C4-E2888DC2C83A}"/>
                </a:ext>
              </a:extLst>
            </p:cNvPr>
            <p:cNvCxnSpPr/>
            <p:nvPr/>
          </p:nvCxnSpPr>
          <p:spPr>
            <a:xfrm flipV="1">
              <a:off x="1661160" y="1398648"/>
              <a:ext cx="0" cy="23961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F94D4C9-2046-4073-A3A9-3235517EAAF3}"/>
              </a:ext>
            </a:extLst>
          </p:cNvPr>
          <p:cNvGrpSpPr/>
          <p:nvPr/>
        </p:nvGrpSpPr>
        <p:grpSpPr>
          <a:xfrm>
            <a:off x="8653185" y="1398648"/>
            <a:ext cx="2855256" cy="2396112"/>
            <a:chOff x="1470660" y="1398648"/>
            <a:chExt cx="2855256" cy="2396112"/>
          </a:xfrm>
        </p:grpSpPr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40D7A4B2-7564-41A9-AF4C-878613C47E17}"/>
                </a:ext>
              </a:extLst>
            </p:cNvPr>
            <p:cNvSpPr/>
            <p:nvPr/>
          </p:nvSpPr>
          <p:spPr>
            <a:xfrm rot="18900000">
              <a:off x="1470660" y="3413760"/>
              <a:ext cx="381000" cy="381000"/>
            </a:xfrm>
            <a:prstGeom prst="teardrop">
              <a:avLst>
                <a:gd name="adj" fmla="val 2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row: Pentagon 84">
              <a:extLst>
                <a:ext uri="{FF2B5EF4-FFF2-40B4-BE49-F238E27FC236}">
                  <a16:creationId xmlns:a16="http://schemas.microsoft.com/office/drawing/2014/main" id="{F1301490-7258-4B72-9A60-2770C1CD1BD5}"/>
                </a:ext>
              </a:extLst>
            </p:cNvPr>
            <p:cNvSpPr/>
            <p:nvPr/>
          </p:nvSpPr>
          <p:spPr>
            <a:xfrm>
              <a:off x="1661159" y="1398648"/>
              <a:ext cx="2664757" cy="480031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Lorem Ipsum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65C08C-8619-4E76-BDDC-C79668C9B309}"/>
                </a:ext>
              </a:extLst>
            </p:cNvPr>
            <p:cNvCxnSpPr/>
            <p:nvPr/>
          </p:nvCxnSpPr>
          <p:spPr>
            <a:xfrm flipV="1">
              <a:off x="1661160" y="1398648"/>
              <a:ext cx="0" cy="239611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ardrop 92">
            <a:extLst>
              <a:ext uri="{FF2B5EF4-FFF2-40B4-BE49-F238E27FC236}">
                <a16:creationId xmlns:a16="http://schemas.microsoft.com/office/drawing/2014/main" id="{C11AC9DC-0D24-4CB5-AB04-720A7992EF42}"/>
              </a:ext>
            </a:extLst>
          </p:cNvPr>
          <p:cNvSpPr/>
          <p:nvPr/>
        </p:nvSpPr>
        <p:spPr>
          <a:xfrm rot="2700000" flipV="1">
            <a:off x="2791946" y="3429000"/>
            <a:ext cx="381000" cy="380939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Pentagon 93">
            <a:extLst>
              <a:ext uri="{FF2B5EF4-FFF2-40B4-BE49-F238E27FC236}">
                <a16:creationId xmlns:a16="http://schemas.microsoft.com/office/drawing/2014/main" id="{509EEA27-C1F8-4DA3-912D-708170C63592}"/>
              </a:ext>
            </a:extLst>
          </p:cNvPr>
          <p:cNvSpPr/>
          <p:nvPr/>
        </p:nvSpPr>
        <p:spPr>
          <a:xfrm>
            <a:off x="2982445" y="5340096"/>
            <a:ext cx="2664757" cy="48463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Lorem Ipsum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0203B2-31A5-4354-9F8F-1A558C355F3E}"/>
              </a:ext>
            </a:extLst>
          </p:cNvPr>
          <p:cNvCxnSpPr/>
          <p:nvPr/>
        </p:nvCxnSpPr>
        <p:spPr>
          <a:xfrm>
            <a:off x="2982446" y="3429000"/>
            <a:ext cx="0" cy="23957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ardrop 89">
            <a:extLst>
              <a:ext uri="{FF2B5EF4-FFF2-40B4-BE49-F238E27FC236}">
                <a16:creationId xmlns:a16="http://schemas.microsoft.com/office/drawing/2014/main" id="{FBA403EE-35F4-4850-AC50-E6898C83F050}"/>
              </a:ext>
            </a:extLst>
          </p:cNvPr>
          <p:cNvSpPr/>
          <p:nvPr/>
        </p:nvSpPr>
        <p:spPr>
          <a:xfrm rot="2700000" flipV="1">
            <a:off x="6699438" y="3429000"/>
            <a:ext cx="381000" cy="380939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Pentagon 90">
            <a:extLst>
              <a:ext uri="{FF2B5EF4-FFF2-40B4-BE49-F238E27FC236}">
                <a16:creationId xmlns:a16="http://schemas.microsoft.com/office/drawing/2014/main" id="{A08B301A-52AD-4FF0-B616-63933A7FBA46}"/>
              </a:ext>
            </a:extLst>
          </p:cNvPr>
          <p:cNvSpPr/>
          <p:nvPr/>
        </p:nvSpPr>
        <p:spPr>
          <a:xfrm>
            <a:off x="6889937" y="5340096"/>
            <a:ext cx="2664757" cy="48463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Lorem Ipsum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D144BB8-5F06-4D3F-BBCA-69E1B819E69E}"/>
              </a:ext>
            </a:extLst>
          </p:cNvPr>
          <p:cNvCxnSpPr/>
          <p:nvPr/>
        </p:nvCxnSpPr>
        <p:spPr>
          <a:xfrm>
            <a:off x="6889938" y="3429000"/>
            <a:ext cx="0" cy="23957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9B0441D-77BF-4A72-BE16-78C8BAF2987C}"/>
              </a:ext>
            </a:extLst>
          </p:cNvPr>
          <p:cNvSpPr txBox="1"/>
          <p:nvPr/>
        </p:nvSpPr>
        <p:spPr>
          <a:xfrm>
            <a:off x="1272540" y="1993136"/>
            <a:ext cx="2442435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E3CA20-FBE8-444F-B4E4-192DD0B00F83}"/>
              </a:ext>
            </a:extLst>
          </p:cNvPr>
          <p:cNvSpPr txBox="1"/>
          <p:nvPr/>
        </p:nvSpPr>
        <p:spPr>
          <a:xfrm>
            <a:off x="5158513" y="1993136"/>
            <a:ext cx="2442435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DDA87B-D665-482D-8D44-FA79C1055A2B}"/>
              </a:ext>
            </a:extLst>
          </p:cNvPr>
          <p:cNvSpPr txBox="1"/>
          <p:nvPr/>
        </p:nvSpPr>
        <p:spPr>
          <a:xfrm>
            <a:off x="9066006" y="1993136"/>
            <a:ext cx="2442435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F9A863-26BD-4A15-BC6F-E3E3BF36A00B}"/>
              </a:ext>
            </a:extLst>
          </p:cNvPr>
          <p:cNvSpPr txBox="1"/>
          <p:nvPr/>
        </p:nvSpPr>
        <p:spPr>
          <a:xfrm>
            <a:off x="3204767" y="4229596"/>
            <a:ext cx="2442435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B59A19-5E3E-44E7-B3DB-BA5439D7EA69}"/>
              </a:ext>
            </a:extLst>
          </p:cNvPr>
          <p:cNvSpPr txBox="1"/>
          <p:nvPr/>
        </p:nvSpPr>
        <p:spPr>
          <a:xfrm>
            <a:off x="7112259" y="4236802"/>
            <a:ext cx="2442435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FD879-2F27-4572-9306-D563614AD6F0}"/>
              </a:ext>
            </a:extLst>
          </p:cNvPr>
          <p:cNvSpPr txBox="1"/>
          <p:nvPr/>
        </p:nvSpPr>
        <p:spPr>
          <a:xfrm rot="16200000">
            <a:off x="227198" y="209540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2018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28A1E4-7B46-48CE-93F6-6403B14B4E7F}"/>
              </a:ext>
            </a:extLst>
          </p:cNvPr>
          <p:cNvSpPr txBox="1"/>
          <p:nvPr/>
        </p:nvSpPr>
        <p:spPr>
          <a:xfrm rot="16200000">
            <a:off x="2186689" y="444632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2019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2FC027-4CC6-4540-B5C5-0691E866E611}"/>
              </a:ext>
            </a:extLst>
          </p:cNvPr>
          <p:cNvSpPr txBox="1"/>
          <p:nvPr/>
        </p:nvSpPr>
        <p:spPr>
          <a:xfrm rot="16200000">
            <a:off x="6105671" y="453859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2021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73C16D-4A9B-48F0-A5FD-33E00A1E2240}"/>
              </a:ext>
            </a:extLst>
          </p:cNvPr>
          <p:cNvSpPr txBox="1"/>
          <p:nvPr/>
        </p:nvSpPr>
        <p:spPr>
          <a:xfrm rot="16200000">
            <a:off x="4146180" y="209540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2020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F60F0C-FF81-4D30-B6A0-8CA97A54F811}"/>
              </a:ext>
            </a:extLst>
          </p:cNvPr>
          <p:cNvSpPr txBox="1"/>
          <p:nvPr/>
        </p:nvSpPr>
        <p:spPr>
          <a:xfrm rot="16200000">
            <a:off x="8065163" y="209540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359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E978B-B420-4811-AF39-379543F20769}"/>
              </a:ext>
            </a:extLst>
          </p:cNvPr>
          <p:cNvGrpSpPr/>
          <p:nvPr/>
        </p:nvGrpSpPr>
        <p:grpSpPr>
          <a:xfrm>
            <a:off x="683559" y="3482898"/>
            <a:ext cx="10928081" cy="242724"/>
            <a:chOff x="683559" y="3482898"/>
            <a:chExt cx="10928081" cy="24272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A0CEBF1-2564-45DD-BBE4-8C6A4B248B09}"/>
                </a:ext>
              </a:extLst>
            </p:cNvPr>
            <p:cNvCxnSpPr>
              <a:cxnSpLocks/>
            </p:cNvCxnSpPr>
            <p:nvPr/>
          </p:nvCxnSpPr>
          <p:spPr>
            <a:xfrm>
              <a:off x="683559" y="3604260"/>
              <a:ext cx="10824882" cy="0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17A203-1192-4B1A-B1F2-B3253E61B3C4}"/>
                </a:ext>
              </a:extLst>
            </p:cNvPr>
            <p:cNvSpPr/>
            <p:nvPr/>
          </p:nvSpPr>
          <p:spPr>
            <a:xfrm rot="5400000">
              <a:off x="11311346" y="3425328"/>
              <a:ext cx="242724" cy="357864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 Diagram for PowerPoint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2D44E4-D002-4F84-A9F0-7D152C67DC44}"/>
              </a:ext>
            </a:extLst>
          </p:cNvPr>
          <p:cNvGrpSpPr/>
          <p:nvPr/>
        </p:nvGrpSpPr>
        <p:grpSpPr>
          <a:xfrm>
            <a:off x="838200" y="1398648"/>
            <a:ext cx="2855256" cy="2396112"/>
            <a:chOff x="1470660" y="1398648"/>
            <a:chExt cx="2855256" cy="2396112"/>
          </a:xfrm>
        </p:grpSpPr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87103EB0-7999-4007-BD2B-456A8CCBA8B5}"/>
                </a:ext>
              </a:extLst>
            </p:cNvPr>
            <p:cNvSpPr/>
            <p:nvPr/>
          </p:nvSpPr>
          <p:spPr>
            <a:xfrm rot="18900000">
              <a:off x="1470660" y="3413760"/>
              <a:ext cx="381000" cy="381000"/>
            </a:xfrm>
            <a:prstGeom prst="teardrop">
              <a:avLst>
                <a:gd name="adj" fmla="val 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CA4DAD17-777F-4545-8955-0D78C554B13D}"/>
                </a:ext>
              </a:extLst>
            </p:cNvPr>
            <p:cNvSpPr/>
            <p:nvPr/>
          </p:nvSpPr>
          <p:spPr>
            <a:xfrm>
              <a:off x="1661159" y="1398648"/>
              <a:ext cx="2664757" cy="48003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2"/>
                  </a:solidFill>
                </a:rPr>
                <a:t>Lorem Ipsum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AD8EAA-EBF5-41A7-9DC9-5CA1E3F451A0}"/>
                </a:ext>
              </a:extLst>
            </p:cNvPr>
            <p:cNvCxnSpPr/>
            <p:nvPr/>
          </p:nvCxnSpPr>
          <p:spPr>
            <a:xfrm flipV="1">
              <a:off x="1661160" y="1398648"/>
              <a:ext cx="0" cy="23961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BCE993A-6684-47AF-9923-562EDC730281}"/>
              </a:ext>
            </a:extLst>
          </p:cNvPr>
          <p:cNvGrpSpPr/>
          <p:nvPr/>
        </p:nvGrpSpPr>
        <p:grpSpPr>
          <a:xfrm>
            <a:off x="4745692" y="1398648"/>
            <a:ext cx="2855256" cy="2396112"/>
            <a:chOff x="1470660" y="1398648"/>
            <a:chExt cx="2855256" cy="2396112"/>
          </a:xfrm>
        </p:grpSpPr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CAE73272-56E8-4A4E-AF96-FCFB77EF1185}"/>
                </a:ext>
              </a:extLst>
            </p:cNvPr>
            <p:cNvSpPr/>
            <p:nvPr/>
          </p:nvSpPr>
          <p:spPr>
            <a:xfrm rot="18900000">
              <a:off x="1470660" y="3413760"/>
              <a:ext cx="381000" cy="381000"/>
            </a:xfrm>
            <a:prstGeom prst="teardrop">
              <a:avLst>
                <a:gd name="adj" fmla="val 2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row: Pentagon 80">
              <a:extLst>
                <a:ext uri="{FF2B5EF4-FFF2-40B4-BE49-F238E27FC236}">
                  <a16:creationId xmlns:a16="http://schemas.microsoft.com/office/drawing/2014/main" id="{BAC12B28-12D8-4530-952C-75E49007EEE8}"/>
                </a:ext>
              </a:extLst>
            </p:cNvPr>
            <p:cNvSpPr/>
            <p:nvPr/>
          </p:nvSpPr>
          <p:spPr>
            <a:xfrm>
              <a:off x="1661159" y="1398648"/>
              <a:ext cx="2664757" cy="48003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Lorem Ipsum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B775501-EF40-4CBA-84C4-E2888DC2C83A}"/>
                </a:ext>
              </a:extLst>
            </p:cNvPr>
            <p:cNvCxnSpPr/>
            <p:nvPr/>
          </p:nvCxnSpPr>
          <p:spPr>
            <a:xfrm flipV="1">
              <a:off x="1661160" y="1398648"/>
              <a:ext cx="0" cy="23961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F94D4C9-2046-4073-A3A9-3235517EAAF3}"/>
              </a:ext>
            </a:extLst>
          </p:cNvPr>
          <p:cNvGrpSpPr/>
          <p:nvPr/>
        </p:nvGrpSpPr>
        <p:grpSpPr>
          <a:xfrm>
            <a:off x="8653185" y="1398648"/>
            <a:ext cx="2855256" cy="2396112"/>
            <a:chOff x="1470660" y="1398648"/>
            <a:chExt cx="2855256" cy="2396112"/>
          </a:xfrm>
        </p:grpSpPr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40D7A4B2-7564-41A9-AF4C-878613C47E17}"/>
                </a:ext>
              </a:extLst>
            </p:cNvPr>
            <p:cNvSpPr/>
            <p:nvPr/>
          </p:nvSpPr>
          <p:spPr>
            <a:xfrm rot="18900000">
              <a:off x="1470660" y="3413760"/>
              <a:ext cx="381000" cy="381000"/>
            </a:xfrm>
            <a:prstGeom prst="teardrop">
              <a:avLst>
                <a:gd name="adj" fmla="val 2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row: Pentagon 84">
              <a:extLst>
                <a:ext uri="{FF2B5EF4-FFF2-40B4-BE49-F238E27FC236}">
                  <a16:creationId xmlns:a16="http://schemas.microsoft.com/office/drawing/2014/main" id="{F1301490-7258-4B72-9A60-2770C1CD1BD5}"/>
                </a:ext>
              </a:extLst>
            </p:cNvPr>
            <p:cNvSpPr/>
            <p:nvPr/>
          </p:nvSpPr>
          <p:spPr>
            <a:xfrm>
              <a:off x="1661159" y="1398648"/>
              <a:ext cx="2664757" cy="480031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Lorem Ipsum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65C08C-8619-4E76-BDDC-C79668C9B309}"/>
                </a:ext>
              </a:extLst>
            </p:cNvPr>
            <p:cNvCxnSpPr/>
            <p:nvPr/>
          </p:nvCxnSpPr>
          <p:spPr>
            <a:xfrm flipV="1">
              <a:off x="1661160" y="1398648"/>
              <a:ext cx="0" cy="239611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ardrop 92">
            <a:extLst>
              <a:ext uri="{FF2B5EF4-FFF2-40B4-BE49-F238E27FC236}">
                <a16:creationId xmlns:a16="http://schemas.microsoft.com/office/drawing/2014/main" id="{C11AC9DC-0D24-4CB5-AB04-720A7992EF42}"/>
              </a:ext>
            </a:extLst>
          </p:cNvPr>
          <p:cNvSpPr/>
          <p:nvPr/>
        </p:nvSpPr>
        <p:spPr>
          <a:xfrm rot="2700000" flipV="1">
            <a:off x="2791946" y="3429000"/>
            <a:ext cx="381000" cy="380939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Pentagon 93">
            <a:extLst>
              <a:ext uri="{FF2B5EF4-FFF2-40B4-BE49-F238E27FC236}">
                <a16:creationId xmlns:a16="http://schemas.microsoft.com/office/drawing/2014/main" id="{509EEA27-C1F8-4DA3-912D-708170C63592}"/>
              </a:ext>
            </a:extLst>
          </p:cNvPr>
          <p:cNvSpPr/>
          <p:nvPr/>
        </p:nvSpPr>
        <p:spPr>
          <a:xfrm>
            <a:off x="2982445" y="5340096"/>
            <a:ext cx="2664757" cy="48463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Lorem Ipsum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0203B2-31A5-4354-9F8F-1A558C355F3E}"/>
              </a:ext>
            </a:extLst>
          </p:cNvPr>
          <p:cNvCxnSpPr/>
          <p:nvPr/>
        </p:nvCxnSpPr>
        <p:spPr>
          <a:xfrm>
            <a:off x="2982446" y="3429000"/>
            <a:ext cx="0" cy="23957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ardrop 89">
            <a:extLst>
              <a:ext uri="{FF2B5EF4-FFF2-40B4-BE49-F238E27FC236}">
                <a16:creationId xmlns:a16="http://schemas.microsoft.com/office/drawing/2014/main" id="{FBA403EE-35F4-4850-AC50-E6898C83F050}"/>
              </a:ext>
            </a:extLst>
          </p:cNvPr>
          <p:cNvSpPr/>
          <p:nvPr/>
        </p:nvSpPr>
        <p:spPr>
          <a:xfrm rot="2700000" flipV="1">
            <a:off x="6699438" y="3429000"/>
            <a:ext cx="381000" cy="380939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Pentagon 90">
            <a:extLst>
              <a:ext uri="{FF2B5EF4-FFF2-40B4-BE49-F238E27FC236}">
                <a16:creationId xmlns:a16="http://schemas.microsoft.com/office/drawing/2014/main" id="{A08B301A-52AD-4FF0-B616-63933A7FBA46}"/>
              </a:ext>
            </a:extLst>
          </p:cNvPr>
          <p:cNvSpPr/>
          <p:nvPr/>
        </p:nvSpPr>
        <p:spPr>
          <a:xfrm>
            <a:off x="6889937" y="5340096"/>
            <a:ext cx="2664757" cy="48463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Lorem Ipsum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D144BB8-5F06-4D3F-BBCA-69E1B819E69E}"/>
              </a:ext>
            </a:extLst>
          </p:cNvPr>
          <p:cNvCxnSpPr/>
          <p:nvPr/>
        </p:nvCxnSpPr>
        <p:spPr>
          <a:xfrm>
            <a:off x="6889938" y="3429000"/>
            <a:ext cx="0" cy="23957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9B0441D-77BF-4A72-BE16-78C8BAF2987C}"/>
              </a:ext>
            </a:extLst>
          </p:cNvPr>
          <p:cNvSpPr txBox="1"/>
          <p:nvPr/>
        </p:nvSpPr>
        <p:spPr>
          <a:xfrm>
            <a:off x="1272540" y="1993136"/>
            <a:ext cx="2442435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E3CA20-FBE8-444F-B4E4-192DD0B00F83}"/>
              </a:ext>
            </a:extLst>
          </p:cNvPr>
          <p:cNvSpPr txBox="1"/>
          <p:nvPr/>
        </p:nvSpPr>
        <p:spPr>
          <a:xfrm>
            <a:off x="5158513" y="1993136"/>
            <a:ext cx="2442435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DDA87B-D665-482D-8D44-FA79C1055A2B}"/>
              </a:ext>
            </a:extLst>
          </p:cNvPr>
          <p:cNvSpPr txBox="1"/>
          <p:nvPr/>
        </p:nvSpPr>
        <p:spPr>
          <a:xfrm>
            <a:off x="9066006" y="1993136"/>
            <a:ext cx="2442435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F9A863-26BD-4A15-BC6F-E3E3BF36A00B}"/>
              </a:ext>
            </a:extLst>
          </p:cNvPr>
          <p:cNvSpPr txBox="1"/>
          <p:nvPr/>
        </p:nvSpPr>
        <p:spPr>
          <a:xfrm>
            <a:off x="3204767" y="4229596"/>
            <a:ext cx="2442435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B59A19-5E3E-44E7-B3DB-BA5439D7EA69}"/>
              </a:ext>
            </a:extLst>
          </p:cNvPr>
          <p:cNvSpPr txBox="1"/>
          <p:nvPr/>
        </p:nvSpPr>
        <p:spPr>
          <a:xfrm>
            <a:off x="7112259" y="4236802"/>
            <a:ext cx="2442435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FD879-2F27-4572-9306-D563614AD6F0}"/>
              </a:ext>
            </a:extLst>
          </p:cNvPr>
          <p:cNvSpPr txBox="1"/>
          <p:nvPr/>
        </p:nvSpPr>
        <p:spPr>
          <a:xfrm rot="16200000">
            <a:off x="227198" y="209540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28A1E4-7B46-48CE-93F6-6403B14B4E7F}"/>
              </a:ext>
            </a:extLst>
          </p:cNvPr>
          <p:cNvSpPr txBox="1"/>
          <p:nvPr/>
        </p:nvSpPr>
        <p:spPr>
          <a:xfrm rot="16200000">
            <a:off x="2186689" y="444632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2FC027-4CC6-4540-B5C5-0691E866E611}"/>
              </a:ext>
            </a:extLst>
          </p:cNvPr>
          <p:cNvSpPr txBox="1"/>
          <p:nvPr/>
        </p:nvSpPr>
        <p:spPr>
          <a:xfrm rot="16200000">
            <a:off x="6105671" y="453859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73C16D-4A9B-48F0-A5FD-33E00A1E2240}"/>
              </a:ext>
            </a:extLst>
          </p:cNvPr>
          <p:cNvSpPr txBox="1"/>
          <p:nvPr/>
        </p:nvSpPr>
        <p:spPr>
          <a:xfrm rot="16200000">
            <a:off x="4146180" y="209540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F60F0C-FF81-4D30-B6A0-8CA97A54F811}"/>
              </a:ext>
            </a:extLst>
          </p:cNvPr>
          <p:cNvSpPr txBox="1"/>
          <p:nvPr/>
        </p:nvSpPr>
        <p:spPr>
          <a:xfrm rot="16200000">
            <a:off x="8065163" y="209540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37472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7959</TotalTime>
  <Words>444</Words>
  <Application>Microsoft Office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Timeline Diagram for PowerPoint</vt:lpstr>
      <vt:lpstr>Timeline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Diagram for PowerPoint</dc:title>
  <dc:creator>PresentationGO.com</dc:creator>
  <dc:description>© Copyright PresentationGO.com</dc:description>
  <cp:lastModifiedBy>Christophe Barroche</cp:lastModifiedBy>
  <cp:revision>11</cp:revision>
  <dcterms:created xsi:type="dcterms:W3CDTF">2014-11-26T05:14:11Z</dcterms:created>
  <dcterms:modified xsi:type="dcterms:W3CDTF">2018-02-21T22:58:16Z</dcterms:modified>
  <cp:category>Charts &amp; Diagrams</cp:category>
</cp:coreProperties>
</file>