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78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6" Type="http://schemas.openxmlformats.org/officeDocument/2006/relationships/image" Target="../media/image31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6" Type="http://schemas.openxmlformats.org/officeDocument/2006/relationships/image" Target="../media/image31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Relationship Id="rId1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FC8888-CF23-409A-8F3D-48D77337C47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3BEFEE-60FD-46EB-9A29-F5FA73DD29A3}">
      <dgm:prSet/>
      <dgm:spPr/>
      <dgm:t>
        <a:bodyPr/>
        <a:lstStyle/>
        <a:p>
          <a:pPr>
            <a:defRPr b="1"/>
          </a:pPr>
          <a:r>
            <a:rPr lang="en-US"/>
            <a:t>Functional Req : </a:t>
          </a:r>
        </a:p>
      </dgm:t>
    </dgm:pt>
    <dgm:pt modelId="{3BB706AD-2687-4F3E-B5D4-5B33FE568589}" type="parTrans" cxnId="{EC52A872-7AE5-4687-BDE0-81A08D3F68E6}">
      <dgm:prSet/>
      <dgm:spPr/>
      <dgm:t>
        <a:bodyPr/>
        <a:lstStyle/>
        <a:p>
          <a:endParaRPr lang="en-US"/>
        </a:p>
      </dgm:t>
    </dgm:pt>
    <dgm:pt modelId="{907A3F88-1E25-4954-A997-0A11C8889CEB}" type="sibTrans" cxnId="{EC52A872-7AE5-4687-BDE0-81A08D3F68E6}">
      <dgm:prSet/>
      <dgm:spPr/>
      <dgm:t>
        <a:bodyPr/>
        <a:lstStyle/>
        <a:p>
          <a:endParaRPr lang="en-US"/>
        </a:p>
      </dgm:t>
    </dgm:pt>
    <dgm:pt modelId="{AAFE9EE1-2432-4C9E-A384-A5437355BD28}">
      <dgm:prSet/>
      <dgm:spPr/>
      <dgm:t>
        <a:bodyPr/>
        <a:lstStyle/>
        <a:p>
          <a:r>
            <a:rPr lang="en-US"/>
            <a:t>Design a "Notification Platform" that enables multiple services to send notifications to end-users through various channels such as Email, SMS, and Push Notifications for both real time and non-real time processing</a:t>
          </a:r>
        </a:p>
      </dgm:t>
    </dgm:pt>
    <dgm:pt modelId="{F866D758-4D22-4278-A36B-B6605AB1DDDC}" type="parTrans" cxnId="{BE6A09E4-F195-44B3-ADD0-F3F0ACFF4144}">
      <dgm:prSet/>
      <dgm:spPr/>
      <dgm:t>
        <a:bodyPr/>
        <a:lstStyle/>
        <a:p>
          <a:endParaRPr lang="en-US"/>
        </a:p>
      </dgm:t>
    </dgm:pt>
    <dgm:pt modelId="{B2AE5CA2-EEEE-419D-BAAD-6236601C4292}" type="sibTrans" cxnId="{BE6A09E4-F195-44B3-ADD0-F3F0ACFF4144}">
      <dgm:prSet/>
      <dgm:spPr/>
      <dgm:t>
        <a:bodyPr/>
        <a:lstStyle/>
        <a:p>
          <a:endParaRPr lang="en-US"/>
        </a:p>
      </dgm:t>
    </dgm:pt>
    <dgm:pt modelId="{0AA73B06-174D-4CF4-9F8D-13C0C99C814A}">
      <dgm:prSet/>
      <dgm:spPr/>
      <dgm:t>
        <a:bodyPr/>
        <a:lstStyle/>
        <a:p>
          <a:r>
            <a:rPr lang="en-US"/>
            <a:t>Non Real time notification for time based notifications</a:t>
          </a:r>
        </a:p>
      </dgm:t>
    </dgm:pt>
    <dgm:pt modelId="{D2BC2025-5FDC-4FBF-9E07-8D2CBC1E6F0E}" type="parTrans" cxnId="{BA1E4C94-2364-48DC-BF60-4D7A881A71D6}">
      <dgm:prSet/>
      <dgm:spPr/>
      <dgm:t>
        <a:bodyPr/>
        <a:lstStyle/>
        <a:p>
          <a:endParaRPr lang="en-US"/>
        </a:p>
      </dgm:t>
    </dgm:pt>
    <dgm:pt modelId="{C0991D2E-0BC5-471C-8E8A-1ECA1FCC3F48}" type="sibTrans" cxnId="{BA1E4C94-2364-48DC-BF60-4D7A881A71D6}">
      <dgm:prSet/>
      <dgm:spPr/>
      <dgm:t>
        <a:bodyPr/>
        <a:lstStyle/>
        <a:p>
          <a:endParaRPr lang="en-US"/>
        </a:p>
      </dgm:t>
    </dgm:pt>
    <dgm:pt modelId="{A66E586B-30B4-4474-809A-D4A7154CD78C}">
      <dgm:prSet/>
      <dgm:spPr/>
      <dgm:t>
        <a:bodyPr/>
        <a:lstStyle/>
        <a:p>
          <a:r>
            <a:rPr lang="en-US"/>
            <a:t>Hosted in AWS</a:t>
          </a:r>
        </a:p>
      </dgm:t>
    </dgm:pt>
    <dgm:pt modelId="{117A019C-9E9F-4EDF-B0F2-4A4417237412}" type="parTrans" cxnId="{0673E89B-0B45-406B-A6AD-4A3AA820B7A8}">
      <dgm:prSet/>
      <dgm:spPr/>
      <dgm:t>
        <a:bodyPr/>
        <a:lstStyle/>
        <a:p>
          <a:endParaRPr lang="en-US"/>
        </a:p>
      </dgm:t>
    </dgm:pt>
    <dgm:pt modelId="{D73055E4-27F7-4E11-B244-DB2981BD6DE5}" type="sibTrans" cxnId="{0673E89B-0B45-406B-A6AD-4A3AA820B7A8}">
      <dgm:prSet/>
      <dgm:spPr/>
      <dgm:t>
        <a:bodyPr/>
        <a:lstStyle/>
        <a:p>
          <a:endParaRPr lang="en-US"/>
        </a:p>
      </dgm:t>
    </dgm:pt>
    <dgm:pt modelId="{139DEB7C-37A5-47A2-B191-3F5703EE9D0F}">
      <dgm:prSet/>
      <dgm:spPr/>
      <dgm:t>
        <a:bodyPr/>
        <a:lstStyle/>
        <a:p>
          <a:r>
            <a:rPr lang="en-US"/>
            <a:t>Cost optimization</a:t>
          </a:r>
        </a:p>
      </dgm:t>
    </dgm:pt>
    <dgm:pt modelId="{0D5567E3-E787-452E-9C27-CA0F33D4965B}" type="parTrans" cxnId="{0D545C19-F6AD-48DA-BDE6-F4812D0344D4}">
      <dgm:prSet/>
      <dgm:spPr/>
      <dgm:t>
        <a:bodyPr/>
        <a:lstStyle/>
        <a:p>
          <a:endParaRPr lang="en-US"/>
        </a:p>
      </dgm:t>
    </dgm:pt>
    <dgm:pt modelId="{5FB61FB1-AD27-47C2-ACAE-2DC2ACBC0C67}" type="sibTrans" cxnId="{0D545C19-F6AD-48DA-BDE6-F4812D0344D4}">
      <dgm:prSet/>
      <dgm:spPr/>
      <dgm:t>
        <a:bodyPr/>
        <a:lstStyle/>
        <a:p>
          <a:endParaRPr lang="en-US"/>
        </a:p>
      </dgm:t>
    </dgm:pt>
    <dgm:pt modelId="{330FA629-C346-444C-B855-7E860FF48B60}">
      <dgm:prSet/>
      <dgm:spPr/>
      <dgm:t>
        <a:bodyPr/>
        <a:lstStyle/>
        <a:p>
          <a:pPr>
            <a:defRPr b="1"/>
          </a:pPr>
          <a:r>
            <a:rPr lang="en-US"/>
            <a:t>Non Functional Req: </a:t>
          </a:r>
        </a:p>
      </dgm:t>
    </dgm:pt>
    <dgm:pt modelId="{F0F4310A-A390-4F72-86EF-BF51CD769262}" type="parTrans" cxnId="{7B657489-4FBA-4F38-A4C7-5BB6DE5B3507}">
      <dgm:prSet/>
      <dgm:spPr/>
      <dgm:t>
        <a:bodyPr/>
        <a:lstStyle/>
        <a:p>
          <a:endParaRPr lang="en-US"/>
        </a:p>
      </dgm:t>
    </dgm:pt>
    <dgm:pt modelId="{C7AA320C-D2B7-47C3-B1E2-9161AB2C2994}" type="sibTrans" cxnId="{7B657489-4FBA-4F38-A4C7-5BB6DE5B3507}">
      <dgm:prSet/>
      <dgm:spPr/>
      <dgm:t>
        <a:bodyPr/>
        <a:lstStyle/>
        <a:p>
          <a:endParaRPr lang="en-US"/>
        </a:p>
      </dgm:t>
    </dgm:pt>
    <dgm:pt modelId="{8735E64F-AFD0-4235-A789-0355712652BD}">
      <dgm:prSet/>
      <dgm:spPr/>
      <dgm:t>
        <a:bodyPr/>
        <a:lstStyle/>
        <a:p>
          <a:r>
            <a:rPr lang="en-US"/>
            <a:t>Scalability &amp; High Availability:  Describe how the system will handle increasing loads and ensure highavailability.</a:t>
          </a:r>
        </a:p>
      </dgm:t>
    </dgm:pt>
    <dgm:pt modelId="{21FB0D6B-39C3-4D3F-99DE-5DFD1E9BD588}" type="parTrans" cxnId="{6BB421CB-A3DB-4E27-B49D-FEEA037F972F}">
      <dgm:prSet/>
      <dgm:spPr/>
      <dgm:t>
        <a:bodyPr/>
        <a:lstStyle/>
        <a:p>
          <a:endParaRPr lang="en-US"/>
        </a:p>
      </dgm:t>
    </dgm:pt>
    <dgm:pt modelId="{9B15EA83-3C68-4481-9FE3-20AE21BC8C0E}" type="sibTrans" cxnId="{6BB421CB-A3DB-4E27-B49D-FEEA037F972F}">
      <dgm:prSet/>
      <dgm:spPr/>
      <dgm:t>
        <a:bodyPr/>
        <a:lstStyle/>
        <a:p>
          <a:endParaRPr lang="en-US"/>
        </a:p>
      </dgm:t>
    </dgm:pt>
    <dgm:pt modelId="{BCB39F09-C66F-4DB0-A976-8D14BC8A8312}">
      <dgm:prSet/>
      <dgm:spPr/>
      <dgm:t>
        <a:bodyPr/>
        <a:lstStyle/>
        <a:p>
          <a:r>
            <a:rPr lang="en-US"/>
            <a:t>Security: Explain how you will secure the platform, including authentication, authorization and data encryption.</a:t>
          </a:r>
        </a:p>
      </dgm:t>
    </dgm:pt>
    <dgm:pt modelId="{FCB56D7A-5D69-4957-A77E-592ADDBD02CF}" type="parTrans" cxnId="{0BF2C003-F5BD-4431-AE52-D3447FF1C3D9}">
      <dgm:prSet/>
      <dgm:spPr/>
      <dgm:t>
        <a:bodyPr/>
        <a:lstStyle/>
        <a:p>
          <a:endParaRPr lang="en-US"/>
        </a:p>
      </dgm:t>
    </dgm:pt>
    <dgm:pt modelId="{E567EEAF-6D7B-47B6-BC19-6079CA64490B}" type="sibTrans" cxnId="{0BF2C003-F5BD-4431-AE52-D3447FF1C3D9}">
      <dgm:prSet/>
      <dgm:spPr/>
      <dgm:t>
        <a:bodyPr/>
        <a:lstStyle/>
        <a:p>
          <a:endParaRPr lang="en-US"/>
        </a:p>
      </dgm:t>
    </dgm:pt>
    <dgm:pt modelId="{84958086-3A96-4FF2-A4BD-81E0A28B956B}">
      <dgm:prSet/>
      <dgm:spPr/>
      <dgm:t>
        <a:bodyPr/>
        <a:lstStyle/>
        <a:p>
          <a:pPr>
            <a:defRPr b="1"/>
          </a:pPr>
          <a:r>
            <a:rPr lang="en-US"/>
            <a:t>Monitoring &amp; Logging:</a:t>
          </a:r>
        </a:p>
      </dgm:t>
    </dgm:pt>
    <dgm:pt modelId="{AE3723D9-9196-45DF-81BE-128D38B31683}" type="parTrans" cxnId="{96DC299D-0192-4A57-9352-F2B790442D0D}">
      <dgm:prSet/>
      <dgm:spPr/>
      <dgm:t>
        <a:bodyPr/>
        <a:lstStyle/>
        <a:p>
          <a:endParaRPr lang="en-US"/>
        </a:p>
      </dgm:t>
    </dgm:pt>
    <dgm:pt modelId="{71B261C9-62F9-4799-8644-FAD07C3184E4}" type="sibTrans" cxnId="{96DC299D-0192-4A57-9352-F2B790442D0D}">
      <dgm:prSet/>
      <dgm:spPr/>
      <dgm:t>
        <a:bodyPr/>
        <a:lstStyle/>
        <a:p>
          <a:endParaRPr lang="en-US"/>
        </a:p>
      </dgm:t>
    </dgm:pt>
    <dgm:pt modelId="{D9D1CFA7-E710-49EE-9104-3EFB15C26757}">
      <dgm:prSet/>
      <dgm:spPr/>
      <dgm:t>
        <a:bodyPr/>
        <a:lstStyle/>
        <a:p>
          <a:r>
            <a:rPr lang="en-US"/>
            <a:t>Describe how you will monitor the system's health and performance.</a:t>
          </a:r>
        </a:p>
      </dgm:t>
    </dgm:pt>
    <dgm:pt modelId="{A614BA87-E71E-4AD2-8169-EDBD73824E05}" type="parTrans" cxnId="{2C0BF2C2-5B92-44E0-ACDC-E51CEBCC7D12}">
      <dgm:prSet/>
      <dgm:spPr/>
      <dgm:t>
        <a:bodyPr/>
        <a:lstStyle/>
        <a:p>
          <a:endParaRPr lang="en-US"/>
        </a:p>
      </dgm:t>
    </dgm:pt>
    <dgm:pt modelId="{792C8318-A3DD-4F5A-ADF7-D8A0E5B1DB1A}" type="sibTrans" cxnId="{2C0BF2C2-5B92-44E0-ACDC-E51CEBCC7D12}">
      <dgm:prSet/>
      <dgm:spPr/>
      <dgm:t>
        <a:bodyPr/>
        <a:lstStyle/>
        <a:p>
          <a:endParaRPr lang="en-US"/>
        </a:p>
      </dgm:t>
    </dgm:pt>
    <dgm:pt modelId="{747B9D1B-59E3-4BB8-A788-833958275BEA}">
      <dgm:prSet/>
      <dgm:spPr/>
      <dgm:t>
        <a:bodyPr/>
        <a:lstStyle/>
        <a:p>
          <a:r>
            <a:rPr lang="en-US"/>
            <a:t>Explain how logging will be implemented for troubleshooting purposes.</a:t>
          </a:r>
        </a:p>
      </dgm:t>
    </dgm:pt>
    <dgm:pt modelId="{FD3BAFD0-5175-4C01-B682-3480B422F3D7}" type="parTrans" cxnId="{D3050ACB-5017-4803-B70F-D84F93472EBA}">
      <dgm:prSet/>
      <dgm:spPr/>
      <dgm:t>
        <a:bodyPr/>
        <a:lstStyle/>
        <a:p>
          <a:endParaRPr lang="en-US"/>
        </a:p>
      </dgm:t>
    </dgm:pt>
    <dgm:pt modelId="{6429D27A-8403-493C-BFB6-4E3C8B60040D}" type="sibTrans" cxnId="{D3050ACB-5017-4803-B70F-D84F93472EBA}">
      <dgm:prSet/>
      <dgm:spPr/>
      <dgm:t>
        <a:bodyPr/>
        <a:lstStyle/>
        <a:p>
          <a:endParaRPr lang="en-US"/>
        </a:p>
      </dgm:t>
    </dgm:pt>
    <dgm:pt modelId="{3A090835-8D4F-4024-9229-87ACDBF6EAF5}">
      <dgm:prSet/>
      <dgm:spPr/>
      <dgm:t>
        <a:bodyPr/>
        <a:lstStyle/>
        <a:p>
          <a:pPr>
            <a:defRPr b="1"/>
          </a:pPr>
          <a:r>
            <a:rPr lang="en-US"/>
            <a:t>Future support</a:t>
          </a:r>
        </a:p>
      </dgm:t>
    </dgm:pt>
    <dgm:pt modelId="{4D598BEC-D054-4CE1-91D6-AC7440111D4B}" type="parTrans" cxnId="{5C2C7789-C5A8-44AE-BC0C-AEBBC2FDF2EF}">
      <dgm:prSet/>
      <dgm:spPr/>
      <dgm:t>
        <a:bodyPr/>
        <a:lstStyle/>
        <a:p>
          <a:endParaRPr lang="en-US"/>
        </a:p>
      </dgm:t>
    </dgm:pt>
    <dgm:pt modelId="{C8D2A83F-ACE3-4761-BC00-AFE98DC34B09}" type="sibTrans" cxnId="{5C2C7789-C5A8-44AE-BC0C-AEBBC2FDF2EF}">
      <dgm:prSet/>
      <dgm:spPr/>
      <dgm:t>
        <a:bodyPr/>
        <a:lstStyle/>
        <a:p>
          <a:endParaRPr lang="en-US"/>
        </a:p>
      </dgm:t>
    </dgm:pt>
    <dgm:pt modelId="{33A37D92-102E-473D-A4ED-83B6106F79B6}">
      <dgm:prSet/>
      <dgm:spPr/>
      <dgm:t>
        <a:bodyPr/>
        <a:lstStyle/>
        <a:p>
          <a:r>
            <a:rPr lang="en-US"/>
            <a:t>Agentic AI behavior and Analytics, Multiple language support, Bi direction conversation</a:t>
          </a:r>
        </a:p>
      </dgm:t>
    </dgm:pt>
    <dgm:pt modelId="{B8EBB5AE-7E59-4CF5-8EB9-5F3B0F53C372}" type="parTrans" cxnId="{89BA64BB-F97E-419F-9432-7822F0C17646}">
      <dgm:prSet/>
      <dgm:spPr/>
      <dgm:t>
        <a:bodyPr/>
        <a:lstStyle/>
        <a:p>
          <a:endParaRPr lang="en-US"/>
        </a:p>
      </dgm:t>
    </dgm:pt>
    <dgm:pt modelId="{4E9BC0B5-9B41-4456-80D1-12BB49DB375E}" type="sibTrans" cxnId="{89BA64BB-F97E-419F-9432-7822F0C17646}">
      <dgm:prSet/>
      <dgm:spPr/>
      <dgm:t>
        <a:bodyPr/>
        <a:lstStyle/>
        <a:p>
          <a:endParaRPr lang="en-US"/>
        </a:p>
      </dgm:t>
    </dgm:pt>
    <dgm:pt modelId="{A41A1178-7828-4F27-919E-C4A358FF2CAE}">
      <dgm:prSet/>
      <dgm:spPr/>
      <dgm:t>
        <a:bodyPr/>
        <a:lstStyle/>
        <a:p>
          <a:r>
            <a:rPr lang="en-US"/>
            <a:t>Auditing and Reporting</a:t>
          </a:r>
        </a:p>
      </dgm:t>
    </dgm:pt>
    <dgm:pt modelId="{D5BDE34A-55B3-4DC8-A7B3-C1BA3BFA75CB}" type="parTrans" cxnId="{F282725B-2EAF-4260-B6DD-9F54D2EE7A8B}">
      <dgm:prSet/>
      <dgm:spPr/>
      <dgm:t>
        <a:bodyPr/>
        <a:lstStyle/>
        <a:p>
          <a:endParaRPr lang="en-US"/>
        </a:p>
      </dgm:t>
    </dgm:pt>
    <dgm:pt modelId="{57CAAF28-577E-4122-9C76-D1904176730C}" type="sibTrans" cxnId="{F282725B-2EAF-4260-B6DD-9F54D2EE7A8B}">
      <dgm:prSet/>
      <dgm:spPr/>
      <dgm:t>
        <a:bodyPr/>
        <a:lstStyle/>
        <a:p>
          <a:endParaRPr lang="en-US"/>
        </a:p>
      </dgm:t>
    </dgm:pt>
    <dgm:pt modelId="{FFED0F66-1C1D-4FEA-BD38-7CF6D5C653B0}" type="pres">
      <dgm:prSet presAssocID="{61FC8888-CF23-409A-8F3D-48D77337C47D}" presName="linear" presStyleCnt="0">
        <dgm:presLayoutVars>
          <dgm:dir/>
          <dgm:animLvl val="lvl"/>
          <dgm:resizeHandles val="exact"/>
        </dgm:presLayoutVars>
      </dgm:prSet>
      <dgm:spPr/>
    </dgm:pt>
    <dgm:pt modelId="{3BF24535-4FB0-4BF8-89EF-D968C246D38C}" type="pres">
      <dgm:prSet presAssocID="{883BEFEE-60FD-46EB-9A29-F5FA73DD29A3}" presName="parentLin" presStyleCnt="0"/>
      <dgm:spPr/>
    </dgm:pt>
    <dgm:pt modelId="{80A7F815-CB7E-4719-8ACD-61B9878C9BB9}" type="pres">
      <dgm:prSet presAssocID="{883BEFEE-60FD-46EB-9A29-F5FA73DD29A3}" presName="parentLeftMargin" presStyleLbl="node1" presStyleIdx="0" presStyleCnt="4"/>
      <dgm:spPr/>
    </dgm:pt>
    <dgm:pt modelId="{0CBF022E-004F-41EC-B48A-E84FA2790A64}" type="pres">
      <dgm:prSet presAssocID="{883BEFEE-60FD-46EB-9A29-F5FA73DD29A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41DF48A-27C0-434B-B5F6-4882664660C8}" type="pres">
      <dgm:prSet presAssocID="{883BEFEE-60FD-46EB-9A29-F5FA73DD29A3}" presName="negativeSpace" presStyleCnt="0"/>
      <dgm:spPr/>
    </dgm:pt>
    <dgm:pt modelId="{E6625F7B-FE70-4EA6-AC9F-E3599E65C0E2}" type="pres">
      <dgm:prSet presAssocID="{883BEFEE-60FD-46EB-9A29-F5FA73DD29A3}" presName="childText" presStyleLbl="conFgAcc1" presStyleIdx="0" presStyleCnt="4">
        <dgm:presLayoutVars>
          <dgm:bulletEnabled val="1"/>
        </dgm:presLayoutVars>
      </dgm:prSet>
      <dgm:spPr/>
    </dgm:pt>
    <dgm:pt modelId="{53BDCC96-ACEF-490E-B879-CD2469F13B16}" type="pres">
      <dgm:prSet presAssocID="{907A3F88-1E25-4954-A997-0A11C8889CEB}" presName="spaceBetweenRectangles" presStyleCnt="0"/>
      <dgm:spPr/>
    </dgm:pt>
    <dgm:pt modelId="{5040FB48-0DEF-489A-85A9-9AB1530121B2}" type="pres">
      <dgm:prSet presAssocID="{330FA629-C346-444C-B855-7E860FF48B60}" presName="parentLin" presStyleCnt="0"/>
      <dgm:spPr/>
    </dgm:pt>
    <dgm:pt modelId="{315EB777-2623-4454-B8B6-D6AB92C83D1C}" type="pres">
      <dgm:prSet presAssocID="{330FA629-C346-444C-B855-7E860FF48B60}" presName="parentLeftMargin" presStyleLbl="node1" presStyleIdx="0" presStyleCnt="4"/>
      <dgm:spPr/>
    </dgm:pt>
    <dgm:pt modelId="{2EE2E3E5-2C59-4253-B030-D017612FE7D6}" type="pres">
      <dgm:prSet presAssocID="{330FA629-C346-444C-B855-7E860FF48B6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5B015A4-F787-4AF9-8453-49E73AF9EC09}" type="pres">
      <dgm:prSet presAssocID="{330FA629-C346-444C-B855-7E860FF48B60}" presName="negativeSpace" presStyleCnt="0"/>
      <dgm:spPr/>
    </dgm:pt>
    <dgm:pt modelId="{68064BB2-0793-4208-A55F-169C7B5CBBDE}" type="pres">
      <dgm:prSet presAssocID="{330FA629-C346-444C-B855-7E860FF48B60}" presName="childText" presStyleLbl="conFgAcc1" presStyleIdx="1" presStyleCnt="4">
        <dgm:presLayoutVars>
          <dgm:bulletEnabled val="1"/>
        </dgm:presLayoutVars>
      </dgm:prSet>
      <dgm:spPr/>
    </dgm:pt>
    <dgm:pt modelId="{BB40E94D-DDEB-46E9-95C2-6F425C16BA41}" type="pres">
      <dgm:prSet presAssocID="{C7AA320C-D2B7-47C3-B1E2-9161AB2C2994}" presName="spaceBetweenRectangles" presStyleCnt="0"/>
      <dgm:spPr/>
    </dgm:pt>
    <dgm:pt modelId="{923CCBAE-CF02-4814-ACA8-CE9E24D77FE9}" type="pres">
      <dgm:prSet presAssocID="{84958086-3A96-4FF2-A4BD-81E0A28B956B}" presName="parentLin" presStyleCnt="0"/>
      <dgm:spPr/>
    </dgm:pt>
    <dgm:pt modelId="{6BDE4658-2A3C-410B-B64A-88FF0CE08568}" type="pres">
      <dgm:prSet presAssocID="{84958086-3A96-4FF2-A4BD-81E0A28B956B}" presName="parentLeftMargin" presStyleLbl="node1" presStyleIdx="1" presStyleCnt="4"/>
      <dgm:spPr/>
    </dgm:pt>
    <dgm:pt modelId="{2982ACFF-36D1-451B-88CD-FBA73A87CBD7}" type="pres">
      <dgm:prSet presAssocID="{84958086-3A96-4FF2-A4BD-81E0A28B956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2ECB6EE-EDE6-4829-864C-2E599A5FDC88}" type="pres">
      <dgm:prSet presAssocID="{84958086-3A96-4FF2-A4BD-81E0A28B956B}" presName="negativeSpace" presStyleCnt="0"/>
      <dgm:spPr/>
    </dgm:pt>
    <dgm:pt modelId="{B5DA44B3-B630-4C94-92FC-9FAF620DA7CF}" type="pres">
      <dgm:prSet presAssocID="{84958086-3A96-4FF2-A4BD-81E0A28B956B}" presName="childText" presStyleLbl="conFgAcc1" presStyleIdx="2" presStyleCnt="4">
        <dgm:presLayoutVars>
          <dgm:bulletEnabled val="1"/>
        </dgm:presLayoutVars>
      </dgm:prSet>
      <dgm:spPr/>
    </dgm:pt>
    <dgm:pt modelId="{C8C833D6-9477-469A-9886-AFA3A68C1B2C}" type="pres">
      <dgm:prSet presAssocID="{71B261C9-62F9-4799-8644-FAD07C3184E4}" presName="spaceBetweenRectangles" presStyleCnt="0"/>
      <dgm:spPr/>
    </dgm:pt>
    <dgm:pt modelId="{E1130996-BD19-4990-8E98-35F87DA19C65}" type="pres">
      <dgm:prSet presAssocID="{3A090835-8D4F-4024-9229-87ACDBF6EAF5}" presName="parentLin" presStyleCnt="0"/>
      <dgm:spPr/>
    </dgm:pt>
    <dgm:pt modelId="{958C4664-D5D2-47FD-8B2F-F3A761046FD9}" type="pres">
      <dgm:prSet presAssocID="{3A090835-8D4F-4024-9229-87ACDBF6EAF5}" presName="parentLeftMargin" presStyleLbl="node1" presStyleIdx="2" presStyleCnt="4"/>
      <dgm:spPr/>
    </dgm:pt>
    <dgm:pt modelId="{AA158046-DA26-441D-B5A8-59E07F3FFE3B}" type="pres">
      <dgm:prSet presAssocID="{3A090835-8D4F-4024-9229-87ACDBF6EAF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E293D37-20ED-49CE-A061-4154C2C256ED}" type="pres">
      <dgm:prSet presAssocID="{3A090835-8D4F-4024-9229-87ACDBF6EAF5}" presName="negativeSpace" presStyleCnt="0"/>
      <dgm:spPr/>
    </dgm:pt>
    <dgm:pt modelId="{EA7DFAA7-6005-4E72-A29F-EC72EF24A4D2}" type="pres">
      <dgm:prSet presAssocID="{3A090835-8D4F-4024-9229-87ACDBF6EAF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BF2C003-F5BD-4431-AE52-D3447FF1C3D9}" srcId="{330FA629-C346-444C-B855-7E860FF48B60}" destId="{BCB39F09-C66F-4DB0-A976-8D14BC8A8312}" srcOrd="1" destOrd="0" parTransId="{FCB56D7A-5D69-4957-A77E-592ADDBD02CF}" sibTransId="{E567EEAF-6D7B-47B6-BC19-6079CA64490B}"/>
    <dgm:cxn modelId="{C1FC440C-04DE-4011-B8FA-D4D4C9F3249E}" type="presOf" srcId="{0AA73B06-174D-4CF4-9F8D-13C0C99C814A}" destId="{E6625F7B-FE70-4EA6-AC9F-E3599E65C0E2}" srcOrd="0" destOrd="1" presId="urn:microsoft.com/office/officeart/2005/8/layout/list1"/>
    <dgm:cxn modelId="{77B0A80F-FB78-472B-A440-91DC92896566}" type="presOf" srcId="{747B9D1B-59E3-4BB8-A788-833958275BEA}" destId="{B5DA44B3-B630-4C94-92FC-9FAF620DA7CF}" srcOrd="0" destOrd="1" presId="urn:microsoft.com/office/officeart/2005/8/layout/list1"/>
    <dgm:cxn modelId="{0D545C19-F6AD-48DA-BDE6-F4812D0344D4}" srcId="{883BEFEE-60FD-46EB-9A29-F5FA73DD29A3}" destId="{139DEB7C-37A5-47A2-B191-3F5703EE9D0F}" srcOrd="3" destOrd="0" parTransId="{0D5567E3-E787-452E-9C27-CA0F33D4965B}" sibTransId="{5FB61FB1-AD27-47C2-ACAE-2DC2ACBC0C67}"/>
    <dgm:cxn modelId="{F2BAEB1C-C009-4F6B-81D5-DB5642E86D7B}" type="presOf" srcId="{84958086-3A96-4FF2-A4BD-81E0A28B956B}" destId="{6BDE4658-2A3C-410B-B64A-88FF0CE08568}" srcOrd="0" destOrd="0" presId="urn:microsoft.com/office/officeart/2005/8/layout/list1"/>
    <dgm:cxn modelId="{716BFB38-F731-4BFD-BD9A-DB5DD66EC575}" type="presOf" srcId="{8735E64F-AFD0-4235-A789-0355712652BD}" destId="{68064BB2-0793-4208-A55F-169C7B5CBBDE}" srcOrd="0" destOrd="0" presId="urn:microsoft.com/office/officeart/2005/8/layout/list1"/>
    <dgm:cxn modelId="{F282725B-2EAF-4260-B6DD-9F54D2EE7A8B}" srcId="{3A090835-8D4F-4024-9229-87ACDBF6EAF5}" destId="{A41A1178-7828-4F27-919E-C4A358FF2CAE}" srcOrd="1" destOrd="0" parTransId="{D5BDE34A-55B3-4DC8-A7B3-C1BA3BFA75CB}" sibTransId="{57CAAF28-577E-4122-9C76-D1904176730C}"/>
    <dgm:cxn modelId="{EC52A872-7AE5-4687-BDE0-81A08D3F68E6}" srcId="{61FC8888-CF23-409A-8F3D-48D77337C47D}" destId="{883BEFEE-60FD-46EB-9A29-F5FA73DD29A3}" srcOrd="0" destOrd="0" parTransId="{3BB706AD-2687-4F3E-B5D4-5B33FE568589}" sibTransId="{907A3F88-1E25-4954-A997-0A11C8889CEB}"/>
    <dgm:cxn modelId="{5A3D1153-C4FE-4B1A-AF85-962CF87BB36C}" type="presOf" srcId="{883BEFEE-60FD-46EB-9A29-F5FA73DD29A3}" destId="{0CBF022E-004F-41EC-B48A-E84FA2790A64}" srcOrd="1" destOrd="0" presId="urn:microsoft.com/office/officeart/2005/8/layout/list1"/>
    <dgm:cxn modelId="{B904FB53-FBE7-4573-B878-ED3D6D80CAF8}" type="presOf" srcId="{3A090835-8D4F-4024-9229-87ACDBF6EAF5}" destId="{AA158046-DA26-441D-B5A8-59E07F3FFE3B}" srcOrd="1" destOrd="0" presId="urn:microsoft.com/office/officeart/2005/8/layout/list1"/>
    <dgm:cxn modelId="{04F8D678-7DE3-4C0F-8B0A-97DBC5C574C5}" type="presOf" srcId="{33A37D92-102E-473D-A4ED-83B6106F79B6}" destId="{EA7DFAA7-6005-4E72-A29F-EC72EF24A4D2}" srcOrd="0" destOrd="0" presId="urn:microsoft.com/office/officeart/2005/8/layout/list1"/>
    <dgm:cxn modelId="{68F80384-A490-4E66-878A-070F82DE6C52}" type="presOf" srcId="{84958086-3A96-4FF2-A4BD-81E0A28B956B}" destId="{2982ACFF-36D1-451B-88CD-FBA73A87CBD7}" srcOrd="1" destOrd="0" presId="urn:microsoft.com/office/officeart/2005/8/layout/list1"/>
    <dgm:cxn modelId="{7B657489-4FBA-4F38-A4C7-5BB6DE5B3507}" srcId="{61FC8888-CF23-409A-8F3D-48D77337C47D}" destId="{330FA629-C346-444C-B855-7E860FF48B60}" srcOrd="1" destOrd="0" parTransId="{F0F4310A-A390-4F72-86EF-BF51CD769262}" sibTransId="{C7AA320C-D2B7-47C3-B1E2-9161AB2C2994}"/>
    <dgm:cxn modelId="{5C2C7789-C5A8-44AE-BC0C-AEBBC2FDF2EF}" srcId="{61FC8888-CF23-409A-8F3D-48D77337C47D}" destId="{3A090835-8D4F-4024-9229-87ACDBF6EAF5}" srcOrd="3" destOrd="0" parTransId="{4D598BEC-D054-4CE1-91D6-AC7440111D4B}" sibTransId="{C8D2A83F-ACE3-4761-BC00-AFE98DC34B09}"/>
    <dgm:cxn modelId="{F349468B-8824-43C3-9C57-26524C5DB6A6}" type="presOf" srcId="{D9D1CFA7-E710-49EE-9104-3EFB15C26757}" destId="{B5DA44B3-B630-4C94-92FC-9FAF620DA7CF}" srcOrd="0" destOrd="0" presId="urn:microsoft.com/office/officeart/2005/8/layout/list1"/>
    <dgm:cxn modelId="{BA1E4C94-2364-48DC-BF60-4D7A881A71D6}" srcId="{883BEFEE-60FD-46EB-9A29-F5FA73DD29A3}" destId="{0AA73B06-174D-4CF4-9F8D-13C0C99C814A}" srcOrd="1" destOrd="0" parTransId="{D2BC2025-5FDC-4FBF-9E07-8D2CBC1E6F0E}" sibTransId="{C0991D2E-0BC5-471C-8E8A-1ECA1FCC3F48}"/>
    <dgm:cxn modelId="{B5743399-ABD4-4955-B87F-0896C35C1548}" type="presOf" srcId="{AAFE9EE1-2432-4C9E-A384-A5437355BD28}" destId="{E6625F7B-FE70-4EA6-AC9F-E3599E65C0E2}" srcOrd="0" destOrd="0" presId="urn:microsoft.com/office/officeart/2005/8/layout/list1"/>
    <dgm:cxn modelId="{0673E89B-0B45-406B-A6AD-4A3AA820B7A8}" srcId="{883BEFEE-60FD-46EB-9A29-F5FA73DD29A3}" destId="{A66E586B-30B4-4474-809A-D4A7154CD78C}" srcOrd="2" destOrd="0" parTransId="{117A019C-9E9F-4EDF-B0F2-4A4417237412}" sibTransId="{D73055E4-27F7-4E11-B244-DB2981BD6DE5}"/>
    <dgm:cxn modelId="{96DC299D-0192-4A57-9352-F2B790442D0D}" srcId="{61FC8888-CF23-409A-8F3D-48D77337C47D}" destId="{84958086-3A96-4FF2-A4BD-81E0A28B956B}" srcOrd="2" destOrd="0" parTransId="{AE3723D9-9196-45DF-81BE-128D38B31683}" sibTransId="{71B261C9-62F9-4799-8644-FAD07C3184E4}"/>
    <dgm:cxn modelId="{4C07E4A6-AB84-4446-B098-9132398251AB}" type="presOf" srcId="{BCB39F09-C66F-4DB0-A976-8D14BC8A8312}" destId="{68064BB2-0793-4208-A55F-169C7B5CBBDE}" srcOrd="0" destOrd="1" presId="urn:microsoft.com/office/officeart/2005/8/layout/list1"/>
    <dgm:cxn modelId="{526C67B7-8737-4687-B917-115E13D8BA06}" type="presOf" srcId="{61FC8888-CF23-409A-8F3D-48D77337C47D}" destId="{FFED0F66-1C1D-4FEA-BD38-7CF6D5C653B0}" srcOrd="0" destOrd="0" presId="urn:microsoft.com/office/officeart/2005/8/layout/list1"/>
    <dgm:cxn modelId="{89BA64BB-F97E-419F-9432-7822F0C17646}" srcId="{3A090835-8D4F-4024-9229-87ACDBF6EAF5}" destId="{33A37D92-102E-473D-A4ED-83B6106F79B6}" srcOrd="0" destOrd="0" parTransId="{B8EBB5AE-7E59-4CF5-8EB9-5F3B0F53C372}" sibTransId="{4E9BC0B5-9B41-4456-80D1-12BB49DB375E}"/>
    <dgm:cxn modelId="{2C0BF2C2-5B92-44E0-ACDC-E51CEBCC7D12}" srcId="{84958086-3A96-4FF2-A4BD-81E0A28B956B}" destId="{D9D1CFA7-E710-49EE-9104-3EFB15C26757}" srcOrd="0" destOrd="0" parTransId="{A614BA87-E71E-4AD2-8169-EDBD73824E05}" sibTransId="{792C8318-A3DD-4F5A-ADF7-D8A0E5B1DB1A}"/>
    <dgm:cxn modelId="{82ED38C3-FE43-4983-A5D4-CDCCB301DB99}" type="presOf" srcId="{330FA629-C346-444C-B855-7E860FF48B60}" destId="{2EE2E3E5-2C59-4253-B030-D017612FE7D6}" srcOrd="1" destOrd="0" presId="urn:microsoft.com/office/officeart/2005/8/layout/list1"/>
    <dgm:cxn modelId="{D3050ACB-5017-4803-B70F-D84F93472EBA}" srcId="{84958086-3A96-4FF2-A4BD-81E0A28B956B}" destId="{747B9D1B-59E3-4BB8-A788-833958275BEA}" srcOrd="1" destOrd="0" parTransId="{FD3BAFD0-5175-4C01-B682-3480B422F3D7}" sibTransId="{6429D27A-8403-493C-BFB6-4E3C8B60040D}"/>
    <dgm:cxn modelId="{6BB421CB-A3DB-4E27-B49D-FEEA037F972F}" srcId="{330FA629-C346-444C-B855-7E860FF48B60}" destId="{8735E64F-AFD0-4235-A789-0355712652BD}" srcOrd="0" destOrd="0" parTransId="{21FB0D6B-39C3-4D3F-99DE-5DFD1E9BD588}" sibTransId="{9B15EA83-3C68-4481-9FE3-20AE21BC8C0E}"/>
    <dgm:cxn modelId="{CDAF1AD1-1822-4F2B-A9B9-44AF671694DA}" type="presOf" srcId="{883BEFEE-60FD-46EB-9A29-F5FA73DD29A3}" destId="{80A7F815-CB7E-4719-8ACD-61B9878C9BB9}" srcOrd="0" destOrd="0" presId="urn:microsoft.com/office/officeart/2005/8/layout/list1"/>
    <dgm:cxn modelId="{8D8CA7D6-EF83-4EC6-8DFD-E0C98E9C28CC}" type="presOf" srcId="{139DEB7C-37A5-47A2-B191-3F5703EE9D0F}" destId="{E6625F7B-FE70-4EA6-AC9F-E3599E65C0E2}" srcOrd="0" destOrd="3" presId="urn:microsoft.com/office/officeart/2005/8/layout/list1"/>
    <dgm:cxn modelId="{BE6A09E4-F195-44B3-ADD0-F3F0ACFF4144}" srcId="{883BEFEE-60FD-46EB-9A29-F5FA73DD29A3}" destId="{AAFE9EE1-2432-4C9E-A384-A5437355BD28}" srcOrd="0" destOrd="0" parTransId="{F866D758-4D22-4278-A36B-B6605AB1DDDC}" sibTransId="{B2AE5CA2-EEEE-419D-BAAD-6236601C4292}"/>
    <dgm:cxn modelId="{3860A9EC-A260-4DF7-AE2D-C78CA46E3372}" type="presOf" srcId="{330FA629-C346-444C-B855-7E860FF48B60}" destId="{315EB777-2623-4454-B8B6-D6AB92C83D1C}" srcOrd="0" destOrd="0" presId="urn:microsoft.com/office/officeart/2005/8/layout/list1"/>
    <dgm:cxn modelId="{92EA75F5-FA6D-45DC-8218-CABB21047C23}" type="presOf" srcId="{3A090835-8D4F-4024-9229-87ACDBF6EAF5}" destId="{958C4664-D5D2-47FD-8B2F-F3A761046FD9}" srcOrd="0" destOrd="0" presId="urn:microsoft.com/office/officeart/2005/8/layout/list1"/>
    <dgm:cxn modelId="{700E95F5-8B95-4093-BF1F-4BFC61CD31F4}" type="presOf" srcId="{A41A1178-7828-4F27-919E-C4A358FF2CAE}" destId="{EA7DFAA7-6005-4E72-A29F-EC72EF24A4D2}" srcOrd="0" destOrd="1" presId="urn:microsoft.com/office/officeart/2005/8/layout/list1"/>
    <dgm:cxn modelId="{CDB1D8FE-4552-4C92-9B14-78538CE23987}" type="presOf" srcId="{A66E586B-30B4-4474-809A-D4A7154CD78C}" destId="{E6625F7B-FE70-4EA6-AC9F-E3599E65C0E2}" srcOrd="0" destOrd="2" presId="urn:microsoft.com/office/officeart/2005/8/layout/list1"/>
    <dgm:cxn modelId="{3A2918FC-88D3-46F8-ABCF-E55A554A9FFE}" type="presParOf" srcId="{FFED0F66-1C1D-4FEA-BD38-7CF6D5C653B0}" destId="{3BF24535-4FB0-4BF8-89EF-D968C246D38C}" srcOrd="0" destOrd="0" presId="urn:microsoft.com/office/officeart/2005/8/layout/list1"/>
    <dgm:cxn modelId="{56FBA412-5758-4BDA-BED5-CA54CE0140A9}" type="presParOf" srcId="{3BF24535-4FB0-4BF8-89EF-D968C246D38C}" destId="{80A7F815-CB7E-4719-8ACD-61B9878C9BB9}" srcOrd="0" destOrd="0" presId="urn:microsoft.com/office/officeart/2005/8/layout/list1"/>
    <dgm:cxn modelId="{2E1A9434-C5E6-44FA-85A7-A9D3DF8FA787}" type="presParOf" srcId="{3BF24535-4FB0-4BF8-89EF-D968C246D38C}" destId="{0CBF022E-004F-41EC-B48A-E84FA2790A64}" srcOrd="1" destOrd="0" presId="urn:microsoft.com/office/officeart/2005/8/layout/list1"/>
    <dgm:cxn modelId="{DAF4D4C4-E9B9-448E-9235-AFFA513DAD9E}" type="presParOf" srcId="{FFED0F66-1C1D-4FEA-BD38-7CF6D5C653B0}" destId="{241DF48A-27C0-434B-B5F6-4882664660C8}" srcOrd="1" destOrd="0" presId="urn:microsoft.com/office/officeart/2005/8/layout/list1"/>
    <dgm:cxn modelId="{44F97290-25A7-4128-AD8E-DA91B05672F5}" type="presParOf" srcId="{FFED0F66-1C1D-4FEA-BD38-7CF6D5C653B0}" destId="{E6625F7B-FE70-4EA6-AC9F-E3599E65C0E2}" srcOrd="2" destOrd="0" presId="urn:microsoft.com/office/officeart/2005/8/layout/list1"/>
    <dgm:cxn modelId="{AB18E1AF-4642-465C-BB8D-C9A6D7268E7F}" type="presParOf" srcId="{FFED0F66-1C1D-4FEA-BD38-7CF6D5C653B0}" destId="{53BDCC96-ACEF-490E-B879-CD2469F13B16}" srcOrd="3" destOrd="0" presId="urn:microsoft.com/office/officeart/2005/8/layout/list1"/>
    <dgm:cxn modelId="{8BFE1022-134A-4E9A-9D23-368C8A4E6188}" type="presParOf" srcId="{FFED0F66-1C1D-4FEA-BD38-7CF6D5C653B0}" destId="{5040FB48-0DEF-489A-85A9-9AB1530121B2}" srcOrd="4" destOrd="0" presId="urn:microsoft.com/office/officeart/2005/8/layout/list1"/>
    <dgm:cxn modelId="{F22852DF-9FD0-411D-A105-CD7345026C9B}" type="presParOf" srcId="{5040FB48-0DEF-489A-85A9-9AB1530121B2}" destId="{315EB777-2623-4454-B8B6-D6AB92C83D1C}" srcOrd="0" destOrd="0" presId="urn:microsoft.com/office/officeart/2005/8/layout/list1"/>
    <dgm:cxn modelId="{F17DF000-E190-46CE-A8D6-C043C8C4577E}" type="presParOf" srcId="{5040FB48-0DEF-489A-85A9-9AB1530121B2}" destId="{2EE2E3E5-2C59-4253-B030-D017612FE7D6}" srcOrd="1" destOrd="0" presId="urn:microsoft.com/office/officeart/2005/8/layout/list1"/>
    <dgm:cxn modelId="{A5A3F812-3197-4B13-83FD-CC8D80867E49}" type="presParOf" srcId="{FFED0F66-1C1D-4FEA-BD38-7CF6D5C653B0}" destId="{95B015A4-F787-4AF9-8453-49E73AF9EC09}" srcOrd="5" destOrd="0" presId="urn:microsoft.com/office/officeart/2005/8/layout/list1"/>
    <dgm:cxn modelId="{87A62915-2D65-4E75-9A20-04EFBC90E14A}" type="presParOf" srcId="{FFED0F66-1C1D-4FEA-BD38-7CF6D5C653B0}" destId="{68064BB2-0793-4208-A55F-169C7B5CBBDE}" srcOrd="6" destOrd="0" presId="urn:microsoft.com/office/officeart/2005/8/layout/list1"/>
    <dgm:cxn modelId="{22E53EDE-21C2-4E89-971F-2BCD55366FF2}" type="presParOf" srcId="{FFED0F66-1C1D-4FEA-BD38-7CF6D5C653B0}" destId="{BB40E94D-DDEB-46E9-95C2-6F425C16BA41}" srcOrd="7" destOrd="0" presId="urn:microsoft.com/office/officeart/2005/8/layout/list1"/>
    <dgm:cxn modelId="{F5C4E830-FA08-4E7A-BCB4-894808A600F3}" type="presParOf" srcId="{FFED0F66-1C1D-4FEA-BD38-7CF6D5C653B0}" destId="{923CCBAE-CF02-4814-ACA8-CE9E24D77FE9}" srcOrd="8" destOrd="0" presId="urn:microsoft.com/office/officeart/2005/8/layout/list1"/>
    <dgm:cxn modelId="{A75A65EC-DE3A-4942-8B71-83FE6911FE0A}" type="presParOf" srcId="{923CCBAE-CF02-4814-ACA8-CE9E24D77FE9}" destId="{6BDE4658-2A3C-410B-B64A-88FF0CE08568}" srcOrd="0" destOrd="0" presId="urn:microsoft.com/office/officeart/2005/8/layout/list1"/>
    <dgm:cxn modelId="{06D6623E-1A8C-4325-9206-4B55752FCF5A}" type="presParOf" srcId="{923CCBAE-CF02-4814-ACA8-CE9E24D77FE9}" destId="{2982ACFF-36D1-451B-88CD-FBA73A87CBD7}" srcOrd="1" destOrd="0" presId="urn:microsoft.com/office/officeart/2005/8/layout/list1"/>
    <dgm:cxn modelId="{D33629B0-6F2A-4DF9-BFE7-669B0FE12E74}" type="presParOf" srcId="{FFED0F66-1C1D-4FEA-BD38-7CF6D5C653B0}" destId="{62ECB6EE-EDE6-4829-864C-2E599A5FDC88}" srcOrd="9" destOrd="0" presId="urn:microsoft.com/office/officeart/2005/8/layout/list1"/>
    <dgm:cxn modelId="{6B863FC5-BA0F-47D3-AD74-5F02D4A8B472}" type="presParOf" srcId="{FFED0F66-1C1D-4FEA-BD38-7CF6D5C653B0}" destId="{B5DA44B3-B630-4C94-92FC-9FAF620DA7CF}" srcOrd="10" destOrd="0" presId="urn:microsoft.com/office/officeart/2005/8/layout/list1"/>
    <dgm:cxn modelId="{BCB2A764-7766-4ED9-B78C-741B65FF0FC3}" type="presParOf" srcId="{FFED0F66-1C1D-4FEA-BD38-7CF6D5C653B0}" destId="{C8C833D6-9477-469A-9886-AFA3A68C1B2C}" srcOrd="11" destOrd="0" presId="urn:microsoft.com/office/officeart/2005/8/layout/list1"/>
    <dgm:cxn modelId="{D32C2A00-FA96-43DC-A29B-3F66F25A89DC}" type="presParOf" srcId="{FFED0F66-1C1D-4FEA-BD38-7CF6D5C653B0}" destId="{E1130996-BD19-4990-8E98-35F87DA19C65}" srcOrd="12" destOrd="0" presId="urn:microsoft.com/office/officeart/2005/8/layout/list1"/>
    <dgm:cxn modelId="{E4E53EA5-DCEA-4E34-A9B2-3EB441E8BE3F}" type="presParOf" srcId="{E1130996-BD19-4990-8E98-35F87DA19C65}" destId="{958C4664-D5D2-47FD-8B2F-F3A761046FD9}" srcOrd="0" destOrd="0" presId="urn:microsoft.com/office/officeart/2005/8/layout/list1"/>
    <dgm:cxn modelId="{9AB73274-BC15-4108-AF0F-DA70BE12B489}" type="presParOf" srcId="{E1130996-BD19-4990-8E98-35F87DA19C65}" destId="{AA158046-DA26-441D-B5A8-59E07F3FFE3B}" srcOrd="1" destOrd="0" presId="urn:microsoft.com/office/officeart/2005/8/layout/list1"/>
    <dgm:cxn modelId="{95E0F820-F35D-4ACC-82E5-44378649440C}" type="presParOf" srcId="{FFED0F66-1C1D-4FEA-BD38-7CF6D5C653B0}" destId="{5E293D37-20ED-49CE-A061-4154C2C256ED}" srcOrd="13" destOrd="0" presId="urn:microsoft.com/office/officeart/2005/8/layout/list1"/>
    <dgm:cxn modelId="{C8897722-015C-4270-AE0E-9D9B6E1A878B}" type="presParOf" srcId="{FFED0F66-1C1D-4FEA-BD38-7CF6D5C653B0}" destId="{EA7DFAA7-6005-4E72-A29F-EC72EF24A4D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48AE54-022B-408F-9960-7C71DD4D6452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EFB0FC8-B7F4-41C2-8EBF-878B39C3919A}">
      <dgm:prSet/>
      <dgm:spPr/>
      <dgm:t>
        <a:bodyPr/>
        <a:lstStyle/>
        <a:p>
          <a:r>
            <a:rPr lang="en-US" dirty="0"/>
            <a:t>Event Driven Architecture</a:t>
          </a:r>
        </a:p>
      </dgm:t>
    </dgm:pt>
    <dgm:pt modelId="{C27FDD7C-66FE-4B40-B476-065BF9391031}" type="parTrans" cxnId="{62B4730C-C065-495F-BFAA-DC2BA3191361}">
      <dgm:prSet/>
      <dgm:spPr/>
      <dgm:t>
        <a:bodyPr/>
        <a:lstStyle/>
        <a:p>
          <a:endParaRPr lang="en-US"/>
        </a:p>
      </dgm:t>
    </dgm:pt>
    <dgm:pt modelId="{5EA1119D-AA38-4069-B95D-E3435F534239}" type="sibTrans" cxnId="{62B4730C-C065-495F-BFAA-DC2BA3191361}">
      <dgm:prSet/>
      <dgm:spPr/>
      <dgm:t>
        <a:bodyPr/>
        <a:lstStyle/>
        <a:p>
          <a:endParaRPr lang="en-US"/>
        </a:p>
      </dgm:t>
    </dgm:pt>
    <dgm:pt modelId="{FDBD7901-499C-4519-A56F-E4C8B9A4ED55}">
      <dgm:prSet/>
      <dgm:spPr/>
      <dgm:t>
        <a:bodyPr/>
        <a:lstStyle/>
        <a:p>
          <a:r>
            <a:rPr lang="en-US" dirty="0"/>
            <a:t>Decoupled architecture for asynchronous processing</a:t>
          </a:r>
        </a:p>
      </dgm:t>
    </dgm:pt>
    <dgm:pt modelId="{6F0959AD-5CB2-4E06-BDAA-3422A50C0AF3}" type="parTrans" cxnId="{AD52E507-68C5-4A81-8E1D-ED631744BAA5}">
      <dgm:prSet/>
      <dgm:spPr/>
      <dgm:t>
        <a:bodyPr/>
        <a:lstStyle/>
        <a:p>
          <a:endParaRPr lang="en-US"/>
        </a:p>
      </dgm:t>
    </dgm:pt>
    <dgm:pt modelId="{5D75A1AA-EA5C-4631-A4F8-5B5A1A8D30F1}" type="sibTrans" cxnId="{AD52E507-68C5-4A81-8E1D-ED631744BAA5}">
      <dgm:prSet/>
      <dgm:spPr/>
      <dgm:t>
        <a:bodyPr/>
        <a:lstStyle/>
        <a:p>
          <a:endParaRPr lang="en-US"/>
        </a:p>
      </dgm:t>
    </dgm:pt>
    <dgm:pt modelId="{D12C1A56-4D3D-45B2-8650-03B6435FD5AD}">
      <dgm:prSet/>
      <dgm:spPr/>
      <dgm:t>
        <a:bodyPr/>
        <a:lstStyle/>
        <a:p>
          <a:r>
            <a:rPr lang="en-US" dirty="0"/>
            <a:t>IoT based Pub/Sub Architecture for low latency real time event processing</a:t>
          </a:r>
        </a:p>
      </dgm:t>
    </dgm:pt>
    <dgm:pt modelId="{27E44542-DED8-4D72-8705-5E99EBAE2D56}" type="parTrans" cxnId="{38B8C838-C799-43D2-AD68-76D8C3BA21B8}">
      <dgm:prSet/>
      <dgm:spPr/>
      <dgm:t>
        <a:bodyPr/>
        <a:lstStyle/>
        <a:p>
          <a:endParaRPr lang="en-US"/>
        </a:p>
      </dgm:t>
    </dgm:pt>
    <dgm:pt modelId="{D2092CE3-CFFF-42F1-8747-77054E134576}" type="sibTrans" cxnId="{38B8C838-C799-43D2-AD68-76D8C3BA21B8}">
      <dgm:prSet/>
      <dgm:spPr/>
      <dgm:t>
        <a:bodyPr/>
        <a:lstStyle/>
        <a:p>
          <a:endParaRPr lang="en-US"/>
        </a:p>
      </dgm:t>
    </dgm:pt>
    <dgm:pt modelId="{E0A567D1-39D1-4B34-B7F2-EFD4ACCE8AE7}">
      <dgm:prSet/>
      <dgm:spPr/>
      <dgm:t>
        <a:bodyPr/>
        <a:lstStyle/>
        <a:p>
          <a:r>
            <a:rPr lang="en-US" dirty="0" err="1"/>
            <a:t>MulNotification</a:t>
          </a:r>
          <a:r>
            <a:rPr lang="en-US" dirty="0"/>
            <a:t> via </a:t>
          </a:r>
          <a:r>
            <a:rPr lang="en-US" dirty="0" err="1"/>
            <a:t>multil</a:t>
          </a:r>
          <a:r>
            <a:rPr lang="en-US" dirty="0"/>
            <a:t> modal channels such as Email, SMS and Push notification (Extendable to support other channels)</a:t>
          </a:r>
        </a:p>
      </dgm:t>
    </dgm:pt>
    <dgm:pt modelId="{C8DCB9E2-DA0B-417E-AD08-B0B4175519EA}" type="parTrans" cxnId="{B9305BC5-E54F-4002-868D-9FA8E8B54092}">
      <dgm:prSet/>
      <dgm:spPr/>
      <dgm:t>
        <a:bodyPr/>
        <a:lstStyle/>
        <a:p>
          <a:endParaRPr lang="en-US"/>
        </a:p>
      </dgm:t>
    </dgm:pt>
    <dgm:pt modelId="{6519B9C7-225F-472A-A562-ACA6F89B270A}" type="sibTrans" cxnId="{B9305BC5-E54F-4002-868D-9FA8E8B54092}">
      <dgm:prSet/>
      <dgm:spPr/>
      <dgm:t>
        <a:bodyPr/>
        <a:lstStyle/>
        <a:p>
          <a:endParaRPr lang="en-US"/>
        </a:p>
      </dgm:t>
    </dgm:pt>
    <dgm:pt modelId="{729C9C90-5173-4013-8AE1-3EA255D428E5}">
      <dgm:prSet/>
      <dgm:spPr/>
      <dgm:t>
        <a:bodyPr/>
        <a:lstStyle/>
        <a:p>
          <a:r>
            <a:rPr lang="en-US" dirty="0"/>
            <a:t>High priority message handling (Currently assuming that all messages are independent of each other, No Segmentation)</a:t>
          </a:r>
        </a:p>
      </dgm:t>
    </dgm:pt>
    <dgm:pt modelId="{79B64C13-8EE8-4B37-8BA6-6830F0CA48D7}" type="parTrans" cxnId="{954CB177-9DA6-48BB-B71A-14F5BD523A60}">
      <dgm:prSet/>
      <dgm:spPr/>
      <dgm:t>
        <a:bodyPr/>
        <a:lstStyle/>
        <a:p>
          <a:endParaRPr lang="en-US"/>
        </a:p>
      </dgm:t>
    </dgm:pt>
    <dgm:pt modelId="{F6139710-9F41-4DA7-B140-B05C2FEBC23A}" type="sibTrans" cxnId="{954CB177-9DA6-48BB-B71A-14F5BD523A60}">
      <dgm:prSet/>
      <dgm:spPr/>
      <dgm:t>
        <a:bodyPr/>
        <a:lstStyle/>
        <a:p>
          <a:endParaRPr lang="en-US"/>
        </a:p>
      </dgm:t>
    </dgm:pt>
    <dgm:pt modelId="{592FC5DC-F6DF-4535-9CC9-8E9133F6AABC}">
      <dgm:prSet/>
      <dgm:spPr/>
      <dgm:t>
        <a:bodyPr/>
        <a:lstStyle/>
        <a:p>
          <a:r>
            <a:rPr lang="en-US" dirty="0"/>
            <a:t>Cost optimization using as many serverless services as possible</a:t>
          </a:r>
        </a:p>
      </dgm:t>
    </dgm:pt>
    <dgm:pt modelId="{75499B6C-C224-4237-9014-4A5C095565D1}" type="parTrans" cxnId="{300FD289-7124-42F0-BD76-7053D3563707}">
      <dgm:prSet/>
      <dgm:spPr/>
      <dgm:t>
        <a:bodyPr/>
        <a:lstStyle/>
        <a:p>
          <a:endParaRPr lang="en-US"/>
        </a:p>
      </dgm:t>
    </dgm:pt>
    <dgm:pt modelId="{F19DC083-2EC9-4D8F-AFEC-8FBB8187A8B9}" type="sibTrans" cxnId="{300FD289-7124-42F0-BD76-7053D3563707}">
      <dgm:prSet/>
      <dgm:spPr/>
      <dgm:t>
        <a:bodyPr/>
        <a:lstStyle/>
        <a:p>
          <a:endParaRPr lang="en-US"/>
        </a:p>
      </dgm:t>
    </dgm:pt>
    <dgm:pt modelId="{7193ABAC-8EFF-408E-8291-7480AEF0E85D}">
      <dgm:prSet/>
      <dgm:spPr/>
      <dgm:t>
        <a:bodyPr/>
        <a:lstStyle/>
        <a:p>
          <a:r>
            <a:rPr lang="en-US" dirty="0"/>
            <a:t>Durable, fault tolerant, automatic failover handling and Performant</a:t>
          </a:r>
        </a:p>
      </dgm:t>
    </dgm:pt>
    <dgm:pt modelId="{EB1AF065-6251-43AD-832B-D2997CD6C675}" type="parTrans" cxnId="{6D60FB77-1AA6-47FA-A449-709DB5FB0C34}">
      <dgm:prSet/>
      <dgm:spPr/>
      <dgm:t>
        <a:bodyPr/>
        <a:lstStyle/>
        <a:p>
          <a:endParaRPr lang="en-US"/>
        </a:p>
      </dgm:t>
    </dgm:pt>
    <dgm:pt modelId="{3E8E4938-6F9B-4D60-8AC5-0629BA04F083}" type="sibTrans" cxnId="{6D60FB77-1AA6-47FA-A449-709DB5FB0C34}">
      <dgm:prSet/>
      <dgm:spPr/>
      <dgm:t>
        <a:bodyPr/>
        <a:lstStyle/>
        <a:p>
          <a:endParaRPr lang="en-US"/>
        </a:p>
      </dgm:t>
    </dgm:pt>
    <dgm:pt modelId="{899928A4-2892-4846-A8EB-D78F53FA4271}">
      <dgm:prSet/>
      <dgm:spPr/>
      <dgm:t>
        <a:bodyPr/>
        <a:lstStyle/>
        <a:p>
          <a:r>
            <a:rPr lang="en-US" dirty="0"/>
            <a:t>Highly available, Scalable support for </a:t>
          </a:r>
          <a:r>
            <a:rPr lang="en-US" dirty="0" err="1"/>
            <a:t>upto</a:t>
          </a:r>
          <a:r>
            <a:rPr lang="en-US" dirty="0"/>
            <a:t> 1Billion messages notification/month</a:t>
          </a:r>
        </a:p>
      </dgm:t>
    </dgm:pt>
    <dgm:pt modelId="{FA90AB02-8943-4F39-84B3-63CBEE2CE16A}" type="parTrans" cxnId="{24F873B6-82C7-46E1-8B98-212BEC10143D}">
      <dgm:prSet/>
      <dgm:spPr/>
      <dgm:t>
        <a:bodyPr/>
        <a:lstStyle/>
        <a:p>
          <a:endParaRPr lang="en-US"/>
        </a:p>
      </dgm:t>
    </dgm:pt>
    <dgm:pt modelId="{5B067166-A6C1-4DB5-A303-66D5296BF707}" type="sibTrans" cxnId="{24F873B6-82C7-46E1-8B98-212BEC10143D}">
      <dgm:prSet/>
      <dgm:spPr/>
      <dgm:t>
        <a:bodyPr/>
        <a:lstStyle/>
        <a:p>
          <a:endParaRPr lang="en-US"/>
        </a:p>
      </dgm:t>
    </dgm:pt>
    <dgm:pt modelId="{36E35730-90D2-4DD9-8D48-CD9EED562A17}">
      <dgm:prSet/>
      <dgm:spPr/>
      <dgm:t>
        <a:bodyPr/>
        <a:lstStyle/>
        <a:p>
          <a:r>
            <a:rPr lang="en-US" dirty="0"/>
            <a:t>Audit and Retry of failed messages</a:t>
          </a:r>
        </a:p>
      </dgm:t>
    </dgm:pt>
    <dgm:pt modelId="{F3E1D145-D380-4128-AB6E-8042F3CD338F}" type="parTrans" cxnId="{F703FFAE-25AB-430B-A2FE-DD656AA083CE}">
      <dgm:prSet/>
      <dgm:spPr/>
      <dgm:t>
        <a:bodyPr/>
        <a:lstStyle/>
        <a:p>
          <a:endParaRPr lang="en-US"/>
        </a:p>
      </dgm:t>
    </dgm:pt>
    <dgm:pt modelId="{A6896897-BBCF-43CB-A21A-E34D1E283598}" type="sibTrans" cxnId="{F703FFAE-25AB-430B-A2FE-DD656AA083CE}">
      <dgm:prSet/>
      <dgm:spPr/>
      <dgm:t>
        <a:bodyPr/>
        <a:lstStyle/>
        <a:p>
          <a:endParaRPr lang="en-US"/>
        </a:p>
      </dgm:t>
    </dgm:pt>
    <dgm:pt modelId="{96FD0DAF-3462-4236-93C3-97D80FA99EB5}">
      <dgm:prSet/>
      <dgm:spPr/>
      <dgm:t>
        <a:bodyPr/>
        <a:lstStyle/>
        <a:p>
          <a:r>
            <a:rPr lang="en-US"/>
            <a:t>Time-sensitive notification such as notification during weekday from 9-5.</a:t>
          </a:r>
        </a:p>
      </dgm:t>
    </dgm:pt>
    <dgm:pt modelId="{352802D8-E6D2-40CA-88DC-BAC7602A141E}" type="parTrans" cxnId="{13070EB2-A8FD-46DB-B9DA-86BF8A3EC787}">
      <dgm:prSet/>
      <dgm:spPr/>
      <dgm:t>
        <a:bodyPr/>
        <a:lstStyle/>
        <a:p>
          <a:endParaRPr lang="en-US"/>
        </a:p>
      </dgm:t>
    </dgm:pt>
    <dgm:pt modelId="{7C866CD2-79C7-4F6A-A1DB-1C23AD3E250E}" type="sibTrans" cxnId="{13070EB2-A8FD-46DB-B9DA-86BF8A3EC787}">
      <dgm:prSet/>
      <dgm:spPr/>
      <dgm:t>
        <a:bodyPr/>
        <a:lstStyle/>
        <a:p>
          <a:endParaRPr lang="en-US"/>
        </a:p>
      </dgm:t>
    </dgm:pt>
    <dgm:pt modelId="{47671177-2323-4434-B69E-CD39C1A6F4C4}">
      <dgm:prSet/>
      <dgm:spPr/>
      <dgm:t>
        <a:bodyPr/>
        <a:lstStyle/>
        <a:p>
          <a:r>
            <a:rPr lang="en-US" dirty="0"/>
            <a:t>Notification based on Time zone of the end user (EST, CST and PST </a:t>
          </a:r>
          <a:r>
            <a:rPr lang="en-US" dirty="0" err="1"/>
            <a:t>etc</a:t>
          </a:r>
          <a:r>
            <a:rPr lang="en-US" dirty="0"/>
            <a:t>)</a:t>
          </a:r>
        </a:p>
      </dgm:t>
    </dgm:pt>
    <dgm:pt modelId="{DAFA09A4-B005-4967-8868-0896DE55FDC7}" type="parTrans" cxnId="{D347959D-EEDA-4D1A-8D0D-5BEF87D1AAC9}">
      <dgm:prSet/>
      <dgm:spPr/>
      <dgm:t>
        <a:bodyPr/>
        <a:lstStyle/>
        <a:p>
          <a:endParaRPr lang="en-US"/>
        </a:p>
      </dgm:t>
    </dgm:pt>
    <dgm:pt modelId="{3F0ABA75-3FDF-414D-B006-41C7DC096622}" type="sibTrans" cxnId="{D347959D-EEDA-4D1A-8D0D-5BEF87D1AAC9}">
      <dgm:prSet/>
      <dgm:spPr/>
      <dgm:t>
        <a:bodyPr/>
        <a:lstStyle/>
        <a:p>
          <a:endParaRPr lang="en-US"/>
        </a:p>
      </dgm:t>
    </dgm:pt>
    <dgm:pt modelId="{56A1B213-7AC6-47AA-BC66-6044C61F8351}">
      <dgm:prSet/>
      <dgm:spPr/>
      <dgm:t>
        <a:bodyPr/>
        <a:lstStyle/>
        <a:p>
          <a:r>
            <a:rPr lang="en-US" dirty="0"/>
            <a:t>Extendable architecture to handle bidirectional Text and Push notification communication.</a:t>
          </a:r>
        </a:p>
      </dgm:t>
    </dgm:pt>
    <dgm:pt modelId="{28589B37-FAB0-43D9-9009-5E14979CC69F}" type="parTrans" cxnId="{B3128FA8-409A-4081-A17C-73B4BBB2DA4B}">
      <dgm:prSet/>
      <dgm:spPr/>
      <dgm:t>
        <a:bodyPr/>
        <a:lstStyle/>
        <a:p>
          <a:endParaRPr lang="en-US"/>
        </a:p>
      </dgm:t>
    </dgm:pt>
    <dgm:pt modelId="{9D4C495E-B1F2-4A37-8846-4E7B5EA39C2A}" type="sibTrans" cxnId="{B3128FA8-409A-4081-A17C-73B4BBB2DA4B}">
      <dgm:prSet/>
      <dgm:spPr/>
      <dgm:t>
        <a:bodyPr/>
        <a:lstStyle/>
        <a:p>
          <a:endParaRPr lang="en-US"/>
        </a:p>
      </dgm:t>
    </dgm:pt>
    <dgm:pt modelId="{1E2B4099-C819-4D0D-A8EC-ECBAA23E8DEE}">
      <dgm:prSet/>
      <dgm:spPr/>
      <dgm:t>
        <a:bodyPr/>
        <a:lstStyle/>
        <a:p>
          <a:r>
            <a:rPr lang="en-US" dirty="0"/>
            <a:t>Multi language support as per user requirement using AWS translator</a:t>
          </a:r>
        </a:p>
      </dgm:t>
    </dgm:pt>
    <dgm:pt modelId="{9F4B40AE-EDCF-403C-9CB5-BDE3429A8907}" type="parTrans" cxnId="{39AB45E7-F02C-465E-B9A2-97269EF65E12}">
      <dgm:prSet/>
      <dgm:spPr/>
      <dgm:t>
        <a:bodyPr/>
        <a:lstStyle/>
        <a:p>
          <a:endParaRPr lang="en-US"/>
        </a:p>
      </dgm:t>
    </dgm:pt>
    <dgm:pt modelId="{99E7261A-2D36-4785-8971-031FEAA6F87F}" type="sibTrans" cxnId="{39AB45E7-F02C-465E-B9A2-97269EF65E12}">
      <dgm:prSet/>
      <dgm:spPr/>
      <dgm:t>
        <a:bodyPr/>
        <a:lstStyle/>
        <a:p>
          <a:endParaRPr lang="en-US"/>
        </a:p>
      </dgm:t>
    </dgm:pt>
    <dgm:pt modelId="{D25495E0-567F-47A2-A039-72855A3F7AF7}">
      <dgm:prSet/>
      <dgm:spPr/>
      <dgm:t>
        <a:bodyPr/>
        <a:lstStyle/>
        <a:p>
          <a:r>
            <a:rPr lang="en-US" dirty="0"/>
            <a:t>Using AWS managed services for less operational and management overhead.</a:t>
          </a:r>
        </a:p>
      </dgm:t>
    </dgm:pt>
    <dgm:pt modelId="{96F93741-A80E-4BCA-9D9D-79E5B8BA30CE}" type="parTrans" cxnId="{E0E769DC-C482-49CE-AD70-254E5FF4374C}">
      <dgm:prSet/>
      <dgm:spPr/>
      <dgm:t>
        <a:bodyPr/>
        <a:lstStyle/>
        <a:p>
          <a:endParaRPr lang="en-US"/>
        </a:p>
      </dgm:t>
    </dgm:pt>
    <dgm:pt modelId="{DCB031E9-5401-46A3-BAAF-BDEC00CB67E7}" type="sibTrans" cxnId="{E0E769DC-C482-49CE-AD70-254E5FF4374C}">
      <dgm:prSet/>
      <dgm:spPr/>
      <dgm:t>
        <a:bodyPr/>
        <a:lstStyle/>
        <a:p>
          <a:endParaRPr lang="en-US"/>
        </a:p>
      </dgm:t>
    </dgm:pt>
    <dgm:pt modelId="{70802BD3-BD44-4392-9702-7F542B238665}">
      <dgm:prSet/>
      <dgm:spPr/>
      <dgm:t>
        <a:bodyPr/>
        <a:lstStyle/>
        <a:p>
          <a:r>
            <a:rPr lang="en-US" dirty="0"/>
            <a:t>Secure and compliant with PCI, HIPPA standards</a:t>
          </a:r>
        </a:p>
      </dgm:t>
    </dgm:pt>
    <dgm:pt modelId="{F1A2D285-F8D5-4545-AC5C-4EA10A63427C}" type="parTrans" cxnId="{AA935750-9318-4483-A44E-C8D1C03BF29B}">
      <dgm:prSet/>
      <dgm:spPr/>
      <dgm:t>
        <a:bodyPr/>
        <a:lstStyle/>
        <a:p>
          <a:endParaRPr lang="en-US"/>
        </a:p>
      </dgm:t>
    </dgm:pt>
    <dgm:pt modelId="{08F9E247-30DE-4A25-B7A6-2B5F785CE540}" type="sibTrans" cxnId="{AA935750-9318-4483-A44E-C8D1C03BF29B}">
      <dgm:prSet/>
      <dgm:spPr/>
      <dgm:t>
        <a:bodyPr/>
        <a:lstStyle/>
        <a:p>
          <a:endParaRPr lang="en-US"/>
        </a:p>
      </dgm:t>
    </dgm:pt>
    <dgm:pt modelId="{D481FFE5-E9A4-4D14-89E0-93264E84509D}" type="pres">
      <dgm:prSet presAssocID="{C948AE54-022B-408F-9960-7C71DD4D6452}" presName="vert0" presStyleCnt="0">
        <dgm:presLayoutVars>
          <dgm:dir/>
          <dgm:animOne val="branch"/>
          <dgm:animLvl val="lvl"/>
        </dgm:presLayoutVars>
      </dgm:prSet>
      <dgm:spPr/>
    </dgm:pt>
    <dgm:pt modelId="{9F6F28D3-AFD4-4D29-9F8F-EAA2BB2C6972}" type="pres">
      <dgm:prSet presAssocID="{3EFB0FC8-B7F4-41C2-8EBF-878B39C3919A}" presName="thickLine" presStyleLbl="alignNode1" presStyleIdx="0" presStyleCnt="15"/>
      <dgm:spPr/>
    </dgm:pt>
    <dgm:pt modelId="{6B92F256-FAAD-4323-BBCF-00B6C06B3440}" type="pres">
      <dgm:prSet presAssocID="{3EFB0FC8-B7F4-41C2-8EBF-878B39C3919A}" presName="horz1" presStyleCnt="0"/>
      <dgm:spPr/>
    </dgm:pt>
    <dgm:pt modelId="{E43B0E07-7A7F-4F1D-97E5-23A76DE9ECFE}" type="pres">
      <dgm:prSet presAssocID="{3EFB0FC8-B7F4-41C2-8EBF-878B39C3919A}" presName="tx1" presStyleLbl="revTx" presStyleIdx="0" presStyleCnt="15"/>
      <dgm:spPr/>
    </dgm:pt>
    <dgm:pt modelId="{C1DC87AB-97B7-452A-9373-074920240197}" type="pres">
      <dgm:prSet presAssocID="{3EFB0FC8-B7F4-41C2-8EBF-878B39C3919A}" presName="vert1" presStyleCnt="0"/>
      <dgm:spPr/>
    </dgm:pt>
    <dgm:pt modelId="{4382AFFC-C517-4342-A00F-FA4DACC160BF}" type="pres">
      <dgm:prSet presAssocID="{FDBD7901-499C-4519-A56F-E4C8B9A4ED55}" presName="thickLine" presStyleLbl="alignNode1" presStyleIdx="1" presStyleCnt="15"/>
      <dgm:spPr/>
    </dgm:pt>
    <dgm:pt modelId="{EBBEB15C-C366-4FC1-9913-749D8D221F94}" type="pres">
      <dgm:prSet presAssocID="{FDBD7901-499C-4519-A56F-E4C8B9A4ED55}" presName="horz1" presStyleCnt="0"/>
      <dgm:spPr/>
    </dgm:pt>
    <dgm:pt modelId="{7239C3D2-785C-4713-923A-E4315A8E1DA4}" type="pres">
      <dgm:prSet presAssocID="{FDBD7901-499C-4519-A56F-E4C8B9A4ED55}" presName="tx1" presStyleLbl="revTx" presStyleIdx="1" presStyleCnt="15"/>
      <dgm:spPr/>
    </dgm:pt>
    <dgm:pt modelId="{6BDBC25B-5934-4462-94ED-C2A5627C0049}" type="pres">
      <dgm:prSet presAssocID="{FDBD7901-499C-4519-A56F-E4C8B9A4ED55}" presName="vert1" presStyleCnt="0"/>
      <dgm:spPr/>
    </dgm:pt>
    <dgm:pt modelId="{2E5E22A6-728C-478E-A0A1-23F9A576C228}" type="pres">
      <dgm:prSet presAssocID="{D12C1A56-4D3D-45B2-8650-03B6435FD5AD}" presName="thickLine" presStyleLbl="alignNode1" presStyleIdx="2" presStyleCnt="15"/>
      <dgm:spPr/>
    </dgm:pt>
    <dgm:pt modelId="{FA9A13FF-6728-402D-AABA-5559A4F7CFBB}" type="pres">
      <dgm:prSet presAssocID="{D12C1A56-4D3D-45B2-8650-03B6435FD5AD}" presName="horz1" presStyleCnt="0"/>
      <dgm:spPr/>
    </dgm:pt>
    <dgm:pt modelId="{446250A5-7C13-4958-9F3F-4797BBDEF1D5}" type="pres">
      <dgm:prSet presAssocID="{D12C1A56-4D3D-45B2-8650-03B6435FD5AD}" presName="tx1" presStyleLbl="revTx" presStyleIdx="2" presStyleCnt="15"/>
      <dgm:spPr/>
    </dgm:pt>
    <dgm:pt modelId="{DA09B5C3-EABD-479D-B2F6-C20FFBAE0DB7}" type="pres">
      <dgm:prSet presAssocID="{D12C1A56-4D3D-45B2-8650-03B6435FD5AD}" presName="vert1" presStyleCnt="0"/>
      <dgm:spPr/>
    </dgm:pt>
    <dgm:pt modelId="{2965225D-8E53-4435-BE94-354FC159A414}" type="pres">
      <dgm:prSet presAssocID="{E0A567D1-39D1-4B34-B7F2-EFD4ACCE8AE7}" presName="thickLine" presStyleLbl="alignNode1" presStyleIdx="3" presStyleCnt="15"/>
      <dgm:spPr/>
    </dgm:pt>
    <dgm:pt modelId="{961C85A0-9C1C-4CBF-8612-46478D306383}" type="pres">
      <dgm:prSet presAssocID="{E0A567D1-39D1-4B34-B7F2-EFD4ACCE8AE7}" presName="horz1" presStyleCnt="0"/>
      <dgm:spPr/>
    </dgm:pt>
    <dgm:pt modelId="{1B29A335-1367-4BDC-B35E-1948249D5F98}" type="pres">
      <dgm:prSet presAssocID="{E0A567D1-39D1-4B34-B7F2-EFD4ACCE8AE7}" presName="tx1" presStyleLbl="revTx" presStyleIdx="3" presStyleCnt="15"/>
      <dgm:spPr/>
    </dgm:pt>
    <dgm:pt modelId="{EC3942F0-21DA-43C8-A798-86AD15876AE5}" type="pres">
      <dgm:prSet presAssocID="{E0A567D1-39D1-4B34-B7F2-EFD4ACCE8AE7}" presName="vert1" presStyleCnt="0"/>
      <dgm:spPr/>
    </dgm:pt>
    <dgm:pt modelId="{C3935A62-D2AB-4019-8E2A-37E12146E0D0}" type="pres">
      <dgm:prSet presAssocID="{729C9C90-5173-4013-8AE1-3EA255D428E5}" presName="thickLine" presStyleLbl="alignNode1" presStyleIdx="4" presStyleCnt="15"/>
      <dgm:spPr/>
    </dgm:pt>
    <dgm:pt modelId="{27E0FCC6-20DD-485D-95E9-29D1447EFA66}" type="pres">
      <dgm:prSet presAssocID="{729C9C90-5173-4013-8AE1-3EA255D428E5}" presName="horz1" presStyleCnt="0"/>
      <dgm:spPr/>
    </dgm:pt>
    <dgm:pt modelId="{4EADF237-97F5-4E76-B5FC-FF1AE8A66BE7}" type="pres">
      <dgm:prSet presAssocID="{729C9C90-5173-4013-8AE1-3EA255D428E5}" presName="tx1" presStyleLbl="revTx" presStyleIdx="4" presStyleCnt="15"/>
      <dgm:spPr/>
    </dgm:pt>
    <dgm:pt modelId="{0E2C5D70-8A79-4AB5-A169-8A03DE601C7E}" type="pres">
      <dgm:prSet presAssocID="{729C9C90-5173-4013-8AE1-3EA255D428E5}" presName="vert1" presStyleCnt="0"/>
      <dgm:spPr/>
    </dgm:pt>
    <dgm:pt modelId="{5BA27B54-C645-4290-9F50-69006905D45E}" type="pres">
      <dgm:prSet presAssocID="{592FC5DC-F6DF-4535-9CC9-8E9133F6AABC}" presName="thickLine" presStyleLbl="alignNode1" presStyleIdx="5" presStyleCnt="15"/>
      <dgm:spPr/>
    </dgm:pt>
    <dgm:pt modelId="{F0FB2D1E-CACB-472F-8410-8784D4E4BC77}" type="pres">
      <dgm:prSet presAssocID="{592FC5DC-F6DF-4535-9CC9-8E9133F6AABC}" presName="horz1" presStyleCnt="0"/>
      <dgm:spPr/>
    </dgm:pt>
    <dgm:pt modelId="{5958C502-C47F-41A1-8E8A-51F2AC4A7D2B}" type="pres">
      <dgm:prSet presAssocID="{592FC5DC-F6DF-4535-9CC9-8E9133F6AABC}" presName="tx1" presStyleLbl="revTx" presStyleIdx="5" presStyleCnt="15"/>
      <dgm:spPr/>
    </dgm:pt>
    <dgm:pt modelId="{27193BF0-BA6F-4FA6-93BF-31A578D1EF2A}" type="pres">
      <dgm:prSet presAssocID="{592FC5DC-F6DF-4535-9CC9-8E9133F6AABC}" presName="vert1" presStyleCnt="0"/>
      <dgm:spPr/>
    </dgm:pt>
    <dgm:pt modelId="{157B4C54-0D60-4B85-A25C-5D68A987FF04}" type="pres">
      <dgm:prSet presAssocID="{7193ABAC-8EFF-408E-8291-7480AEF0E85D}" presName="thickLine" presStyleLbl="alignNode1" presStyleIdx="6" presStyleCnt="15"/>
      <dgm:spPr/>
    </dgm:pt>
    <dgm:pt modelId="{9344DA11-B928-46F1-AA76-9A89D5B573D5}" type="pres">
      <dgm:prSet presAssocID="{7193ABAC-8EFF-408E-8291-7480AEF0E85D}" presName="horz1" presStyleCnt="0"/>
      <dgm:spPr/>
    </dgm:pt>
    <dgm:pt modelId="{8C88E956-B930-4923-B358-DF31A6C651C3}" type="pres">
      <dgm:prSet presAssocID="{7193ABAC-8EFF-408E-8291-7480AEF0E85D}" presName="tx1" presStyleLbl="revTx" presStyleIdx="6" presStyleCnt="15"/>
      <dgm:spPr/>
    </dgm:pt>
    <dgm:pt modelId="{89489294-4109-44A0-9D72-1BC40DB2CF7E}" type="pres">
      <dgm:prSet presAssocID="{7193ABAC-8EFF-408E-8291-7480AEF0E85D}" presName="vert1" presStyleCnt="0"/>
      <dgm:spPr/>
    </dgm:pt>
    <dgm:pt modelId="{EC9DE995-4CDB-47F9-BFDC-0FC52987BCF5}" type="pres">
      <dgm:prSet presAssocID="{899928A4-2892-4846-A8EB-D78F53FA4271}" presName="thickLine" presStyleLbl="alignNode1" presStyleIdx="7" presStyleCnt="15"/>
      <dgm:spPr/>
    </dgm:pt>
    <dgm:pt modelId="{6E8317F5-3396-4FC1-8CE1-2530A446397D}" type="pres">
      <dgm:prSet presAssocID="{899928A4-2892-4846-A8EB-D78F53FA4271}" presName="horz1" presStyleCnt="0"/>
      <dgm:spPr/>
    </dgm:pt>
    <dgm:pt modelId="{B2B93ED9-4E07-4FC0-B0E3-5B5D0F852A91}" type="pres">
      <dgm:prSet presAssocID="{899928A4-2892-4846-A8EB-D78F53FA4271}" presName="tx1" presStyleLbl="revTx" presStyleIdx="7" presStyleCnt="15"/>
      <dgm:spPr/>
    </dgm:pt>
    <dgm:pt modelId="{1E34CD8A-F817-40B8-8159-628C960CC6FE}" type="pres">
      <dgm:prSet presAssocID="{899928A4-2892-4846-A8EB-D78F53FA4271}" presName="vert1" presStyleCnt="0"/>
      <dgm:spPr/>
    </dgm:pt>
    <dgm:pt modelId="{E6173DD3-803C-48E6-A840-1F151F898AE5}" type="pres">
      <dgm:prSet presAssocID="{36E35730-90D2-4DD9-8D48-CD9EED562A17}" presName="thickLine" presStyleLbl="alignNode1" presStyleIdx="8" presStyleCnt="15"/>
      <dgm:spPr/>
    </dgm:pt>
    <dgm:pt modelId="{1B66F956-72D6-450A-A7CD-EE3DCE729948}" type="pres">
      <dgm:prSet presAssocID="{36E35730-90D2-4DD9-8D48-CD9EED562A17}" presName="horz1" presStyleCnt="0"/>
      <dgm:spPr/>
    </dgm:pt>
    <dgm:pt modelId="{D4B201F9-2631-419A-BAC4-420F640A4CFA}" type="pres">
      <dgm:prSet presAssocID="{36E35730-90D2-4DD9-8D48-CD9EED562A17}" presName="tx1" presStyleLbl="revTx" presStyleIdx="8" presStyleCnt="15"/>
      <dgm:spPr/>
    </dgm:pt>
    <dgm:pt modelId="{5A5C5188-9CDF-4FF0-8FCC-F95F96A2D3E0}" type="pres">
      <dgm:prSet presAssocID="{36E35730-90D2-4DD9-8D48-CD9EED562A17}" presName="vert1" presStyleCnt="0"/>
      <dgm:spPr/>
    </dgm:pt>
    <dgm:pt modelId="{F661419B-36A4-46D7-A3C7-C24D01DA6332}" type="pres">
      <dgm:prSet presAssocID="{96FD0DAF-3462-4236-93C3-97D80FA99EB5}" presName="thickLine" presStyleLbl="alignNode1" presStyleIdx="9" presStyleCnt="15"/>
      <dgm:spPr/>
    </dgm:pt>
    <dgm:pt modelId="{E7315860-5BFC-4260-A11E-36BF770F3416}" type="pres">
      <dgm:prSet presAssocID="{96FD0DAF-3462-4236-93C3-97D80FA99EB5}" presName="horz1" presStyleCnt="0"/>
      <dgm:spPr/>
    </dgm:pt>
    <dgm:pt modelId="{A9CB6DD3-EF0F-45CE-8832-982D778B5FBB}" type="pres">
      <dgm:prSet presAssocID="{96FD0DAF-3462-4236-93C3-97D80FA99EB5}" presName="tx1" presStyleLbl="revTx" presStyleIdx="9" presStyleCnt="15"/>
      <dgm:spPr/>
    </dgm:pt>
    <dgm:pt modelId="{6A5DD19B-8A6D-40FF-A3FF-0F4491A7236B}" type="pres">
      <dgm:prSet presAssocID="{96FD0DAF-3462-4236-93C3-97D80FA99EB5}" presName="vert1" presStyleCnt="0"/>
      <dgm:spPr/>
    </dgm:pt>
    <dgm:pt modelId="{C81CD851-5BCE-4E1E-9D91-4A5BC25B96C9}" type="pres">
      <dgm:prSet presAssocID="{47671177-2323-4434-B69E-CD39C1A6F4C4}" presName="thickLine" presStyleLbl="alignNode1" presStyleIdx="10" presStyleCnt="15"/>
      <dgm:spPr/>
    </dgm:pt>
    <dgm:pt modelId="{328CBEAD-D826-48A2-A542-C71A3D91ECD9}" type="pres">
      <dgm:prSet presAssocID="{47671177-2323-4434-B69E-CD39C1A6F4C4}" presName="horz1" presStyleCnt="0"/>
      <dgm:spPr/>
    </dgm:pt>
    <dgm:pt modelId="{9463BFA2-8039-4C08-B96B-B94CBF053D5C}" type="pres">
      <dgm:prSet presAssocID="{47671177-2323-4434-B69E-CD39C1A6F4C4}" presName="tx1" presStyleLbl="revTx" presStyleIdx="10" presStyleCnt="15"/>
      <dgm:spPr/>
    </dgm:pt>
    <dgm:pt modelId="{49C6C201-0CCE-4AF8-99E8-E6508C703C83}" type="pres">
      <dgm:prSet presAssocID="{47671177-2323-4434-B69E-CD39C1A6F4C4}" presName="vert1" presStyleCnt="0"/>
      <dgm:spPr/>
    </dgm:pt>
    <dgm:pt modelId="{2DC556D3-17D9-4C05-9F7A-25B4D7979843}" type="pres">
      <dgm:prSet presAssocID="{56A1B213-7AC6-47AA-BC66-6044C61F8351}" presName="thickLine" presStyleLbl="alignNode1" presStyleIdx="11" presStyleCnt="15"/>
      <dgm:spPr/>
    </dgm:pt>
    <dgm:pt modelId="{39A90CF1-3F5A-48ED-89C1-AC69E02BB30E}" type="pres">
      <dgm:prSet presAssocID="{56A1B213-7AC6-47AA-BC66-6044C61F8351}" presName="horz1" presStyleCnt="0"/>
      <dgm:spPr/>
    </dgm:pt>
    <dgm:pt modelId="{A7CE8092-B332-44BB-BB2A-850BE5446FBE}" type="pres">
      <dgm:prSet presAssocID="{56A1B213-7AC6-47AA-BC66-6044C61F8351}" presName="tx1" presStyleLbl="revTx" presStyleIdx="11" presStyleCnt="15"/>
      <dgm:spPr/>
    </dgm:pt>
    <dgm:pt modelId="{C2C02561-F3C4-4F0C-9A92-59BF02EC873E}" type="pres">
      <dgm:prSet presAssocID="{56A1B213-7AC6-47AA-BC66-6044C61F8351}" presName="vert1" presStyleCnt="0"/>
      <dgm:spPr/>
    </dgm:pt>
    <dgm:pt modelId="{96968E01-7AA2-4114-9DD0-D71E663AD8AE}" type="pres">
      <dgm:prSet presAssocID="{1E2B4099-C819-4D0D-A8EC-ECBAA23E8DEE}" presName="thickLine" presStyleLbl="alignNode1" presStyleIdx="12" presStyleCnt="15"/>
      <dgm:spPr/>
    </dgm:pt>
    <dgm:pt modelId="{E220F5E7-0DB5-404C-A570-A51271770552}" type="pres">
      <dgm:prSet presAssocID="{1E2B4099-C819-4D0D-A8EC-ECBAA23E8DEE}" presName="horz1" presStyleCnt="0"/>
      <dgm:spPr/>
    </dgm:pt>
    <dgm:pt modelId="{1A043CD1-2E13-4923-A974-C82047A25A51}" type="pres">
      <dgm:prSet presAssocID="{1E2B4099-C819-4D0D-A8EC-ECBAA23E8DEE}" presName="tx1" presStyleLbl="revTx" presStyleIdx="12" presStyleCnt="15"/>
      <dgm:spPr/>
    </dgm:pt>
    <dgm:pt modelId="{587BE973-5862-4A9A-85FA-E9295729C9B4}" type="pres">
      <dgm:prSet presAssocID="{1E2B4099-C819-4D0D-A8EC-ECBAA23E8DEE}" presName="vert1" presStyleCnt="0"/>
      <dgm:spPr/>
    </dgm:pt>
    <dgm:pt modelId="{9292FBD0-21D3-48AC-85C6-21BC67BCEC9C}" type="pres">
      <dgm:prSet presAssocID="{D25495E0-567F-47A2-A039-72855A3F7AF7}" presName="thickLine" presStyleLbl="alignNode1" presStyleIdx="13" presStyleCnt="15"/>
      <dgm:spPr/>
    </dgm:pt>
    <dgm:pt modelId="{F8809AB7-3336-458E-B5DD-D65A0E5CFAFE}" type="pres">
      <dgm:prSet presAssocID="{D25495E0-567F-47A2-A039-72855A3F7AF7}" presName="horz1" presStyleCnt="0"/>
      <dgm:spPr/>
    </dgm:pt>
    <dgm:pt modelId="{EDA1C7EB-FA92-4009-BB63-8DB9B8274ED1}" type="pres">
      <dgm:prSet presAssocID="{D25495E0-567F-47A2-A039-72855A3F7AF7}" presName="tx1" presStyleLbl="revTx" presStyleIdx="13" presStyleCnt="15"/>
      <dgm:spPr/>
    </dgm:pt>
    <dgm:pt modelId="{D765A598-B405-426B-8064-0C6E7F654CA1}" type="pres">
      <dgm:prSet presAssocID="{D25495E0-567F-47A2-A039-72855A3F7AF7}" presName="vert1" presStyleCnt="0"/>
      <dgm:spPr/>
    </dgm:pt>
    <dgm:pt modelId="{706B0C4A-BFD7-43EC-BA53-2A2C050CB9F3}" type="pres">
      <dgm:prSet presAssocID="{70802BD3-BD44-4392-9702-7F542B238665}" presName="thickLine" presStyleLbl="alignNode1" presStyleIdx="14" presStyleCnt="15"/>
      <dgm:spPr/>
    </dgm:pt>
    <dgm:pt modelId="{B72D29C1-5C7E-4149-80A1-F377680DE5C8}" type="pres">
      <dgm:prSet presAssocID="{70802BD3-BD44-4392-9702-7F542B238665}" presName="horz1" presStyleCnt="0"/>
      <dgm:spPr/>
    </dgm:pt>
    <dgm:pt modelId="{2F2B7A1F-AC2C-4925-9320-F353741DC2CE}" type="pres">
      <dgm:prSet presAssocID="{70802BD3-BD44-4392-9702-7F542B238665}" presName="tx1" presStyleLbl="revTx" presStyleIdx="14" presStyleCnt="15"/>
      <dgm:spPr/>
    </dgm:pt>
    <dgm:pt modelId="{7D2947A8-710D-410C-9354-0E1042E06E83}" type="pres">
      <dgm:prSet presAssocID="{70802BD3-BD44-4392-9702-7F542B238665}" presName="vert1" presStyleCnt="0"/>
      <dgm:spPr/>
    </dgm:pt>
  </dgm:ptLst>
  <dgm:cxnLst>
    <dgm:cxn modelId="{AD52E507-68C5-4A81-8E1D-ED631744BAA5}" srcId="{C948AE54-022B-408F-9960-7C71DD4D6452}" destId="{FDBD7901-499C-4519-A56F-E4C8B9A4ED55}" srcOrd="1" destOrd="0" parTransId="{6F0959AD-5CB2-4E06-BDAA-3422A50C0AF3}" sibTransId="{5D75A1AA-EA5C-4631-A4F8-5B5A1A8D30F1}"/>
    <dgm:cxn modelId="{62B4730C-C065-495F-BFAA-DC2BA3191361}" srcId="{C948AE54-022B-408F-9960-7C71DD4D6452}" destId="{3EFB0FC8-B7F4-41C2-8EBF-878B39C3919A}" srcOrd="0" destOrd="0" parTransId="{C27FDD7C-66FE-4B40-B476-065BF9391031}" sibTransId="{5EA1119D-AA38-4069-B95D-E3435F534239}"/>
    <dgm:cxn modelId="{1F0BC810-1321-42D7-9C52-36E4FAEDC88F}" type="presOf" srcId="{47671177-2323-4434-B69E-CD39C1A6F4C4}" destId="{9463BFA2-8039-4C08-B96B-B94CBF053D5C}" srcOrd="0" destOrd="0" presId="urn:microsoft.com/office/officeart/2008/layout/LinedList"/>
    <dgm:cxn modelId="{98989118-0DEB-4513-ADFF-FD0381003D25}" type="presOf" srcId="{592FC5DC-F6DF-4535-9CC9-8E9133F6AABC}" destId="{5958C502-C47F-41A1-8E8A-51F2AC4A7D2B}" srcOrd="0" destOrd="0" presId="urn:microsoft.com/office/officeart/2008/layout/LinedList"/>
    <dgm:cxn modelId="{4B57C024-6212-4DCA-8FDB-E7194F3605BC}" type="presOf" srcId="{56A1B213-7AC6-47AA-BC66-6044C61F8351}" destId="{A7CE8092-B332-44BB-BB2A-850BE5446FBE}" srcOrd="0" destOrd="0" presId="urn:microsoft.com/office/officeart/2008/layout/LinedList"/>
    <dgm:cxn modelId="{4F7C4631-0285-49A2-9A75-5321F8E07D96}" type="presOf" srcId="{D12C1A56-4D3D-45B2-8650-03B6435FD5AD}" destId="{446250A5-7C13-4958-9F3F-4797BBDEF1D5}" srcOrd="0" destOrd="0" presId="urn:microsoft.com/office/officeart/2008/layout/LinedList"/>
    <dgm:cxn modelId="{CAB8CC31-CE66-4235-82CA-9D12C1D4EB6B}" type="presOf" srcId="{3EFB0FC8-B7F4-41C2-8EBF-878B39C3919A}" destId="{E43B0E07-7A7F-4F1D-97E5-23A76DE9ECFE}" srcOrd="0" destOrd="0" presId="urn:microsoft.com/office/officeart/2008/layout/LinedList"/>
    <dgm:cxn modelId="{38B8C838-C799-43D2-AD68-76D8C3BA21B8}" srcId="{C948AE54-022B-408F-9960-7C71DD4D6452}" destId="{D12C1A56-4D3D-45B2-8650-03B6435FD5AD}" srcOrd="2" destOrd="0" parTransId="{27E44542-DED8-4D72-8705-5E99EBAE2D56}" sibTransId="{D2092CE3-CFFF-42F1-8747-77054E134576}"/>
    <dgm:cxn modelId="{C3ADBD67-B5E8-465E-B2F5-79C5C3A49D10}" type="presOf" srcId="{1E2B4099-C819-4D0D-A8EC-ECBAA23E8DEE}" destId="{1A043CD1-2E13-4923-A974-C82047A25A51}" srcOrd="0" destOrd="0" presId="urn:microsoft.com/office/officeart/2008/layout/LinedList"/>
    <dgm:cxn modelId="{AA935750-9318-4483-A44E-C8D1C03BF29B}" srcId="{C948AE54-022B-408F-9960-7C71DD4D6452}" destId="{70802BD3-BD44-4392-9702-7F542B238665}" srcOrd="14" destOrd="0" parTransId="{F1A2D285-F8D5-4545-AC5C-4EA10A63427C}" sibTransId="{08F9E247-30DE-4A25-B7A6-2B5F785CE540}"/>
    <dgm:cxn modelId="{359DE250-B493-4916-8953-785B9BD9BE69}" type="presOf" srcId="{C948AE54-022B-408F-9960-7C71DD4D6452}" destId="{D481FFE5-E9A4-4D14-89E0-93264E84509D}" srcOrd="0" destOrd="0" presId="urn:microsoft.com/office/officeart/2008/layout/LinedList"/>
    <dgm:cxn modelId="{954CB177-9DA6-48BB-B71A-14F5BD523A60}" srcId="{C948AE54-022B-408F-9960-7C71DD4D6452}" destId="{729C9C90-5173-4013-8AE1-3EA255D428E5}" srcOrd="4" destOrd="0" parTransId="{79B64C13-8EE8-4B37-8BA6-6830F0CA48D7}" sibTransId="{F6139710-9F41-4DA7-B140-B05C2FEBC23A}"/>
    <dgm:cxn modelId="{6D60FB77-1AA6-47FA-A449-709DB5FB0C34}" srcId="{C948AE54-022B-408F-9960-7C71DD4D6452}" destId="{7193ABAC-8EFF-408E-8291-7480AEF0E85D}" srcOrd="6" destOrd="0" parTransId="{EB1AF065-6251-43AD-832B-D2997CD6C675}" sibTransId="{3E8E4938-6F9B-4D60-8AC5-0629BA04F083}"/>
    <dgm:cxn modelId="{300FD289-7124-42F0-BD76-7053D3563707}" srcId="{C948AE54-022B-408F-9960-7C71DD4D6452}" destId="{592FC5DC-F6DF-4535-9CC9-8E9133F6AABC}" srcOrd="5" destOrd="0" parTransId="{75499B6C-C224-4237-9014-4A5C095565D1}" sibTransId="{F19DC083-2EC9-4D8F-AFEC-8FBB8187A8B9}"/>
    <dgm:cxn modelId="{DE6A498D-0EF5-4BD2-97D6-DC197D63E80C}" type="presOf" srcId="{96FD0DAF-3462-4236-93C3-97D80FA99EB5}" destId="{A9CB6DD3-EF0F-45CE-8832-982D778B5FBB}" srcOrd="0" destOrd="0" presId="urn:microsoft.com/office/officeart/2008/layout/LinedList"/>
    <dgm:cxn modelId="{BC90BB8F-721A-4C13-BAFA-AEE101417AC6}" type="presOf" srcId="{36E35730-90D2-4DD9-8D48-CD9EED562A17}" destId="{D4B201F9-2631-419A-BAC4-420F640A4CFA}" srcOrd="0" destOrd="0" presId="urn:microsoft.com/office/officeart/2008/layout/LinedList"/>
    <dgm:cxn modelId="{D347959D-EEDA-4D1A-8D0D-5BEF87D1AAC9}" srcId="{C948AE54-022B-408F-9960-7C71DD4D6452}" destId="{47671177-2323-4434-B69E-CD39C1A6F4C4}" srcOrd="10" destOrd="0" parTransId="{DAFA09A4-B005-4967-8868-0896DE55FDC7}" sibTransId="{3F0ABA75-3FDF-414D-B006-41C7DC096622}"/>
    <dgm:cxn modelId="{7FF835A8-B1EF-4E35-AA7D-F9BEA96DB9D9}" type="presOf" srcId="{7193ABAC-8EFF-408E-8291-7480AEF0E85D}" destId="{8C88E956-B930-4923-B358-DF31A6C651C3}" srcOrd="0" destOrd="0" presId="urn:microsoft.com/office/officeart/2008/layout/LinedList"/>
    <dgm:cxn modelId="{B3128FA8-409A-4081-A17C-73B4BBB2DA4B}" srcId="{C948AE54-022B-408F-9960-7C71DD4D6452}" destId="{56A1B213-7AC6-47AA-BC66-6044C61F8351}" srcOrd="11" destOrd="0" parTransId="{28589B37-FAB0-43D9-9009-5E14979CC69F}" sibTransId="{9D4C495E-B1F2-4A37-8846-4E7B5EA39C2A}"/>
    <dgm:cxn modelId="{F703FFAE-25AB-430B-A2FE-DD656AA083CE}" srcId="{C948AE54-022B-408F-9960-7C71DD4D6452}" destId="{36E35730-90D2-4DD9-8D48-CD9EED562A17}" srcOrd="8" destOrd="0" parTransId="{F3E1D145-D380-4128-AB6E-8042F3CD338F}" sibTransId="{A6896897-BBCF-43CB-A21A-E34D1E283598}"/>
    <dgm:cxn modelId="{13070EB2-A8FD-46DB-B9DA-86BF8A3EC787}" srcId="{C948AE54-022B-408F-9960-7C71DD4D6452}" destId="{96FD0DAF-3462-4236-93C3-97D80FA99EB5}" srcOrd="9" destOrd="0" parTransId="{352802D8-E6D2-40CA-88DC-BAC7602A141E}" sibTransId="{7C866CD2-79C7-4F6A-A1DB-1C23AD3E250E}"/>
    <dgm:cxn modelId="{24F873B6-82C7-46E1-8B98-212BEC10143D}" srcId="{C948AE54-022B-408F-9960-7C71DD4D6452}" destId="{899928A4-2892-4846-A8EB-D78F53FA4271}" srcOrd="7" destOrd="0" parTransId="{FA90AB02-8943-4F39-84B3-63CBEE2CE16A}" sibTransId="{5B067166-A6C1-4DB5-A303-66D5296BF707}"/>
    <dgm:cxn modelId="{B9305BC5-E54F-4002-868D-9FA8E8B54092}" srcId="{C948AE54-022B-408F-9960-7C71DD4D6452}" destId="{E0A567D1-39D1-4B34-B7F2-EFD4ACCE8AE7}" srcOrd="3" destOrd="0" parTransId="{C8DCB9E2-DA0B-417E-AD08-B0B4175519EA}" sibTransId="{6519B9C7-225F-472A-A562-ACA6F89B270A}"/>
    <dgm:cxn modelId="{EC8BB4D9-0956-4FD1-9EDF-C9B2ACCAA237}" type="presOf" srcId="{70802BD3-BD44-4392-9702-7F542B238665}" destId="{2F2B7A1F-AC2C-4925-9320-F353741DC2CE}" srcOrd="0" destOrd="0" presId="urn:microsoft.com/office/officeart/2008/layout/LinedList"/>
    <dgm:cxn modelId="{E0E769DC-C482-49CE-AD70-254E5FF4374C}" srcId="{C948AE54-022B-408F-9960-7C71DD4D6452}" destId="{D25495E0-567F-47A2-A039-72855A3F7AF7}" srcOrd="13" destOrd="0" parTransId="{96F93741-A80E-4BCA-9D9D-79E5B8BA30CE}" sibTransId="{DCB031E9-5401-46A3-BAAF-BDEC00CB67E7}"/>
    <dgm:cxn modelId="{B0210BDD-0771-46BB-BBB9-B0647B87AA0C}" type="presOf" srcId="{FDBD7901-499C-4519-A56F-E4C8B9A4ED55}" destId="{7239C3D2-785C-4713-923A-E4315A8E1DA4}" srcOrd="0" destOrd="0" presId="urn:microsoft.com/office/officeart/2008/layout/LinedList"/>
    <dgm:cxn modelId="{94A8D0E1-C6E4-4BD9-938D-E4E9AD86E41B}" type="presOf" srcId="{E0A567D1-39D1-4B34-B7F2-EFD4ACCE8AE7}" destId="{1B29A335-1367-4BDC-B35E-1948249D5F98}" srcOrd="0" destOrd="0" presId="urn:microsoft.com/office/officeart/2008/layout/LinedList"/>
    <dgm:cxn modelId="{886426E2-75D1-41D2-906C-2877E3C7B203}" type="presOf" srcId="{D25495E0-567F-47A2-A039-72855A3F7AF7}" destId="{EDA1C7EB-FA92-4009-BB63-8DB9B8274ED1}" srcOrd="0" destOrd="0" presId="urn:microsoft.com/office/officeart/2008/layout/LinedList"/>
    <dgm:cxn modelId="{39AB45E7-F02C-465E-B9A2-97269EF65E12}" srcId="{C948AE54-022B-408F-9960-7C71DD4D6452}" destId="{1E2B4099-C819-4D0D-A8EC-ECBAA23E8DEE}" srcOrd="12" destOrd="0" parTransId="{9F4B40AE-EDCF-403C-9CB5-BDE3429A8907}" sibTransId="{99E7261A-2D36-4785-8971-031FEAA6F87F}"/>
    <dgm:cxn modelId="{5213A9ED-B4E9-4B3D-8DFC-12F29AAEAE0F}" type="presOf" srcId="{729C9C90-5173-4013-8AE1-3EA255D428E5}" destId="{4EADF237-97F5-4E76-B5FC-FF1AE8A66BE7}" srcOrd="0" destOrd="0" presId="urn:microsoft.com/office/officeart/2008/layout/LinedList"/>
    <dgm:cxn modelId="{AB90F8FE-0F5D-4795-A573-6D4CB760CF50}" type="presOf" srcId="{899928A4-2892-4846-A8EB-D78F53FA4271}" destId="{B2B93ED9-4E07-4FC0-B0E3-5B5D0F852A91}" srcOrd="0" destOrd="0" presId="urn:microsoft.com/office/officeart/2008/layout/LinedList"/>
    <dgm:cxn modelId="{6BC59720-1997-4D2D-BFBA-6B0EDB41E0B4}" type="presParOf" srcId="{D481FFE5-E9A4-4D14-89E0-93264E84509D}" destId="{9F6F28D3-AFD4-4D29-9F8F-EAA2BB2C6972}" srcOrd="0" destOrd="0" presId="urn:microsoft.com/office/officeart/2008/layout/LinedList"/>
    <dgm:cxn modelId="{EC5E849B-18C3-4E64-8FE4-973AD968F89A}" type="presParOf" srcId="{D481FFE5-E9A4-4D14-89E0-93264E84509D}" destId="{6B92F256-FAAD-4323-BBCF-00B6C06B3440}" srcOrd="1" destOrd="0" presId="urn:microsoft.com/office/officeart/2008/layout/LinedList"/>
    <dgm:cxn modelId="{A77A96BD-580C-48C5-8FAC-3BD6B2D95DE2}" type="presParOf" srcId="{6B92F256-FAAD-4323-BBCF-00B6C06B3440}" destId="{E43B0E07-7A7F-4F1D-97E5-23A76DE9ECFE}" srcOrd="0" destOrd="0" presId="urn:microsoft.com/office/officeart/2008/layout/LinedList"/>
    <dgm:cxn modelId="{5340A764-89EC-473A-B221-025946CAEAF2}" type="presParOf" srcId="{6B92F256-FAAD-4323-BBCF-00B6C06B3440}" destId="{C1DC87AB-97B7-452A-9373-074920240197}" srcOrd="1" destOrd="0" presId="urn:microsoft.com/office/officeart/2008/layout/LinedList"/>
    <dgm:cxn modelId="{890053D1-07F5-42EC-BB04-C299FD320075}" type="presParOf" srcId="{D481FFE5-E9A4-4D14-89E0-93264E84509D}" destId="{4382AFFC-C517-4342-A00F-FA4DACC160BF}" srcOrd="2" destOrd="0" presId="urn:microsoft.com/office/officeart/2008/layout/LinedList"/>
    <dgm:cxn modelId="{0C0D2A9B-947F-4F1C-8D7C-C7D8F442A2B1}" type="presParOf" srcId="{D481FFE5-E9A4-4D14-89E0-93264E84509D}" destId="{EBBEB15C-C366-4FC1-9913-749D8D221F94}" srcOrd="3" destOrd="0" presId="urn:microsoft.com/office/officeart/2008/layout/LinedList"/>
    <dgm:cxn modelId="{8F943490-E2D7-4BB4-8B48-13A11EEAAF14}" type="presParOf" srcId="{EBBEB15C-C366-4FC1-9913-749D8D221F94}" destId="{7239C3D2-785C-4713-923A-E4315A8E1DA4}" srcOrd="0" destOrd="0" presId="urn:microsoft.com/office/officeart/2008/layout/LinedList"/>
    <dgm:cxn modelId="{87C41D2F-97D7-4861-AC32-0B8469330F8B}" type="presParOf" srcId="{EBBEB15C-C366-4FC1-9913-749D8D221F94}" destId="{6BDBC25B-5934-4462-94ED-C2A5627C0049}" srcOrd="1" destOrd="0" presId="urn:microsoft.com/office/officeart/2008/layout/LinedList"/>
    <dgm:cxn modelId="{23A831FA-EFED-40A2-86EE-4E25B2F041FD}" type="presParOf" srcId="{D481FFE5-E9A4-4D14-89E0-93264E84509D}" destId="{2E5E22A6-728C-478E-A0A1-23F9A576C228}" srcOrd="4" destOrd="0" presId="urn:microsoft.com/office/officeart/2008/layout/LinedList"/>
    <dgm:cxn modelId="{EF68804F-CFA6-4BE7-9DF4-C2910247430F}" type="presParOf" srcId="{D481FFE5-E9A4-4D14-89E0-93264E84509D}" destId="{FA9A13FF-6728-402D-AABA-5559A4F7CFBB}" srcOrd="5" destOrd="0" presId="urn:microsoft.com/office/officeart/2008/layout/LinedList"/>
    <dgm:cxn modelId="{0267F882-DF05-41B8-A5B3-9744712B0910}" type="presParOf" srcId="{FA9A13FF-6728-402D-AABA-5559A4F7CFBB}" destId="{446250A5-7C13-4958-9F3F-4797BBDEF1D5}" srcOrd="0" destOrd="0" presId="urn:microsoft.com/office/officeart/2008/layout/LinedList"/>
    <dgm:cxn modelId="{2BFC2AC7-9AF6-4C60-B874-E012259A503F}" type="presParOf" srcId="{FA9A13FF-6728-402D-AABA-5559A4F7CFBB}" destId="{DA09B5C3-EABD-479D-B2F6-C20FFBAE0DB7}" srcOrd="1" destOrd="0" presId="urn:microsoft.com/office/officeart/2008/layout/LinedList"/>
    <dgm:cxn modelId="{E9D746DB-06A6-4C1C-A098-C138E757AF35}" type="presParOf" srcId="{D481FFE5-E9A4-4D14-89E0-93264E84509D}" destId="{2965225D-8E53-4435-BE94-354FC159A414}" srcOrd="6" destOrd="0" presId="urn:microsoft.com/office/officeart/2008/layout/LinedList"/>
    <dgm:cxn modelId="{BE27023A-DC8E-4E57-B26F-F0B5D1A9BDF9}" type="presParOf" srcId="{D481FFE5-E9A4-4D14-89E0-93264E84509D}" destId="{961C85A0-9C1C-4CBF-8612-46478D306383}" srcOrd="7" destOrd="0" presId="urn:microsoft.com/office/officeart/2008/layout/LinedList"/>
    <dgm:cxn modelId="{A4280919-721A-47A6-B521-B513B5EC30CF}" type="presParOf" srcId="{961C85A0-9C1C-4CBF-8612-46478D306383}" destId="{1B29A335-1367-4BDC-B35E-1948249D5F98}" srcOrd="0" destOrd="0" presId="urn:microsoft.com/office/officeart/2008/layout/LinedList"/>
    <dgm:cxn modelId="{9B6101D6-31A0-499B-8923-E8E77CBEE2FF}" type="presParOf" srcId="{961C85A0-9C1C-4CBF-8612-46478D306383}" destId="{EC3942F0-21DA-43C8-A798-86AD15876AE5}" srcOrd="1" destOrd="0" presId="urn:microsoft.com/office/officeart/2008/layout/LinedList"/>
    <dgm:cxn modelId="{7BFBF588-E192-446E-99D8-D63E441490C7}" type="presParOf" srcId="{D481FFE5-E9A4-4D14-89E0-93264E84509D}" destId="{C3935A62-D2AB-4019-8E2A-37E12146E0D0}" srcOrd="8" destOrd="0" presId="urn:microsoft.com/office/officeart/2008/layout/LinedList"/>
    <dgm:cxn modelId="{6EEA7DD3-CB6D-4D33-B25C-35F982A786FC}" type="presParOf" srcId="{D481FFE5-E9A4-4D14-89E0-93264E84509D}" destId="{27E0FCC6-20DD-485D-95E9-29D1447EFA66}" srcOrd="9" destOrd="0" presId="urn:microsoft.com/office/officeart/2008/layout/LinedList"/>
    <dgm:cxn modelId="{7FB1E76F-549C-4FB0-8E99-4AC229AD948D}" type="presParOf" srcId="{27E0FCC6-20DD-485D-95E9-29D1447EFA66}" destId="{4EADF237-97F5-4E76-B5FC-FF1AE8A66BE7}" srcOrd="0" destOrd="0" presId="urn:microsoft.com/office/officeart/2008/layout/LinedList"/>
    <dgm:cxn modelId="{0F2F6C86-CB37-4D96-9DFD-323D8417EF63}" type="presParOf" srcId="{27E0FCC6-20DD-485D-95E9-29D1447EFA66}" destId="{0E2C5D70-8A79-4AB5-A169-8A03DE601C7E}" srcOrd="1" destOrd="0" presId="urn:microsoft.com/office/officeart/2008/layout/LinedList"/>
    <dgm:cxn modelId="{1AF25228-3994-42BC-B457-AE4715279692}" type="presParOf" srcId="{D481FFE5-E9A4-4D14-89E0-93264E84509D}" destId="{5BA27B54-C645-4290-9F50-69006905D45E}" srcOrd="10" destOrd="0" presId="urn:microsoft.com/office/officeart/2008/layout/LinedList"/>
    <dgm:cxn modelId="{F7471C5D-03F8-4537-AE88-090B016B88DD}" type="presParOf" srcId="{D481FFE5-E9A4-4D14-89E0-93264E84509D}" destId="{F0FB2D1E-CACB-472F-8410-8784D4E4BC77}" srcOrd="11" destOrd="0" presId="urn:microsoft.com/office/officeart/2008/layout/LinedList"/>
    <dgm:cxn modelId="{87EF3D79-F2F9-421B-8807-F808563AC24B}" type="presParOf" srcId="{F0FB2D1E-CACB-472F-8410-8784D4E4BC77}" destId="{5958C502-C47F-41A1-8E8A-51F2AC4A7D2B}" srcOrd="0" destOrd="0" presId="urn:microsoft.com/office/officeart/2008/layout/LinedList"/>
    <dgm:cxn modelId="{2AB99AF5-B06B-4D14-8FC1-F38B85C23A8B}" type="presParOf" srcId="{F0FB2D1E-CACB-472F-8410-8784D4E4BC77}" destId="{27193BF0-BA6F-4FA6-93BF-31A578D1EF2A}" srcOrd="1" destOrd="0" presId="urn:microsoft.com/office/officeart/2008/layout/LinedList"/>
    <dgm:cxn modelId="{73CF3380-E932-4AF8-99E3-00AB33053C48}" type="presParOf" srcId="{D481FFE5-E9A4-4D14-89E0-93264E84509D}" destId="{157B4C54-0D60-4B85-A25C-5D68A987FF04}" srcOrd="12" destOrd="0" presId="urn:microsoft.com/office/officeart/2008/layout/LinedList"/>
    <dgm:cxn modelId="{C43A0B67-43DF-4FEE-BF3C-BA0536C1D7B5}" type="presParOf" srcId="{D481FFE5-E9A4-4D14-89E0-93264E84509D}" destId="{9344DA11-B928-46F1-AA76-9A89D5B573D5}" srcOrd="13" destOrd="0" presId="urn:microsoft.com/office/officeart/2008/layout/LinedList"/>
    <dgm:cxn modelId="{7A33E8A0-E7CC-458E-A36E-2F364FEE8A85}" type="presParOf" srcId="{9344DA11-B928-46F1-AA76-9A89D5B573D5}" destId="{8C88E956-B930-4923-B358-DF31A6C651C3}" srcOrd="0" destOrd="0" presId="urn:microsoft.com/office/officeart/2008/layout/LinedList"/>
    <dgm:cxn modelId="{0E8C73CA-D02D-4197-9877-93BCAE6E0956}" type="presParOf" srcId="{9344DA11-B928-46F1-AA76-9A89D5B573D5}" destId="{89489294-4109-44A0-9D72-1BC40DB2CF7E}" srcOrd="1" destOrd="0" presId="urn:microsoft.com/office/officeart/2008/layout/LinedList"/>
    <dgm:cxn modelId="{BE2A7F23-9572-4859-9E2D-DBD98E6D5CB8}" type="presParOf" srcId="{D481FFE5-E9A4-4D14-89E0-93264E84509D}" destId="{EC9DE995-4CDB-47F9-BFDC-0FC52987BCF5}" srcOrd="14" destOrd="0" presId="urn:microsoft.com/office/officeart/2008/layout/LinedList"/>
    <dgm:cxn modelId="{42BD2B11-2BC3-40AE-944B-63EC5B225065}" type="presParOf" srcId="{D481FFE5-E9A4-4D14-89E0-93264E84509D}" destId="{6E8317F5-3396-4FC1-8CE1-2530A446397D}" srcOrd="15" destOrd="0" presId="urn:microsoft.com/office/officeart/2008/layout/LinedList"/>
    <dgm:cxn modelId="{77C581C9-D799-4ED9-B6CF-59BFD35A76E9}" type="presParOf" srcId="{6E8317F5-3396-4FC1-8CE1-2530A446397D}" destId="{B2B93ED9-4E07-4FC0-B0E3-5B5D0F852A91}" srcOrd="0" destOrd="0" presId="urn:microsoft.com/office/officeart/2008/layout/LinedList"/>
    <dgm:cxn modelId="{A7D52AED-1FCB-4942-A982-33134BA84228}" type="presParOf" srcId="{6E8317F5-3396-4FC1-8CE1-2530A446397D}" destId="{1E34CD8A-F817-40B8-8159-628C960CC6FE}" srcOrd="1" destOrd="0" presId="urn:microsoft.com/office/officeart/2008/layout/LinedList"/>
    <dgm:cxn modelId="{2C3C8F98-095F-4948-A75B-FE0D39745E5B}" type="presParOf" srcId="{D481FFE5-E9A4-4D14-89E0-93264E84509D}" destId="{E6173DD3-803C-48E6-A840-1F151F898AE5}" srcOrd="16" destOrd="0" presId="urn:microsoft.com/office/officeart/2008/layout/LinedList"/>
    <dgm:cxn modelId="{1D38D865-62B3-422D-A2C3-28C600BE631F}" type="presParOf" srcId="{D481FFE5-E9A4-4D14-89E0-93264E84509D}" destId="{1B66F956-72D6-450A-A7CD-EE3DCE729948}" srcOrd="17" destOrd="0" presId="urn:microsoft.com/office/officeart/2008/layout/LinedList"/>
    <dgm:cxn modelId="{993AF731-23CB-4CA3-9A1F-EF5D28E20063}" type="presParOf" srcId="{1B66F956-72D6-450A-A7CD-EE3DCE729948}" destId="{D4B201F9-2631-419A-BAC4-420F640A4CFA}" srcOrd="0" destOrd="0" presId="urn:microsoft.com/office/officeart/2008/layout/LinedList"/>
    <dgm:cxn modelId="{47CDED56-E932-4518-BB3A-FE8F21BFE296}" type="presParOf" srcId="{1B66F956-72D6-450A-A7CD-EE3DCE729948}" destId="{5A5C5188-9CDF-4FF0-8FCC-F95F96A2D3E0}" srcOrd="1" destOrd="0" presId="urn:microsoft.com/office/officeart/2008/layout/LinedList"/>
    <dgm:cxn modelId="{9BA16D5E-25EC-49ED-88EE-F15B35529F5D}" type="presParOf" srcId="{D481FFE5-E9A4-4D14-89E0-93264E84509D}" destId="{F661419B-36A4-46D7-A3C7-C24D01DA6332}" srcOrd="18" destOrd="0" presId="urn:microsoft.com/office/officeart/2008/layout/LinedList"/>
    <dgm:cxn modelId="{AD171D78-203B-466A-833D-3D3221A359F5}" type="presParOf" srcId="{D481FFE5-E9A4-4D14-89E0-93264E84509D}" destId="{E7315860-5BFC-4260-A11E-36BF770F3416}" srcOrd="19" destOrd="0" presId="urn:microsoft.com/office/officeart/2008/layout/LinedList"/>
    <dgm:cxn modelId="{126E89B8-277D-4E17-ACB8-A3F44EB48337}" type="presParOf" srcId="{E7315860-5BFC-4260-A11E-36BF770F3416}" destId="{A9CB6DD3-EF0F-45CE-8832-982D778B5FBB}" srcOrd="0" destOrd="0" presId="urn:microsoft.com/office/officeart/2008/layout/LinedList"/>
    <dgm:cxn modelId="{00FE3238-CA9E-49D5-8371-2CF1075E5EEF}" type="presParOf" srcId="{E7315860-5BFC-4260-A11E-36BF770F3416}" destId="{6A5DD19B-8A6D-40FF-A3FF-0F4491A7236B}" srcOrd="1" destOrd="0" presId="urn:microsoft.com/office/officeart/2008/layout/LinedList"/>
    <dgm:cxn modelId="{E59B148F-1E2A-4BB7-9131-7E3C39DD6E7A}" type="presParOf" srcId="{D481FFE5-E9A4-4D14-89E0-93264E84509D}" destId="{C81CD851-5BCE-4E1E-9D91-4A5BC25B96C9}" srcOrd="20" destOrd="0" presId="urn:microsoft.com/office/officeart/2008/layout/LinedList"/>
    <dgm:cxn modelId="{424272BC-1D64-4686-BBCB-6F489002846A}" type="presParOf" srcId="{D481FFE5-E9A4-4D14-89E0-93264E84509D}" destId="{328CBEAD-D826-48A2-A542-C71A3D91ECD9}" srcOrd="21" destOrd="0" presId="urn:microsoft.com/office/officeart/2008/layout/LinedList"/>
    <dgm:cxn modelId="{47C6B317-90D1-4D03-94A4-B361269128C2}" type="presParOf" srcId="{328CBEAD-D826-48A2-A542-C71A3D91ECD9}" destId="{9463BFA2-8039-4C08-B96B-B94CBF053D5C}" srcOrd="0" destOrd="0" presId="urn:microsoft.com/office/officeart/2008/layout/LinedList"/>
    <dgm:cxn modelId="{92F0220A-0034-481B-BA60-1E67F8CDA2BE}" type="presParOf" srcId="{328CBEAD-D826-48A2-A542-C71A3D91ECD9}" destId="{49C6C201-0CCE-4AF8-99E8-E6508C703C83}" srcOrd="1" destOrd="0" presId="urn:microsoft.com/office/officeart/2008/layout/LinedList"/>
    <dgm:cxn modelId="{0812928E-326F-4BEB-B9C4-92311931A4E2}" type="presParOf" srcId="{D481FFE5-E9A4-4D14-89E0-93264E84509D}" destId="{2DC556D3-17D9-4C05-9F7A-25B4D7979843}" srcOrd="22" destOrd="0" presId="urn:microsoft.com/office/officeart/2008/layout/LinedList"/>
    <dgm:cxn modelId="{A52908AA-D128-46C5-9E7A-5DBA6420D372}" type="presParOf" srcId="{D481FFE5-E9A4-4D14-89E0-93264E84509D}" destId="{39A90CF1-3F5A-48ED-89C1-AC69E02BB30E}" srcOrd="23" destOrd="0" presId="urn:microsoft.com/office/officeart/2008/layout/LinedList"/>
    <dgm:cxn modelId="{15BA3CED-8C04-4DA0-8C92-240DB75DFDD5}" type="presParOf" srcId="{39A90CF1-3F5A-48ED-89C1-AC69E02BB30E}" destId="{A7CE8092-B332-44BB-BB2A-850BE5446FBE}" srcOrd="0" destOrd="0" presId="urn:microsoft.com/office/officeart/2008/layout/LinedList"/>
    <dgm:cxn modelId="{F0C19DD1-0AAD-462D-BF13-C9162F20DECD}" type="presParOf" srcId="{39A90CF1-3F5A-48ED-89C1-AC69E02BB30E}" destId="{C2C02561-F3C4-4F0C-9A92-59BF02EC873E}" srcOrd="1" destOrd="0" presId="urn:microsoft.com/office/officeart/2008/layout/LinedList"/>
    <dgm:cxn modelId="{5FC5A583-3750-46CB-B694-404D3B2F8E7D}" type="presParOf" srcId="{D481FFE5-E9A4-4D14-89E0-93264E84509D}" destId="{96968E01-7AA2-4114-9DD0-D71E663AD8AE}" srcOrd="24" destOrd="0" presId="urn:microsoft.com/office/officeart/2008/layout/LinedList"/>
    <dgm:cxn modelId="{FE316DAC-470A-409A-A907-F7412C6B8CD5}" type="presParOf" srcId="{D481FFE5-E9A4-4D14-89E0-93264E84509D}" destId="{E220F5E7-0DB5-404C-A570-A51271770552}" srcOrd="25" destOrd="0" presId="urn:microsoft.com/office/officeart/2008/layout/LinedList"/>
    <dgm:cxn modelId="{A02F5A3E-A4D2-492B-A16C-3658C1A2F730}" type="presParOf" srcId="{E220F5E7-0DB5-404C-A570-A51271770552}" destId="{1A043CD1-2E13-4923-A974-C82047A25A51}" srcOrd="0" destOrd="0" presId="urn:microsoft.com/office/officeart/2008/layout/LinedList"/>
    <dgm:cxn modelId="{CAB0086D-5915-43E6-95A1-54AE66ADE2CD}" type="presParOf" srcId="{E220F5E7-0DB5-404C-A570-A51271770552}" destId="{587BE973-5862-4A9A-85FA-E9295729C9B4}" srcOrd="1" destOrd="0" presId="urn:microsoft.com/office/officeart/2008/layout/LinedList"/>
    <dgm:cxn modelId="{E2BD5E34-5C7E-41F3-A47C-F7461C459E04}" type="presParOf" srcId="{D481FFE5-E9A4-4D14-89E0-93264E84509D}" destId="{9292FBD0-21D3-48AC-85C6-21BC67BCEC9C}" srcOrd="26" destOrd="0" presId="urn:microsoft.com/office/officeart/2008/layout/LinedList"/>
    <dgm:cxn modelId="{DDA71118-3A59-4EBC-B00F-5E33540DE6EC}" type="presParOf" srcId="{D481FFE5-E9A4-4D14-89E0-93264E84509D}" destId="{F8809AB7-3336-458E-B5DD-D65A0E5CFAFE}" srcOrd="27" destOrd="0" presId="urn:microsoft.com/office/officeart/2008/layout/LinedList"/>
    <dgm:cxn modelId="{732C27A5-EF2B-4378-95B7-6AEC28509815}" type="presParOf" srcId="{F8809AB7-3336-458E-B5DD-D65A0E5CFAFE}" destId="{EDA1C7EB-FA92-4009-BB63-8DB9B8274ED1}" srcOrd="0" destOrd="0" presId="urn:microsoft.com/office/officeart/2008/layout/LinedList"/>
    <dgm:cxn modelId="{275EB4C2-5112-4AF4-96A9-9212CFE9FA8D}" type="presParOf" srcId="{F8809AB7-3336-458E-B5DD-D65A0E5CFAFE}" destId="{D765A598-B405-426B-8064-0C6E7F654CA1}" srcOrd="1" destOrd="0" presId="urn:microsoft.com/office/officeart/2008/layout/LinedList"/>
    <dgm:cxn modelId="{8233772D-1FBB-4667-91A2-E18BC5366897}" type="presParOf" srcId="{D481FFE5-E9A4-4D14-89E0-93264E84509D}" destId="{706B0C4A-BFD7-43EC-BA53-2A2C050CB9F3}" srcOrd="28" destOrd="0" presId="urn:microsoft.com/office/officeart/2008/layout/LinedList"/>
    <dgm:cxn modelId="{D0879E0C-8F08-4F8E-895B-07855891ECCB}" type="presParOf" srcId="{D481FFE5-E9A4-4D14-89E0-93264E84509D}" destId="{B72D29C1-5C7E-4149-80A1-F377680DE5C8}" srcOrd="29" destOrd="0" presId="urn:microsoft.com/office/officeart/2008/layout/LinedList"/>
    <dgm:cxn modelId="{1981ABEE-20FA-4B48-A425-076E9D374E5C}" type="presParOf" srcId="{B72D29C1-5C7E-4149-80A1-F377680DE5C8}" destId="{2F2B7A1F-AC2C-4925-9320-F353741DC2CE}" srcOrd="0" destOrd="0" presId="urn:microsoft.com/office/officeart/2008/layout/LinedList"/>
    <dgm:cxn modelId="{F6C52F97-9497-47E0-B359-174B1CD41533}" type="presParOf" srcId="{B72D29C1-5C7E-4149-80A1-F377680DE5C8}" destId="{7D2947A8-710D-410C-9354-0E1042E06E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C3A8FF-BAD3-4FCE-B472-8E702E9A231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F2D90-F6D8-4E21-9A4B-2DF62990BC18}">
      <dgm:prSet/>
      <dgm:spPr/>
      <dgm:t>
        <a:bodyPr/>
        <a:lstStyle/>
        <a:p>
          <a:r>
            <a:rPr lang="en-US"/>
            <a:t>Clients connect to the secure MSK end point with client credentials (obtained from a JWT provider such as AWS Congnito ) on TLS/SSL connection. </a:t>
          </a:r>
        </a:p>
      </dgm:t>
    </dgm:pt>
    <dgm:pt modelId="{909F48D0-4B76-49F1-A2DF-9C6C0C64327B}" type="parTrans" cxnId="{ED75F248-CEA9-4085-86AA-6CFE499E7F4F}">
      <dgm:prSet/>
      <dgm:spPr/>
      <dgm:t>
        <a:bodyPr/>
        <a:lstStyle/>
        <a:p>
          <a:endParaRPr lang="en-US"/>
        </a:p>
      </dgm:t>
    </dgm:pt>
    <dgm:pt modelId="{E6D1C7AC-8C04-4236-B3C5-0F1A4126B113}" type="sibTrans" cxnId="{ED75F248-CEA9-4085-86AA-6CFE499E7F4F}">
      <dgm:prSet/>
      <dgm:spPr/>
      <dgm:t>
        <a:bodyPr/>
        <a:lstStyle/>
        <a:p>
          <a:endParaRPr lang="en-US"/>
        </a:p>
      </dgm:t>
    </dgm:pt>
    <dgm:pt modelId="{70271EE9-A15E-475A-AD13-6AB83B947397}">
      <dgm:prSet/>
      <dgm:spPr/>
      <dgm:t>
        <a:bodyPr/>
        <a:lstStyle/>
        <a:p>
          <a:r>
            <a:rPr lang="en-US"/>
            <a:t>Client is configured SASL_SSL mechanism, certificates are stored in client verifies the Broker, mutual authentication is also possible.</a:t>
          </a:r>
        </a:p>
      </dgm:t>
    </dgm:pt>
    <dgm:pt modelId="{A9E0E84A-D37C-4569-AC96-6E9239172A18}" type="parTrans" cxnId="{717D6D49-8589-4206-808F-EDF6E2996772}">
      <dgm:prSet/>
      <dgm:spPr/>
      <dgm:t>
        <a:bodyPr/>
        <a:lstStyle/>
        <a:p>
          <a:endParaRPr lang="en-US"/>
        </a:p>
      </dgm:t>
    </dgm:pt>
    <dgm:pt modelId="{322C23E3-29AC-45A4-B27F-A82681B47F3F}" type="sibTrans" cxnId="{717D6D49-8589-4206-808F-EDF6E2996772}">
      <dgm:prSet/>
      <dgm:spPr/>
      <dgm:t>
        <a:bodyPr/>
        <a:lstStyle/>
        <a:p>
          <a:endParaRPr lang="en-US"/>
        </a:p>
      </dgm:t>
    </dgm:pt>
    <dgm:pt modelId="{F9B68FA0-9E48-48EF-8F15-2AB553BA7C48}">
      <dgm:prSet/>
      <dgm:spPr/>
      <dgm:t>
        <a:bodyPr/>
        <a:lstStyle/>
        <a:p>
          <a:r>
            <a:rPr lang="en-US"/>
            <a:t>Broker authenticates the client’s client id and client secret with a trusted connection provider. The scopes in the JWT authorizes for specific topics only.</a:t>
          </a:r>
        </a:p>
      </dgm:t>
    </dgm:pt>
    <dgm:pt modelId="{7BD54662-A157-406D-8BE2-78BCB312D616}" type="parTrans" cxnId="{1FE7A476-F0D5-434F-A34C-2716B082041F}">
      <dgm:prSet/>
      <dgm:spPr/>
      <dgm:t>
        <a:bodyPr/>
        <a:lstStyle/>
        <a:p>
          <a:endParaRPr lang="en-US"/>
        </a:p>
      </dgm:t>
    </dgm:pt>
    <dgm:pt modelId="{2603D7BE-DF17-4C36-B4CF-22AE893131C3}" type="sibTrans" cxnId="{1FE7A476-F0D5-434F-A34C-2716B082041F}">
      <dgm:prSet/>
      <dgm:spPr/>
      <dgm:t>
        <a:bodyPr/>
        <a:lstStyle/>
        <a:p>
          <a:endParaRPr lang="en-US"/>
        </a:p>
      </dgm:t>
    </dgm:pt>
    <dgm:pt modelId="{9AD63EF4-FCB5-4EF7-B41B-DE9EC0B0B56F}">
      <dgm:prSet/>
      <dgm:spPr/>
      <dgm:t>
        <a:bodyPr/>
        <a:lstStyle/>
        <a:p>
          <a:r>
            <a:rPr lang="en-US"/>
            <a:t>Connection duration is pre-determined which allows additional security.</a:t>
          </a:r>
        </a:p>
      </dgm:t>
    </dgm:pt>
    <dgm:pt modelId="{2B0ACFB5-B181-4988-B92C-4DBCB0A13942}" type="parTrans" cxnId="{DFC131E9-8433-411D-A628-98F351862C64}">
      <dgm:prSet/>
      <dgm:spPr/>
      <dgm:t>
        <a:bodyPr/>
        <a:lstStyle/>
        <a:p>
          <a:endParaRPr lang="en-US"/>
        </a:p>
      </dgm:t>
    </dgm:pt>
    <dgm:pt modelId="{AD9C7A8A-23BC-450D-9B71-D2F4752675E0}" type="sibTrans" cxnId="{DFC131E9-8433-411D-A628-98F351862C64}">
      <dgm:prSet/>
      <dgm:spPr/>
      <dgm:t>
        <a:bodyPr/>
        <a:lstStyle/>
        <a:p>
          <a:endParaRPr lang="en-US"/>
        </a:p>
      </dgm:t>
    </dgm:pt>
    <dgm:pt modelId="{ECD76872-659E-4575-B6E7-22B11EEFCA2F}" type="pres">
      <dgm:prSet presAssocID="{5FC3A8FF-BAD3-4FCE-B472-8E702E9A231C}" presName="root" presStyleCnt="0">
        <dgm:presLayoutVars>
          <dgm:dir/>
          <dgm:resizeHandles val="exact"/>
        </dgm:presLayoutVars>
      </dgm:prSet>
      <dgm:spPr/>
    </dgm:pt>
    <dgm:pt modelId="{CC3802CF-FDE4-4B32-B038-2EB9541F4C36}" type="pres">
      <dgm:prSet presAssocID="{C01F2D90-F6D8-4E21-9A4B-2DF62990BC18}" presName="compNode" presStyleCnt="0"/>
      <dgm:spPr/>
    </dgm:pt>
    <dgm:pt modelId="{6C1B34D8-D609-4AC9-B82D-400397544974}" type="pres">
      <dgm:prSet presAssocID="{C01F2D90-F6D8-4E21-9A4B-2DF62990BC18}" presName="bgRect" presStyleLbl="bgShp" presStyleIdx="0" presStyleCnt="4"/>
      <dgm:spPr/>
    </dgm:pt>
    <dgm:pt modelId="{7F8A0EAB-0644-4452-8266-BE11AF807538}" type="pres">
      <dgm:prSet presAssocID="{C01F2D90-F6D8-4E21-9A4B-2DF62990BC1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737FEAC-E918-44E5-B75D-E029161BB56F}" type="pres">
      <dgm:prSet presAssocID="{C01F2D90-F6D8-4E21-9A4B-2DF62990BC18}" presName="spaceRect" presStyleCnt="0"/>
      <dgm:spPr/>
    </dgm:pt>
    <dgm:pt modelId="{71C52C19-10D4-4D4E-9C7D-32F1EB500339}" type="pres">
      <dgm:prSet presAssocID="{C01F2D90-F6D8-4E21-9A4B-2DF62990BC18}" presName="parTx" presStyleLbl="revTx" presStyleIdx="0" presStyleCnt="4">
        <dgm:presLayoutVars>
          <dgm:chMax val="0"/>
          <dgm:chPref val="0"/>
        </dgm:presLayoutVars>
      </dgm:prSet>
      <dgm:spPr/>
    </dgm:pt>
    <dgm:pt modelId="{1FD24F69-D7EF-473C-B014-0C89AFFAD87C}" type="pres">
      <dgm:prSet presAssocID="{E6D1C7AC-8C04-4236-B3C5-0F1A4126B113}" presName="sibTrans" presStyleCnt="0"/>
      <dgm:spPr/>
    </dgm:pt>
    <dgm:pt modelId="{67062939-52E9-4B4F-A838-193092A69951}" type="pres">
      <dgm:prSet presAssocID="{70271EE9-A15E-475A-AD13-6AB83B947397}" presName="compNode" presStyleCnt="0"/>
      <dgm:spPr/>
    </dgm:pt>
    <dgm:pt modelId="{BF7B43CA-7EF5-492F-A9FC-91AD3D6F97DF}" type="pres">
      <dgm:prSet presAssocID="{70271EE9-A15E-475A-AD13-6AB83B947397}" presName="bgRect" presStyleLbl="bgShp" presStyleIdx="1" presStyleCnt="4"/>
      <dgm:spPr/>
    </dgm:pt>
    <dgm:pt modelId="{180FDD5A-8E47-4C1D-9975-613A028CFEF7}" type="pres">
      <dgm:prSet presAssocID="{70271EE9-A15E-475A-AD13-6AB83B9473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02F1A48-E33F-4DA9-A77B-9ED1D6F73818}" type="pres">
      <dgm:prSet presAssocID="{70271EE9-A15E-475A-AD13-6AB83B947397}" presName="spaceRect" presStyleCnt="0"/>
      <dgm:spPr/>
    </dgm:pt>
    <dgm:pt modelId="{E51FE6EF-B0F7-41A8-A1C2-CC04B428167E}" type="pres">
      <dgm:prSet presAssocID="{70271EE9-A15E-475A-AD13-6AB83B947397}" presName="parTx" presStyleLbl="revTx" presStyleIdx="1" presStyleCnt="4">
        <dgm:presLayoutVars>
          <dgm:chMax val="0"/>
          <dgm:chPref val="0"/>
        </dgm:presLayoutVars>
      </dgm:prSet>
      <dgm:spPr/>
    </dgm:pt>
    <dgm:pt modelId="{46996B52-98C5-4268-BF57-6EA65CB1B98D}" type="pres">
      <dgm:prSet presAssocID="{322C23E3-29AC-45A4-B27F-A82681B47F3F}" presName="sibTrans" presStyleCnt="0"/>
      <dgm:spPr/>
    </dgm:pt>
    <dgm:pt modelId="{25BF41EB-4A77-4CDA-BE39-C0A1EC8B3D82}" type="pres">
      <dgm:prSet presAssocID="{F9B68FA0-9E48-48EF-8F15-2AB553BA7C48}" presName="compNode" presStyleCnt="0"/>
      <dgm:spPr/>
    </dgm:pt>
    <dgm:pt modelId="{F96C3FDB-9C21-49E5-975E-511B60285E97}" type="pres">
      <dgm:prSet presAssocID="{F9B68FA0-9E48-48EF-8F15-2AB553BA7C48}" presName="bgRect" presStyleLbl="bgShp" presStyleIdx="2" presStyleCnt="4"/>
      <dgm:spPr/>
    </dgm:pt>
    <dgm:pt modelId="{EB6B78A2-839B-4C5E-B414-BF1EAED25297}" type="pres">
      <dgm:prSet presAssocID="{F9B68FA0-9E48-48EF-8F15-2AB553BA7C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F1F191A-DE36-4142-8188-E77ABF31DF76}" type="pres">
      <dgm:prSet presAssocID="{F9B68FA0-9E48-48EF-8F15-2AB553BA7C48}" presName="spaceRect" presStyleCnt="0"/>
      <dgm:spPr/>
    </dgm:pt>
    <dgm:pt modelId="{D4642AA3-B7E9-496A-AFB7-6D3CB0AB1B88}" type="pres">
      <dgm:prSet presAssocID="{F9B68FA0-9E48-48EF-8F15-2AB553BA7C48}" presName="parTx" presStyleLbl="revTx" presStyleIdx="2" presStyleCnt="4">
        <dgm:presLayoutVars>
          <dgm:chMax val="0"/>
          <dgm:chPref val="0"/>
        </dgm:presLayoutVars>
      </dgm:prSet>
      <dgm:spPr/>
    </dgm:pt>
    <dgm:pt modelId="{3EAB9061-653D-4BC7-924E-146A20A25436}" type="pres">
      <dgm:prSet presAssocID="{2603D7BE-DF17-4C36-B4CF-22AE893131C3}" presName="sibTrans" presStyleCnt="0"/>
      <dgm:spPr/>
    </dgm:pt>
    <dgm:pt modelId="{560A2EBC-FE56-47D5-AEE3-AC8822417670}" type="pres">
      <dgm:prSet presAssocID="{9AD63EF4-FCB5-4EF7-B41B-DE9EC0B0B56F}" presName="compNode" presStyleCnt="0"/>
      <dgm:spPr/>
    </dgm:pt>
    <dgm:pt modelId="{E7AB5CF2-8C52-4F44-9E89-56EB1B665B10}" type="pres">
      <dgm:prSet presAssocID="{9AD63EF4-FCB5-4EF7-B41B-DE9EC0B0B56F}" presName="bgRect" presStyleLbl="bgShp" presStyleIdx="3" presStyleCnt="4"/>
      <dgm:spPr/>
    </dgm:pt>
    <dgm:pt modelId="{38854303-D881-494E-BD08-F5D7F6E9E9F3}" type="pres">
      <dgm:prSet presAssocID="{9AD63EF4-FCB5-4EF7-B41B-DE9EC0B0B5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3CABCC2-D7D4-4859-B931-7160FFBA68FC}" type="pres">
      <dgm:prSet presAssocID="{9AD63EF4-FCB5-4EF7-B41B-DE9EC0B0B56F}" presName="spaceRect" presStyleCnt="0"/>
      <dgm:spPr/>
    </dgm:pt>
    <dgm:pt modelId="{13FCB6F7-2584-44B9-8908-6310AE037DDC}" type="pres">
      <dgm:prSet presAssocID="{9AD63EF4-FCB5-4EF7-B41B-DE9EC0B0B56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A34426-F6D6-4B8F-9E99-FF6A61E62083}" type="presOf" srcId="{F9B68FA0-9E48-48EF-8F15-2AB553BA7C48}" destId="{D4642AA3-B7E9-496A-AFB7-6D3CB0AB1B88}" srcOrd="0" destOrd="0" presId="urn:microsoft.com/office/officeart/2018/2/layout/IconVerticalSolidList"/>
    <dgm:cxn modelId="{ED75F248-CEA9-4085-86AA-6CFE499E7F4F}" srcId="{5FC3A8FF-BAD3-4FCE-B472-8E702E9A231C}" destId="{C01F2D90-F6D8-4E21-9A4B-2DF62990BC18}" srcOrd="0" destOrd="0" parTransId="{909F48D0-4B76-49F1-A2DF-9C6C0C64327B}" sibTransId="{E6D1C7AC-8C04-4236-B3C5-0F1A4126B113}"/>
    <dgm:cxn modelId="{717D6D49-8589-4206-808F-EDF6E2996772}" srcId="{5FC3A8FF-BAD3-4FCE-B472-8E702E9A231C}" destId="{70271EE9-A15E-475A-AD13-6AB83B947397}" srcOrd="1" destOrd="0" parTransId="{A9E0E84A-D37C-4569-AC96-6E9239172A18}" sibTransId="{322C23E3-29AC-45A4-B27F-A82681B47F3F}"/>
    <dgm:cxn modelId="{1FE7A476-F0D5-434F-A34C-2716B082041F}" srcId="{5FC3A8FF-BAD3-4FCE-B472-8E702E9A231C}" destId="{F9B68FA0-9E48-48EF-8F15-2AB553BA7C48}" srcOrd="2" destOrd="0" parTransId="{7BD54662-A157-406D-8BE2-78BCB312D616}" sibTransId="{2603D7BE-DF17-4C36-B4CF-22AE893131C3}"/>
    <dgm:cxn modelId="{5BF5A180-8E82-4F62-8EFB-F222025773B0}" type="presOf" srcId="{5FC3A8FF-BAD3-4FCE-B472-8E702E9A231C}" destId="{ECD76872-659E-4575-B6E7-22B11EEFCA2F}" srcOrd="0" destOrd="0" presId="urn:microsoft.com/office/officeart/2018/2/layout/IconVerticalSolidList"/>
    <dgm:cxn modelId="{A7CF07C5-FEDC-4EF2-8DA7-9A2DB572D034}" type="presOf" srcId="{9AD63EF4-FCB5-4EF7-B41B-DE9EC0B0B56F}" destId="{13FCB6F7-2584-44B9-8908-6310AE037DDC}" srcOrd="0" destOrd="0" presId="urn:microsoft.com/office/officeart/2018/2/layout/IconVerticalSolidList"/>
    <dgm:cxn modelId="{5FCA6ACE-1578-415E-AF59-299A6F4F033E}" type="presOf" srcId="{C01F2D90-F6D8-4E21-9A4B-2DF62990BC18}" destId="{71C52C19-10D4-4D4E-9C7D-32F1EB500339}" srcOrd="0" destOrd="0" presId="urn:microsoft.com/office/officeart/2018/2/layout/IconVerticalSolidList"/>
    <dgm:cxn modelId="{DFC131E9-8433-411D-A628-98F351862C64}" srcId="{5FC3A8FF-BAD3-4FCE-B472-8E702E9A231C}" destId="{9AD63EF4-FCB5-4EF7-B41B-DE9EC0B0B56F}" srcOrd="3" destOrd="0" parTransId="{2B0ACFB5-B181-4988-B92C-4DBCB0A13942}" sibTransId="{AD9C7A8A-23BC-450D-9B71-D2F4752675E0}"/>
    <dgm:cxn modelId="{337400F9-B5A9-444D-8C44-B4CE1CB4D4F7}" type="presOf" srcId="{70271EE9-A15E-475A-AD13-6AB83B947397}" destId="{E51FE6EF-B0F7-41A8-A1C2-CC04B428167E}" srcOrd="0" destOrd="0" presId="urn:microsoft.com/office/officeart/2018/2/layout/IconVerticalSolidList"/>
    <dgm:cxn modelId="{51C5B518-F5AB-400C-812A-339C84DA175E}" type="presParOf" srcId="{ECD76872-659E-4575-B6E7-22B11EEFCA2F}" destId="{CC3802CF-FDE4-4B32-B038-2EB9541F4C36}" srcOrd="0" destOrd="0" presId="urn:microsoft.com/office/officeart/2018/2/layout/IconVerticalSolidList"/>
    <dgm:cxn modelId="{506C0BC2-52E2-4D22-9FBD-BB1F12AB28E5}" type="presParOf" srcId="{CC3802CF-FDE4-4B32-B038-2EB9541F4C36}" destId="{6C1B34D8-D609-4AC9-B82D-400397544974}" srcOrd="0" destOrd="0" presId="urn:microsoft.com/office/officeart/2018/2/layout/IconVerticalSolidList"/>
    <dgm:cxn modelId="{7735E58D-C6AB-4383-9026-C5CB5285108F}" type="presParOf" srcId="{CC3802CF-FDE4-4B32-B038-2EB9541F4C36}" destId="{7F8A0EAB-0644-4452-8266-BE11AF807538}" srcOrd="1" destOrd="0" presId="urn:microsoft.com/office/officeart/2018/2/layout/IconVerticalSolidList"/>
    <dgm:cxn modelId="{AFF5A084-AE94-499A-AC40-38B6A1537B07}" type="presParOf" srcId="{CC3802CF-FDE4-4B32-B038-2EB9541F4C36}" destId="{8737FEAC-E918-44E5-B75D-E029161BB56F}" srcOrd="2" destOrd="0" presId="urn:microsoft.com/office/officeart/2018/2/layout/IconVerticalSolidList"/>
    <dgm:cxn modelId="{2961BC7A-3066-488B-ACA0-CF7DA911DC0F}" type="presParOf" srcId="{CC3802CF-FDE4-4B32-B038-2EB9541F4C36}" destId="{71C52C19-10D4-4D4E-9C7D-32F1EB500339}" srcOrd="3" destOrd="0" presId="urn:microsoft.com/office/officeart/2018/2/layout/IconVerticalSolidList"/>
    <dgm:cxn modelId="{E878D5C4-0E4E-41E9-82E4-C36782171DB1}" type="presParOf" srcId="{ECD76872-659E-4575-B6E7-22B11EEFCA2F}" destId="{1FD24F69-D7EF-473C-B014-0C89AFFAD87C}" srcOrd="1" destOrd="0" presId="urn:microsoft.com/office/officeart/2018/2/layout/IconVerticalSolidList"/>
    <dgm:cxn modelId="{7BB894C2-BC25-4F03-8AA2-923F81A32004}" type="presParOf" srcId="{ECD76872-659E-4575-B6E7-22B11EEFCA2F}" destId="{67062939-52E9-4B4F-A838-193092A69951}" srcOrd="2" destOrd="0" presId="urn:microsoft.com/office/officeart/2018/2/layout/IconVerticalSolidList"/>
    <dgm:cxn modelId="{7828592E-6E06-4AF1-97CA-78F3211F4CF1}" type="presParOf" srcId="{67062939-52E9-4B4F-A838-193092A69951}" destId="{BF7B43CA-7EF5-492F-A9FC-91AD3D6F97DF}" srcOrd="0" destOrd="0" presId="urn:microsoft.com/office/officeart/2018/2/layout/IconVerticalSolidList"/>
    <dgm:cxn modelId="{2F772C64-580A-4D5A-AD87-BCD5893C0045}" type="presParOf" srcId="{67062939-52E9-4B4F-A838-193092A69951}" destId="{180FDD5A-8E47-4C1D-9975-613A028CFEF7}" srcOrd="1" destOrd="0" presId="urn:microsoft.com/office/officeart/2018/2/layout/IconVerticalSolidList"/>
    <dgm:cxn modelId="{0CA9D7E3-F144-4253-9D4B-A348B036B680}" type="presParOf" srcId="{67062939-52E9-4B4F-A838-193092A69951}" destId="{002F1A48-E33F-4DA9-A77B-9ED1D6F73818}" srcOrd="2" destOrd="0" presId="urn:microsoft.com/office/officeart/2018/2/layout/IconVerticalSolidList"/>
    <dgm:cxn modelId="{9A5BD6FB-1D4A-44E5-A1D8-3912962A6244}" type="presParOf" srcId="{67062939-52E9-4B4F-A838-193092A69951}" destId="{E51FE6EF-B0F7-41A8-A1C2-CC04B428167E}" srcOrd="3" destOrd="0" presId="urn:microsoft.com/office/officeart/2018/2/layout/IconVerticalSolidList"/>
    <dgm:cxn modelId="{82F4EC83-47C0-44F2-ABFE-A9CF187D540C}" type="presParOf" srcId="{ECD76872-659E-4575-B6E7-22B11EEFCA2F}" destId="{46996B52-98C5-4268-BF57-6EA65CB1B98D}" srcOrd="3" destOrd="0" presId="urn:microsoft.com/office/officeart/2018/2/layout/IconVerticalSolidList"/>
    <dgm:cxn modelId="{A0D00FD3-0319-41EA-947A-8B0A6BB52E41}" type="presParOf" srcId="{ECD76872-659E-4575-B6E7-22B11EEFCA2F}" destId="{25BF41EB-4A77-4CDA-BE39-C0A1EC8B3D82}" srcOrd="4" destOrd="0" presId="urn:microsoft.com/office/officeart/2018/2/layout/IconVerticalSolidList"/>
    <dgm:cxn modelId="{5D2BE04F-E63E-45DE-AB8C-92ACFB69398C}" type="presParOf" srcId="{25BF41EB-4A77-4CDA-BE39-C0A1EC8B3D82}" destId="{F96C3FDB-9C21-49E5-975E-511B60285E97}" srcOrd="0" destOrd="0" presId="urn:microsoft.com/office/officeart/2018/2/layout/IconVerticalSolidList"/>
    <dgm:cxn modelId="{AB3ECB60-2EF6-4D22-A485-02B2A3091371}" type="presParOf" srcId="{25BF41EB-4A77-4CDA-BE39-C0A1EC8B3D82}" destId="{EB6B78A2-839B-4C5E-B414-BF1EAED25297}" srcOrd="1" destOrd="0" presId="urn:microsoft.com/office/officeart/2018/2/layout/IconVerticalSolidList"/>
    <dgm:cxn modelId="{AB9AE20C-F69D-4604-8CA4-136324EA1033}" type="presParOf" srcId="{25BF41EB-4A77-4CDA-BE39-C0A1EC8B3D82}" destId="{8F1F191A-DE36-4142-8188-E77ABF31DF76}" srcOrd="2" destOrd="0" presId="urn:microsoft.com/office/officeart/2018/2/layout/IconVerticalSolidList"/>
    <dgm:cxn modelId="{12A33A73-1D69-42EC-A394-557A5CD77F5D}" type="presParOf" srcId="{25BF41EB-4A77-4CDA-BE39-C0A1EC8B3D82}" destId="{D4642AA3-B7E9-496A-AFB7-6D3CB0AB1B88}" srcOrd="3" destOrd="0" presId="urn:microsoft.com/office/officeart/2018/2/layout/IconVerticalSolidList"/>
    <dgm:cxn modelId="{8EFB30A7-82E7-40B2-ACA9-9EEAFB48D700}" type="presParOf" srcId="{ECD76872-659E-4575-B6E7-22B11EEFCA2F}" destId="{3EAB9061-653D-4BC7-924E-146A20A25436}" srcOrd="5" destOrd="0" presId="urn:microsoft.com/office/officeart/2018/2/layout/IconVerticalSolidList"/>
    <dgm:cxn modelId="{4E598DAF-B66C-49F9-995E-AC4E2B123C28}" type="presParOf" srcId="{ECD76872-659E-4575-B6E7-22B11EEFCA2F}" destId="{560A2EBC-FE56-47D5-AEE3-AC8822417670}" srcOrd="6" destOrd="0" presId="urn:microsoft.com/office/officeart/2018/2/layout/IconVerticalSolidList"/>
    <dgm:cxn modelId="{D0179031-4EBE-478C-9DBA-AC803C8ED013}" type="presParOf" srcId="{560A2EBC-FE56-47D5-AEE3-AC8822417670}" destId="{E7AB5CF2-8C52-4F44-9E89-56EB1B665B10}" srcOrd="0" destOrd="0" presId="urn:microsoft.com/office/officeart/2018/2/layout/IconVerticalSolidList"/>
    <dgm:cxn modelId="{8908C81F-7256-40D4-958D-593E93EBC7C0}" type="presParOf" srcId="{560A2EBC-FE56-47D5-AEE3-AC8822417670}" destId="{38854303-D881-494E-BD08-F5D7F6E9E9F3}" srcOrd="1" destOrd="0" presId="urn:microsoft.com/office/officeart/2018/2/layout/IconVerticalSolidList"/>
    <dgm:cxn modelId="{912921DF-3BA9-4A02-BB12-FAD4674B5EB4}" type="presParOf" srcId="{560A2EBC-FE56-47D5-AEE3-AC8822417670}" destId="{53CABCC2-D7D4-4859-B931-7160FFBA68FC}" srcOrd="2" destOrd="0" presId="urn:microsoft.com/office/officeart/2018/2/layout/IconVerticalSolidList"/>
    <dgm:cxn modelId="{08558E08-A9CC-4C65-9F80-BF151128DECA}" type="presParOf" srcId="{560A2EBC-FE56-47D5-AEE3-AC8822417670}" destId="{13FCB6F7-2584-44B9-8908-6310AE037D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423ED7-A149-472C-92BE-1688549A6FB3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F8ABF8-CD67-4421-BCB6-799848314C91}">
      <dgm:prSet/>
      <dgm:spPr/>
      <dgm:t>
        <a:bodyPr/>
        <a:lstStyle/>
        <a:p>
          <a:r>
            <a:rPr lang="en-US"/>
            <a:t>IAM authentication : Manage permissions for users, groups and services via Policies, roles providing least privileged access</a:t>
          </a:r>
        </a:p>
      </dgm:t>
    </dgm:pt>
    <dgm:pt modelId="{C57FFDCE-5041-4153-B664-CD23629D4592}" type="parTrans" cxnId="{16245591-7F1D-43B7-B873-46D5DFB6A69E}">
      <dgm:prSet/>
      <dgm:spPr/>
      <dgm:t>
        <a:bodyPr/>
        <a:lstStyle/>
        <a:p>
          <a:endParaRPr lang="en-US"/>
        </a:p>
      </dgm:t>
    </dgm:pt>
    <dgm:pt modelId="{B3F9E3C0-F4BE-4071-810A-509811EFBE89}" type="sibTrans" cxnId="{16245591-7F1D-43B7-B873-46D5DFB6A69E}">
      <dgm:prSet/>
      <dgm:spPr/>
      <dgm:t>
        <a:bodyPr/>
        <a:lstStyle/>
        <a:p>
          <a:endParaRPr lang="en-US"/>
        </a:p>
      </dgm:t>
    </dgm:pt>
    <dgm:pt modelId="{6358C0A1-CC9B-4630-81BB-A24D62E1D1F9}">
      <dgm:prSet/>
      <dgm:spPr/>
      <dgm:t>
        <a:bodyPr/>
        <a:lstStyle/>
        <a:p>
          <a:r>
            <a:rPr lang="en-US"/>
            <a:t>Kafka client authentication via client credentials/JWT tokens with customization. If clients are inside AWS they can leverage user roles.</a:t>
          </a:r>
        </a:p>
      </dgm:t>
    </dgm:pt>
    <dgm:pt modelId="{061ECE56-8FAA-417E-91B7-BE1FBA6DFC9D}" type="parTrans" cxnId="{805B8CF4-4AC8-4EAC-8817-585F51C80122}">
      <dgm:prSet/>
      <dgm:spPr/>
      <dgm:t>
        <a:bodyPr/>
        <a:lstStyle/>
        <a:p>
          <a:endParaRPr lang="en-US"/>
        </a:p>
      </dgm:t>
    </dgm:pt>
    <dgm:pt modelId="{ADE537A7-9DEC-46AC-AC0A-54CD519D456B}" type="sibTrans" cxnId="{805B8CF4-4AC8-4EAC-8817-585F51C80122}">
      <dgm:prSet/>
      <dgm:spPr/>
      <dgm:t>
        <a:bodyPr/>
        <a:lstStyle/>
        <a:p>
          <a:endParaRPr lang="en-US"/>
        </a:p>
      </dgm:t>
    </dgm:pt>
    <dgm:pt modelId="{31F52EAE-11B3-4A3B-A023-2511EE82F9EE}">
      <dgm:prSet/>
      <dgm:spPr/>
      <dgm:t>
        <a:bodyPr/>
        <a:lstStyle/>
        <a:p>
          <a:r>
            <a:rPr lang="en-US"/>
            <a:t>Kafka ACL’s manage who can subscribe, publish. </a:t>
          </a:r>
        </a:p>
      </dgm:t>
    </dgm:pt>
    <dgm:pt modelId="{0920CB5D-87B5-4A0F-AADF-1F5E7346F193}" type="parTrans" cxnId="{876EE04E-A745-4D58-8AA0-8A94EC05FA1B}">
      <dgm:prSet/>
      <dgm:spPr/>
      <dgm:t>
        <a:bodyPr/>
        <a:lstStyle/>
        <a:p>
          <a:endParaRPr lang="en-US"/>
        </a:p>
      </dgm:t>
    </dgm:pt>
    <dgm:pt modelId="{77C4FB54-91CA-4A7B-9852-CE7C109314D7}" type="sibTrans" cxnId="{876EE04E-A745-4D58-8AA0-8A94EC05FA1B}">
      <dgm:prSet/>
      <dgm:spPr/>
      <dgm:t>
        <a:bodyPr/>
        <a:lstStyle/>
        <a:p>
          <a:endParaRPr lang="en-US"/>
        </a:p>
      </dgm:t>
    </dgm:pt>
    <dgm:pt modelId="{E9F1BC17-BC4C-4CC3-91BC-F602D41EE98A}">
      <dgm:prSet/>
      <dgm:spPr/>
      <dgm:t>
        <a:bodyPr/>
        <a:lstStyle/>
        <a:p>
          <a:r>
            <a:rPr lang="en-US"/>
            <a:t>Broker is configured to accept only SSL connection.</a:t>
          </a:r>
        </a:p>
      </dgm:t>
    </dgm:pt>
    <dgm:pt modelId="{522F5FD2-EC5B-4760-90F4-A97950FA21DF}" type="parTrans" cxnId="{8112777F-4CF4-46CA-A875-FC0A968ED954}">
      <dgm:prSet/>
      <dgm:spPr/>
      <dgm:t>
        <a:bodyPr/>
        <a:lstStyle/>
        <a:p>
          <a:endParaRPr lang="en-US"/>
        </a:p>
      </dgm:t>
    </dgm:pt>
    <dgm:pt modelId="{F8B2649F-1B34-4B4D-88DD-7D312E94BF15}" type="sibTrans" cxnId="{8112777F-4CF4-46CA-A875-FC0A968ED954}">
      <dgm:prSet/>
      <dgm:spPr/>
      <dgm:t>
        <a:bodyPr/>
        <a:lstStyle/>
        <a:p>
          <a:endParaRPr lang="en-US"/>
        </a:p>
      </dgm:t>
    </dgm:pt>
    <dgm:pt modelId="{62466D43-0C65-4729-8772-812EC83B711A}">
      <dgm:prSet/>
      <dgm:spPr/>
      <dgm:t>
        <a:bodyPr/>
        <a:lstStyle/>
        <a:p>
          <a:r>
            <a:rPr lang="en-US"/>
            <a:t>External clients authenticate and authorize via client credentials and communicate via SSL/TLS connection.</a:t>
          </a:r>
        </a:p>
      </dgm:t>
    </dgm:pt>
    <dgm:pt modelId="{99E6F9D4-1E36-40F4-A075-1871162404C3}" type="parTrans" cxnId="{5565DF67-BA30-46C4-A5F0-521AEE241454}">
      <dgm:prSet/>
      <dgm:spPr/>
      <dgm:t>
        <a:bodyPr/>
        <a:lstStyle/>
        <a:p>
          <a:endParaRPr lang="en-US"/>
        </a:p>
      </dgm:t>
    </dgm:pt>
    <dgm:pt modelId="{73AB7352-0A93-4D51-821B-F5E6484E5D62}" type="sibTrans" cxnId="{5565DF67-BA30-46C4-A5F0-521AEE241454}">
      <dgm:prSet/>
      <dgm:spPr/>
      <dgm:t>
        <a:bodyPr/>
        <a:lstStyle/>
        <a:p>
          <a:endParaRPr lang="en-US"/>
        </a:p>
      </dgm:t>
    </dgm:pt>
    <dgm:pt modelId="{BB25415E-98FB-4C6B-96E0-B646B609B7A4}">
      <dgm:prSet/>
      <dgm:spPr/>
      <dgm:t>
        <a:bodyPr/>
        <a:lstStyle/>
        <a:p>
          <a:r>
            <a:rPr lang="en-US"/>
            <a:t>Data protection via Encryption in transit using SSL/TLS and at rest using AWS KMS Key (AWS owned or Customer managed key)</a:t>
          </a:r>
        </a:p>
      </dgm:t>
    </dgm:pt>
    <dgm:pt modelId="{F557F998-8E64-43BB-B60D-0A3026DC5D7C}" type="parTrans" cxnId="{2D4A068D-2046-4100-9EB5-B5799CE6780D}">
      <dgm:prSet/>
      <dgm:spPr/>
      <dgm:t>
        <a:bodyPr/>
        <a:lstStyle/>
        <a:p>
          <a:endParaRPr lang="en-US"/>
        </a:p>
      </dgm:t>
    </dgm:pt>
    <dgm:pt modelId="{41D1CE41-C3AD-4904-B164-9FA87DEDF2F2}" type="sibTrans" cxnId="{2D4A068D-2046-4100-9EB5-B5799CE6780D}">
      <dgm:prSet/>
      <dgm:spPr/>
      <dgm:t>
        <a:bodyPr/>
        <a:lstStyle/>
        <a:p>
          <a:endParaRPr lang="en-US"/>
        </a:p>
      </dgm:t>
    </dgm:pt>
    <dgm:pt modelId="{AC566DD4-7152-4CE5-815B-D20DE3D404A3}">
      <dgm:prSet/>
      <dgm:spPr/>
      <dgm:t>
        <a:bodyPr/>
        <a:lstStyle/>
        <a:p>
          <a:r>
            <a:rPr lang="en-US"/>
            <a:t>Cloudwatch monitoring for metrics monitoring</a:t>
          </a:r>
        </a:p>
      </dgm:t>
    </dgm:pt>
    <dgm:pt modelId="{C2CC1E71-8F81-47A2-A49C-42634172F9CF}" type="parTrans" cxnId="{6BE4049A-84B9-4BEC-8493-F9F192C2309B}">
      <dgm:prSet/>
      <dgm:spPr/>
      <dgm:t>
        <a:bodyPr/>
        <a:lstStyle/>
        <a:p>
          <a:endParaRPr lang="en-US"/>
        </a:p>
      </dgm:t>
    </dgm:pt>
    <dgm:pt modelId="{7181D7A6-247E-430A-AC44-CEEB0757A2AB}" type="sibTrans" cxnId="{6BE4049A-84B9-4BEC-8493-F9F192C2309B}">
      <dgm:prSet/>
      <dgm:spPr/>
      <dgm:t>
        <a:bodyPr/>
        <a:lstStyle/>
        <a:p>
          <a:endParaRPr lang="en-US"/>
        </a:p>
      </dgm:t>
    </dgm:pt>
    <dgm:pt modelId="{83624159-ADA5-48CF-9517-2A42608FDA04}">
      <dgm:prSet/>
      <dgm:spPr/>
      <dgm:t>
        <a:bodyPr/>
        <a:lstStyle/>
        <a:p>
          <a:r>
            <a:rPr lang="en-US"/>
            <a:t>Cloud Trial for tracking all APIs for auditing purpose</a:t>
          </a:r>
        </a:p>
      </dgm:t>
    </dgm:pt>
    <dgm:pt modelId="{AB094836-62DB-469E-AEC7-77983B5F2636}" type="parTrans" cxnId="{89F1BD77-68FB-4458-8234-8741C0383CA3}">
      <dgm:prSet/>
      <dgm:spPr/>
      <dgm:t>
        <a:bodyPr/>
        <a:lstStyle/>
        <a:p>
          <a:endParaRPr lang="en-US"/>
        </a:p>
      </dgm:t>
    </dgm:pt>
    <dgm:pt modelId="{E6E4D4CF-1605-4545-AB78-151998D0F92B}" type="sibTrans" cxnId="{89F1BD77-68FB-4458-8234-8741C0383CA3}">
      <dgm:prSet/>
      <dgm:spPr/>
      <dgm:t>
        <a:bodyPr/>
        <a:lstStyle/>
        <a:p>
          <a:endParaRPr lang="en-US"/>
        </a:p>
      </dgm:t>
    </dgm:pt>
    <dgm:pt modelId="{6D5E404E-76EC-4861-B233-1C7DC302B6F1}">
      <dgm:prSet/>
      <dgm:spPr/>
      <dgm:t>
        <a:bodyPr/>
        <a:lstStyle/>
        <a:p>
          <a:r>
            <a:rPr lang="en-US"/>
            <a:t>AWS Config to track config changes, auditing and cost control</a:t>
          </a:r>
        </a:p>
      </dgm:t>
    </dgm:pt>
    <dgm:pt modelId="{2B6D4F15-C2AC-48B7-9E72-CA1D904B587E}" type="parTrans" cxnId="{F8C5A07B-8F82-4CBD-AE81-8B15787EF69F}">
      <dgm:prSet/>
      <dgm:spPr/>
      <dgm:t>
        <a:bodyPr/>
        <a:lstStyle/>
        <a:p>
          <a:endParaRPr lang="en-US"/>
        </a:p>
      </dgm:t>
    </dgm:pt>
    <dgm:pt modelId="{3613FA34-7125-4C86-92E2-A93C8FA54DC8}" type="sibTrans" cxnId="{F8C5A07B-8F82-4CBD-AE81-8B15787EF69F}">
      <dgm:prSet/>
      <dgm:spPr/>
      <dgm:t>
        <a:bodyPr/>
        <a:lstStyle/>
        <a:p>
          <a:endParaRPr lang="en-US"/>
        </a:p>
      </dgm:t>
    </dgm:pt>
    <dgm:pt modelId="{D23084AE-E7C8-4039-83A4-748C1CC4AFE9}">
      <dgm:prSet/>
      <dgm:spPr/>
      <dgm:t>
        <a:bodyPr/>
        <a:lstStyle/>
        <a:p>
          <a:r>
            <a:rPr lang="en-US"/>
            <a:t>Integrating AWS config with Security hub to improve security posture</a:t>
          </a:r>
        </a:p>
      </dgm:t>
    </dgm:pt>
    <dgm:pt modelId="{3B827EFA-FE51-4434-8FBF-AC49ECFAF8C4}" type="parTrans" cxnId="{BB01AEB5-AE4D-4BF1-B252-17302827CAD7}">
      <dgm:prSet/>
      <dgm:spPr/>
      <dgm:t>
        <a:bodyPr/>
        <a:lstStyle/>
        <a:p>
          <a:endParaRPr lang="en-US"/>
        </a:p>
      </dgm:t>
    </dgm:pt>
    <dgm:pt modelId="{BF36DE24-C803-44EF-B83A-09A5FDCA7C9C}" type="sibTrans" cxnId="{BB01AEB5-AE4D-4BF1-B252-17302827CAD7}">
      <dgm:prSet/>
      <dgm:spPr/>
      <dgm:t>
        <a:bodyPr/>
        <a:lstStyle/>
        <a:p>
          <a:endParaRPr lang="en-US"/>
        </a:p>
      </dgm:t>
    </dgm:pt>
    <dgm:pt modelId="{33B8ED3F-FF84-4389-B2A7-1BC093937FCF}">
      <dgm:prSet/>
      <dgm:spPr/>
      <dgm:t>
        <a:bodyPr/>
        <a:lstStyle/>
        <a:p>
          <a:r>
            <a:rPr lang="en-US"/>
            <a:t>Further isolation can be provided with Privatelinks, VPC end points, VPC peering.</a:t>
          </a:r>
        </a:p>
      </dgm:t>
    </dgm:pt>
    <dgm:pt modelId="{BECC71DE-DE68-4AA9-8F32-B049DB465C1D}" type="parTrans" cxnId="{BEE2313B-F63D-4169-A7FE-FA73820D8327}">
      <dgm:prSet/>
      <dgm:spPr/>
      <dgm:t>
        <a:bodyPr/>
        <a:lstStyle/>
        <a:p>
          <a:endParaRPr lang="en-US"/>
        </a:p>
      </dgm:t>
    </dgm:pt>
    <dgm:pt modelId="{3223C739-CC9F-4C44-9297-B47296948FBB}" type="sibTrans" cxnId="{BEE2313B-F63D-4169-A7FE-FA73820D8327}">
      <dgm:prSet/>
      <dgm:spPr/>
      <dgm:t>
        <a:bodyPr/>
        <a:lstStyle/>
        <a:p>
          <a:endParaRPr lang="en-US"/>
        </a:p>
      </dgm:t>
    </dgm:pt>
    <dgm:pt modelId="{0AA1A43E-1E8E-4235-A670-0540C847E2F3}" type="pres">
      <dgm:prSet presAssocID="{11423ED7-A149-472C-92BE-1688549A6FB3}" presName="vert0" presStyleCnt="0">
        <dgm:presLayoutVars>
          <dgm:dir/>
          <dgm:animOne val="branch"/>
          <dgm:animLvl val="lvl"/>
        </dgm:presLayoutVars>
      </dgm:prSet>
      <dgm:spPr/>
    </dgm:pt>
    <dgm:pt modelId="{2853C4BD-AC56-4D5B-ADEC-33F093CDAAC2}" type="pres">
      <dgm:prSet presAssocID="{54F8ABF8-CD67-4421-BCB6-799848314C91}" presName="thickLine" presStyleLbl="alignNode1" presStyleIdx="0" presStyleCnt="11"/>
      <dgm:spPr/>
    </dgm:pt>
    <dgm:pt modelId="{7B76303B-1B20-4ED1-B6EA-B9DAB6957823}" type="pres">
      <dgm:prSet presAssocID="{54F8ABF8-CD67-4421-BCB6-799848314C91}" presName="horz1" presStyleCnt="0"/>
      <dgm:spPr/>
    </dgm:pt>
    <dgm:pt modelId="{2ABE7F81-D1CE-4300-B5E3-131C1D87256A}" type="pres">
      <dgm:prSet presAssocID="{54F8ABF8-CD67-4421-BCB6-799848314C91}" presName="tx1" presStyleLbl="revTx" presStyleIdx="0" presStyleCnt="11"/>
      <dgm:spPr/>
    </dgm:pt>
    <dgm:pt modelId="{65271458-E49C-4FEE-BFAC-3583A822FFFF}" type="pres">
      <dgm:prSet presAssocID="{54F8ABF8-CD67-4421-BCB6-799848314C91}" presName="vert1" presStyleCnt="0"/>
      <dgm:spPr/>
    </dgm:pt>
    <dgm:pt modelId="{EA5015FA-300E-4773-AAD5-43F890C38894}" type="pres">
      <dgm:prSet presAssocID="{6358C0A1-CC9B-4630-81BB-A24D62E1D1F9}" presName="thickLine" presStyleLbl="alignNode1" presStyleIdx="1" presStyleCnt="11"/>
      <dgm:spPr/>
    </dgm:pt>
    <dgm:pt modelId="{EDBF5C72-E68C-4582-AD87-9339BE748342}" type="pres">
      <dgm:prSet presAssocID="{6358C0A1-CC9B-4630-81BB-A24D62E1D1F9}" presName="horz1" presStyleCnt="0"/>
      <dgm:spPr/>
    </dgm:pt>
    <dgm:pt modelId="{AC484159-6501-4FE5-B26C-AF4F20A3B1E9}" type="pres">
      <dgm:prSet presAssocID="{6358C0A1-CC9B-4630-81BB-A24D62E1D1F9}" presName="tx1" presStyleLbl="revTx" presStyleIdx="1" presStyleCnt="11"/>
      <dgm:spPr/>
    </dgm:pt>
    <dgm:pt modelId="{0CE4E245-4231-47D1-A486-7ACB4B2202C3}" type="pres">
      <dgm:prSet presAssocID="{6358C0A1-CC9B-4630-81BB-A24D62E1D1F9}" presName="vert1" presStyleCnt="0"/>
      <dgm:spPr/>
    </dgm:pt>
    <dgm:pt modelId="{A05435D8-14FA-44D8-A35F-9024B219A480}" type="pres">
      <dgm:prSet presAssocID="{31F52EAE-11B3-4A3B-A023-2511EE82F9EE}" presName="thickLine" presStyleLbl="alignNode1" presStyleIdx="2" presStyleCnt="11"/>
      <dgm:spPr/>
    </dgm:pt>
    <dgm:pt modelId="{213AF26A-17D6-4CB7-92FE-9472A18FCA66}" type="pres">
      <dgm:prSet presAssocID="{31F52EAE-11B3-4A3B-A023-2511EE82F9EE}" presName="horz1" presStyleCnt="0"/>
      <dgm:spPr/>
    </dgm:pt>
    <dgm:pt modelId="{9A81AE73-6041-432F-926F-E81F6184ACD7}" type="pres">
      <dgm:prSet presAssocID="{31F52EAE-11B3-4A3B-A023-2511EE82F9EE}" presName="tx1" presStyleLbl="revTx" presStyleIdx="2" presStyleCnt="11"/>
      <dgm:spPr/>
    </dgm:pt>
    <dgm:pt modelId="{C3CA5166-AE63-4301-85D8-FF9658AFCAD4}" type="pres">
      <dgm:prSet presAssocID="{31F52EAE-11B3-4A3B-A023-2511EE82F9EE}" presName="vert1" presStyleCnt="0"/>
      <dgm:spPr/>
    </dgm:pt>
    <dgm:pt modelId="{C043E54C-D3CD-4E14-93E4-6D3FC51B286E}" type="pres">
      <dgm:prSet presAssocID="{E9F1BC17-BC4C-4CC3-91BC-F602D41EE98A}" presName="thickLine" presStyleLbl="alignNode1" presStyleIdx="3" presStyleCnt="11"/>
      <dgm:spPr/>
    </dgm:pt>
    <dgm:pt modelId="{0032F7E3-4333-45DD-84E9-BD54464C5BE5}" type="pres">
      <dgm:prSet presAssocID="{E9F1BC17-BC4C-4CC3-91BC-F602D41EE98A}" presName="horz1" presStyleCnt="0"/>
      <dgm:spPr/>
    </dgm:pt>
    <dgm:pt modelId="{E7B9A08B-58FA-42EE-B355-F5D868CD89E3}" type="pres">
      <dgm:prSet presAssocID="{E9F1BC17-BC4C-4CC3-91BC-F602D41EE98A}" presName="tx1" presStyleLbl="revTx" presStyleIdx="3" presStyleCnt="11"/>
      <dgm:spPr/>
    </dgm:pt>
    <dgm:pt modelId="{C1818502-5D74-43C3-90AD-EEAE282DD889}" type="pres">
      <dgm:prSet presAssocID="{E9F1BC17-BC4C-4CC3-91BC-F602D41EE98A}" presName="vert1" presStyleCnt="0"/>
      <dgm:spPr/>
    </dgm:pt>
    <dgm:pt modelId="{4095E685-FDB9-4680-893D-BD9DA7ECD4EC}" type="pres">
      <dgm:prSet presAssocID="{62466D43-0C65-4729-8772-812EC83B711A}" presName="thickLine" presStyleLbl="alignNode1" presStyleIdx="4" presStyleCnt="11"/>
      <dgm:spPr/>
    </dgm:pt>
    <dgm:pt modelId="{8F19C64D-396F-45E9-9079-51B6CDF81993}" type="pres">
      <dgm:prSet presAssocID="{62466D43-0C65-4729-8772-812EC83B711A}" presName="horz1" presStyleCnt="0"/>
      <dgm:spPr/>
    </dgm:pt>
    <dgm:pt modelId="{4D2E0E87-57C7-40AA-B5B7-DA02EEE5DC47}" type="pres">
      <dgm:prSet presAssocID="{62466D43-0C65-4729-8772-812EC83B711A}" presName="tx1" presStyleLbl="revTx" presStyleIdx="4" presStyleCnt="11"/>
      <dgm:spPr/>
    </dgm:pt>
    <dgm:pt modelId="{D871330D-EF51-475B-B7A6-F69508635059}" type="pres">
      <dgm:prSet presAssocID="{62466D43-0C65-4729-8772-812EC83B711A}" presName="vert1" presStyleCnt="0"/>
      <dgm:spPr/>
    </dgm:pt>
    <dgm:pt modelId="{F84EA61F-051D-454D-B302-4727882C1D66}" type="pres">
      <dgm:prSet presAssocID="{BB25415E-98FB-4C6B-96E0-B646B609B7A4}" presName="thickLine" presStyleLbl="alignNode1" presStyleIdx="5" presStyleCnt="11"/>
      <dgm:spPr/>
    </dgm:pt>
    <dgm:pt modelId="{89C60066-D7FA-4F0C-8F6D-C6D6DAB663D8}" type="pres">
      <dgm:prSet presAssocID="{BB25415E-98FB-4C6B-96E0-B646B609B7A4}" presName="horz1" presStyleCnt="0"/>
      <dgm:spPr/>
    </dgm:pt>
    <dgm:pt modelId="{785A8D4D-86F8-41E8-9359-563D7C71317D}" type="pres">
      <dgm:prSet presAssocID="{BB25415E-98FB-4C6B-96E0-B646B609B7A4}" presName="tx1" presStyleLbl="revTx" presStyleIdx="5" presStyleCnt="11"/>
      <dgm:spPr/>
    </dgm:pt>
    <dgm:pt modelId="{FBDB933C-FA42-4264-B73A-A814CA90D80B}" type="pres">
      <dgm:prSet presAssocID="{BB25415E-98FB-4C6B-96E0-B646B609B7A4}" presName="vert1" presStyleCnt="0"/>
      <dgm:spPr/>
    </dgm:pt>
    <dgm:pt modelId="{2166219A-4354-4CE1-9C09-8703F6363A69}" type="pres">
      <dgm:prSet presAssocID="{AC566DD4-7152-4CE5-815B-D20DE3D404A3}" presName="thickLine" presStyleLbl="alignNode1" presStyleIdx="6" presStyleCnt="11"/>
      <dgm:spPr/>
    </dgm:pt>
    <dgm:pt modelId="{7D6D3A5B-3759-4E33-BD8D-DB5417CE2B2A}" type="pres">
      <dgm:prSet presAssocID="{AC566DD4-7152-4CE5-815B-D20DE3D404A3}" presName="horz1" presStyleCnt="0"/>
      <dgm:spPr/>
    </dgm:pt>
    <dgm:pt modelId="{486EFA62-D68A-403C-AB3F-2EA0AB53742A}" type="pres">
      <dgm:prSet presAssocID="{AC566DD4-7152-4CE5-815B-D20DE3D404A3}" presName="tx1" presStyleLbl="revTx" presStyleIdx="6" presStyleCnt="11"/>
      <dgm:spPr/>
    </dgm:pt>
    <dgm:pt modelId="{B037A982-2B82-4C33-A216-34ECE65BB553}" type="pres">
      <dgm:prSet presAssocID="{AC566DD4-7152-4CE5-815B-D20DE3D404A3}" presName="vert1" presStyleCnt="0"/>
      <dgm:spPr/>
    </dgm:pt>
    <dgm:pt modelId="{10768B40-BC83-4BDB-8C47-C8D750D32C6D}" type="pres">
      <dgm:prSet presAssocID="{83624159-ADA5-48CF-9517-2A42608FDA04}" presName="thickLine" presStyleLbl="alignNode1" presStyleIdx="7" presStyleCnt="11"/>
      <dgm:spPr/>
    </dgm:pt>
    <dgm:pt modelId="{8FB1213E-2B59-462F-8ED1-5C181FEB1E28}" type="pres">
      <dgm:prSet presAssocID="{83624159-ADA5-48CF-9517-2A42608FDA04}" presName="horz1" presStyleCnt="0"/>
      <dgm:spPr/>
    </dgm:pt>
    <dgm:pt modelId="{4936CF51-94D4-4AB0-828E-98AF447D6D4A}" type="pres">
      <dgm:prSet presAssocID="{83624159-ADA5-48CF-9517-2A42608FDA04}" presName="tx1" presStyleLbl="revTx" presStyleIdx="7" presStyleCnt="11"/>
      <dgm:spPr/>
    </dgm:pt>
    <dgm:pt modelId="{D6548E84-BB9D-4DAF-89A9-6145A2140C34}" type="pres">
      <dgm:prSet presAssocID="{83624159-ADA5-48CF-9517-2A42608FDA04}" presName="vert1" presStyleCnt="0"/>
      <dgm:spPr/>
    </dgm:pt>
    <dgm:pt modelId="{026C9BB1-9D2E-47E0-886D-6266579C9CC8}" type="pres">
      <dgm:prSet presAssocID="{6D5E404E-76EC-4861-B233-1C7DC302B6F1}" presName="thickLine" presStyleLbl="alignNode1" presStyleIdx="8" presStyleCnt="11"/>
      <dgm:spPr/>
    </dgm:pt>
    <dgm:pt modelId="{5A6DD7B8-B3D9-4C9C-A8B2-D27983109D67}" type="pres">
      <dgm:prSet presAssocID="{6D5E404E-76EC-4861-B233-1C7DC302B6F1}" presName="horz1" presStyleCnt="0"/>
      <dgm:spPr/>
    </dgm:pt>
    <dgm:pt modelId="{503050A4-37D0-4751-9DAE-8273F109CB42}" type="pres">
      <dgm:prSet presAssocID="{6D5E404E-76EC-4861-B233-1C7DC302B6F1}" presName="tx1" presStyleLbl="revTx" presStyleIdx="8" presStyleCnt="11"/>
      <dgm:spPr/>
    </dgm:pt>
    <dgm:pt modelId="{DA082070-9FAC-4E30-BAD3-5A93EF665990}" type="pres">
      <dgm:prSet presAssocID="{6D5E404E-76EC-4861-B233-1C7DC302B6F1}" presName="vert1" presStyleCnt="0"/>
      <dgm:spPr/>
    </dgm:pt>
    <dgm:pt modelId="{A152E768-74FA-44A2-9E18-05060F0752A6}" type="pres">
      <dgm:prSet presAssocID="{D23084AE-E7C8-4039-83A4-748C1CC4AFE9}" presName="thickLine" presStyleLbl="alignNode1" presStyleIdx="9" presStyleCnt="11"/>
      <dgm:spPr/>
    </dgm:pt>
    <dgm:pt modelId="{14A84EB5-A0CB-4582-8B45-7607EC316DFC}" type="pres">
      <dgm:prSet presAssocID="{D23084AE-E7C8-4039-83A4-748C1CC4AFE9}" presName="horz1" presStyleCnt="0"/>
      <dgm:spPr/>
    </dgm:pt>
    <dgm:pt modelId="{9B973338-B1AC-4C74-B2D2-5EB8DA6A4C89}" type="pres">
      <dgm:prSet presAssocID="{D23084AE-E7C8-4039-83A4-748C1CC4AFE9}" presName="tx1" presStyleLbl="revTx" presStyleIdx="9" presStyleCnt="11"/>
      <dgm:spPr/>
    </dgm:pt>
    <dgm:pt modelId="{09C91269-C963-47F6-8A83-3C926649FD28}" type="pres">
      <dgm:prSet presAssocID="{D23084AE-E7C8-4039-83A4-748C1CC4AFE9}" presName="vert1" presStyleCnt="0"/>
      <dgm:spPr/>
    </dgm:pt>
    <dgm:pt modelId="{E94C2C21-405B-40CF-BD9F-057AEF1D4EAF}" type="pres">
      <dgm:prSet presAssocID="{33B8ED3F-FF84-4389-B2A7-1BC093937FCF}" presName="thickLine" presStyleLbl="alignNode1" presStyleIdx="10" presStyleCnt="11"/>
      <dgm:spPr/>
    </dgm:pt>
    <dgm:pt modelId="{6A45AAA9-1ED3-4E24-A7C0-FFA81B0507EA}" type="pres">
      <dgm:prSet presAssocID="{33B8ED3F-FF84-4389-B2A7-1BC093937FCF}" presName="horz1" presStyleCnt="0"/>
      <dgm:spPr/>
    </dgm:pt>
    <dgm:pt modelId="{8B0CF496-6260-451E-9B68-4F44610D54F9}" type="pres">
      <dgm:prSet presAssocID="{33B8ED3F-FF84-4389-B2A7-1BC093937FCF}" presName="tx1" presStyleLbl="revTx" presStyleIdx="10" presStyleCnt="11"/>
      <dgm:spPr/>
    </dgm:pt>
    <dgm:pt modelId="{6B1D423C-2009-4CF5-8886-1728D5A8D074}" type="pres">
      <dgm:prSet presAssocID="{33B8ED3F-FF84-4389-B2A7-1BC093937FCF}" presName="vert1" presStyleCnt="0"/>
      <dgm:spPr/>
    </dgm:pt>
  </dgm:ptLst>
  <dgm:cxnLst>
    <dgm:cxn modelId="{D110D200-B25E-4748-ADDF-E352EF61D27B}" type="presOf" srcId="{6358C0A1-CC9B-4630-81BB-A24D62E1D1F9}" destId="{AC484159-6501-4FE5-B26C-AF4F20A3B1E9}" srcOrd="0" destOrd="0" presId="urn:microsoft.com/office/officeart/2008/layout/LinedList"/>
    <dgm:cxn modelId="{59D4B216-29F1-440F-9088-DDB412BEB6BE}" type="presOf" srcId="{6D5E404E-76EC-4861-B233-1C7DC302B6F1}" destId="{503050A4-37D0-4751-9DAE-8273F109CB42}" srcOrd="0" destOrd="0" presId="urn:microsoft.com/office/officeart/2008/layout/LinedList"/>
    <dgm:cxn modelId="{3E04BB27-9D13-4C24-8AE7-4F0A39BFEE15}" type="presOf" srcId="{31F52EAE-11B3-4A3B-A023-2511EE82F9EE}" destId="{9A81AE73-6041-432F-926F-E81F6184ACD7}" srcOrd="0" destOrd="0" presId="urn:microsoft.com/office/officeart/2008/layout/LinedList"/>
    <dgm:cxn modelId="{4BF6AC2A-9388-4844-8A4C-FFD419E9C52E}" type="presOf" srcId="{AC566DD4-7152-4CE5-815B-D20DE3D404A3}" destId="{486EFA62-D68A-403C-AB3F-2EA0AB53742A}" srcOrd="0" destOrd="0" presId="urn:microsoft.com/office/officeart/2008/layout/LinedList"/>
    <dgm:cxn modelId="{9D9CD72C-996D-4901-98A8-C4ECD089EB9A}" type="presOf" srcId="{D23084AE-E7C8-4039-83A4-748C1CC4AFE9}" destId="{9B973338-B1AC-4C74-B2D2-5EB8DA6A4C89}" srcOrd="0" destOrd="0" presId="urn:microsoft.com/office/officeart/2008/layout/LinedList"/>
    <dgm:cxn modelId="{4F60D133-5B8F-4E53-A856-F1B1D6ABFD76}" type="presOf" srcId="{83624159-ADA5-48CF-9517-2A42608FDA04}" destId="{4936CF51-94D4-4AB0-828E-98AF447D6D4A}" srcOrd="0" destOrd="0" presId="urn:microsoft.com/office/officeart/2008/layout/LinedList"/>
    <dgm:cxn modelId="{BEE2313B-F63D-4169-A7FE-FA73820D8327}" srcId="{11423ED7-A149-472C-92BE-1688549A6FB3}" destId="{33B8ED3F-FF84-4389-B2A7-1BC093937FCF}" srcOrd="10" destOrd="0" parTransId="{BECC71DE-DE68-4AA9-8F32-B049DB465C1D}" sibTransId="{3223C739-CC9F-4C44-9297-B47296948FBB}"/>
    <dgm:cxn modelId="{14B5545C-D33B-4B18-9134-8DBF3937068E}" type="presOf" srcId="{33B8ED3F-FF84-4389-B2A7-1BC093937FCF}" destId="{8B0CF496-6260-451E-9B68-4F44610D54F9}" srcOrd="0" destOrd="0" presId="urn:microsoft.com/office/officeart/2008/layout/LinedList"/>
    <dgm:cxn modelId="{5565DF67-BA30-46C4-A5F0-521AEE241454}" srcId="{11423ED7-A149-472C-92BE-1688549A6FB3}" destId="{62466D43-0C65-4729-8772-812EC83B711A}" srcOrd="4" destOrd="0" parTransId="{99E6F9D4-1E36-40F4-A075-1871162404C3}" sibTransId="{73AB7352-0A93-4D51-821B-F5E6484E5D62}"/>
    <dgm:cxn modelId="{876EE04E-A745-4D58-8AA0-8A94EC05FA1B}" srcId="{11423ED7-A149-472C-92BE-1688549A6FB3}" destId="{31F52EAE-11B3-4A3B-A023-2511EE82F9EE}" srcOrd="2" destOrd="0" parTransId="{0920CB5D-87B5-4A0F-AADF-1F5E7346F193}" sibTransId="{77C4FB54-91CA-4A7B-9852-CE7C109314D7}"/>
    <dgm:cxn modelId="{89F1BD77-68FB-4458-8234-8741C0383CA3}" srcId="{11423ED7-A149-472C-92BE-1688549A6FB3}" destId="{83624159-ADA5-48CF-9517-2A42608FDA04}" srcOrd="7" destOrd="0" parTransId="{AB094836-62DB-469E-AEC7-77983B5F2636}" sibTransId="{E6E4D4CF-1605-4545-AB78-151998D0F92B}"/>
    <dgm:cxn modelId="{A4A55778-AE55-40FB-85C9-4318EC0C0A49}" type="presOf" srcId="{BB25415E-98FB-4C6B-96E0-B646B609B7A4}" destId="{785A8D4D-86F8-41E8-9359-563D7C71317D}" srcOrd="0" destOrd="0" presId="urn:microsoft.com/office/officeart/2008/layout/LinedList"/>
    <dgm:cxn modelId="{F8C5A07B-8F82-4CBD-AE81-8B15787EF69F}" srcId="{11423ED7-A149-472C-92BE-1688549A6FB3}" destId="{6D5E404E-76EC-4861-B233-1C7DC302B6F1}" srcOrd="8" destOrd="0" parTransId="{2B6D4F15-C2AC-48B7-9E72-CA1D904B587E}" sibTransId="{3613FA34-7125-4C86-92E2-A93C8FA54DC8}"/>
    <dgm:cxn modelId="{8112777F-4CF4-46CA-A875-FC0A968ED954}" srcId="{11423ED7-A149-472C-92BE-1688549A6FB3}" destId="{E9F1BC17-BC4C-4CC3-91BC-F602D41EE98A}" srcOrd="3" destOrd="0" parTransId="{522F5FD2-EC5B-4760-90F4-A97950FA21DF}" sibTransId="{F8B2649F-1B34-4B4D-88DD-7D312E94BF15}"/>
    <dgm:cxn modelId="{9AFB7688-A75E-4611-BC89-2B1B0A333945}" type="presOf" srcId="{62466D43-0C65-4729-8772-812EC83B711A}" destId="{4D2E0E87-57C7-40AA-B5B7-DA02EEE5DC47}" srcOrd="0" destOrd="0" presId="urn:microsoft.com/office/officeart/2008/layout/LinedList"/>
    <dgm:cxn modelId="{2D4A068D-2046-4100-9EB5-B5799CE6780D}" srcId="{11423ED7-A149-472C-92BE-1688549A6FB3}" destId="{BB25415E-98FB-4C6B-96E0-B646B609B7A4}" srcOrd="5" destOrd="0" parTransId="{F557F998-8E64-43BB-B60D-0A3026DC5D7C}" sibTransId="{41D1CE41-C3AD-4904-B164-9FA87DEDF2F2}"/>
    <dgm:cxn modelId="{16245591-7F1D-43B7-B873-46D5DFB6A69E}" srcId="{11423ED7-A149-472C-92BE-1688549A6FB3}" destId="{54F8ABF8-CD67-4421-BCB6-799848314C91}" srcOrd="0" destOrd="0" parTransId="{C57FFDCE-5041-4153-B664-CD23629D4592}" sibTransId="{B3F9E3C0-F4BE-4071-810A-509811EFBE89}"/>
    <dgm:cxn modelId="{57906F95-74E0-4067-BAF9-17CEABA4CA52}" type="presOf" srcId="{11423ED7-A149-472C-92BE-1688549A6FB3}" destId="{0AA1A43E-1E8E-4235-A670-0540C847E2F3}" srcOrd="0" destOrd="0" presId="urn:microsoft.com/office/officeart/2008/layout/LinedList"/>
    <dgm:cxn modelId="{6BE4049A-84B9-4BEC-8493-F9F192C2309B}" srcId="{11423ED7-A149-472C-92BE-1688549A6FB3}" destId="{AC566DD4-7152-4CE5-815B-D20DE3D404A3}" srcOrd="6" destOrd="0" parTransId="{C2CC1E71-8F81-47A2-A49C-42634172F9CF}" sibTransId="{7181D7A6-247E-430A-AC44-CEEB0757A2AB}"/>
    <dgm:cxn modelId="{BB01AEB5-AE4D-4BF1-B252-17302827CAD7}" srcId="{11423ED7-A149-472C-92BE-1688549A6FB3}" destId="{D23084AE-E7C8-4039-83A4-748C1CC4AFE9}" srcOrd="9" destOrd="0" parTransId="{3B827EFA-FE51-4434-8FBF-AC49ECFAF8C4}" sibTransId="{BF36DE24-C803-44EF-B83A-09A5FDCA7C9C}"/>
    <dgm:cxn modelId="{B1A44CBD-732F-4B66-8AA1-76AAECC34531}" type="presOf" srcId="{54F8ABF8-CD67-4421-BCB6-799848314C91}" destId="{2ABE7F81-D1CE-4300-B5E3-131C1D87256A}" srcOrd="0" destOrd="0" presId="urn:microsoft.com/office/officeart/2008/layout/LinedList"/>
    <dgm:cxn modelId="{4F8571D8-D287-4078-8B12-D943652B9BD9}" type="presOf" srcId="{E9F1BC17-BC4C-4CC3-91BC-F602D41EE98A}" destId="{E7B9A08B-58FA-42EE-B355-F5D868CD89E3}" srcOrd="0" destOrd="0" presId="urn:microsoft.com/office/officeart/2008/layout/LinedList"/>
    <dgm:cxn modelId="{805B8CF4-4AC8-4EAC-8817-585F51C80122}" srcId="{11423ED7-A149-472C-92BE-1688549A6FB3}" destId="{6358C0A1-CC9B-4630-81BB-A24D62E1D1F9}" srcOrd="1" destOrd="0" parTransId="{061ECE56-8FAA-417E-91B7-BE1FBA6DFC9D}" sibTransId="{ADE537A7-9DEC-46AC-AC0A-54CD519D456B}"/>
    <dgm:cxn modelId="{B3E1228E-9F20-4562-A42E-1B8D93E5A224}" type="presParOf" srcId="{0AA1A43E-1E8E-4235-A670-0540C847E2F3}" destId="{2853C4BD-AC56-4D5B-ADEC-33F093CDAAC2}" srcOrd="0" destOrd="0" presId="urn:microsoft.com/office/officeart/2008/layout/LinedList"/>
    <dgm:cxn modelId="{455F133F-B2A2-4428-A616-6AD196EEDD3F}" type="presParOf" srcId="{0AA1A43E-1E8E-4235-A670-0540C847E2F3}" destId="{7B76303B-1B20-4ED1-B6EA-B9DAB6957823}" srcOrd="1" destOrd="0" presId="urn:microsoft.com/office/officeart/2008/layout/LinedList"/>
    <dgm:cxn modelId="{EA3C164C-78C6-443E-97B0-060F18B59453}" type="presParOf" srcId="{7B76303B-1B20-4ED1-B6EA-B9DAB6957823}" destId="{2ABE7F81-D1CE-4300-B5E3-131C1D87256A}" srcOrd="0" destOrd="0" presId="urn:microsoft.com/office/officeart/2008/layout/LinedList"/>
    <dgm:cxn modelId="{44A61933-4A7C-4F8E-A421-05288944E8ED}" type="presParOf" srcId="{7B76303B-1B20-4ED1-B6EA-B9DAB6957823}" destId="{65271458-E49C-4FEE-BFAC-3583A822FFFF}" srcOrd="1" destOrd="0" presId="urn:microsoft.com/office/officeart/2008/layout/LinedList"/>
    <dgm:cxn modelId="{ABAB3D2E-48F2-46D9-996D-A8FF3D1FBA96}" type="presParOf" srcId="{0AA1A43E-1E8E-4235-A670-0540C847E2F3}" destId="{EA5015FA-300E-4773-AAD5-43F890C38894}" srcOrd="2" destOrd="0" presId="urn:microsoft.com/office/officeart/2008/layout/LinedList"/>
    <dgm:cxn modelId="{E0747616-EDE0-4436-95DB-7E950E805DFC}" type="presParOf" srcId="{0AA1A43E-1E8E-4235-A670-0540C847E2F3}" destId="{EDBF5C72-E68C-4582-AD87-9339BE748342}" srcOrd="3" destOrd="0" presId="urn:microsoft.com/office/officeart/2008/layout/LinedList"/>
    <dgm:cxn modelId="{0E19A21C-D3E8-459A-B1C6-F3F890DE27A6}" type="presParOf" srcId="{EDBF5C72-E68C-4582-AD87-9339BE748342}" destId="{AC484159-6501-4FE5-B26C-AF4F20A3B1E9}" srcOrd="0" destOrd="0" presId="urn:microsoft.com/office/officeart/2008/layout/LinedList"/>
    <dgm:cxn modelId="{3540EF01-4787-445E-940A-7FF54019A9F5}" type="presParOf" srcId="{EDBF5C72-E68C-4582-AD87-9339BE748342}" destId="{0CE4E245-4231-47D1-A486-7ACB4B2202C3}" srcOrd="1" destOrd="0" presId="urn:microsoft.com/office/officeart/2008/layout/LinedList"/>
    <dgm:cxn modelId="{606AEF05-4375-435C-8D83-E78ACBBD7103}" type="presParOf" srcId="{0AA1A43E-1E8E-4235-A670-0540C847E2F3}" destId="{A05435D8-14FA-44D8-A35F-9024B219A480}" srcOrd="4" destOrd="0" presId="urn:microsoft.com/office/officeart/2008/layout/LinedList"/>
    <dgm:cxn modelId="{0035DF7D-CE16-4581-8C93-80375714FCEB}" type="presParOf" srcId="{0AA1A43E-1E8E-4235-A670-0540C847E2F3}" destId="{213AF26A-17D6-4CB7-92FE-9472A18FCA66}" srcOrd="5" destOrd="0" presId="urn:microsoft.com/office/officeart/2008/layout/LinedList"/>
    <dgm:cxn modelId="{FE12046C-F17E-49EA-B57D-3272876A89DA}" type="presParOf" srcId="{213AF26A-17D6-4CB7-92FE-9472A18FCA66}" destId="{9A81AE73-6041-432F-926F-E81F6184ACD7}" srcOrd="0" destOrd="0" presId="urn:microsoft.com/office/officeart/2008/layout/LinedList"/>
    <dgm:cxn modelId="{37669BC4-76F5-412C-940A-673245307B01}" type="presParOf" srcId="{213AF26A-17D6-4CB7-92FE-9472A18FCA66}" destId="{C3CA5166-AE63-4301-85D8-FF9658AFCAD4}" srcOrd="1" destOrd="0" presId="urn:microsoft.com/office/officeart/2008/layout/LinedList"/>
    <dgm:cxn modelId="{8611AD9A-72B3-49D6-8870-652943A373FA}" type="presParOf" srcId="{0AA1A43E-1E8E-4235-A670-0540C847E2F3}" destId="{C043E54C-D3CD-4E14-93E4-6D3FC51B286E}" srcOrd="6" destOrd="0" presId="urn:microsoft.com/office/officeart/2008/layout/LinedList"/>
    <dgm:cxn modelId="{EDA39D06-22EF-476C-8A88-4C2B1E77C90B}" type="presParOf" srcId="{0AA1A43E-1E8E-4235-A670-0540C847E2F3}" destId="{0032F7E3-4333-45DD-84E9-BD54464C5BE5}" srcOrd="7" destOrd="0" presId="urn:microsoft.com/office/officeart/2008/layout/LinedList"/>
    <dgm:cxn modelId="{8E14B8EF-86F4-48E6-84C9-D14331996734}" type="presParOf" srcId="{0032F7E3-4333-45DD-84E9-BD54464C5BE5}" destId="{E7B9A08B-58FA-42EE-B355-F5D868CD89E3}" srcOrd="0" destOrd="0" presId="urn:microsoft.com/office/officeart/2008/layout/LinedList"/>
    <dgm:cxn modelId="{50983BC9-89CE-46F9-B512-71CF9E02FB28}" type="presParOf" srcId="{0032F7E3-4333-45DD-84E9-BD54464C5BE5}" destId="{C1818502-5D74-43C3-90AD-EEAE282DD889}" srcOrd="1" destOrd="0" presId="urn:microsoft.com/office/officeart/2008/layout/LinedList"/>
    <dgm:cxn modelId="{FED8CED2-2F90-4BAB-879A-304736EAA874}" type="presParOf" srcId="{0AA1A43E-1E8E-4235-A670-0540C847E2F3}" destId="{4095E685-FDB9-4680-893D-BD9DA7ECD4EC}" srcOrd="8" destOrd="0" presId="urn:microsoft.com/office/officeart/2008/layout/LinedList"/>
    <dgm:cxn modelId="{0F1585BB-5D09-4433-8F9B-B589D8937722}" type="presParOf" srcId="{0AA1A43E-1E8E-4235-A670-0540C847E2F3}" destId="{8F19C64D-396F-45E9-9079-51B6CDF81993}" srcOrd="9" destOrd="0" presId="urn:microsoft.com/office/officeart/2008/layout/LinedList"/>
    <dgm:cxn modelId="{A0B79730-78A2-42F6-9AD5-08264E784697}" type="presParOf" srcId="{8F19C64D-396F-45E9-9079-51B6CDF81993}" destId="{4D2E0E87-57C7-40AA-B5B7-DA02EEE5DC47}" srcOrd="0" destOrd="0" presId="urn:microsoft.com/office/officeart/2008/layout/LinedList"/>
    <dgm:cxn modelId="{79276A93-F206-4691-9D14-305BDC50E844}" type="presParOf" srcId="{8F19C64D-396F-45E9-9079-51B6CDF81993}" destId="{D871330D-EF51-475B-B7A6-F69508635059}" srcOrd="1" destOrd="0" presId="urn:microsoft.com/office/officeart/2008/layout/LinedList"/>
    <dgm:cxn modelId="{907BFE7F-505B-451E-A0E0-B8144B43FFD1}" type="presParOf" srcId="{0AA1A43E-1E8E-4235-A670-0540C847E2F3}" destId="{F84EA61F-051D-454D-B302-4727882C1D66}" srcOrd="10" destOrd="0" presId="urn:microsoft.com/office/officeart/2008/layout/LinedList"/>
    <dgm:cxn modelId="{7B7715A2-6640-4797-8BB4-B15389AC67FB}" type="presParOf" srcId="{0AA1A43E-1E8E-4235-A670-0540C847E2F3}" destId="{89C60066-D7FA-4F0C-8F6D-C6D6DAB663D8}" srcOrd="11" destOrd="0" presId="urn:microsoft.com/office/officeart/2008/layout/LinedList"/>
    <dgm:cxn modelId="{A9A7F9AC-FB0C-455B-9E0C-BB99F327FB5E}" type="presParOf" srcId="{89C60066-D7FA-4F0C-8F6D-C6D6DAB663D8}" destId="{785A8D4D-86F8-41E8-9359-563D7C71317D}" srcOrd="0" destOrd="0" presId="urn:microsoft.com/office/officeart/2008/layout/LinedList"/>
    <dgm:cxn modelId="{23986363-D2D9-4241-B005-F76F281C460F}" type="presParOf" srcId="{89C60066-D7FA-4F0C-8F6D-C6D6DAB663D8}" destId="{FBDB933C-FA42-4264-B73A-A814CA90D80B}" srcOrd="1" destOrd="0" presId="urn:microsoft.com/office/officeart/2008/layout/LinedList"/>
    <dgm:cxn modelId="{F285C26B-03D0-4D2D-94A4-C1525AC2090A}" type="presParOf" srcId="{0AA1A43E-1E8E-4235-A670-0540C847E2F3}" destId="{2166219A-4354-4CE1-9C09-8703F6363A69}" srcOrd="12" destOrd="0" presId="urn:microsoft.com/office/officeart/2008/layout/LinedList"/>
    <dgm:cxn modelId="{A34A0B46-F24F-4E5E-BB4C-97DC809F8375}" type="presParOf" srcId="{0AA1A43E-1E8E-4235-A670-0540C847E2F3}" destId="{7D6D3A5B-3759-4E33-BD8D-DB5417CE2B2A}" srcOrd="13" destOrd="0" presId="urn:microsoft.com/office/officeart/2008/layout/LinedList"/>
    <dgm:cxn modelId="{D353CB01-4E6C-4D76-9B0E-F585C81D4B24}" type="presParOf" srcId="{7D6D3A5B-3759-4E33-BD8D-DB5417CE2B2A}" destId="{486EFA62-D68A-403C-AB3F-2EA0AB53742A}" srcOrd="0" destOrd="0" presId="urn:microsoft.com/office/officeart/2008/layout/LinedList"/>
    <dgm:cxn modelId="{D96751EC-F86E-453E-82A0-9CF1D09A5580}" type="presParOf" srcId="{7D6D3A5B-3759-4E33-BD8D-DB5417CE2B2A}" destId="{B037A982-2B82-4C33-A216-34ECE65BB553}" srcOrd="1" destOrd="0" presId="urn:microsoft.com/office/officeart/2008/layout/LinedList"/>
    <dgm:cxn modelId="{5BB2BB17-BF23-42AF-AD21-ADBD71CFCA53}" type="presParOf" srcId="{0AA1A43E-1E8E-4235-A670-0540C847E2F3}" destId="{10768B40-BC83-4BDB-8C47-C8D750D32C6D}" srcOrd="14" destOrd="0" presId="urn:microsoft.com/office/officeart/2008/layout/LinedList"/>
    <dgm:cxn modelId="{59AF9395-C9AD-4B30-BF04-6397777B5CF6}" type="presParOf" srcId="{0AA1A43E-1E8E-4235-A670-0540C847E2F3}" destId="{8FB1213E-2B59-462F-8ED1-5C181FEB1E28}" srcOrd="15" destOrd="0" presId="urn:microsoft.com/office/officeart/2008/layout/LinedList"/>
    <dgm:cxn modelId="{0F9BF550-4BCD-4B67-B511-E682DCCE42BF}" type="presParOf" srcId="{8FB1213E-2B59-462F-8ED1-5C181FEB1E28}" destId="{4936CF51-94D4-4AB0-828E-98AF447D6D4A}" srcOrd="0" destOrd="0" presId="urn:microsoft.com/office/officeart/2008/layout/LinedList"/>
    <dgm:cxn modelId="{A023ED79-16F9-439C-B395-7048BA7270BD}" type="presParOf" srcId="{8FB1213E-2B59-462F-8ED1-5C181FEB1E28}" destId="{D6548E84-BB9D-4DAF-89A9-6145A2140C34}" srcOrd="1" destOrd="0" presId="urn:microsoft.com/office/officeart/2008/layout/LinedList"/>
    <dgm:cxn modelId="{172CBD58-48BE-43FE-B4ED-43218191AABC}" type="presParOf" srcId="{0AA1A43E-1E8E-4235-A670-0540C847E2F3}" destId="{026C9BB1-9D2E-47E0-886D-6266579C9CC8}" srcOrd="16" destOrd="0" presId="urn:microsoft.com/office/officeart/2008/layout/LinedList"/>
    <dgm:cxn modelId="{CEBD4CD7-02B8-4258-98FC-6EBB0BFEC176}" type="presParOf" srcId="{0AA1A43E-1E8E-4235-A670-0540C847E2F3}" destId="{5A6DD7B8-B3D9-4C9C-A8B2-D27983109D67}" srcOrd="17" destOrd="0" presId="urn:microsoft.com/office/officeart/2008/layout/LinedList"/>
    <dgm:cxn modelId="{3B3E6EBC-5363-4638-828D-7B14B18C4EDC}" type="presParOf" srcId="{5A6DD7B8-B3D9-4C9C-A8B2-D27983109D67}" destId="{503050A4-37D0-4751-9DAE-8273F109CB42}" srcOrd="0" destOrd="0" presId="urn:microsoft.com/office/officeart/2008/layout/LinedList"/>
    <dgm:cxn modelId="{074F3432-CF16-465E-9317-22FC007C8652}" type="presParOf" srcId="{5A6DD7B8-B3D9-4C9C-A8B2-D27983109D67}" destId="{DA082070-9FAC-4E30-BAD3-5A93EF665990}" srcOrd="1" destOrd="0" presId="urn:microsoft.com/office/officeart/2008/layout/LinedList"/>
    <dgm:cxn modelId="{C1012FD1-A55D-4960-880A-AD503A7BC355}" type="presParOf" srcId="{0AA1A43E-1E8E-4235-A670-0540C847E2F3}" destId="{A152E768-74FA-44A2-9E18-05060F0752A6}" srcOrd="18" destOrd="0" presId="urn:microsoft.com/office/officeart/2008/layout/LinedList"/>
    <dgm:cxn modelId="{3F32F348-F15F-48EF-B98C-F77D2D98E70E}" type="presParOf" srcId="{0AA1A43E-1E8E-4235-A670-0540C847E2F3}" destId="{14A84EB5-A0CB-4582-8B45-7607EC316DFC}" srcOrd="19" destOrd="0" presId="urn:microsoft.com/office/officeart/2008/layout/LinedList"/>
    <dgm:cxn modelId="{C8914DFF-9EE8-4ACF-9FC3-38E762F84D6F}" type="presParOf" srcId="{14A84EB5-A0CB-4582-8B45-7607EC316DFC}" destId="{9B973338-B1AC-4C74-B2D2-5EB8DA6A4C89}" srcOrd="0" destOrd="0" presId="urn:microsoft.com/office/officeart/2008/layout/LinedList"/>
    <dgm:cxn modelId="{EFEA9B0A-C884-496D-81C6-61B258F7E00A}" type="presParOf" srcId="{14A84EB5-A0CB-4582-8B45-7607EC316DFC}" destId="{09C91269-C963-47F6-8A83-3C926649FD28}" srcOrd="1" destOrd="0" presId="urn:microsoft.com/office/officeart/2008/layout/LinedList"/>
    <dgm:cxn modelId="{4E9A100D-D422-4EBE-9912-46DE748C8C72}" type="presParOf" srcId="{0AA1A43E-1E8E-4235-A670-0540C847E2F3}" destId="{E94C2C21-405B-40CF-BD9F-057AEF1D4EAF}" srcOrd="20" destOrd="0" presId="urn:microsoft.com/office/officeart/2008/layout/LinedList"/>
    <dgm:cxn modelId="{9DB86375-6F94-4975-8A25-D00A98C43136}" type="presParOf" srcId="{0AA1A43E-1E8E-4235-A670-0540C847E2F3}" destId="{6A45AAA9-1ED3-4E24-A7C0-FFA81B0507EA}" srcOrd="21" destOrd="0" presId="urn:microsoft.com/office/officeart/2008/layout/LinedList"/>
    <dgm:cxn modelId="{C2C53369-D940-48AA-B619-0F61DD5F7ADF}" type="presParOf" srcId="{6A45AAA9-1ED3-4E24-A7C0-FFA81B0507EA}" destId="{8B0CF496-6260-451E-9B68-4F44610D54F9}" srcOrd="0" destOrd="0" presId="urn:microsoft.com/office/officeart/2008/layout/LinedList"/>
    <dgm:cxn modelId="{9D58F050-D0DD-4D18-A4A4-E2466DFEDF29}" type="presParOf" srcId="{6A45AAA9-1ED3-4E24-A7C0-FFA81B0507EA}" destId="{6B1D423C-2009-4CF5-8886-1728D5A8D0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8FD662-99D8-4649-BB89-95D2EFD69EDD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04F472-65D6-46B0-9E73-77A2705753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Infrastructure Monitoring: Real time monitoring using Cloudwatch metrics, cloudwatch Alarms and Dashboards.</a:t>
          </a:r>
          <a:endParaRPr lang="en-US"/>
        </a:p>
      </dgm:t>
    </dgm:pt>
    <dgm:pt modelId="{79F33E6F-12FD-4C7D-9618-2E12AFE3A062}" type="parTrans" cxnId="{874622AF-D7B4-42C7-9AEE-4B879593025E}">
      <dgm:prSet/>
      <dgm:spPr/>
      <dgm:t>
        <a:bodyPr/>
        <a:lstStyle/>
        <a:p>
          <a:endParaRPr lang="en-US"/>
        </a:p>
      </dgm:t>
    </dgm:pt>
    <dgm:pt modelId="{8A6C1AED-74C8-4A1D-9E59-8E0078A86D27}" type="sibTrans" cxnId="{874622AF-D7B4-42C7-9AEE-4B87959302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87FA33-F33B-4262-AC7B-D82600431F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AWS X-Ray : For real time detailed Tracing and debugging (execution time, cold start latency issues, errors), Service maps to identify bottlenecks or failures</a:t>
          </a:r>
          <a:endParaRPr lang="en-US"/>
        </a:p>
      </dgm:t>
    </dgm:pt>
    <dgm:pt modelId="{9D330DB2-3FB0-450F-8DA1-18DD03E96603}" type="parTrans" cxnId="{C4654E0B-2EBF-4F12-A792-A90394F4E591}">
      <dgm:prSet/>
      <dgm:spPr/>
      <dgm:t>
        <a:bodyPr/>
        <a:lstStyle/>
        <a:p>
          <a:endParaRPr lang="en-US"/>
        </a:p>
      </dgm:t>
    </dgm:pt>
    <dgm:pt modelId="{8D6E6617-E594-4595-AA32-DFA83BC70229}" type="sibTrans" cxnId="{C4654E0B-2EBF-4F12-A792-A90394F4E59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9701D8-7D8A-4897-9DC2-33A9C2D089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MSK metrics: CPU utilization, memory, Network throughput, Bytes/sec data flow in and out, partition count etc</a:t>
          </a:r>
          <a:endParaRPr lang="en-US"/>
        </a:p>
      </dgm:t>
    </dgm:pt>
    <dgm:pt modelId="{E715EC17-A251-400F-9FF9-E9FC0DB6E22E}" type="parTrans" cxnId="{46838D64-21E2-42C1-89F7-0AF19995FD93}">
      <dgm:prSet/>
      <dgm:spPr/>
      <dgm:t>
        <a:bodyPr/>
        <a:lstStyle/>
        <a:p>
          <a:endParaRPr lang="en-US"/>
        </a:p>
      </dgm:t>
    </dgm:pt>
    <dgm:pt modelId="{706AC6AC-F45D-4F42-B63A-EFD5E36897D7}" type="sibTrans" cxnId="{46838D64-21E2-42C1-89F7-0AF19995FD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478FD3-63CA-4334-94AC-DDB5FE0C60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Application Monitoring : X-Ray and Cloudwatch metrics</a:t>
          </a:r>
          <a:endParaRPr lang="en-US"/>
        </a:p>
      </dgm:t>
    </dgm:pt>
    <dgm:pt modelId="{201AFEAF-01A8-4C81-87E8-1C34FF3DB6E1}" type="parTrans" cxnId="{67243DD8-B08F-4956-A1AB-E76408E977DE}">
      <dgm:prSet/>
      <dgm:spPr/>
      <dgm:t>
        <a:bodyPr/>
        <a:lstStyle/>
        <a:p>
          <a:endParaRPr lang="en-US"/>
        </a:p>
      </dgm:t>
    </dgm:pt>
    <dgm:pt modelId="{20ADC9BD-9686-42DE-9359-C023110F3ED3}" type="sibTrans" cxnId="{67243DD8-B08F-4956-A1AB-E76408E977D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259C53-D520-408A-BE15-1E32051012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Logging : Cloudwatch logs, VPC Logs, Lambda function logs</a:t>
          </a:r>
          <a:endParaRPr lang="en-US"/>
        </a:p>
      </dgm:t>
    </dgm:pt>
    <dgm:pt modelId="{B72749D0-44E3-4221-9265-B3F4818D2F95}" type="parTrans" cxnId="{44F01CE5-2BB5-48EB-A2E3-FF11D5E54A97}">
      <dgm:prSet/>
      <dgm:spPr/>
      <dgm:t>
        <a:bodyPr/>
        <a:lstStyle/>
        <a:p>
          <a:endParaRPr lang="en-US"/>
        </a:p>
      </dgm:t>
    </dgm:pt>
    <dgm:pt modelId="{5CE6CD04-6E86-4362-8170-E420184B53B5}" type="sibTrans" cxnId="{44F01CE5-2BB5-48EB-A2E3-FF11D5E54A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BEF690-C5D6-4D4D-A59F-62924CCE21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Consider Error logging level in Production and Higher logging level (Info, Warn) in lower environments</a:t>
          </a:r>
          <a:endParaRPr lang="en-US"/>
        </a:p>
      </dgm:t>
    </dgm:pt>
    <dgm:pt modelId="{36E22CB8-AD13-48BB-9DC3-19817FCF9E3F}" type="parTrans" cxnId="{29526B8F-362B-4087-AB7F-CAAEC39B2E76}">
      <dgm:prSet/>
      <dgm:spPr/>
      <dgm:t>
        <a:bodyPr/>
        <a:lstStyle/>
        <a:p>
          <a:endParaRPr lang="en-US"/>
        </a:p>
      </dgm:t>
    </dgm:pt>
    <dgm:pt modelId="{2C118292-DFA9-4816-96D7-70BF90DF6B2A}" type="sibTrans" cxnId="{29526B8F-362B-4087-AB7F-CAAEC39B2E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C61650-6BFD-44EC-AB29-5E41B55B2B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Future : For cost effective log analysis setup a separate monitoring dashboard via S3-Athena-quicksight or use ELK stack (aggregating logs from different sources and use Kibana for dashboard). They provide single pane of glass view for monitoring and analytics.</a:t>
          </a:r>
          <a:endParaRPr lang="en-US"/>
        </a:p>
      </dgm:t>
    </dgm:pt>
    <dgm:pt modelId="{68AED4A4-3898-4A01-B11E-76848798EA5C}" type="parTrans" cxnId="{6CA509A0-B60F-4F49-824B-AB8BB6BE4FF5}">
      <dgm:prSet/>
      <dgm:spPr/>
      <dgm:t>
        <a:bodyPr/>
        <a:lstStyle/>
        <a:p>
          <a:endParaRPr lang="en-US"/>
        </a:p>
      </dgm:t>
    </dgm:pt>
    <dgm:pt modelId="{77644ABF-FEF3-478C-BD8B-08B54FE2F799}" type="sibTrans" cxnId="{6CA509A0-B60F-4F49-824B-AB8BB6BE4F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841F7B-F312-4951-BF00-533BA202BC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For long term log retention use Glaciar archival storage.</a:t>
          </a:r>
          <a:endParaRPr lang="en-US"/>
        </a:p>
      </dgm:t>
    </dgm:pt>
    <dgm:pt modelId="{E10D89B9-59F6-493A-8986-9BE52A33C9F4}" type="parTrans" cxnId="{75F1D31B-480D-4568-8616-A111FA89ACDE}">
      <dgm:prSet/>
      <dgm:spPr/>
      <dgm:t>
        <a:bodyPr/>
        <a:lstStyle/>
        <a:p>
          <a:endParaRPr lang="en-US"/>
        </a:p>
      </dgm:t>
    </dgm:pt>
    <dgm:pt modelId="{EB5A7906-ED93-4802-B502-52BE43EFBDB2}" type="sibTrans" cxnId="{75F1D31B-480D-4568-8616-A111FA89ACDE}">
      <dgm:prSet/>
      <dgm:spPr/>
      <dgm:t>
        <a:bodyPr/>
        <a:lstStyle/>
        <a:p>
          <a:endParaRPr lang="en-US"/>
        </a:p>
      </dgm:t>
    </dgm:pt>
    <dgm:pt modelId="{FE0CDFA4-93FF-4AA7-A04C-7B55C0474489}" type="pres">
      <dgm:prSet presAssocID="{768FD662-99D8-4649-BB89-95D2EFD69EDD}" presName="root" presStyleCnt="0">
        <dgm:presLayoutVars>
          <dgm:dir/>
          <dgm:resizeHandles val="exact"/>
        </dgm:presLayoutVars>
      </dgm:prSet>
      <dgm:spPr/>
    </dgm:pt>
    <dgm:pt modelId="{7E2F01B6-336B-48E3-80E6-3093DD47941E}" type="pres">
      <dgm:prSet presAssocID="{768FD662-99D8-4649-BB89-95D2EFD69EDD}" presName="container" presStyleCnt="0">
        <dgm:presLayoutVars>
          <dgm:dir/>
          <dgm:resizeHandles val="exact"/>
        </dgm:presLayoutVars>
      </dgm:prSet>
      <dgm:spPr/>
    </dgm:pt>
    <dgm:pt modelId="{06FCD5B8-039D-44D8-9285-DE64871E1644}" type="pres">
      <dgm:prSet presAssocID="{2C04F472-65D6-46B0-9E73-77A2705753DD}" presName="compNode" presStyleCnt="0"/>
      <dgm:spPr/>
    </dgm:pt>
    <dgm:pt modelId="{98FDCA03-638A-4861-8A2C-6A0F226F1465}" type="pres">
      <dgm:prSet presAssocID="{2C04F472-65D6-46B0-9E73-77A2705753DD}" presName="iconBgRect" presStyleLbl="bgShp" presStyleIdx="0" presStyleCnt="8"/>
      <dgm:spPr/>
    </dgm:pt>
    <dgm:pt modelId="{9FD5B627-6AE8-45DE-AC34-311437B1ED49}" type="pres">
      <dgm:prSet presAssocID="{2C04F472-65D6-46B0-9E73-77A2705753D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BA65A18-46A7-47D3-B50B-A7E8367EFD4E}" type="pres">
      <dgm:prSet presAssocID="{2C04F472-65D6-46B0-9E73-77A2705753DD}" presName="spaceRect" presStyleCnt="0"/>
      <dgm:spPr/>
    </dgm:pt>
    <dgm:pt modelId="{F02C0C5E-18AD-4C63-B11A-5642BDBAE61C}" type="pres">
      <dgm:prSet presAssocID="{2C04F472-65D6-46B0-9E73-77A2705753DD}" presName="textRect" presStyleLbl="revTx" presStyleIdx="0" presStyleCnt="8">
        <dgm:presLayoutVars>
          <dgm:chMax val="1"/>
          <dgm:chPref val="1"/>
        </dgm:presLayoutVars>
      </dgm:prSet>
      <dgm:spPr/>
    </dgm:pt>
    <dgm:pt modelId="{884062C9-D743-4836-8D0B-069CCF2CA5BF}" type="pres">
      <dgm:prSet presAssocID="{8A6C1AED-74C8-4A1D-9E59-8E0078A86D27}" presName="sibTrans" presStyleLbl="sibTrans2D1" presStyleIdx="0" presStyleCnt="0"/>
      <dgm:spPr/>
    </dgm:pt>
    <dgm:pt modelId="{E42CA80E-022A-4EC5-B5B8-2F4CDECD805F}" type="pres">
      <dgm:prSet presAssocID="{3087FA33-F33B-4262-AC7B-D82600431FC6}" presName="compNode" presStyleCnt="0"/>
      <dgm:spPr/>
    </dgm:pt>
    <dgm:pt modelId="{818E517E-2DB3-4FB0-821C-E05E6833F6CA}" type="pres">
      <dgm:prSet presAssocID="{3087FA33-F33B-4262-AC7B-D82600431FC6}" presName="iconBgRect" presStyleLbl="bgShp" presStyleIdx="1" presStyleCnt="8"/>
      <dgm:spPr/>
    </dgm:pt>
    <dgm:pt modelId="{54DC617C-DC63-4BF2-89DE-A6231E2F6C34}" type="pres">
      <dgm:prSet presAssocID="{3087FA33-F33B-4262-AC7B-D82600431FC6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3A7D93B-C0BD-45DE-BB76-FC40B588D0DE}" type="pres">
      <dgm:prSet presAssocID="{3087FA33-F33B-4262-AC7B-D82600431FC6}" presName="spaceRect" presStyleCnt="0"/>
      <dgm:spPr/>
    </dgm:pt>
    <dgm:pt modelId="{00A1AA8C-63FA-469D-9881-0FE7DA4707B7}" type="pres">
      <dgm:prSet presAssocID="{3087FA33-F33B-4262-AC7B-D82600431FC6}" presName="textRect" presStyleLbl="revTx" presStyleIdx="1" presStyleCnt="8">
        <dgm:presLayoutVars>
          <dgm:chMax val="1"/>
          <dgm:chPref val="1"/>
        </dgm:presLayoutVars>
      </dgm:prSet>
      <dgm:spPr/>
    </dgm:pt>
    <dgm:pt modelId="{B80EA3F3-7975-456E-B73A-1572BB37210F}" type="pres">
      <dgm:prSet presAssocID="{8D6E6617-E594-4595-AA32-DFA83BC70229}" presName="sibTrans" presStyleLbl="sibTrans2D1" presStyleIdx="0" presStyleCnt="0"/>
      <dgm:spPr/>
    </dgm:pt>
    <dgm:pt modelId="{E92026C6-D344-465C-883C-08A6A9C67AE7}" type="pres">
      <dgm:prSet presAssocID="{629701D8-7D8A-4897-9DC2-33A9C2D089E9}" presName="compNode" presStyleCnt="0"/>
      <dgm:spPr/>
    </dgm:pt>
    <dgm:pt modelId="{41C30D63-C401-43E4-87B3-3CF185811268}" type="pres">
      <dgm:prSet presAssocID="{629701D8-7D8A-4897-9DC2-33A9C2D089E9}" presName="iconBgRect" presStyleLbl="bgShp" presStyleIdx="2" presStyleCnt="8"/>
      <dgm:spPr/>
    </dgm:pt>
    <dgm:pt modelId="{4D77F8DA-42DB-49D1-8FCE-55B4A2A2A9FC}" type="pres">
      <dgm:prSet presAssocID="{629701D8-7D8A-4897-9DC2-33A9C2D089E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52E764-9CDB-4CCC-8C23-10B622351EBE}" type="pres">
      <dgm:prSet presAssocID="{629701D8-7D8A-4897-9DC2-33A9C2D089E9}" presName="spaceRect" presStyleCnt="0"/>
      <dgm:spPr/>
    </dgm:pt>
    <dgm:pt modelId="{7D7FDD2E-C1CE-4C4A-B98E-E373194CA36D}" type="pres">
      <dgm:prSet presAssocID="{629701D8-7D8A-4897-9DC2-33A9C2D089E9}" presName="textRect" presStyleLbl="revTx" presStyleIdx="2" presStyleCnt="8">
        <dgm:presLayoutVars>
          <dgm:chMax val="1"/>
          <dgm:chPref val="1"/>
        </dgm:presLayoutVars>
      </dgm:prSet>
      <dgm:spPr/>
    </dgm:pt>
    <dgm:pt modelId="{C870C94D-9638-408A-B3D2-B98F42ECB069}" type="pres">
      <dgm:prSet presAssocID="{706AC6AC-F45D-4F42-B63A-EFD5E36897D7}" presName="sibTrans" presStyleLbl="sibTrans2D1" presStyleIdx="0" presStyleCnt="0"/>
      <dgm:spPr/>
    </dgm:pt>
    <dgm:pt modelId="{66B581B2-D76B-4D10-8F7A-A7F393087848}" type="pres">
      <dgm:prSet presAssocID="{3C478FD3-63CA-4334-94AC-DDB5FE0C60CF}" presName="compNode" presStyleCnt="0"/>
      <dgm:spPr/>
    </dgm:pt>
    <dgm:pt modelId="{A0E0B5E7-C19C-4E26-B823-53A820EA3093}" type="pres">
      <dgm:prSet presAssocID="{3C478FD3-63CA-4334-94AC-DDB5FE0C60CF}" presName="iconBgRect" presStyleLbl="bgShp" presStyleIdx="3" presStyleCnt="8"/>
      <dgm:spPr/>
    </dgm:pt>
    <dgm:pt modelId="{3875670A-B2B9-4B31-8223-FC0BA900A86F}" type="pres">
      <dgm:prSet presAssocID="{3C478FD3-63CA-4334-94AC-DDB5FE0C60C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DE44CB80-7465-4FCF-BF03-613D59379358}" type="pres">
      <dgm:prSet presAssocID="{3C478FD3-63CA-4334-94AC-DDB5FE0C60CF}" presName="spaceRect" presStyleCnt="0"/>
      <dgm:spPr/>
    </dgm:pt>
    <dgm:pt modelId="{46F8FC5D-4897-4C85-B2C4-3D87E76DE3DD}" type="pres">
      <dgm:prSet presAssocID="{3C478FD3-63CA-4334-94AC-DDB5FE0C60CF}" presName="textRect" presStyleLbl="revTx" presStyleIdx="3" presStyleCnt="8">
        <dgm:presLayoutVars>
          <dgm:chMax val="1"/>
          <dgm:chPref val="1"/>
        </dgm:presLayoutVars>
      </dgm:prSet>
      <dgm:spPr/>
    </dgm:pt>
    <dgm:pt modelId="{A186F580-F177-4571-BE95-14D9DFA735CC}" type="pres">
      <dgm:prSet presAssocID="{20ADC9BD-9686-42DE-9359-C023110F3ED3}" presName="sibTrans" presStyleLbl="sibTrans2D1" presStyleIdx="0" presStyleCnt="0"/>
      <dgm:spPr/>
    </dgm:pt>
    <dgm:pt modelId="{6CF0585C-C442-4F95-9F2C-2D327B3E3D35}" type="pres">
      <dgm:prSet presAssocID="{A3259C53-D520-408A-BE15-1E320510125F}" presName="compNode" presStyleCnt="0"/>
      <dgm:spPr/>
    </dgm:pt>
    <dgm:pt modelId="{BA4A9C74-C155-43A7-B3E6-B32386372991}" type="pres">
      <dgm:prSet presAssocID="{A3259C53-D520-408A-BE15-1E320510125F}" presName="iconBgRect" presStyleLbl="bgShp" presStyleIdx="4" presStyleCnt="8"/>
      <dgm:spPr/>
    </dgm:pt>
    <dgm:pt modelId="{E916BBE9-2113-4FD9-85D1-C4960BDBE349}" type="pres">
      <dgm:prSet presAssocID="{A3259C53-D520-408A-BE15-1E320510125F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EF896EB-AF6F-4835-B27D-8216D4D1516D}" type="pres">
      <dgm:prSet presAssocID="{A3259C53-D520-408A-BE15-1E320510125F}" presName="spaceRect" presStyleCnt="0"/>
      <dgm:spPr/>
    </dgm:pt>
    <dgm:pt modelId="{17ED455D-63D3-46FE-99EE-49BAF095FF81}" type="pres">
      <dgm:prSet presAssocID="{A3259C53-D520-408A-BE15-1E320510125F}" presName="textRect" presStyleLbl="revTx" presStyleIdx="4" presStyleCnt="8">
        <dgm:presLayoutVars>
          <dgm:chMax val="1"/>
          <dgm:chPref val="1"/>
        </dgm:presLayoutVars>
      </dgm:prSet>
      <dgm:spPr/>
    </dgm:pt>
    <dgm:pt modelId="{506FCE25-9E61-417A-9296-3F6E567D36FD}" type="pres">
      <dgm:prSet presAssocID="{5CE6CD04-6E86-4362-8170-E420184B53B5}" presName="sibTrans" presStyleLbl="sibTrans2D1" presStyleIdx="0" presStyleCnt="0"/>
      <dgm:spPr/>
    </dgm:pt>
    <dgm:pt modelId="{7967525D-0CC2-455C-B884-38440CAD339E}" type="pres">
      <dgm:prSet presAssocID="{9FBEF690-C5D6-4D4D-A59F-62924CCE21E9}" presName="compNode" presStyleCnt="0"/>
      <dgm:spPr/>
    </dgm:pt>
    <dgm:pt modelId="{785379D4-E880-425B-AE7C-9724264D0849}" type="pres">
      <dgm:prSet presAssocID="{9FBEF690-C5D6-4D4D-A59F-62924CCE21E9}" presName="iconBgRect" presStyleLbl="bgShp" presStyleIdx="5" presStyleCnt="8"/>
      <dgm:spPr/>
    </dgm:pt>
    <dgm:pt modelId="{C7DBA094-40C5-4D32-BD5B-88E8816FA0A6}" type="pres">
      <dgm:prSet presAssocID="{9FBEF690-C5D6-4D4D-A59F-62924CCE21E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416DE7DB-12E9-4C5B-A8E1-567C74FB0A75}" type="pres">
      <dgm:prSet presAssocID="{9FBEF690-C5D6-4D4D-A59F-62924CCE21E9}" presName="spaceRect" presStyleCnt="0"/>
      <dgm:spPr/>
    </dgm:pt>
    <dgm:pt modelId="{C222CFAE-ABBD-42C9-9E73-0764B1D4E34A}" type="pres">
      <dgm:prSet presAssocID="{9FBEF690-C5D6-4D4D-A59F-62924CCE21E9}" presName="textRect" presStyleLbl="revTx" presStyleIdx="5" presStyleCnt="8">
        <dgm:presLayoutVars>
          <dgm:chMax val="1"/>
          <dgm:chPref val="1"/>
        </dgm:presLayoutVars>
      </dgm:prSet>
      <dgm:spPr/>
    </dgm:pt>
    <dgm:pt modelId="{6C2417EE-C141-4A63-A336-7D45A9AC2B4E}" type="pres">
      <dgm:prSet presAssocID="{2C118292-DFA9-4816-96D7-70BF90DF6B2A}" presName="sibTrans" presStyleLbl="sibTrans2D1" presStyleIdx="0" presStyleCnt="0"/>
      <dgm:spPr/>
    </dgm:pt>
    <dgm:pt modelId="{E9C8A318-AF50-4804-9716-F5D67533D3F0}" type="pres">
      <dgm:prSet presAssocID="{76C61650-6BFD-44EC-AB29-5E41B55B2BCD}" presName="compNode" presStyleCnt="0"/>
      <dgm:spPr/>
    </dgm:pt>
    <dgm:pt modelId="{513E026C-53B3-4808-8684-DA6203CB3DA5}" type="pres">
      <dgm:prSet presAssocID="{76C61650-6BFD-44EC-AB29-5E41B55B2BCD}" presName="iconBgRect" presStyleLbl="bgShp" presStyleIdx="6" presStyleCnt="8"/>
      <dgm:spPr/>
    </dgm:pt>
    <dgm:pt modelId="{E66633DF-172B-4F45-90A5-98176F717088}" type="pres">
      <dgm:prSet presAssocID="{76C61650-6BFD-44EC-AB29-5E41B55B2BC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er"/>
        </a:ext>
      </dgm:extLst>
    </dgm:pt>
    <dgm:pt modelId="{4DF88CF2-00CC-4CB9-94C7-0675695991C6}" type="pres">
      <dgm:prSet presAssocID="{76C61650-6BFD-44EC-AB29-5E41B55B2BCD}" presName="spaceRect" presStyleCnt="0"/>
      <dgm:spPr/>
    </dgm:pt>
    <dgm:pt modelId="{93477F70-7320-4B24-99B5-49DB76AFA7AF}" type="pres">
      <dgm:prSet presAssocID="{76C61650-6BFD-44EC-AB29-5E41B55B2BCD}" presName="textRect" presStyleLbl="revTx" presStyleIdx="6" presStyleCnt="8">
        <dgm:presLayoutVars>
          <dgm:chMax val="1"/>
          <dgm:chPref val="1"/>
        </dgm:presLayoutVars>
      </dgm:prSet>
      <dgm:spPr/>
    </dgm:pt>
    <dgm:pt modelId="{720F51FB-67EE-4942-B876-CC6AFDF49475}" type="pres">
      <dgm:prSet presAssocID="{77644ABF-FEF3-478C-BD8B-08B54FE2F799}" presName="sibTrans" presStyleLbl="sibTrans2D1" presStyleIdx="0" presStyleCnt="0"/>
      <dgm:spPr/>
    </dgm:pt>
    <dgm:pt modelId="{9609038B-4344-4282-938C-925AAC39EBA3}" type="pres">
      <dgm:prSet presAssocID="{37841F7B-F312-4951-BF00-533BA202BC6A}" presName="compNode" presStyleCnt="0"/>
      <dgm:spPr/>
    </dgm:pt>
    <dgm:pt modelId="{FA9A21CB-C4D0-4602-9333-8AB1C88E6C6C}" type="pres">
      <dgm:prSet presAssocID="{37841F7B-F312-4951-BF00-533BA202BC6A}" presName="iconBgRect" presStyleLbl="bgShp" presStyleIdx="7" presStyleCnt="8"/>
      <dgm:spPr/>
    </dgm:pt>
    <dgm:pt modelId="{FBEE6327-EFF5-46B5-A35E-B8961BEBA652}" type="pres">
      <dgm:prSet presAssocID="{37841F7B-F312-4951-BF00-533BA202BC6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8F48E086-8CFA-4AA9-9BA9-0137A7AFF146}" type="pres">
      <dgm:prSet presAssocID="{37841F7B-F312-4951-BF00-533BA202BC6A}" presName="spaceRect" presStyleCnt="0"/>
      <dgm:spPr/>
    </dgm:pt>
    <dgm:pt modelId="{9E76F42B-811F-4C04-8C96-60DFF1EF8CEC}" type="pres">
      <dgm:prSet presAssocID="{37841F7B-F312-4951-BF00-533BA202BC6A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C4654E0B-2EBF-4F12-A792-A90394F4E591}" srcId="{768FD662-99D8-4649-BB89-95D2EFD69EDD}" destId="{3087FA33-F33B-4262-AC7B-D82600431FC6}" srcOrd="1" destOrd="0" parTransId="{9D330DB2-3FB0-450F-8DA1-18DD03E96603}" sibTransId="{8D6E6617-E594-4595-AA32-DFA83BC70229}"/>
    <dgm:cxn modelId="{C9BBB016-62F3-4239-9E33-EEBECAB2FEEF}" type="presOf" srcId="{629701D8-7D8A-4897-9DC2-33A9C2D089E9}" destId="{7D7FDD2E-C1CE-4C4A-B98E-E373194CA36D}" srcOrd="0" destOrd="0" presId="urn:microsoft.com/office/officeart/2018/2/layout/IconCircleList"/>
    <dgm:cxn modelId="{75F1D31B-480D-4568-8616-A111FA89ACDE}" srcId="{768FD662-99D8-4649-BB89-95D2EFD69EDD}" destId="{37841F7B-F312-4951-BF00-533BA202BC6A}" srcOrd="7" destOrd="0" parTransId="{E10D89B9-59F6-493A-8986-9BE52A33C9F4}" sibTransId="{EB5A7906-ED93-4802-B502-52BE43EFBDB2}"/>
    <dgm:cxn modelId="{28DAE220-3E75-4820-8A30-295A8E1AA599}" type="presOf" srcId="{3C478FD3-63CA-4334-94AC-DDB5FE0C60CF}" destId="{46F8FC5D-4897-4C85-B2C4-3D87E76DE3DD}" srcOrd="0" destOrd="0" presId="urn:microsoft.com/office/officeart/2018/2/layout/IconCircleList"/>
    <dgm:cxn modelId="{5B6F8F23-96E1-4792-B51C-27A358A1BE1D}" type="presOf" srcId="{20ADC9BD-9686-42DE-9359-C023110F3ED3}" destId="{A186F580-F177-4571-BE95-14D9DFA735CC}" srcOrd="0" destOrd="0" presId="urn:microsoft.com/office/officeart/2018/2/layout/IconCircleList"/>
    <dgm:cxn modelId="{F475205C-B5FA-470D-8457-7C6529DAC349}" type="presOf" srcId="{2C04F472-65D6-46B0-9E73-77A2705753DD}" destId="{F02C0C5E-18AD-4C63-B11A-5642BDBAE61C}" srcOrd="0" destOrd="0" presId="urn:microsoft.com/office/officeart/2018/2/layout/IconCircleList"/>
    <dgm:cxn modelId="{46838D64-21E2-42C1-89F7-0AF19995FD93}" srcId="{768FD662-99D8-4649-BB89-95D2EFD69EDD}" destId="{629701D8-7D8A-4897-9DC2-33A9C2D089E9}" srcOrd="2" destOrd="0" parTransId="{E715EC17-A251-400F-9FF9-E9FC0DB6E22E}" sibTransId="{706AC6AC-F45D-4F42-B63A-EFD5E36897D7}"/>
    <dgm:cxn modelId="{29988B66-70A3-40CF-9237-F8D8EDD7A9AC}" type="presOf" srcId="{2C118292-DFA9-4816-96D7-70BF90DF6B2A}" destId="{6C2417EE-C141-4A63-A336-7D45A9AC2B4E}" srcOrd="0" destOrd="0" presId="urn:microsoft.com/office/officeart/2018/2/layout/IconCircleList"/>
    <dgm:cxn modelId="{B7A82147-7BF5-424F-828C-45C5B3E89C6F}" type="presOf" srcId="{3087FA33-F33B-4262-AC7B-D82600431FC6}" destId="{00A1AA8C-63FA-469D-9881-0FE7DA4707B7}" srcOrd="0" destOrd="0" presId="urn:microsoft.com/office/officeart/2018/2/layout/IconCircleList"/>
    <dgm:cxn modelId="{A24D6B5A-EE79-4B93-BA8C-CD344A09FC18}" type="presOf" srcId="{9FBEF690-C5D6-4D4D-A59F-62924CCE21E9}" destId="{C222CFAE-ABBD-42C9-9E73-0764B1D4E34A}" srcOrd="0" destOrd="0" presId="urn:microsoft.com/office/officeart/2018/2/layout/IconCircleList"/>
    <dgm:cxn modelId="{461AC280-4AEC-4B7A-AC7D-FECD7C7E3422}" type="presOf" srcId="{A3259C53-D520-408A-BE15-1E320510125F}" destId="{17ED455D-63D3-46FE-99EE-49BAF095FF81}" srcOrd="0" destOrd="0" presId="urn:microsoft.com/office/officeart/2018/2/layout/IconCircleList"/>
    <dgm:cxn modelId="{29526B8F-362B-4087-AB7F-CAAEC39B2E76}" srcId="{768FD662-99D8-4649-BB89-95D2EFD69EDD}" destId="{9FBEF690-C5D6-4D4D-A59F-62924CCE21E9}" srcOrd="5" destOrd="0" parTransId="{36E22CB8-AD13-48BB-9DC3-19817FCF9E3F}" sibTransId="{2C118292-DFA9-4816-96D7-70BF90DF6B2A}"/>
    <dgm:cxn modelId="{A096FA8F-53B4-402C-8AD9-B432A48DCC4B}" type="presOf" srcId="{8D6E6617-E594-4595-AA32-DFA83BC70229}" destId="{B80EA3F3-7975-456E-B73A-1572BB37210F}" srcOrd="0" destOrd="0" presId="urn:microsoft.com/office/officeart/2018/2/layout/IconCircleList"/>
    <dgm:cxn modelId="{5259589E-5482-4EFA-ABCA-BA53F2344573}" type="presOf" srcId="{76C61650-6BFD-44EC-AB29-5E41B55B2BCD}" destId="{93477F70-7320-4B24-99B5-49DB76AFA7AF}" srcOrd="0" destOrd="0" presId="urn:microsoft.com/office/officeart/2018/2/layout/IconCircleList"/>
    <dgm:cxn modelId="{6CA509A0-B60F-4F49-824B-AB8BB6BE4FF5}" srcId="{768FD662-99D8-4649-BB89-95D2EFD69EDD}" destId="{76C61650-6BFD-44EC-AB29-5E41B55B2BCD}" srcOrd="6" destOrd="0" parTransId="{68AED4A4-3898-4A01-B11E-76848798EA5C}" sibTransId="{77644ABF-FEF3-478C-BD8B-08B54FE2F799}"/>
    <dgm:cxn modelId="{874622AF-D7B4-42C7-9AEE-4B879593025E}" srcId="{768FD662-99D8-4649-BB89-95D2EFD69EDD}" destId="{2C04F472-65D6-46B0-9E73-77A2705753DD}" srcOrd="0" destOrd="0" parTransId="{79F33E6F-12FD-4C7D-9618-2E12AFE3A062}" sibTransId="{8A6C1AED-74C8-4A1D-9E59-8E0078A86D27}"/>
    <dgm:cxn modelId="{65FC5FC6-4ABE-4AEE-A22A-B377D19E2401}" type="presOf" srcId="{706AC6AC-F45D-4F42-B63A-EFD5E36897D7}" destId="{C870C94D-9638-408A-B3D2-B98F42ECB069}" srcOrd="0" destOrd="0" presId="urn:microsoft.com/office/officeart/2018/2/layout/IconCircleList"/>
    <dgm:cxn modelId="{94C80DCB-49EB-4EA5-AEFB-F6C6A54AD293}" type="presOf" srcId="{768FD662-99D8-4649-BB89-95D2EFD69EDD}" destId="{FE0CDFA4-93FF-4AA7-A04C-7B55C0474489}" srcOrd="0" destOrd="0" presId="urn:microsoft.com/office/officeart/2018/2/layout/IconCircleList"/>
    <dgm:cxn modelId="{7B1E01CF-D259-4D22-B615-BA087D29E1B7}" type="presOf" srcId="{5CE6CD04-6E86-4362-8170-E420184B53B5}" destId="{506FCE25-9E61-417A-9296-3F6E567D36FD}" srcOrd="0" destOrd="0" presId="urn:microsoft.com/office/officeart/2018/2/layout/IconCircleList"/>
    <dgm:cxn modelId="{B3461DD0-B050-4CF3-899A-226C94B7E088}" type="presOf" srcId="{8A6C1AED-74C8-4A1D-9E59-8E0078A86D27}" destId="{884062C9-D743-4836-8D0B-069CCF2CA5BF}" srcOrd="0" destOrd="0" presId="urn:microsoft.com/office/officeart/2018/2/layout/IconCircleList"/>
    <dgm:cxn modelId="{67243DD8-B08F-4956-A1AB-E76408E977DE}" srcId="{768FD662-99D8-4649-BB89-95D2EFD69EDD}" destId="{3C478FD3-63CA-4334-94AC-DDB5FE0C60CF}" srcOrd="3" destOrd="0" parTransId="{201AFEAF-01A8-4C81-87E8-1C34FF3DB6E1}" sibTransId="{20ADC9BD-9686-42DE-9359-C023110F3ED3}"/>
    <dgm:cxn modelId="{7C185CD9-B55E-4062-BAD9-77217F49FFF3}" type="presOf" srcId="{77644ABF-FEF3-478C-BD8B-08B54FE2F799}" destId="{720F51FB-67EE-4942-B876-CC6AFDF49475}" srcOrd="0" destOrd="0" presId="urn:microsoft.com/office/officeart/2018/2/layout/IconCircleList"/>
    <dgm:cxn modelId="{44F01CE5-2BB5-48EB-A2E3-FF11D5E54A97}" srcId="{768FD662-99D8-4649-BB89-95D2EFD69EDD}" destId="{A3259C53-D520-408A-BE15-1E320510125F}" srcOrd="4" destOrd="0" parTransId="{B72749D0-44E3-4221-9265-B3F4818D2F95}" sibTransId="{5CE6CD04-6E86-4362-8170-E420184B53B5}"/>
    <dgm:cxn modelId="{2AE3E5F5-3E73-48DA-8451-D0F9E3990E3D}" type="presOf" srcId="{37841F7B-F312-4951-BF00-533BA202BC6A}" destId="{9E76F42B-811F-4C04-8C96-60DFF1EF8CEC}" srcOrd="0" destOrd="0" presId="urn:microsoft.com/office/officeart/2018/2/layout/IconCircleList"/>
    <dgm:cxn modelId="{0D27E2EF-1729-43EC-9453-A81918BFC2A0}" type="presParOf" srcId="{FE0CDFA4-93FF-4AA7-A04C-7B55C0474489}" destId="{7E2F01B6-336B-48E3-80E6-3093DD47941E}" srcOrd="0" destOrd="0" presId="urn:microsoft.com/office/officeart/2018/2/layout/IconCircleList"/>
    <dgm:cxn modelId="{0185DC5F-FA5A-4843-A346-1C748892315A}" type="presParOf" srcId="{7E2F01B6-336B-48E3-80E6-3093DD47941E}" destId="{06FCD5B8-039D-44D8-9285-DE64871E1644}" srcOrd="0" destOrd="0" presId="urn:microsoft.com/office/officeart/2018/2/layout/IconCircleList"/>
    <dgm:cxn modelId="{5EECE08A-6D41-4E22-8850-EFA7A6D5088F}" type="presParOf" srcId="{06FCD5B8-039D-44D8-9285-DE64871E1644}" destId="{98FDCA03-638A-4861-8A2C-6A0F226F1465}" srcOrd="0" destOrd="0" presId="urn:microsoft.com/office/officeart/2018/2/layout/IconCircleList"/>
    <dgm:cxn modelId="{2EFC35BE-0C97-4B2B-8C1A-FA8857BE8D41}" type="presParOf" srcId="{06FCD5B8-039D-44D8-9285-DE64871E1644}" destId="{9FD5B627-6AE8-45DE-AC34-311437B1ED49}" srcOrd="1" destOrd="0" presId="urn:microsoft.com/office/officeart/2018/2/layout/IconCircleList"/>
    <dgm:cxn modelId="{4C476E31-1BC9-46ED-8187-E84C046ED89E}" type="presParOf" srcId="{06FCD5B8-039D-44D8-9285-DE64871E1644}" destId="{EBA65A18-46A7-47D3-B50B-A7E8367EFD4E}" srcOrd="2" destOrd="0" presId="urn:microsoft.com/office/officeart/2018/2/layout/IconCircleList"/>
    <dgm:cxn modelId="{2DE9582A-C768-4EA6-A38E-2988CCA5C976}" type="presParOf" srcId="{06FCD5B8-039D-44D8-9285-DE64871E1644}" destId="{F02C0C5E-18AD-4C63-B11A-5642BDBAE61C}" srcOrd="3" destOrd="0" presId="urn:microsoft.com/office/officeart/2018/2/layout/IconCircleList"/>
    <dgm:cxn modelId="{7CC0DE39-0C9D-4576-9557-0CE0DC08A0CA}" type="presParOf" srcId="{7E2F01B6-336B-48E3-80E6-3093DD47941E}" destId="{884062C9-D743-4836-8D0B-069CCF2CA5BF}" srcOrd="1" destOrd="0" presId="urn:microsoft.com/office/officeart/2018/2/layout/IconCircleList"/>
    <dgm:cxn modelId="{2B145ECA-6341-4C74-8904-795D211F9C76}" type="presParOf" srcId="{7E2F01B6-336B-48E3-80E6-3093DD47941E}" destId="{E42CA80E-022A-4EC5-B5B8-2F4CDECD805F}" srcOrd="2" destOrd="0" presId="urn:microsoft.com/office/officeart/2018/2/layout/IconCircleList"/>
    <dgm:cxn modelId="{E0C246C9-514E-46D2-8928-FDED72049917}" type="presParOf" srcId="{E42CA80E-022A-4EC5-B5B8-2F4CDECD805F}" destId="{818E517E-2DB3-4FB0-821C-E05E6833F6CA}" srcOrd="0" destOrd="0" presId="urn:microsoft.com/office/officeart/2018/2/layout/IconCircleList"/>
    <dgm:cxn modelId="{E537EA95-FD5C-4991-B98E-EEF7647122E8}" type="presParOf" srcId="{E42CA80E-022A-4EC5-B5B8-2F4CDECD805F}" destId="{54DC617C-DC63-4BF2-89DE-A6231E2F6C34}" srcOrd="1" destOrd="0" presId="urn:microsoft.com/office/officeart/2018/2/layout/IconCircleList"/>
    <dgm:cxn modelId="{8175FBEF-2328-4085-B9EA-215B889E9720}" type="presParOf" srcId="{E42CA80E-022A-4EC5-B5B8-2F4CDECD805F}" destId="{F3A7D93B-C0BD-45DE-BB76-FC40B588D0DE}" srcOrd="2" destOrd="0" presId="urn:microsoft.com/office/officeart/2018/2/layout/IconCircleList"/>
    <dgm:cxn modelId="{B5C78E0F-9EB7-4BFE-B1F3-0ACAFAB1C2FF}" type="presParOf" srcId="{E42CA80E-022A-4EC5-B5B8-2F4CDECD805F}" destId="{00A1AA8C-63FA-469D-9881-0FE7DA4707B7}" srcOrd="3" destOrd="0" presId="urn:microsoft.com/office/officeart/2018/2/layout/IconCircleList"/>
    <dgm:cxn modelId="{0F85A6F3-A6F0-4371-80CD-BAACCEC78A64}" type="presParOf" srcId="{7E2F01B6-336B-48E3-80E6-3093DD47941E}" destId="{B80EA3F3-7975-456E-B73A-1572BB37210F}" srcOrd="3" destOrd="0" presId="urn:microsoft.com/office/officeart/2018/2/layout/IconCircleList"/>
    <dgm:cxn modelId="{99BF9A86-8148-4B49-9C1B-5C76E726C58C}" type="presParOf" srcId="{7E2F01B6-336B-48E3-80E6-3093DD47941E}" destId="{E92026C6-D344-465C-883C-08A6A9C67AE7}" srcOrd="4" destOrd="0" presId="urn:microsoft.com/office/officeart/2018/2/layout/IconCircleList"/>
    <dgm:cxn modelId="{73D22CC3-843D-468A-B670-1BD402A66940}" type="presParOf" srcId="{E92026C6-D344-465C-883C-08A6A9C67AE7}" destId="{41C30D63-C401-43E4-87B3-3CF185811268}" srcOrd="0" destOrd="0" presId="urn:microsoft.com/office/officeart/2018/2/layout/IconCircleList"/>
    <dgm:cxn modelId="{CAAB30C7-6272-4CB4-B0E1-63DF1EF1DEBD}" type="presParOf" srcId="{E92026C6-D344-465C-883C-08A6A9C67AE7}" destId="{4D77F8DA-42DB-49D1-8FCE-55B4A2A2A9FC}" srcOrd="1" destOrd="0" presId="urn:microsoft.com/office/officeart/2018/2/layout/IconCircleList"/>
    <dgm:cxn modelId="{842AFB94-8383-4327-8B78-0C0D0C00C5CD}" type="presParOf" srcId="{E92026C6-D344-465C-883C-08A6A9C67AE7}" destId="{EA52E764-9CDB-4CCC-8C23-10B622351EBE}" srcOrd="2" destOrd="0" presId="urn:microsoft.com/office/officeart/2018/2/layout/IconCircleList"/>
    <dgm:cxn modelId="{7DA510F1-08DF-41C4-B78F-5B82C9D428B4}" type="presParOf" srcId="{E92026C6-D344-465C-883C-08A6A9C67AE7}" destId="{7D7FDD2E-C1CE-4C4A-B98E-E373194CA36D}" srcOrd="3" destOrd="0" presId="urn:microsoft.com/office/officeart/2018/2/layout/IconCircleList"/>
    <dgm:cxn modelId="{8913D6C4-710D-4323-B603-E9E58F636794}" type="presParOf" srcId="{7E2F01B6-336B-48E3-80E6-3093DD47941E}" destId="{C870C94D-9638-408A-B3D2-B98F42ECB069}" srcOrd="5" destOrd="0" presId="urn:microsoft.com/office/officeart/2018/2/layout/IconCircleList"/>
    <dgm:cxn modelId="{00CE044E-713C-4B20-86C2-5BFB540E3405}" type="presParOf" srcId="{7E2F01B6-336B-48E3-80E6-3093DD47941E}" destId="{66B581B2-D76B-4D10-8F7A-A7F393087848}" srcOrd="6" destOrd="0" presId="urn:microsoft.com/office/officeart/2018/2/layout/IconCircleList"/>
    <dgm:cxn modelId="{96F39E2E-B113-4B8B-9050-2701D4927EE7}" type="presParOf" srcId="{66B581B2-D76B-4D10-8F7A-A7F393087848}" destId="{A0E0B5E7-C19C-4E26-B823-53A820EA3093}" srcOrd="0" destOrd="0" presId="urn:microsoft.com/office/officeart/2018/2/layout/IconCircleList"/>
    <dgm:cxn modelId="{9AD38642-8EB9-41BE-8B63-1255318690FD}" type="presParOf" srcId="{66B581B2-D76B-4D10-8F7A-A7F393087848}" destId="{3875670A-B2B9-4B31-8223-FC0BA900A86F}" srcOrd="1" destOrd="0" presId="urn:microsoft.com/office/officeart/2018/2/layout/IconCircleList"/>
    <dgm:cxn modelId="{2209AA4B-33B6-4D8B-9D75-D53D0F233E02}" type="presParOf" srcId="{66B581B2-D76B-4D10-8F7A-A7F393087848}" destId="{DE44CB80-7465-4FCF-BF03-613D59379358}" srcOrd="2" destOrd="0" presId="urn:microsoft.com/office/officeart/2018/2/layout/IconCircleList"/>
    <dgm:cxn modelId="{D1D5D4C5-8692-4040-8AC5-E77CA02CF913}" type="presParOf" srcId="{66B581B2-D76B-4D10-8F7A-A7F393087848}" destId="{46F8FC5D-4897-4C85-B2C4-3D87E76DE3DD}" srcOrd="3" destOrd="0" presId="urn:microsoft.com/office/officeart/2018/2/layout/IconCircleList"/>
    <dgm:cxn modelId="{B6A6F40C-5612-4442-A7E3-D168B57D9A93}" type="presParOf" srcId="{7E2F01B6-336B-48E3-80E6-3093DD47941E}" destId="{A186F580-F177-4571-BE95-14D9DFA735CC}" srcOrd="7" destOrd="0" presId="urn:microsoft.com/office/officeart/2018/2/layout/IconCircleList"/>
    <dgm:cxn modelId="{76CCEDFE-E25F-4C66-86E5-A576C40D6A6D}" type="presParOf" srcId="{7E2F01B6-336B-48E3-80E6-3093DD47941E}" destId="{6CF0585C-C442-4F95-9F2C-2D327B3E3D35}" srcOrd="8" destOrd="0" presId="urn:microsoft.com/office/officeart/2018/2/layout/IconCircleList"/>
    <dgm:cxn modelId="{B1996319-8EE5-463F-AC32-68AEC0A41F58}" type="presParOf" srcId="{6CF0585C-C442-4F95-9F2C-2D327B3E3D35}" destId="{BA4A9C74-C155-43A7-B3E6-B32386372991}" srcOrd="0" destOrd="0" presId="urn:microsoft.com/office/officeart/2018/2/layout/IconCircleList"/>
    <dgm:cxn modelId="{7E6C131E-3AD1-4046-8F50-CC78B88C616D}" type="presParOf" srcId="{6CF0585C-C442-4F95-9F2C-2D327B3E3D35}" destId="{E916BBE9-2113-4FD9-85D1-C4960BDBE349}" srcOrd="1" destOrd="0" presId="urn:microsoft.com/office/officeart/2018/2/layout/IconCircleList"/>
    <dgm:cxn modelId="{50791122-BADA-49FE-8A20-5B1671933432}" type="presParOf" srcId="{6CF0585C-C442-4F95-9F2C-2D327B3E3D35}" destId="{CEF896EB-AF6F-4835-B27D-8216D4D1516D}" srcOrd="2" destOrd="0" presId="urn:microsoft.com/office/officeart/2018/2/layout/IconCircleList"/>
    <dgm:cxn modelId="{13E99DD9-228C-4BB2-8066-FDC3E7C482C3}" type="presParOf" srcId="{6CF0585C-C442-4F95-9F2C-2D327B3E3D35}" destId="{17ED455D-63D3-46FE-99EE-49BAF095FF81}" srcOrd="3" destOrd="0" presId="urn:microsoft.com/office/officeart/2018/2/layout/IconCircleList"/>
    <dgm:cxn modelId="{4FD56DD4-E8B9-49EF-A5B8-D46C270486DB}" type="presParOf" srcId="{7E2F01B6-336B-48E3-80E6-3093DD47941E}" destId="{506FCE25-9E61-417A-9296-3F6E567D36FD}" srcOrd="9" destOrd="0" presId="urn:microsoft.com/office/officeart/2018/2/layout/IconCircleList"/>
    <dgm:cxn modelId="{942740CC-770F-4C9F-9B0B-9E9CFEE6A92A}" type="presParOf" srcId="{7E2F01B6-336B-48E3-80E6-3093DD47941E}" destId="{7967525D-0CC2-455C-B884-38440CAD339E}" srcOrd="10" destOrd="0" presId="urn:microsoft.com/office/officeart/2018/2/layout/IconCircleList"/>
    <dgm:cxn modelId="{7C6B9476-55CD-4828-81B6-9DDF368615D0}" type="presParOf" srcId="{7967525D-0CC2-455C-B884-38440CAD339E}" destId="{785379D4-E880-425B-AE7C-9724264D0849}" srcOrd="0" destOrd="0" presId="urn:microsoft.com/office/officeart/2018/2/layout/IconCircleList"/>
    <dgm:cxn modelId="{80527323-C515-4AC3-A55F-35BA532885B8}" type="presParOf" srcId="{7967525D-0CC2-455C-B884-38440CAD339E}" destId="{C7DBA094-40C5-4D32-BD5B-88E8816FA0A6}" srcOrd="1" destOrd="0" presId="urn:microsoft.com/office/officeart/2018/2/layout/IconCircleList"/>
    <dgm:cxn modelId="{B758DC20-2BC3-43BC-B9EE-2AF63401B6D5}" type="presParOf" srcId="{7967525D-0CC2-455C-B884-38440CAD339E}" destId="{416DE7DB-12E9-4C5B-A8E1-567C74FB0A75}" srcOrd="2" destOrd="0" presId="urn:microsoft.com/office/officeart/2018/2/layout/IconCircleList"/>
    <dgm:cxn modelId="{99A4100E-063F-4BE3-A4DA-16A6EDA48989}" type="presParOf" srcId="{7967525D-0CC2-455C-B884-38440CAD339E}" destId="{C222CFAE-ABBD-42C9-9E73-0764B1D4E34A}" srcOrd="3" destOrd="0" presId="urn:microsoft.com/office/officeart/2018/2/layout/IconCircleList"/>
    <dgm:cxn modelId="{E9C4DB7E-2050-4F4E-A271-2D6A9DBDC738}" type="presParOf" srcId="{7E2F01B6-336B-48E3-80E6-3093DD47941E}" destId="{6C2417EE-C141-4A63-A336-7D45A9AC2B4E}" srcOrd="11" destOrd="0" presId="urn:microsoft.com/office/officeart/2018/2/layout/IconCircleList"/>
    <dgm:cxn modelId="{A425327F-5AE6-44EA-9F98-4C39882052D8}" type="presParOf" srcId="{7E2F01B6-336B-48E3-80E6-3093DD47941E}" destId="{E9C8A318-AF50-4804-9716-F5D67533D3F0}" srcOrd="12" destOrd="0" presId="urn:microsoft.com/office/officeart/2018/2/layout/IconCircleList"/>
    <dgm:cxn modelId="{61C290B1-C4C0-4D92-97FA-A4E3AC3B19A9}" type="presParOf" srcId="{E9C8A318-AF50-4804-9716-F5D67533D3F0}" destId="{513E026C-53B3-4808-8684-DA6203CB3DA5}" srcOrd="0" destOrd="0" presId="urn:microsoft.com/office/officeart/2018/2/layout/IconCircleList"/>
    <dgm:cxn modelId="{A4E0E76C-65F4-4445-8E87-00D11A413F00}" type="presParOf" srcId="{E9C8A318-AF50-4804-9716-F5D67533D3F0}" destId="{E66633DF-172B-4F45-90A5-98176F717088}" srcOrd="1" destOrd="0" presId="urn:microsoft.com/office/officeart/2018/2/layout/IconCircleList"/>
    <dgm:cxn modelId="{BA781645-F6B7-4AD4-B229-0B60EA7FB367}" type="presParOf" srcId="{E9C8A318-AF50-4804-9716-F5D67533D3F0}" destId="{4DF88CF2-00CC-4CB9-94C7-0675695991C6}" srcOrd="2" destOrd="0" presId="urn:microsoft.com/office/officeart/2018/2/layout/IconCircleList"/>
    <dgm:cxn modelId="{E436D64C-7493-4FF9-B180-CD099D275482}" type="presParOf" srcId="{E9C8A318-AF50-4804-9716-F5D67533D3F0}" destId="{93477F70-7320-4B24-99B5-49DB76AFA7AF}" srcOrd="3" destOrd="0" presId="urn:microsoft.com/office/officeart/2018/2/layout/IconCircleList"/>
    <dgm:cxn modelId="{B151C791-E70F-46A8-BDBC-BA8DB715017D}" type="presParOf" srcId="{7E2F01B6-336B-48E3-80E6-3093DD47941E}" destId="{720F51FB-67EE-4942-B876-CC6AFDF49475}" srcOrd="13" destOrd="0" presId="urn:microsoft.com/office/officeart/2018/2/layout/IconCircleList"/>
    <dgm:cxn modelId="{87DB1245-5B1C-4401-8A0F-197CC4C676F8}" type="presParOf" srcId="{7E2F01B6-336B-48E3-80E6-3093DD47941E}" destId="{9609038B-4344-4282-938C-925AAC39EBA3}" srcOrd="14" destOrd="0" presId="urn:microsoft.com/office/officeart/2018/2/layout/IconCircleList"/>
    <dgm:cxn modelId="{752564C7-90D9-47B0-9D9B-519C874090B2}" type="presParOf" srcId="{9609038B-4344-4282-938C-925AAC39EBA3}" destId="{FA9A21CB-C4D0-4602-9333-8AB1C88E6C6C}" srcOrd="0" destOrd="0" presId="urn:microsoft.com/office/officeart/2018/2/layout/IconCircleList"/>
    <dgm:cxn modelId="{D2285C9C-175B-4D98-97E3-524827795440}" type="presParOf" srcId="{9609038B-4344-4282-938C-925AAC39EBA3}" destId="{FBEE6327-EFF5-46B5-A35E-B8961BEBA652}" srcOrd="1" destOrd="0" presId="urn:microsoft.com/office/officeart/2018/2/layout/IconCircleList"/>
    <dgm:cxn modelId="{4326B12B-DAF6-47B6-8B39-BA780E0721E8}" type="presParOf" srcId="{9609038B-4344-4282-938C-925AAC39EBA3}" destId="{8F48E086-8CFA-4AA9-9BA9-0137A7AFF146}" srcOrd="2" destOrd="0" presId="urn:microsoft.com/office/officeart/2018/2/layout/IconCircleList"/>
    <dgm:cxn modelId="{AC30D3BA-A4C7-40CC-9009-1F1D5CB98C43}" type="presParOf" srcId="{9609038B-4344-4282-938C-925AAC39EBA3}" destId="{9E76F42B-811F-4C04-8C96-60DFF1EF8CE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D7FDD66-3FB5-4C7D-BFC7-739E1F8DDA3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82C89CB-61DF-4BE2-A05B-EB3F670FDF9C}">
      <dgm:prSet/>
      <dgm:spPr/>
      <dgm:t>
        <a:bodyPr/>
        <a:lstStyle/>
        <a:p>
          <a:r>
            <a:rPr lang="en-US" b="0" i="0"/>
            <a:t>In the current design messages are independent of each other, Segmentation of messages is not currently supported.</a:t>
          </a:r>
          <a:endParaRPr lang="en-US"/>
        </a:p>
      </dgm:t>
    </dgm:pt>
    <dgm:pt modelId="{A119E56C-37BC-49C2-A695-63FBC03200F1}" type="parTrans" cxnId="{A50F80DB-ACAF-41C0-A8EE-0D000D695F3A}">
      <dgm:prSet/>
      <dgm:spPr/>
      <dgm:t>
        <a:bodyPr/>
        <a:lstStyle/>
        <a:p>
          <a:endParaRPr lang="en-US"/>
        </a:p>
      </dgm:t>
    </dgm:pt>
    <dgm:pt modelId="{971A5994-082E-4375-94F1-248F6DA2A9B7}" type="sibTrans" cxnId="{A50F80DB-ACAF-41C0-A8EE-0D000D695F3A}">
      <dgm:prSet/>
      <dgm:spPr/>
      <dgm:t>
        <a:bodyPr/>
        <a:lstStyle/>
        <a:p>
          <a:endParaRPr lang="en-US"/>
        </a:p>
      </dgm:t>
    </dgm:pt>
    <dgm:pt modelId="{D12841FC-B39E-49E0-9C9A-F0830BF2A94B}">
      <dgm:prSet/>
      <dgm:spPr/>
      <dgm:t>
        <a:bodyPr/>
        <a:lstStyle/>
        <a:p>
          <a:r>
            <a:rPr lang="en-US" b="0" i="0"/>
            <a:t>Agentic AI (Crew AI) to be incorporated for decision making (which is currently handled by Lambda),personalized notification, reinforced learning in action generation etc</a:t>
          </a:r>
          <a:endParaRPr lang="en-US"/>
        </a:p>
      </dgm:t>
    </dgm:pt>
    <dgm:pt modelId="{7B5F41F8-A4FD-44DE-98AE-9C4E183BCEED}" type="parTrans" cxnId="{9FCA56EE-EC4B-4C70-8E10-A77526C4F958}">
      <dgm:prSet/>
      <dgm:spPr/>
      <dgm:t>
        <a:bodyPr/>
        <a:lstStyle/>
        <a:p>
          <a:endParaRPr lang="en-US"/>
        </a:p>
      </dgm:t>
    </dgm:pt>
    <dgm:pt modelId="{FA9A0315-959D-498D-B53A-618685F24FDC}" type="sibTrans" cxnId="{9FCA56EE-EC4B-4C70-8E10-A77526C4F958}">
      <dgm:prSet/>
      <dgm:spPr/>
      <dgm:t>
        <a:bodyPr/>
        <a:lstStyle/>
        <a:p>
          <a:endParaRPr lang="en-US"/>
        </a:p>
      </dgm:t>
    </dgm:pt>
    <dgm:pt modelId="{4273BFA3-2D31-4EB1-AF41-D74FCB09B675}" type="pres">
      <dgm:prSet presAssocID="{BD7FDD66-3FB5-4C7D-BFC7-739E1F8DDA3A}" presName="root" presStyleCnt="0">
        <dgm:presLayoutVars>
          <dgm:dir/>
          <dgm:resizeHandles val="exact"/>
        </dgm:presLayoutVars>
      </dgm:prSet>
      <dgm:spPr/>
    </dgm:pt>
    <dgm:pt modelId="{F1C0D7CC-A717-4B36-A728-C4D58502A3B7}" type="pres">
      <dgm:prSet presAssocID="{182C89CB-61DF-4BE2-A05B-EB3F670FDF9C}" presName="compNode" presStyleCnt="0"/>
      <dgm:spPr/>
    </dgm:pt>
    <dgm:pt modelId="{0AE8D726-1DD5-44DF-BCEE-3780DAA1BBFC}" type="pres">
      <dgm:prSet presAssocID="{182C89CB-61DF-4BE2-A05B-EB3F670FDF9C}" presName="bgRect" presStyleLbl="bgShp" presStyleIdx="0" presStyleCnt="2"/>
      <dgm:spPr/>
    </dgm:pt>
    <dgm:pt modelId="{21DFC7DD-BE8D-4BE3-AA3B-A84B9311FA2D}" type="pres">
      <dgm:prSet presAssocID="{182C89CB-61DF-4BE2-A05B-EB3F670FDF9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720463A9-36C4-449F-BFD1-D84804F46CFC}" type="pres">
      <dgm:prSet presAssocID="{182C89CB-61DF-4BE2-A05B-EB3F670FDF9C}" presName="spaceRect" presStyleCnt="0"/>
      <dgm:spPr/>
    </dgm:pt>
    <dgm:pt modelId="{0B4A6B50-9ACF-48D1-B6EE-D84D58082C08}" type="pres">
      <dgm:prSet presAssocID="{182C89CB-61DF-4BE2-A05B-EB3F670FDF9C}" presName="parTx" presStyleLbl="revTx" presStyleIdx="0" presStyleCnt="2">
        <dgm:presLayoutVars>
          <dgm:chMax val="0"/>
          <dgm:chPref val="0"/>
        </dgm:presLayoutVars>
      </dgm:prSet>
      <dgm:spPr/>
    </dgm:pt>
    <dgm:pt modelId="{F317E15C-17A5-4C99-A42D-C171CBAFF75E}" type="pres">
      <dgm:prSet presAssocID="{971A5994-082E-4375-94F1-248F6DA2A9B7}" presName="sibTrans" presStyleCnt="0"/>
      <dgm:spPr/>
    </dgm:pt>
    <dgm:pt modelId="{1E3D886F-1FB7-42E7-8006-6F86983F9D30}" type="pres">
      <dgm:prSet presAssocID="{D12841FC-B39E-49E0-9C9A-F0830BF2A94B}" presName="compNode" presStyleCnt="0"/>
      <dgm:spPr/>
    </dgm:pt>
    <dgm:pt modelId="{992520A9-D727-41D2-8D6E-9DAE4E94F604}" type="pres">
      <dgm:prSet presAssocID="{D12841FC-B39E-49E0-9C9A-F0830BF2A94B}" presName="bgRect" presStyleLbl="bgShp" presStyleIdx="1" presStyleCnt="2"/>
      <dgm:spPr/>
    </dgm:pt>
    <dgm:pt modelId="{E45E3984-A0FE-4B7F-8705-7A6FF087E935}" type="pres">
      <dgm:prSet presAssocID="{D12841FC-B39E-49E0-9C9A-F0830BF2A94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E8462F5-5A8E-4C23-85C3-D18D8AF88D22}" type="pres">
      <dgm:prSet presAssocID="{D12841FC-B39E-49E0-9C9A-F0830BF2A94B}" presName="spaceRect" presStyleCnt="0"/>
      <dgm:spPr/>
    </dgm:pt>
    <dgm:pt modelId="{9A221300-ABBC-4F39-8609-74ED06D9C51A}" type="pres">
      <dgm:prSet presAssocID="{D12841FC-B39E-49E0-9C9A-F0830BF2A94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8C30E49-7957-450F-BEE9-0A3F9D78F520}" type="presOf" srcId="{BD7FDD66-3FB5-4C7D-BFC7-739E1F8DDA3A}" destId="{4273BFA3-2D31-4EB1-AF41-D74FCB09B675}" srcOrd="0" destOrd="0" presId="urn:microsoft.com/office/officeart/2018/2/layout/IconVerticalSolidList"/>
    <dgm:cxn modelId="{1FDEF5BE-6B11-42A7-AD24-091406E9AACF}" type="presOf" srcId="{182C89CB-61DF-4BE2-A05B-EB3F670FDF9C}" destId="{0B4A6B50-9ACF-48D1-B6EE-D84D58082C08}" srcOrd="0" destOrd="0" presId="urn:microsoft.com/office/officeart/2018/2/layout/IconVerticalSolidList"/>
    <dgm:cxn modelId="{A50F80DB-ACAF-41C0-A8EE-0D000D695F3A}" srcId="{BD7FDD66-3FB5-4C7D-BFC7-739E1F8DDA3A}" destId="{182C89CB-61DF-4BE2-A05B-EB3F670FDF9C}" srcOrd="0" destOrd="0" parTransId="{A119E56C-37BC-49C2-A695-63FBC03200F1}" sibTransId="{971A5994-082E-4375-94F1-248F6DA2A9B7}"/>
    <dgm:cxn modelId="{9FCA56EE-EC4B-4C70-8E10-A77526C4F958}" srcId="{BD7FDD66-3FB5-4C7D-BFC7-739E1F8DDA3A}" destId="{D12841FC-B39E-49E0-9C9A-F0830BF2A94B}" srcOrd="1" destOrd="0" parTransId="{7B5F41F8-A4FD-44DE-98AE-9C4E183BCEED}" sibTransId="{FA9A0315-959D-498D-B53A-618685F24FDC}"/>
    <dgm:cxn modelId="{A56778F1-EB8F-434C-A76A-8CACEC2C027F}" type="presOf" srcId="{D12841FC-B39E-49E0-9C9A-F0830BF2A94B}" destId="{9A221300-ABBC-4F39-8609-74ED06D9C51A}" srcOrd="0" destOrd="0" presId="urn:microsoft.com/office/officeart/2018/2/layout/IconVerticalSolidList"/>
    <dgm:cxn modelId="{687F5234-0871-4E5A-8503-32DADAFEEC24}" type="presParOf" srcId="{4273BFA3-2D31-4EB1-AF41-D74FCB09B675}" destId="{F1C0D7CC-A717-4B36-A728-C4D58502A3B7}" srcOrd="0" destOrd="0" presId="urn:microsoft.com/office/officeart/2018/2/layout/IconVerticalSolidList"/>
    <dgm:cxn modelId="{C687D251-87D3-4271-8565-500123F6132F}" type="presParOf" srcId="{F1C0D7CC-A717-4B36-A728-C4D58502A3B7}" destId="{0AE8D726-1DD5-44DF-BCEE-3780DAA1BBFC}" srcOrd="0" destOrd="0" presId="urn:microsoft.com/office/officeart/2018/2/layout/IconVerticalSolidList"/>
    <dgm:cxn modelId="{1C01DB75-D221-4389-841C-B03261B841A5}" type="presParOf" srcId="{F1C0D7CC-A717-4B36-A728-C4D58502A3B7}" destId="{21DFC7DD-BE8D-4BE3-AA3B-A84B9311FA2D}" srcOrd="1" destOrd="0" presId="urn:microsoft.com/office/officeart/2018/2/layout/IconVerticalSolidList"/>
    <dgm:cxn modelId="{2D08EC11-109D-4E09-A521-42241494655E}" type="presParOf" srcId="{F1C0D7CC-A717-4B36-A728-C4D58502A3B7}" destId="{720463A9-36C4-449F-BFD1-D84804F46CFC}" srcOrd="2" destOrd="0" presId="urn:microsoft.com/office/officeart/2018/2/layout/IconVerticalSolidList"/>
    <dgm:cxn modelId="{E5B8A71C-E2BC-4FC4-93DC-8868F9CC3EF9}" type="presParOf" srcId="{F1C0D7CC-A717-4B36-A728-C4D58502A3B7}" destId="{0B4A6B50-9ACF-48D1-B6EE-D84D58082C08}" srcOrd="3" destOrd="0" presId="urn:microsoft.com/office/officeart/2018/2/layout/IconVerticalSolidList"/>
    <dgm:cxn modelId="{2EBF133F-2881-4DC1-B4B1-6D1BFB1A4585}" type="presParOf" srcId="{4273BFA3-2D31-4EB1-AF41-D74FCB09B675}" destId="{F317E15C-17A5-4C99-A42D-C171CBAFF75E}" srcOrd="1" destOrd="0" presId="urn:microsoft.com/office/officeart/2018/2/layout/IconVerticalSolidList"/>
    <dgm:cxn modelId="{345AAD97-798D-4B60-8F5E-F38873E24EFB}" type="presParOf" srcId="{4273BFA3-2D31-4EB1-AF41-D74FCB09B675}" destId="{1E3D886F-1FB7-42E7-8006-6F86983F9D30}" srcOrd="2" destOrd="0" presId="urn:microsoft.com/office/officeart/2018/2/layout/IconVerticalSolidList"/>
    <dgm:cxn modelId="{257F33A7-FD1C-450A-A6D3-D3653B127AF2}" type="presParOf" srcId="{1E3D886F-1FB7-42E7-8006-6F86983F9D30}" destId="{992520A9-D727-41D2-8D6E-9DAE4E94F604}" srcOrd="0" destOrd="0" presId="urn:microsoft.com/office/officeart/2018/2/layout/IconVerticalSolidList"/>
    <dgm:cxn modelId="{E5F190EB-2A2F-4F4C-B0E2-E6C3AC86EE07}" type="presParOf" srcId="{1E3D886F-1FB7-42E7-8006-6F86983F9D30}" destId="{E45E3984-A0FE-4B7F-8705-7A6FF087E935}" srcOrd="1" destOrd="0" presId="urn:microsoft.com/office/officeart/2018/2/layout/IconVerticalSolidList"/>
    <dgm:cxn modelId="{C95343C3-23AC-4F28-A1C4-CC7CCA087911}" type="presParOf" srcId="{1E3D886F-1FB7-42E7-8006-6F86983F9D30}" destId="{0E8462F5-5A8E-4C23-85C3-D18D8AF88D22}" srcOrd="2" destOrd="0" presId="urn:microsoft.com/office/officeart/2018/2/layout/IconVerticalSolidList"/>
    <dgm:cxn modelId="{D154D9D0-821A-460F-A02B-6EA54D17CEA9}" type="presParOf" srcId="{1E3D886F-1FB7-42E7-8006-6F86983F9D30}" destId="{9A221300-ABBC-4F39-8609-74ED06D9C5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25F7B-FE70-4EA6-AC9F-E3599E65C0E2}">
      <dsp:nvSpPr>
        <dsp:cNvPr id="0" name=""/>
        <dsp:cNvSpPr/>
      </dsp:nvSpPr>
      <dsp:spPr>
        <a:xfrm>
          <a:off x="0" y="255975"/>
          <a:ext cx="7213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856" tIns="166624" rIns="55985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Design a "Notification Platform" that enables multiple services to send notifications to end-users through various channels such as Email, SMS, and Push Notifications for both real time and non-real time processing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Non Real time notification for time based notifications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Hosted in AWS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Cost optimization</a:t>
          </a:r>
        </a:p>
      </dsp:txBody>
      <dsp:txXfrm>
        <a:off x="0" y="255975"/>
        <a:ext cx="7213600" cy="831600"/>
      </dsp:txXfrm>
    </dsp:sp>
    <dsp:sp modelId="{0CBF022E-004F-41EC-B48A-E84FA2790A64}">
      <dsp:nvSpPr>
        <dsp:cNvPr id="0" name=""/>
        <dsp:cNvSpPr/>
      </dsp:nvSpPr>
      <dsp:spPr>
        <a:xfrm>
          <a:off x="360680" y="137895"/>
          <a:ext cx="5049520" cy="236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860" tIns="0" rIns="19086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kern="1200"/>
            <a:t>Functional Req : </a:t>
          </a:r>
        </a:p>
      </dsp:txBody>
      <dsp:txXfrm>
        <a:off x="372208" y="149423"/>
        <a:ext cx="5026464" cy="213104"/>
      </dsp:txXfrm>
    </dsp:sp>
    <dsp:sp modelId="{68064BB2-0793-4208-A55F-169C7B5CBBDE}">
      <dsp:nvSpPr>
        <dsp:cNvPr id="0" name=""/>
        <dsp:cNvSpPr/>
      </dsp:nvSpPr>
      <dsp:spPr>
        <a:xfrm>
          <a:off x="0" y="1248855"/>
          <a:ext cx="7213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856" tIns="166624" rIns="55985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Scalability &amp; High Availability:  Describe how the system will handle increasing loads and ensure highavailability.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Security: Explain how you will secure the platform, including authentication, authorization and data encryption.</a:t>
          </a:r>
        </a:p>
      </dsp:txBody>
      <dsp:txXfrm>
        <a:off x="0" y="1248855"/>
        <a:ext cx="7213600" cy="453600"/>
      </dsp:txXfrm>
    </dsp:sp>
    <dsp:sp modelId="{2EE2E3E5-2C59-4253-B030-D017612FE7D6}">
      <dsp:nvSpPr>
        <dsp:cNvPr id="0" name=""/>
        <dsp:cNvSpPr/>
      </dsp:nvSpPr>
      <dsp:spPr>
        <a:xfrm>
          <a:off x="360680" y="1130775"/>
          <a:ext cx="5049520" cy="236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860" tIns="0" rIns="19086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kern="1200"/>
            <a:t>Non Functional Req: </a:t>
          </a:r>
        </a:p>
      </dsp:txBody>
      <dsp:txXfrm>
        <a:off x="372208" y="1142303"/>
        <a:ext cx="5026464" cy="213104"/>
      </dsp:txXfrm>
    </dsp:sp>
    <dsp:sp modelId="{B5DA44B3-B630-4C94-92FC-9FAF620DA7CF}">
      <dsp:nvSpPr>
        <dsp:cNvPr id="0" name=""/>
        <dsp:cNvSpPr/>
      </dsp:nvSpPr>
      <dsp:spPr>
        <a:xfrm>
          <a:off x="0" y="1863735"/>
          <a:ext cx="7213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856" tIns="166624" rIns="55985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Describe how you will monitor the system's health and performance.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Explain how logging will be implemented for troubleshooting purposes.</a:t>
          </a:r>
        </a:p>
      </dsp:txBody>
      <dsp:txXfrm>
        <a:off x="0" y="1863735"/>
        <a:ext cx="7213600" cy="453600"/>
      </dsp:txXfrm>
    </dsp:sp>
    <dsp:sp modelId="{2982ACFF-36D1-451B-88CD-FBA73A87CBD7}">
      <dsp:nvSpPr>
        <dsp:cNvPr id="0" name=""/>
        <dsp:cNvSpPr/>
      </dsp:nvSpPr>
      <dsp:spPr>
        <a:xfrm>
          <a:off x="360680" y="1745655"/>
          <a:ext cx="5049520" cy="236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860" tIns="0" rIns="19086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kern="1200"/>
            <a:t>Monitoring &amp; Logging:</a:t>
          </a:r>
        </a:p>
      </dsp:txBody>
      <dsp:txXfrm>
        <a:off x="372208" y="1757183"/>
        <a:ext cx="5026464" cy="213104"/>
      </dsp:txXfrm>
    </dsp:sp>
    <dsp:sp modelId="{EA7DFAA7-6005-4E72-A29F-EC72EF24A4D2}">
      <dsp:nvSpPr>
        <dsp:cNvPr id="0" name=""/>
        <dsp:cNvSpPr/>
      </dsp:nvSpPr>
      <dsp:spPr>
        <a:xfrm>
          <a:off x="0" y="2478615"/>
          <a:ext cx="7213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856" tIns="166624" rIns="559856" bIns="56896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Agentic AI behavior and Analytics, Multiple language support, Bi direction conversation</a:t>
          </a: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Auditing and Reporting</a:t>
          </a:r>
        </a:p>
      </dsp:txBody>
      <dsp:txXfrm>
        <a:off x="0" y="2478615"/>
        <a:ext cx="7213600" cy="453600"/>
      </dsp:txXfrm>
    </dsp:sp>
    <dsp:sp modelId="{AA158046-DA26-441D-B5A8-59E07F3FFE3B}">
      <dsp:nvSpPr>
        <dsp:cNvPr id="0" name=""/>
        <dsp:cNvSpPr/>
      </dsp:nvSpPr>
      <dsp:spPr>
        <a:xfrm>
          <a:off x="360680" y="2360535"/>
          <a:ext cx="5049520" cy="236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860" tIns="0" rIns="190860" bIns="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800" kern="1200"/>
            <a:t>Future support</a:t>
          </a:r>
        </a:p>
      </dsp:txBody>
      <dsp:txXfrm>
        <a:off x="372208" y="2372063"/>
        <a:ext cx="5026464" cy="21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F28D3-AFD4-4D29-9F8F-EAA2BB2C6972}">
      <dsp:nvSpPr>
        <dsp:cNvPr id="0" name=""/>
        <dsp:cNvSpPr/>
      </dsp:nvSpPr>
      <dsp:spPr>
        <a:xfrm>
          <a:off x="0" y="398"/>
          <a:ext cx="8520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43B0E07-7A7F-4F1D-97E5-23A76DE9ECFE}">
      <dsp:nvSpPr>
        <dsp:cNvPr id="0" name=""/>
        <dsp:cNvSpPr/>
      </dsp:nvSpPr>
      <dsp:spPr>
        <a:xfrm>
          <a:off x="0" y="398"/>
          <a:ext cx="8520600" cy="21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Event Driven Architecture</a:t>
          </a:r>
        </a:p>
      </dsp:txBody>
      <dsp:txXfrm>
        <a:off x="0" y="398"/>
        <a:ext cx="8520600" cy="217574"/>
      </dsp:txXfrm>
    </dsp:sp>
    <dsp:sp modelId="{4382AFFC-C517-4342-A00F-FA4DACC160BF}">
      <dsp:nvSpPr>
        <dsp:cNvPr id="0" name=""/>
        <dsp:cNvSpPr/>
      </dsp:nvSpPr>
      <dsp:spPr>
        <a:xfrm>
          <a:off x="0" y="217972"/>
          <a:ext cx="8520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39C3D2-785C-4713-923A-E4315A8E1DA4}">
      <dsp:nvSpPr>
        <dsp:cNvPr id="0" name=""/>
        <dsp:cNvSpPr/>
      </dsp:nvSpPr>
      <dsp:spPr>
        <a:xfrm>
          <a:off x="0" y="217972"/>
          <a:ext cx="8520600" cy="21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Decoupled architecture for asynchronous processing</a:t>
          </a:r>
        </a:p>
      </dsp:txBody>
      <dsp:txXfrm>
        <a:off x="0" y="217972"/>
        <a:ext cx="8520600" cy="217574"/>
      </dsp:txXfrm>
    </dsp:sp>
    <dsp:sp modelId="{2E5E22A6-728C-478E-A0A1-23F9A576C228}">
      <dsp:nvSpPr>
        <dsp:cNvPr id="0" name=""/>
        <dsp:cNvSpPr/>
      </dsp:nvSpPr>
      <dsp:spPr>
        <a:xfrm>
          <a:off x="0" y="435546"/>
          <a:ext cx="8520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6250A5-7C13-4958-9F3F-4797BBDEF1D5}">
      <dsp:nvSpPr>
        <dsp:cNvPr id="0" name=""/>
        <dsp:cNvSpPr/>
      </dsp:nvSpPr>
      <dsp:spPr>
        <a:xfrm>
          <a:off x="0" y="435546"/>
          <a:ext cx="8520600" cy="21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IoT based Pub/Sub Architecture for low latency real time event processing</a:t>
          </a:r>
        </a:p>
      </dsp:txBody>
      <dsp:txXfrm>
        <a:off x="0" y="435546"/>
        <a:ext cx="8520600" cy="217574"/>
      </dsp:txXfrm>
    </dsp:sp>
    <dsp:sp modelId="{2965225D-8E53-4435-BE94-354FC159A414}">
      <dsp:nvSpPr>
        <dsp:cNvPr id="0" name=""/>
        <dsp:cNvSpPr/>
      </dsp:nvSpPr>
      <dsp:spPr>
        <a:xfrm>
          <a:off x="0" y="653120"/>
          <a:ext cx="8520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29A335-1367-4BDC-B35E-1948249D5F98}">
      <dsp:nvSpPr>
        <dsp:cNvPr id="0" name=""/>
        <dsp:cNvSpPr/>
      </dsp:nvSpPr>
      <dsp:spPr>
        <a:xfrm>
          <a:off x="0" y="653120"/>
          <a:ext cx="8520600" cy="21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MulNotification</a:t>
          </a:r>
          <a:r>
            <a:rPr lang="en-US" sz="1000" kern="1200" dirty="0"/>
            <a:t> via </a:t>
          </a:r>
          <a:r>
            <a:rPr lang="en-US" sz="1000" kern="1200" dirty="0" err="1"/>
            <a:t>multil</a:t>
          </a:r>
          <a:r>
            <a:rPr lang="en-US" sz="1000" kern="1200" dirty="0"/>
            <a:t> modal channels such as Email, SMS and Push notification (Extendable to support other channels)</a:t>
          </a:r>
        </a:p>
      </dsp:txBody>
      <dsp:txXfrm>
        <a:off x="0" y="653120"/>
        <a:ext cx="8520600" cy="217574"/>
      </dsp:txXfrm>
    </dsp:sp>
    <dsp:sp modelId="{C3935A62-D2AB-4019-8E2A-37E12146E0D0}">
      <dsp:nvSpPr>
        <dsp:cNvPr id="0" name=""/>
        <dsp:cNvSpPr/>
      </dsp:nvSpPr>
      <dsp:spPr>
        <a:xfrm>
          <a:off x="0" y="870694"/>
          <a:ext cx="8520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ADF237-97F5-4E76-B5FC-FF1AE8A66BE7}">
      <dsp:nvSpPr>
        <dsp:cNvPr id="0" name=""/>
        <dsp:cNvSpPr/>
      </dsp:nvSpPr>
      <dsp:spPr>
        <a:xfrm>
          <a:off x="0" y="870694"/>
          <a:ext cx="8520600" cy="21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High priority message handling (Currently assuming that all messages are independent of each other, No Segmentation)</a:t>
          </a:r>
        </a:p>
      </dsp:txBody>
      <dsp:txXfrm>
        <a:off x="0" y="870694"/>
        <a:ext cx="8520600" cy="217574"/>
      </dsp:txXfrm>
    </dsp:sp>
    <dsp:sp modelId="{5BA27B54-C645-4290-9F50-69006905D45E}">
      <dsp:nvSpPr>
        <dsp:cNvPr id="0" name=""/>
        <dsp:cNvSpPr/>
      </dsp:nvSpPr>
      <dsp:spPr>
        <a:xfrm>
          <a:off x="0" y="1088268"/>
          <a:ext cx="8520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58C502-C47F-41A1-8E8A-51F2AC4A7D2B}">
      <dsp:nvSpPr>
        <dsp:cNvPr id="0" name=""/>
        <dsp:cNvSpPr/>
      </dsp:nvSpPr>
      <dsp:spPr>
        <a:xfrm>
          <a:off x="0" y="1088268"/>
          <a:ext cx="8520600" cy="21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Cost optimization using as many serverless services as possible</a:t>
          </a:r>
        </a:p>
      </dsp:txBody>
      <dsp:txXfrm>
        <a:off x="0" y="1088268"/>
        <a:ext cx="8520600" cy="217574"/>
      </dsp:txXfrm>
    </dsp:sp>
    <dsp:sp modelId="{157B4C54-0D60-4B85-A25C-5D68A987FF04}">
      <dsp:nvSpPr>
        <dsp:cNvPr id="0" name=""/>
        <dsp:cNvSpPr/>
      </dsp:nvSpPr>
      <dsp:spPr>
        <a:xfrm>
          <a:off x="0" y="1305842"/>
          <a:ext cx="8520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88E956-B930-4923-B358-DF31A6C651C3}">
      <dsp:nvSpPr>
        <dsp:cNvPr id="0" name=""/>
        <dsp:cNvSpPr/>
      </dsp:nvSpPr>
      <dsp:spPr>
        <a:xfrm>
          <a:off x="0" y="1305842"/>
          <a:ext cx="8520600" cy="21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Durable, fault tolerant, automatic failover handling and Performant</a:t>
          </a:r>
        </a:p>
      </dsp:txBody>
      <dsp:txXfrm>
        <a:off x="0" y="1305842"/>
        <a:ext cx="8520600" cy="217574"/>
      </dsp:txXfrm>
    </dsp:sp>
    <dsp:sp modelId="{EC9DE995-4CDB-47F9-BFDC-0FC52987BCF5}">
      <dsp:nvSpPr>
        <dsp:cNvPr id="0" name=""/>
        <dsp:cNvSpPr/>
      </dsp:nvSpPr>
      <dsp:spPr>
        <a:xfrm>
          <a:off x="0" y="1523416"/>
          <a:ext cx="8520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B93ED9-4E07-4FC0-B0E3-5B5D0F852A91}">
      <dsp:nvSpPr>
        <dsp:cNvPr id="0" name=""/>
        <dsp:cNvSpPr/>
      </dsp:nvSpPr>
      <dsp:spPr>
        <a:xfrm>
          <a:off x="0" y="1523416"/>
          <a:ext cx="8520600" cy="21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Highly available, Scalable support for </a:t>
          </a:r>
          <a:r>
            <a:rPr lang="en-US" sz="1000" kern="1200" dirty="0" err="1"/>
            <a:t>upto</a:t>
          </a:r>
          <a:r>
            <a:rPr lang="en-US" sz="1000" kern="1200" dirty="0"/>
            <a:t> 1Billion messages notification/month</a:t>
          </a:r>
        </a:p>
      </dsp:txBody>
      <dsp:txXfrm>
        <a:off x="0" y="1523416"/>
        <a:ext cx="8520600" cy="217574"/>
      </dsp:txXfrm>
    </dsp:sp>
    <dsp:sp modelId="{E6173DD3-803C-48E6-A840-1F151F898AE5}">
      <dsp:nvSpPr>
        <dsp:cNvPr id="0" name=""/>
        <dsp:cNvSpPr/>
      </dsp:nvSpPr>
      <dsp:spPr>
        <a:xfrm>
          <a:off x="0" y="1740991"/>
          <a:ext cx="8520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4B201F9-2631-419A-BAC4-420F640A4CFA}">
      <dsp:nvSpPr>
        <dsp:cNvPr id="0" name=""/>
        <dsp:cNvSpPr/>
      </dsp:nvSpPr>
      <dsp:spPr>
        <a:xfrm>
          <a:off x="0" y="1740991"/>
          <a:ext cx="8520600" cy="21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Audit and Retry of failed messages</a:t>
          </a:r>
        </a:p>
      </dsp:txBody>
      <dsp:txXfrm>
        <a:off x="0" y="1740991"/>
        <a:ext cx="8520600" cy="217574"/>
      </dsp:txXfrm>
    </dsp:sp>
    <dsp:sp modelId="{F661419B-36A4-46D7-A3C7-C24D01DA6332}">
      <dsp:nvSpPr>
        <dsp:cNvPr id="0" name=""/>
        <dsp:cNvSpPr/>
      </dsp:nvSpPr>
      <dsp:spPr>
        <a:xfrm>
          <a:off x="0" y="1958565"/>
          <a:ext cx="8520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9CB6DD3-EF0F-45CE-8832-982D778B5FBB}">
      <dsp:nvSpPr>
        <dsp:cNvPr id="0" name=""/>
        <dsp:cNvSpPr/>
      </dsp:nvSpPr>
      <dsp:spPr>
        <a:xfrm>
          <a:off x="0" y="1958565"/>
          <a:ext cx="8520600" cy="21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Time-sensitive notification such as notification during weekday from 9-5.</a:t>
          </a:r>
        </a:p>
      </dsp:txBody>
      <dsp:txXfrm>
        <a:off x="0" y="1958565"/>
        <a:ext cx="8520600" cy="217574"/>
      </dsp:txXfrm>
    </dsp:sp>
    <dsp:sp modelId="{C81CD851-5BCE-4E1E-9D91-4A5BC25B96C9}">
      <dsp:nvSpPr>
        <dsp:cNvPr id="0" name=""/>
        <dsp:cNvSpPr/>
      </dsp:nvSpPr>
      <dsp:spPr>
        <a:xfrm>
          <a:off x="0" y="2176139"/>
          <a:ext cx="8520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463BFA2-8039-4C08-B96B-B94CBF053D5C}">
      <dsp:nvSpPr>
        <dsp:cNvPr id="0" name=""/>
        <dsp:cNvSpPr/>
      </dsp:nvSpPr>
      <dsp:spPr>
        <a:xfrm>
          <a:off x="0" y="2176139"/>
          <a:ext cx="8520600" cy="21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Notification based on Time zone of the end user (EST, CST and PST </a:t>
          </a:r>
          <a:r>
            <a:rPr lang="en-US" sz="1000" kern="1200" dirty="0" err="1"/>
            <a:t>etc</a:t>
          </a:r>
          <a:r>
            <a:rPr lang="en-US" sz="1000" kern="1200" dirty="0"/>
            <a:t>)</a:t>
          </a:r>
        </a:p>
      </dsp:txBody>
      <dsp:txXfrm>
        <a:off x="0" y="2176139"/>
        <a:ext cx="8520600" cy="217574"/>
      </dsp:txXfrm>
    </dsp:sp>
    <dsp:sp modelId="{2DC556D3-17D9-4C05-9F7A-25B4D7979843}">
      <dsp:nvSpPr>
        <dsp:cNvPr id="0" name=""/>
        <dsp:cNvSpPr/>
      </dsp:nvSpPr>
      <dsp:spPr>
        <a:xfrm>
          <a:off x="0" y="2393713"/>
          <a:ext cx="8520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CE8092-B332-44BB-BB2A-850BE5446FBE}">
      <dsp:nvSpPr>
        <dsp:cNvPr id="0" name=""/>
        <dsp:cNvSpPr/>
      </dsp:nvSpPr>
      <dsp:spPr>
        <a:xfrm>
          <a:off x="0" y="2393713"/>
          <a:ext cx="8520600" cy="21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Extendable architecture to handle bidirectional Text and Push notification communication.</a:t>
          </a:r>
        </a:p>
      </dsp:txBody>
      <dsp:txXfrm>
        <a:off x="0" y="2393713"/>
        <a:ext cx="8520600" cy="217574"/>
      </dsp:txXfrm>
    </dsp:sp>
    <dsp:sp modelId="{96968E01-7AA2-4114-9DD0-D71E663AD8AE}">
      <dsp:nvSpPr>
        <dsp:cNvPr id="0" name=""/>
        <dsp:cNvSpPr/>
      </dsp:nvSpPr>
      <dsp:spPr>
        <a:xfrm>
          <a:off x="0" y="2611287"/>
          <a:ext cx="8520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043CD1-2E13-4923-A974-C82047A25A51}">
      <dsp:nvSpPr>
        <dsp:cNvPr id="0" name=""/>
        <dsp:cNvSpPr/>
      </dsp:nvSpPr>
      <dsp:spPr>
        <a:xfrm>
          <a:off x="0" y="2611287"/>
          <a:ext cx="8520600" cy="21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Multi language support as per user requirement using AWS translator</a:t>
          </a:r>
        </a:p>
      </dsp:txBody>
      <dsp:txXfrm>
        <a:off x="0" y="2611287"/>
        <a:ext cx="8520600" cy="217574"/>
      </dsp:txXfrm>
    </dsp:sp>
    <dsp:sp modelId="{9292FBD0-21D3-48AC-85C6-21BC67BCEC9C}">
      <dsp:nvSpPr>
        <dsp:cNvPr id="0" name=""/>
        <dsp:cNvSpPr/>
      </dsp:nvSpPr>
      <dsp:spPr>
        <a:xfrm>
          <a:off x="0" y="2828861"/>
          <a:ext cx="8520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A1C7EB-FA92-4009-BB63-8DB9B8274ED1}">
      <dsp:nvSpPr>
        <dsp:cNvPr id="0" name=""/>
        <dsp:cNvSpPr/>
      </dsp:nvSpPr>
      <dsp:spPr>
        <a:xfrm>
          <a:off x="0" y="2828861"/>
          <a:ext cx="8520600" cy="21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Using AWS managed services for less operational and management overhead.</a:t>
          </a:r>
        </a:p>
      </dsp:txBody>
      <dsp:txXfrm>
        <a:off x="0" y="2828861"/>
        <a:ext cx="8520600" cy="217574"/>
      </dsp:txXfrm>
    </dsp:sp>
    <dsp:sp modelId="{706B0C4A-BFD7-43EC-BA53-2A2C050CB9F3}">
      <dsp:nvSpPr>
        <dsp:cNvPr id="0" name=""/>
        <dsp:cNvSpPr/>
      </dsp:nvSpPr>
      <dsp:spPr>
        <a:xfrm>
          <a:off x="0" y="3046435"/>
          <a:ext cx="8520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2B7A1F-AC2C-4925-9320-F353741DC2CE}">
      <dsp:nvSpPr>
        <dsp:cNvPr id="0" name=""/>
        <dsp:cNvSpPr/>
      </dsp:nvSpPr>
      <dsp:spPr>
        <a:xfrm>
          <a:off x="0" y="3046435"/>
          <a:ext cx="8520600" cy="217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Secure and compliant with PCI, HIPPA standards</a:t>
          </a:r>
        </a:p>
      </dsp:txBody>
      <dsp:txXfrm>
        <a:off x="0" y="3046435"/>
        <a:ext cx="8520600" cy="217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B34D8-D609-4AC9-B82D-400397544974}">
      <dsp:nvSpPr>
        <dsp:cNvPr id="0" name=""/>
        <dsp:cNvSpPr/>
      </dsp:nvSpPr>
      <dsp:spPr>
        <a:xfrm>
          <a:off x="0" y="1354"/>
          <a:ext cx="8520600" cy="6866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A0EAB-0644-4452-8266-BE11AF807538}">
      <dsp:nvSpPr>
        <dsp:cNvPr id="0" name=""/>
        <dsp:cNvSpPr/>
      </dsp:nvSpPr>
      <dsp:spPr>
        <a:xfrm>
          <a:off x="207718" y="155856"/>
          <a:ext cx="377670" cy="3776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52C19-10D4-4D4E-9C7D-32F1EB500339}">
      <dsp:nvSpPr>
        <dsp:cNvPr id="0" name=""/>
        <dsp:cNvSpPr/>
      </dsp:nvSpPr>
      <dsp:spPr>
        <a:xfrm>
          <a:off x="793107" y="1354"/>
          <a:ext cx="7727492" cy="686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3" tIns="72673" rIns="72673" bIns="726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Clients connect to the secure MSK end point with client credentials (obtained from a JWT provider such as AWS Congnito ) on TLS/SSL connection. </a:t>
          </a:r>
        </a:p>
      </dsp:txBody>
      <dsp:txXfrm>
        <a:off x="793107" y="1354"/>
        <a:ext cx="7727492" cy="686673"/>
      </dsp:txXfrm>
    </dsp:sp>
    <dsp:sp modelId="{BF7B43CA-7EF5-492F-A9FC-91AD3D6F97DF}">
      <dsp:nvSpPr>
        <dsp:cNvPr id="0" name=""/>
        <dsp:cNvSpPr/>
      </dsp:nvSpPr>
      <dsp:spPr>
        <a:xfrm>
          <a:off x="0" y="859696"/>
          <a:ext cx="8520600" cy="6866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FDD5A-8E47-4C1D-9975-613A028CFEF7}">
      <dsp:nvSpPr>
        <dsp:cNvPr id="0" name=""/>
        <dsp:cNvSpPr/>
      </dsp:nvSpPr>
      <dsp:spPr>
        <a:xfrm>
          <a:off x="207718" y="1014198"/>
          <a:ext cx="377670" cy="3776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FE6EF-B0F7-41A8-A1C2-CC04B428167E}">
      <dsp:nvSpPr>
        <dsp:cNvPr id="0" name=""/>
        <dsp:cNvSpPr/>
      </dsp:nvSpPr>
      <dsp:spPr>
        <a:xfrm>
          <a:off x="793107" y="859696"/>
          <a:ext cx="7727492" cy="686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3" tIns="72673" rIns="72673" bIns="726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Client is configured SASL_SSL mechanism, certificates are stored in client verifies the Broker, mutual authentication is also possible.</a:t>
          </a:r>
        </a:p>
      </dsp:txBody>
      <dsp:txXfrm>
        <a:off x="793107" y="859696"/>
        <a:ext cx="7727492" cy="686673"/>
      </dsp:txXfrm>
    </dsp:sp>
    <dsp:sp modelId="{F96C3FDB-9C21-49E5-975E-511B60285E97}">
      <dsp:nvSpPr>
        <dsp:cNvPr id="0" name=""/>
        <dsp:cNvSpPr/>
      </dsp:nvSpPr>
      <dsp:spPr>
        <a:xfrm>
          <a:off x="0" y="1718038"/>
          <a:ext cx="8520600" cy="6866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B78A2-839B-4C5E-B414-BF1EAED25297}">
      <dsp:nvSpPr>
        <dsp:cNvPr id="0" name=""/>
        <dsp:cNvSpPr/>
      </dsp:nvSpPr>
      <dsp:spPr>
        <a:xfrm>
          <a:off x="207718" y="1872539"/>
          <a:ext cx="377670" cy="3776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42AA3-B7E9-496A-AFB7-6D3CB0AB1B88}">
      <dsp:nvSpPr>
        <dsp:cNvPr id="0" name=""/>
        <dsp:cNvSpPr/>
      </dsp:nvSpPr>
      <dsp:spPr>
        <a:xfrm>
          <a:off x="793107" y="1718038"/>
          <a:ext cx="7727492" cy="686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3" tIns="72673" rIns="72673" bIns="726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Broker authenticates the client’s client id and client secret with a trusted connection provider. The scopes in the JWT authorizes for specific topics only.</a:t>
          </a:r>
        </a:p>
      </dsp:txBody>
      <dsp:txXfrm>
        <a:off x="793107" y="1718038"/>
        <a:ext cx="7727492" cy="686673"/>
      </dsp:txXfrm>
    </dsp:sp>
    <dsp:sp modelId="{E7AB5CF2-8C52-4F44-9E89-56EB1B665B10}">
      <dsp:nvSpPr>
        <dsp:cNvPr id="0" name=""/>
        <dsp:cNvSpPr/>
      </dsp:nvSpPr>
      <dsp:spPr>
        <a:xfrm>
          <a:off x="0" y="2576379"/>
          <a:ext cx="8520600" cy="6866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54303-D881-494E-BD08-F5D7F6E9E9F3}">
      <dsp:nvSpPr>
        <dsp:cNvPr id="0" name=""/>
        <dsp:cNvSpPr/>
      </dsp:nvSpPr>
      <dsp:spPr>
        <a:xfrm>
          <a:off x="207718" y="2730881"/>
          <a:ext cx="377670" cy="3776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CB6F7-2584-44B9-8908-6310AE037DDC}">
      <dsp:nvSpPr>
        <dsp:cNvPr id="0" name=""/>
        <dsp:cNvSpPr/>
      </dsp:nvSpPr>
      <dsp:spPr>
        <a:xfrm>
          <a:off x="793107" y="2576379"/>
          <a:ext cx="7727492" cy="686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3" tIns="72673" rIns="72673" bIns="7267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Connection duration is pre-determined which allows additional security.</a:t>
          </a:r>
        </a:p>
      </dsp:txBody>
      <dsp:txXfrm>
        <a:off x="793107" y="2576379"/>
        <a:ext cx="7727492" cy="6866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3C4BD-AC56-4D5B-ADEC-33F093CDAAC2}">
      <dsp:nvSpPr>
        <dsp:cNvPr id="0" name=""/>
        <dsp:cNvSpPr/>
      </dsp:nvSpPr>
      <dsp:spPr>
        <a:xfrm>
          <a:off x="0" y="1593"/>
          <a:ext cx="8520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BE7F81-D1CE-4300-B5E3-131C1D87256A}">
      <dsp:nvSpPr>
        <dsp:cNvPr id="0" name=""/>
        <dsp:cNvSpPr/>
      </dsp:nvSpPr>
      <dsp:spPr>
        <a:xfrm>
          <a:off x="0" y="1593"/>
          <a:ext cx="8520600" cy="29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IAM authentication : Manage permissions for users, groups and services via Policies, roles providing least privileged access</a:t>
          </a:r>
        </a:p>
      </dsp:txBody>
      <dsp:txXfrm>
        <a:off x="0" y="1593"/>
        <a:ext cx="8520600" cy="296474"/>
      </dsp:txXfrm>
    </dsp:sp>
    <dsp:sp modelId="{EA5015FA-300E-4773-AAD5-43F890C38894}">
      <dsp:nvSpPr>
        <dsp:cNvPr id="0" name=""/>
        <dsp:cNvSpPr/>
      </dsp:nvSpPr>
      <dsp:spPr>
        <a:xfrm>
          <a:off x="0" y="298068"/>
          <a:ext cx="8520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484159-6501-4FE5-B26C-AF4F20A3B1E9}">
      <dsp:nvSpPr>
        <dsp:cNvPr id="0" name=""/>
        <dsp:cNvSpPr/>
      </dsp:nvSpPr>
      <dsp:spPr>
        <a:xfrm>
          <a:off x="0" y="298068"/>
          <a:ext cx="8520600" cy="29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Kafka client authentication via client credentials/JWT tokens with customization. If clients are inside AWS they can leverage user roles.</a:t>
          </a:r>
        </a:p>
      </dsp:txBody>
      <dsp:txXfrm>
        <a:off x="0" y="298068"/>
        <a:ext cx="8520600" cy="296474"/>
      </dsp:txXfrm>
    </dsp:sp>
    <dsp:sp modelId="{A05435D8-14FA-44D8-A35F-9024B219A480}">
      <dsp:nvSpPr>
        <dsp:cNvPr id="0" name=""/>
        <dsp:cNvSpPr/>
      </dsp:nvSpPr>
      <dsp:spPr>
        <a:xfrm>
          <a:off x="0" y="594543"/>
          <a:ext cx="8520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81AE73-6041-432F-926F-E81F6184ACD7}">
      <dsp:nvSpPr>
        <dsp:cNvPr id="0" name=""/>
        <dsp:cNvSpPr/>
      </dsp:nvSpPr>
      <dsp:spPr>
        <a:xfrm>
          <a:off x="0" y="594543"/>
          <a:ext cx="8520600" cy="29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Kafka ACL’s manage who can subscribe, publish. </a:t>
          </a:r>
        </a:p>
      </dsp:txBody>
      <dsp:txXfrm>
        <a:off x="0" y="594543"/>
        <a:ext cx="8520600" cy="296474"/>
      </dsp:txXfrm>
    </dsp:sp>
    <dsp:sp modelId="{C043E54C-D3CD-4E14-93E4-6D3FC51B286E}">
      <dsp:nvSpPr>
        <dsp:cNvPr id="0" name=""/>
        <dsp:cNvSpPr/>
      </dsp:nvSpPr>
      <dsp:spPr>
        <a:xfrm>
          <a:off x="0" y="891017"/>
          <a:ext cx="8520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B9A08B-58FA-42EE-B355-F5D868CD89E3}">
      <dsp:nvSpPr>
        <dsp:cNvPr id="0" name=""/>
        <dsp:cNvSpPr/>
      </dsp:nvSpPr>
      <dsp:spPr>
        <a:xfrm>
          <a:off x="0" y="891017"/>
          <a:ext cx="8520600" cy="29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Broker is configured to accept only SSL connection.</a:t>
          </a:r>
        </a:p>
      </dsp:txBody>
      <dsp:txXfrm>
        <a:off x="0" y="891017"/>
        <a:ext cx="8520600" cy="296474"/>
      </dsp:txXfrm>
    </dsp:sp>
    <dsp:sp modelId="{4095E685-FDB9-4680-893D-BD9DA7ECD4EC}">
      <dsp:nvSpPr>
        <dsp:cNvPr id="0" name=""/>
        <dsp:cNvSpPr/>
      </dsp:nvSpPr>
      <dsp:spPr>
        <a:xfrm>
          <a:off x="0" y="1187492"/>
          <a:ext cx="8520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2E0E87-57C7-40AA-B5B7-DA02EEE5DC47}">
      <dsp:nvSpPr>
        <dsp:cNvPr id="0" name=""/>
        <dsp:cNvSpPr/>
      </dsp:nvSpPr>
      <dsp:spPr>
        <a:xfrm>
          <a:off x="0" y="1187492"/>
          <a:ext cx="8520600" cy="29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External clients authenticate and authorize via client credentials and communicate via SSL/TLS connection.</a:t>
          </a:r>
        </a:p>
      </dsp:txBody>
      <dsp:txXfrm>
        <a:off x="0" y="1187492"/>
        <a:ext cx="8520600" cy="296474"/>
      </dsp:txXfrm>
    </dsp:sp>
    <dsp:sp modelId="{F84EA61F-051D-454D-B302-4727882C1D66}">
      <dsp:nvSpPr>
        <dsp:cNvPr id="0" name=""/>
        <dsp:cNvSpPr/>
      </dsp:nvSpPr>
      <dsp:spPr>
        <a:xfrm>
          <a:off x="0" y="1483966"/>
          <a:ext cx="8520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5A8D4D-86F8-41E8-9359-563D7C71317D}">
      <dsp:nvSpPr>
        <dsp:cNvPr id="0" name=""/>
        <dsp:cNvSpPr/>
      </dsp:nvSpPr>
      <dsp:spPr>
        <a:xfrm>
          <a:off x="0" y="1483966"/>
          <a:ext cx="8520600" cy="29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Data protection via Encryption in transit using SSL/TLS and at rest using AWS KMS Key (AWS owned or Customer managed key)</a:t>
          </a:r>
        </a:p>
      </dsp:txBody>
      <dsp:txXfrm>
        <a:off x="0" y="1483966"/>
        <a:ext cx="8520600" cy="296474"/>
      </dsp:txXfrm>
    </dsp:sp>
    <dsp:sp modelId="{2166219A-4354-4CE1-9C09-8703F6363A69}">
      <dsp:nvSpPr>
        <dsp:cNvPr id="0" name=""/>
        <dsp:cNvSpPr/>
      </dsp:nvSpPr>
      <dsp:spPr>
        <a:xfrm>
          <a:off x="0" y="1780441"/>
          <a:ext cx="8520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6EFA62-D68A-403C-AB3F-2EA0AB53742A}">
      <dsp:nvSpPr>
        <dsp:cNvPr id="0" name=""/>
        <dsp:cNvSpPr/>
      </dsp:nvSpPr>
      <dsp:spPr>
        <a:xfrm>
          <a:off x="0" y="1780441"/>
          <a:ext cx="8520600" cy="29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Cloudwatch monitoring for metrics monitoring</a:t>
          </a:r>
        </a:p>
      </dsp:txBody>
      <dsp:txXfrm>
        <a:off x="0" y="1780441"/>
        <a:ext cx="8520600" cy="296474"/>
      </dsp:txXfrm>
    </dsp:sp>
    <dsp:sp modelId="{10768B40-BC83-4BDB-8C47-C8D750D32C6D}">
      <dsp:nvSpPr>
        <dsp:cNvPr id="0" name=""/>
        <dsp:cNvSpPr/>
      </dsp:nvSpPr>
      <dsp:spPr>
        <a:xfrm>
          <a:off x="0" y="2076915"/>
          <a:ext cx="8520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936CF51-94D4-4AB0-828E-98AF447D6D4A}">
      <dsp:nvSpPr>
        <dsp:cNvPr id="0" name=""/>
        <dsp:cNvSpPr/>
      </dsp:nvSpPr>
      <dsp:spPr>
        <a:xfrm>
          <a:off x="0" y="2076915"/>
          <a:ext cx="8520600" cy="29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Cloud Trial for tracking all APIs for auditing purpose</a:t>
          </a:r>
        </a:p>
      </dsp:txBody>
      <dsp:txXfrm>
        <a:off x="0" y="2076915"/>
        <a:ext cx="8520600" cy="296474"/>
      </dsp:txXfrm>
    </dsp:sp>
    <dsp:sp modelId="{026C9BB1-9D2E-47E0-886D-6266579C9CC8}">
      <dsp:nvSpPr>
        <dsp:cNvPr id="0" name=""/>
        <dsp:cNvSpPr/>
      </dsp:nvSpPr>
      <dsp:spPr>
        <a:xfrm>
          <a:off x="0" y="2373390"/>
          <a:ext cx="8520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3050A4-37D0-4751-9DAE-8273F109CB42}">
      <dsp:nvSpPr>
        <dsp:cNvPr id="0" name=""/>
        <dsp:cNvSpPr/>
      </dsp:nvSpPr>
      <dsp:spPr>
        <a:xfrm>
          <a:off x="0" y="2373390"/>
          <a:ext cx="8520600" cy="29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AWS Config to track config changes, auditing and cost control</a:t>
          </a:r>
        </a:p>
      </dsp:txBody>
      <dsp:txXfrm>
        <a:off x="0" y="2373390"/>
        <a:ext cx="8520600" cy="296474"/>
      </dsp:txXfrm>
    </dsp:sp>
    <dsp:sp modelId="{A152E768-74FA-44A2-9E18-05060F0752A6}">
      <dsp:nvSpPr>
        <dsp:cNvPr id="0" name=""/>
        <dsp:cNvSpPr/>
      </dsp:nvSpPr>
      <dsp:spPr>
        <a:xfrm>
          <a:off x="0" y="2669864"/>
          <a:ext cx="8520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973338-B1AC-4C74-B2D2-5EB8DA6A4C89}">
      <dsp:nvSpPr>
        <dsp:cNvPr id="0" name=""/>
        <dsp:cNvSpPr/>
      </dsp:nvSpPr>
      <dsp:spPr>
        <a:xfrm>
          <a:off x="0" y="2669864"/>
          <a:ext cx="8520600" cy="29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Integrating AWS config with Security hub to improve security posture</a:t>
          </a:r>
        </a:p>
      </dsp:txBody>
      <dsp:txXfrm>
        <a:off x="0" y="2669864"/>
        <a:ext cx="8520600" cy="296474"/>
      </dsp:txXfrm>
    </dsp:sp>
    <dsp:sp modelId="{E94C2C21-405B-40CF-BD9F-057AEF1D4EAF}">
      <dsp:nvSpPr>
        <dsp:cNvPr id="0" name=""/>
        <dsp:cNvSpPr/>
      </dsp:nvSpPr>
      <dsp:spPr>
        <a:xfrm>
          <a:off x="0" y="2966339"/>
          <a:ext cx="8520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B0CF496-6260-451E-9B68-4F44610D54F9}">
      <dsp:nvSpPr>
        <dsp:cNvPr id="0" name=""/>
        <dsp:cNvSpPr/>
      </dsp:nvSpPr>
      <dsp:spPr>
        <a:xfrm>
          <a:off x="0" y="2966339"/>
          <a:ext cx="8520600" cy="29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Further isolation can be provided with Privatelinks, VPC end points, VPC peering.</a:t>
          </a:r>
        </a:p>
      </dsp:txBody>
      <dsp:txXfrm>
        <a:off x="0" y="2966339"/>
        <a:ext cx="8520600" cy="2964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DCA03-638A-4861-8A2C-6A0F226F1465}">
      <dsp:nvSpPr>
        <dsp:cNvPr id="0" name=""/>
        <dsp:cNvSpPr/>
      </dsp:nvSpPr>
      <dsp:spPr>
        <a:xfrm>
          <a:off x="129876" y="3088"/>
          <a:ext cx="716110" cy="7161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5B627-6AE8-45DE-AC34-311437B1ED49}">
      <dsp:nvSpPr>
        <dsp:cNvPr id="0" name=""/>
        <dsp:cNvSpPr/>
      </dsp:nvSpPr>
      <dsp:spPr>
        <a:xfrm>
          <a:off x="280260" y="153472"/>
          <a:ext cx="415344" cy="4153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C0C5E-18AD-4C63-B11A-5642BDBAE61C}">
      <dsp:nvSpPr>
        <dsp:cNvPr id="0" name=""/>
        <dsp:cNvSpPr/>
      </dsp:nvSpPr>
      <dsp:spPr>
        <a:xfrm>
          <a:off x="999439" y="3088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Infrastructure Monitoring: Real time monitoring using Cloudwatch metrics, cloudwatch Alarms and Dashboards.</a:t>
          </a:r>
          <a:endParaRPr lang="en-US" sz="1100" kern="1200"/>
        </a:p>
      </dsp:txBody>
      <dsp:txXfrm>
        <a:off x="999439" y="3088"/>
        <a:ext cx="1687974" cy="716110"/>
      </dsp:txXfrm>
    </dsp:sp>
    <dsp:sp modelId="{818E517E-2DB3-4FB0-821C-E05E6833F6CA}">
      <dsp:nvSpPr>
        <dsp:cNvPr id="0" name=""/>
        <dsp:cNvSpPr/>
      </dsp:nvSpPr>
      <dsp:spPr>
        <a:xfrm>
          <a:off x="2981531" y="3088"/>
          <a:ext cx="716110" cy="7161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C617C-DC63-4BF2-89DE-A6231E2F6C34}">
      <dsp:nvSpPr>
        <dsp:cNvPr id="0" name=""/>
        <dsp:cNvSpPr/>
      </dsp:nvSpPr>
      <dsp:spPr>
        <a:xfrm>
          <a:off x="3131914" y="153472"/>
          <a:ext cx="415344" cy="4153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1AA8C-63FA-469D-9881-0FE7DA4707B7}">
      <dsp:nvSpPr>
        <dsp:cNvPr id="0" name=""/>
        <dsp:cNvSpPr/>
      </dsp:nvSpPr>
      <dsp:spPr>
        <a:xfrm>
          <a:off x="3851094" y="3088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AWS X-Ray : For real time detailed Tracing and debugging (execution time, cold start latency issues, errors), Service maps to identify bottlenecks or failures</a:t>
          </a:r>
          <a:endParaRPr lang="en-US" sz="1100" kern="1200"/>
        </a:p>
      </dsp:txBody>
      <dsp:txXfrm>
        <a:off x="3851094" y="3088"/>
        <a:ext cx="1687974" cy="716110"/>
      </dsp:txXfrm>
    </dsp:sp>
    <dsp:sp modelId="{41C30D63-C401-43E4-87B3-3CF185811268}">
      <dsp:nvSpPr>
        <dsp:cNvPr id="0" name=""/>
        <dsp:cNvSpPr/>
      </dsp:nvSpPr>
      <dsp:spPr>
        <a:xfrm>
          <a:off x="5833185" y="3088"/>
          <a:ext cx="716110" cy="7161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7F8DA-42DB-49D1-8FCE-55B4A2A2A9FC}">
      <dsp:nvSpPr>
        <dsp:cNvPr id="0" name=""/>
        <dsp:cNvSpPr/>
      </dsp:nvSpPr>
      <dsp:spPr>
        <a:xfrm>
          <a:off x="5983568" y="153472"/>
          <a:ext cx="415344" cy="4153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FDD2E-C1CE-4C4A-B98E-E373194CA36D}">
      <dsp:nvSpPr>
        <dsp:cNvPr id="0" name=""/>
        <dsp:cNvSpPr/>
      </dsp:nvSpPr>
      <dsp:spPr>
        <a:xfrm>
          <a:off x="6702748" y="3088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MSK metrics: CPU utilization, memory, Network throughput, Bytes/sec data flow in and out, partition count etc</a:t>
          </a:r>
          <a:endParaRPr lang="en-US" sz="1100" kern="1200"/>
        </a:p>
      </dsp:txBody>
      <dsp:txXfrm>
        <a:off x="6702748" y="3088"/>
        <a:ext cx="1687974" cy="716110"/>
      </dsp:txXfrm>
    </dsp:sp>
    <dsp:sp modelId="{A0E0B5E7-C19C-4E26-B823-53A820EA3093}">
      <dsp:nvSpPr>
        <dsp:cNvPr id="0" name=""/>
        <dsp:cNvSpPr/>
      </dsp:nvSpPr>
      <dsp:spPr>
        <a:xfrm>
          <a:off x="129876" y="1274148"/>
          <a:ext cx="716110" cy="7161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5670A-B2B9-4B31-8223-FC0BA900A86F}">
      <dsp:nvSpPr>
        <dsp:cNvPr id="0" name=""/>
        <dsp:cNvSpPr/>
      </dsp:nvSpPr>
      <dsp:spPr>
        <a:xfrm>
          <a:off x="280260" y="1424531"/>
          <a:ext cx="415344" cy="4153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8FC5D-4897-4C85-B2C4-3D87E76DE3DD}">
      <dsp:nvSpPr>
        <dsp:cNvPr id="0" name=""/>
        <dsp:cNvSpPr/>
      </dsp:nvSpPr>
      <dsp:spPr>
        <a:xfrm>
          <a:off x="999439" y="1274148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Application Monitoring : X-Ray and Cloudwatch metrics</a:t>
          </a:r>
          <a:endParaRPr lang="en-US" sz="1100" kern="1200"/>
        </a:p>
      </dsp:txBody>
      <dsp:txXfrm>
        <a:off x="999439" y="1274148"/>
        <a:ext cx="1687974" cy="716110"/>
      </dsp:txXfrm>
    </dsp:sp>
    <dsp:sp modelId="{BA4A9C74-C155-43A7-B3E6-B32386372991}">
      <dsp:nvSpPr>
        <dsp:cNvPr id="0" name=""/>
        <dsp:cNvSpPr/>
      </dsp:nvSpPr>
      <dsp:spPr>
        <a:xfrm>
          <a:off x="2981531" y="1274148"/>
          <a:ext cx="716110" cy="7161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6BBE9-2113-4FD9-85D1-C4960BDBE349}">
      <dsp:nvSpPr>
        <dsp:cNvPr id="0" name=""/>
        <dsp:cNvSpPr/>
      </dsp:nvSpPr>
      <dsp:spPr>
        <a:xfrm>
          <a:off x="3131914" y="1424531"/>
          <a:ext cx="415344" cy="4153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D455D-63D3-46FE-99EE-49BAF095FF81}">
      <dsp:nvSpPr>
        <dsp:cNvPr id="0" name=""/>
        <dsp:cNvSpPr/>
      </dsp:nvSpPr>
      <dsp:spPr>
        <a:xfrm>
          <a:off x="3851094" y="1274148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Logging : Cloudwatch logs, VPC Logs, Lambda function logs</a:t>
          </a:r>
          <a:endParaRPr lang="en-US" sz="1100" kern="1200"/>
        </a:p>
      </dsp:txBody>
      <dsp:txXfrm>
        <a:off x="3851094" y="1274148"/>
        <a:ext cx="1687974" cy="716110"/>
      </dsp:txXfrm>
    </dsp:sp>
    <dsp:sp modelId="{785379D4-E880-425B-AE7C-9724264D0849}">
      <dsp:nvSpPr>
        <dsp:cNvPr id="0" name=""/>
        <dsp:cNvSpPr/>
      </dsp:nvSpPr>
      <dsp:spPr>
        <a:xfrm>
          <a:off x="5833185" y="1274148"/>
          <a:ext cx="716110" cy="7161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BA094-40C5-4D32-BD5B-88E8816FA0A6}">
      <dsp:nvSpPr>
        <dsp:cNvPr id="0" name=""/>
        <dsp:cNvSpPr/>
      </dsp:nvSpPr>
      <dsp:spPr>
        <a:xfrm>
          <a:off x="5983568" y="1424531"/>
          <a:ext cx="415344" cy="4153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2CFAE-ABBD-42C9-9E73-0764B1D4E34A}">
      <dsp:nvSpPr>
        <dsp:cNvPr id="0" name=""/>
        <dsp:cNvSpPr/>
      </dsp:nvSpPr>
      <dsp:spPr>
        <a:xfrm>
          <a:off x="6702748" y="1274148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Consider Error logging level in Production and Higher logging level (Info, Warn) in lower environments</a:t>
          </a:r>
          <a:endParaRPr lang="en-US" sz="1100" kern="1200"/>
        </a:p>
      </dsp:txBody>
      <dsp:txXfrm>
        <a:off x="6702748" y="1274148"/>
        <a:ext cx="1687974" cy="716110"/>
      </dsp:txXfrm>
    </dsp:sp>
    <dsp:sp modelId="{513E026C-53B3-4808-8684-DA6203CB3DA5}">
      <dsp:nvSpPr>
        <dsp:cNvPr id="0" name=""/>
        <dsp:cNvSpPr/>
      </dsp:nvSpPr>
      <dsp:spPr>
        <a:xfrm>
          <a:off x="129876" y="2545208"/>
          <a:ext cx="716110" cy="7161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633DF-172B-4F45-90A5-98176F717088}">
      <dsp:nvSpPr>
        <dsp:cNvPr id="0" name=""/>
        <dsp:cNvSpPr/>
      </dsp:nvSpPr>
      <dsp:spPr>
        <a:xfrm>
          <a:off x="280260" y="2695591"/>
          <a:ext cx="415344" cy="4153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77F70-7320-4B24-99B5-49DB76AFA7AF}">
      <dsp:nvSpPr>
        <dsp:cNvPr id="0" name=""/>
        <dsp:cNvSpPr/>
      </dsp:nvSpPr>
      <dsp:spPr>
        <a:xfrm>
          <a:off x="999439" y="2545208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Future : For cost effective log analysis setup a separate monitoring dashboard via S3-Athena-quicksight or use ELK stack (aggregating logs from different sources and use Kibana for dashboard). They provide single pane of glass view for monitoring and analytics.</a:t>
          </a:r>
          <a:endParaRPr lang="en-US" sz="1100" kern="1200"/>
        </a:p>
      </dsp:txBody>
      <dsp:txXfrm>
        <a:off x="999439" y="2545208"/>
        <a:ext cx="1687974" cy="716110"/>
      </dsp:txXfrm>
    </dsp:sp>
    <dsp:sp modelId="{FA9A21CB-C4D0-4602-9333-8AB1C88E6C6C}">
      <dsp:nvSpPr>
        <dsp:cNvPr id="0" name=""/>
        <dsp:cNvSpPr/>
      </dsp:nvSpPr>
      <dsp:spPr>
        <a:xfrm>
          <a:off x="2981531" y="2545208"/>
          <a:ext cx="716110" cy="7161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E6327-EFF5-46B5-A35E-B8961BEBA652}">
      <dsp:nvSpPr>
        <dsp:cNvPr id="0" name=""/>
        <dsp:cNvSpPr/>
      </dsp:nvSpPr>
      <dsp:spPr>
        <a:xfrm>
          <a:off x="3131914" y="2695591"/>
          <a:ext cx="415344" cy="41534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6F42B-811F-4C04-8C96-60DFF1EF8CEC}">
      <dsp:nvSpPr>
        <dsp:cNvPr id="0" name=""/>
        <dsp:cNvSpPr/>
      </dsp:nvSpPr>
      <dsp:spPr>
        <a:xfrm>
          <a:off x="3851094" y="2545208"/>
          <a:ext cx="1687974" cy="716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For long term log retention use Glaciar archival storage.</a:t>
          </a:r>
          <a:endParaRPr lang="en-US" sz="1100" kern="1200"/>
        </a:p>
      </dsp:txBody>
      <dsp:txXfrm>
        <a:off x="3851094" y="2545208"/>
        <a:ext cx="1687974" cy="7161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8D726-1DD5-44DF-BCEE-3780DAA1BBFC}">
      <dsp:nvSpPr>
        <dsp:cNvPr id="0" name=""/>
        <dsp:cNvSpPr/>
      </dsp:nvSpPr>
      <dsp:spPr>
        <a:xfrm>
          <a:off x="0" y="530466"/>
          <a:ext cx="8520600" cy="9793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FC7DD-BE8D-4BE3-AA3B-A84B9311FA2D}">
      <dsp:nvSpPr>
        <dsp:cNvPr id="0" name=""/>
        <dsp:cNvSpPr/>
      </dsp:nvSpPr>
      <dsp:spPr>
        <a:xfrm>
          <a:off x="296245" y="750813"/>
          <a:ext cx="538627" cy="538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A6B50-9ACF-48D1-B6EE-D84D58082C08}">
      <dsp:nvSpPr>
        <dsp:cNvPr id="0" name=""/>
        <dsp:cNvSpPr/>
      </dsp:nvSpPr>
      <dsp:spPr>
        <a:xfrm>
          <a:off x="1131117" y="530466"/>
          <a:ext cx="7389482" cy="97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45" tIns="103645" rIns="103645" bIns="1036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In the current design messages are independent of each other, Segmentation of messages is not currently supported.</a:t>
          </a:r>
          <a:endParaRPr lang="en-US" sz="1900" kern="1200"/>
        </a:p>
      </dsp:txBody>
      <dsp:txXfrm>
        <a:off x="1131117" y="530466"/>
        <a:ext cx="7389482" cy="979322"/>
      </dsp:txXfrm>
    </dsp:sp>
    <dsp:sp modelId="{992520A9-D727-41D2-8D6E-9DAE4E94F604}">
      <dsp:nvSpPr>
        <dsp:cNvPr id="0" name=""/>
        <dsp:cNvSpPr/>
      </dsp:nvSpPr>
      <dsp:spPr>
        <a:xfrm>
          <a:off x="0" y="1754619"/>
          <a:ext cx="8520600" cy="9793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5E3984-A0FE-4B7F-8705-7A6FF087E935}">
      <dsp:nvSpPr>
        <dsp:cNvPr id="0" name=""/>
        <dsp:cNvSpPr/>
      </dsp:nvSpPr>
      <dsp:spPr>
        <a:xfrm>
          <a:off x="296245" y="1974966"/>
          <a:ext cx="538627" cy="538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21300-ABBC-4F39-8609-74ED06D9C51A}">
      <dsp:nvSpPr>
        <dsp:cNvPr id="0" name=""/>
        <dsp:cNvSpPr/>
      </dsp:nvSpPr>
      <dsp:spPr>
        <a:xfrm>
          <a:off x="1131117" y="1754619"/>
          <a:ext cx="7389482" cy="97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45" tIns="103645" rIns="103645" bIns="10364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Agentic AI (Crew AI) to be incorporated for decision making (which is currently handled by Lambda),personalized notification, reinforced learning in action generation etc</a:t>
          </a:r>
          <a:endParaRPr lang="en-US" sz="1900" kern="1200"/>
        </a:p>
      </dsp:txBody>
      <dsp:txXfrm>
        <a:off x="1131117" y="1754619"/>
        <a:ext cx="7389482" cy="979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1b00e3ec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1b00e3ec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1b00e3ec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1b00e3ec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1b00e3ec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1b00e3ec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1b00e3ec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1b00e3ec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1b00e3e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1b00e3e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1b00e3ec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1b00e3ec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1b00e3ec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1b00e3ec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644e4b0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644e4b0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b00e3ec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b00e3ec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b00e3ec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b00e3ec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1b00e3ec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1b00e3ec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1b00e3ec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1b00e3ec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65701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98886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81950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08916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98423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7297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75782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03302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038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5019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75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656686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496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58319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85544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75613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08559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534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00700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059446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220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57" name="Picture 56" descr="Person writing on a notepad">
            <a:extLst>
              <a:ext uri="{FF2B5EF4-FFF2-40B4-BE49-F238E27FC236}">
                <a16:creationId xmlns:a16="http://schemas.microsoft.com/office/drawing/2014/main" id="{5A3ED5C7-50F5-E40C-1A0D-2D99C58E5A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775" t="3596" b="5494"/>
          <a:stretch/>
        </p:blipFill>
        <p:spPr>
          <a:xfrm>
            <a:off x="3202390" y="10"/>
            <a:ext cx="5941610" cy="5143490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1650" y="1258999"/>
            <a:ext cx="3066142" cy="1776820"/>
          </a:xfr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Notification Platform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508001" y="3038123"/>
            <a:ext cx="3059791" cy="822676"/>
          </a:xfr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Bef>
                <a:spcPts val="1000"/>
              </a:spcBef>
              <a:buSzPct val="80000"/>
              <a:buNone/>
            </a:pPr>
            <a:r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t>Raveendra Seetharam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9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5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Design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NSQL Database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Faster lookups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Tables: </a:t>
            </a:r>
            <a:endParaRPr sz="1000"/>
          </a:p>
          <a:p>
            <a:pPr marL="457200" lvl="0" indent="-287337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000"/>
              <a:t>Main_Notification_Table</a:t>
            </a:r>
            <a:endParaRPr sz="1000"/>
          </a:p>
          <a:p>
            <a:pPr marL="457200" lvl="0" indent="-287337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000"/>
              <a:t>Retry_Table : offloads retry logic from Main table</a:t>
            </a:r>
            <a:endParaRPr sz="1000"/>
          </a:p>
          <a:p>
            <a:pPr marL="457200" lvl="0" indent="-287337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000"/>
              <a:t>Preprocessed_dueforschedule_Table: Offload preprocessing from Main table.</a:t>
            </a:r>
            <a:endParaRPr sz="1000"/>
          </a:p>
          <a:p>
            <a:pPr marL="457200" lvl="0" indent="-287337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000"/>
              <a:t>History_Notification_Table: Contains both pass and failure </a:t>
            </a:r>
            <a:endParaRPr sz="1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status along with all retry attempts. Used for auditing purpose.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States: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Success, Retry (last failed attempt),Permanent_Failure,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Due_for_scheduling (Time based scheduling),in_progress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On Retry_table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Use GSI to improve query performance, get all records with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retry_timestamp&lt;=current_timestamp, status = retry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Eventbridge to triggle lambdas. 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Trigger One lambda to query Retry_table every 3 mins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Trigger second lambda at 5AM to query Main_Notification_Table for records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With status=due_for_scheduling, with start_time&lt;=Current_time and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End_time &gt;= curent_time, store results in Preprocessed_dueforschedule_Table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Trigger Third lambda every 30 mins to batch process Preprocessed_dueforschedule_Table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998" y="1152475"/>
            <a:ext cx="38091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Security,Compliance and Auditing</a:t>
            </a:r>
          </a:p>
        </p:txBody>
      </p:sp>
      <p:graphicFrame>
        <p:nvGraphicFramePr>
          <p:cNvPr id="123" name="Google Shape;121;p23">
            <a:extLst>
              <a:ext uri="{FF2B5EF4-FFF2-40B4-BE49-F238E27FC236}">
                <a16:creationId xmlns:a16="http://schemas.microsoft.com/office/drawing/2014/main" id="{7B03AF3B-32EB-2E83-DD46-D1196870A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675927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Monitoring and Logging</a:t>
            </a:r>
          </a:p>
        </p:txBody>
      </p:sp>
      <p:graphicFrame>
        <p:nvGraphicFramePr>
          <p:cNvPr id="129" name="Google Shape;127;p24">
            <a:extLst>
              <a:ext uri="{FF2B5EF4-FFF2-40B4-BE49-F238E27FC236}">
                <a16:creationId xmlns:a16="http://schemas.microsoft.com/office/drawing/2014/main" id="{167BE5C8-FC54-631D-846A-0C54AD21C6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077998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For Future</a:t>
            </a:r>
          </a:p>
        </p:txBody>
      </p:sp>
      <p:graphicFrame>
        <p:nvGraphicFramePr>
          <p:cNvPr id="135" name="Google Shape;133;p25">
            <a:extLst>
              <a:ext uri="{FF2B5EF4-FFF2-40B4-BE49-F238E27FC236}">
                <a16:creationId xmlns:a16="http://schemas.microsoft.com/office/drawing/2014/main" id="{767F4634-5C23-8563-7B7E-26A3CED75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377892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0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Goal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79968D48-540A-C2EC-3056-AA893F975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715712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Design Considerations</a:t>
            </a:r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EEB370CD-2BAA-EC3E-AD00-099F8CFD35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377873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Architecture Block diagram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5000"/>
            <a:ext cx="8704300" cy="54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How client connect to the broker?</a:t>
            </a:r>
          </a:p>
        </p:txBody>
      </p:sp>
      <p:graphicFrame>
        <p:nvGraphicFramePr>
          <p:cNvPr id="82" name="Google Shape;80;p17">
            <a:extLst>
              <a:ext uri="{FF2B5EF4-FFF2-40B4-BE49-F238E27FC236}">
                <a16:creationId xmlns:a16="http://schemas.microsoft.com/office/drawing/2014/main" id="{0C883E6B-2C88-12A3-C1CB-1752DB11B2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717040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Consumer design discussion in Detail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62700"/>
          </a:xfrm>
          <a:prstGeom prst="rect">
            <a:avLst/>
          </a:prstGeom>
          <a:effectLst>
            <a:reflection dist="38100" dir="5400000" fadeDir="5400012" sy="-100000" algn="bl" rotWithShape="0"/>
          </a:effectLst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2925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1300" dirty="0"/>
              <a:t>Services subscribe to topics</a:t>
            </a:r>
          </a:p>
          <a:p>
            <a:pPr marL="457200" lvl="0" indent="-2925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1300" dirty="0"/>
              <a:t>Publish events to Topics</a:t>
            </a:r>
          </a:p>
          <a:p>
            <a:pPr marL="457200" lvl="0" indent="-2925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1300" dirty="0"/>
              <a:t>VMB processes in real time</a:t>
            </a:r>
          </a:p>
          <a:p>
            <a:pPr marL="457200" lvl="0" indent="-2925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1300" dirty="0"/>
              <a:t>VMB scales and fine grained partition</a:t>
            </a:r>
          </a:p>
          <a:p>
            <a:pPr marL="457200" lvl="0" indent="-2925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1300" dirty="0"/>
              <a:t>Topic isolation, provides centralized architecture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 dirty="0"/>
              <a:t>AWS MSK VMB Vs Kinesis stream</a:t>
            </a:r>
          </a:p>
          <a:p>
            <a:pPr marL="457200" lvl="0" indent="-292576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-US" sz="1300" dirty="0"/>
              <a:t>Low Latency (2-10ms), data is immediately available on the topic.</a:t>
            </a:r>
          </a:p>
          <a:p>
            <a:pPr marL="457200" lvl="0" indent="-2925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1300" dirty="0"/>
              <a:t>Pub/sub event driven architecture</a:t>
            </a:r>
          </a:p>
          <a:p>
            <a:pPr marL="457200" lvl="0" indent="-2925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1300" dirty="0"/>
              <a:t>Kafka clients can authenticate with JWT tokens.</a:t>
            </a:r>
          </a:p>
          <a:p>
            <a:pPr marL="457200" lvl="0" indent="-2925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1300" dirty="0"/>
              <a:t>Strict ordering within partition controlled by PK</a:t>
            </a:r>
          </a:p>
          <a:p>
            <a:pPr marL="457200" lvl="0" indent="-2925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1300" dirty="0"/>
              <a:t>Fine grained scaling based on brokers and partitions</a:t>
            </a:r>
          </a:p>
          <a:p>
            <a:pPr marL="457200" lvl="0" indent="-2925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1300" dirty="0"/>
              <a:t>Handle millions of </a:t>
            </a:r>
            <a:r>
              <a:rPr lang="en-US" sz="1300" dirty="0" err="1"/>
              <a:t>msgs</a:t>
            </a:r>
            <a:r>
              <a:rPr lang="en-US" sz="1300" dirty="0"/>
              <a:t>/sec</a:t>
            </a:r>
          </a:p>
          <a:p>
            <a:pPr marL="457200" lvl="0" indent="-2925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1300" dirty="0"/>
              <a:t>One centralized bus for the enterprise</a:t>
            </a:r>
          </a:p>
          <a:p>
            <a:pPr marL="457200" lvl="0" indent="-2925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1300" dirty="0"/>
              <a:t>Can be cost effective for x-</a:t>
            </a:r>
            <a:r>
              <a:rPr lang="en-US" sz="1300" dirty="0" err="1"/>
              <a:t>large,variable</a:t>
            </a:r>
            <a:r>
              <a:rPr lang="en-US" sz="1300" dirty="0"/>
              <a:t> workloads</a:t>
            </a:r>
          </a:p>
          <a:p>
            <a:pPr marL="457200" lvl="0" indent="-2925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US" sz="1300" strike="sngStrike" dirty="0"/>
              <a:t>Retention period is configurable based on available 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strike="sngStrike" dirty="0"/>
              <a:t>storage capacity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Note: Lambda concurrency limit, Kafka Instance type,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EBS storage, lambda execution time and cold start to be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Considered.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Kinesis is </a:t>
            </a:r>
            <a:r>
              <a:rPr lang="en-US" sz="1300" dirty="0" err="1"/>
              <a:t>serveless</a:t>
            </a:r>
            <a:r>
              <a:rPr lang="en-US" sz="1300" dirty="0"/>
              <a:t> can be used as an option.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Both provide robust Security(at rest and in transit).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strike="sngStrike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strike="sngStrike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300" dirty="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500" y="1225673"/>
            <a:ext cx="4162425" cy="33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51435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2761059"/>
            <a:ext cx="3572668" cy="238244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7" name="Isosceles Triangle 12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6350"/>
            <a:ext cx="4495777" cy="5149850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5386292" y="457200"/>
            <a:ext cx="3384742" cy="16707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olidFill>
                  <a:srgbClr val="FFFFFF"/>
                </a:solidFill>
              </a:rPr>
              <a:t>Consumer Design</a:t>
            </a: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7938" y="1542318"/>
            <a:ext cx="2892580" cy="2125538"/>
          </a:xfrm>
          <a:prstGeom prst="rect">
            <a:avLst/>
          </a:prstGeom>
          <a:noFill/>
        </p:spPr>
      </p:pic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5386293" y="2127996"/>
            <a:ext cx="3384741" cy="248845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900">
                <a:solidFill>
                  <a:srgbClr val="FFFFFF"/>
                </a:solidFill>
              </a:rPr>
              <a:t>Integrate lambda with AWS-MSK</a:t>
            </a:r>
          </a:p>
          <a:p>
            <a:pPr marL="457200" lvl="0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900">
                <a:solidFill>
                  <a:srgbClr val="FFFFFF"/>
                </a:solidFill>
              </a:rPr>
              <a:t>Setup lambda to listen on specific top</a:t>
            </a:r>
          </a:p>
          <a:p>
            <a:pPr marL="457200" lvl="0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900">
                <a:solidFill>
                  <a:srgbClr val="FFFFFF"/>
                </a:solidFill>
              </a:rPr>
              <a:t>RBAC for lambda access</a:t>
            </a:r>
          </a:p>
          <a:p>
            <a:pPr marL="457200" lvl="0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900">
                <a:solidFill>
                  <a:srgbClr val="FFFFFF"/>
                </a:solidFill>
              </a:rPr>
              <a:t>Lambda scales with traffic</a:t>
            </a:r>
          </a:p>
          <a:p>
            <a:pPr marL="457200" lvl="0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900">
                <a:solidFill>
                  <a:srgbClr val="FFFFFF"/>
                </a:solidFill>
              </a:rPr>
              <a:t>Setup concurrency limit (upto 1000)</a:t>
            </a:r>
          </a:p>
          <a:p>
            <a:pPr marL="457200" lvl="0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900">
                <a:solidFill>
                  <a:srgbClr val="FFFFFF"/>
                </a:solidFill>
              </a:rPr>
              <a:t>Pay as you go model</a:t>
            </a:r>
          </a:p>
          <a:p>
            <a:pPr marL="457200" lvl="0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900">
                <a:solidFill>
                  <a:srgbClr val="FFFFFF"/>
                </a:solidFill>
              </a:rPr>
              <a:t>Lambda vs EKS cluster</a:t>
            </a:r>
          </a:p>
          <a:p>
            <a:pPr marL="457200" lvl="0" indent="-32385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900">
                <a:solidFill>
                  <a:srgbClr val="FFFFFF"/>
                </a:solidFill>
              </a:rPr>
              <a:t>Cost of EKS pods with Kinesis (KCL) exceeds 32000$ </a:t>
            </a:r>
          </a:p>
          <a:p>
            <a:pPr marL="45720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900">
                <a:solidFill>
                  <a:srgbClr val="FFFFFF"/>
                </a:solidFill>
              </a:rPr>
              <a:t>with 1000 shards and 3 pods (calculations at the end)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processing message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Consumer handles real time processing and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Non real time processing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Does language translation.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Based on the channel type it put the messages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SES queue or Pinpoint queue.</a:t>
            </a:r>
            <a:endParaRPr sz="1500"/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/>
              <a:t>Consumer updates every record in the </a:t>
            </a:r>
            <a:endParaRPr sz="15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Main_Notification_Table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7963" y="1048975"/>
            <a:ext cx="39719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delivery to end user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SES Queue further trigger lambdas to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Pull messages from the queue sends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email notification </a:t>
            </a:r>
            <a:endParaRPr sz="10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sz="1400"/>
              <a:t>Pinpoint queue triggers further lambdas 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To pull messages to send to PinPoint 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SMS or Push notification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SES is used to handle scaling and volume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Lambdas update the DB with status. If success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It updates the record with Status = SUCCESS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If failure, it updates with Status = Retry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Retry_count = 1,2,3,4. If all try are failure 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then updates Status = Permanent Failure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Updates Failure_tracking_table with reason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failure for each retry attempt.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For failure scenarios BackOff Retry logic is used.</a:t>
            </a:r>
            <a:endParaRPr sz="14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325" y="1200875"/>
            <a:ext cx="485572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1322</Words>
  <Application>Microsoft Office PowerPoint</Application>
  <PresentationFormat>On-screen Show (16:9)</PresentationFormat>
  <Paragraphs>146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Notification Platform</vt:lpstr>
      <vt:lpstr>Goal</vt:lpstr>
      <vt:lpstr>Design Considerations</vt:lpstr>
      <vt:lpstr>Full Architecture Block diagram</vt:lpstr>
      <vt:lpstr>How client connect to the broker?</vt:lpstr>
      <vt:lpstr>Consumer design discussion in Detail </vt:lpstr>
      <vt:lpstr>Consumer Design</vt:lpstr>
      <vt:lpstr>Consumer processing message</vt:lpstr>
      <vt:lpstr>Notification delivery to end user</vt:lpstr>
      <vt:lpstr>DB Design</vt:lpstr>
      <vt:lpstr>Security,Compliance and Auditing</vt:lpstr>
      <vt:lpstr>Monitoring and Logging</vt:lpstr>
      <vt:lpstr>For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Raveendra Seetharam</cp:lastModifiedBy>
  <cp:revision>1</cp:revision>
  <dcterms:modified xsi:type="dcterms:W3CDTF">2025-02-19T20:42:27Z</dcterms:modified>
</cp:coreProperties>
</file>