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80" r:id="rId4"/>
    <p:sldId id="277" r:id="rId5"/>
    <p:sldId id="281" r:id="rId6"/>
    <p:sldId id="276" r:id="rId7"/>
    <p:sldId id="282" r:id="rId8"/>
    <p:sldId id="266" r:id="rId9"/>
    <p:sldId id="279" r:id="rId10"/>
    <p:sldId id="271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CC7C3-FDCC-4F10-84DE-7AB66E735053}" v="2868" dt="2018-10-08T18:38:47.370"/>
    <p1510:client id="{A7CCE5B7-9FC4-45E3-922E-D04B6ABDA2E4}" v="24" dt="2018-10-09T17:42:23.279"/>
    <p1510:client id="{F90B2ED8-2F25-49EA-8682-132D89E8234D}" v="49" dt="2018-10-09T17:43:58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62" d="100"/>
          <a:sy n="162" d="100"/>
        </p:scale>
        <p:origin x="264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324365704286959E-2"/>
          <c:y val="3.6622140982377205E-2"/>
          <c:w val="0.93200896762904639"/>
          <c:h val="0.847994000749906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Ultra Short Term</c:v>
                </c:pt>
                <c:pt idx="1">
                  <c:v>Short Term</c:v>
                </c:pt>
                <c:pt idx="2">
                  <c:v>Long Term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323.45999999999998</c:v>
                </c:pt>
                <c:pt idx="1">
                  <c:v>41.09</c:v>
                </c:pt>
                <c:pt idx="2">
                  <c:v>87.32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Ultra Short Term</c:v>
                </c:pt>
                <c:pt idx="1">
                  <c:v>Short Term</c:v>
                </c:pt>
                <c:pt idx="2">
                  <c:v>Long Term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125</c:v>
                </c:pt>
                <c:pt idx="1">
                  <c:v>54.79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3"/>
                <c:pt idx="0">
                  <c:v>Ultra Short Term</c:v>
                </c:pt>
                <c:pt idx="1">
                  <c:v>Short Term</c:v>
                </c:pt>
                <c:pt idx="2">
                  <c:v>Long Term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-85.3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$</a:t>
                </a:r>
                <a:r>
                  <a:rPr lang="en-US" baseline="0" dirty="0"/>
                  <a:t> earned/ day for period of time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4.1666666666666664E-2"/>
              <c:y val="0.26791080802399703"/>
            </c:manualLayout>
          </c:layout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7/30/2020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7/30/2020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Stock Investment Strategies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-Max</a:t>
            </a:r>
          </a:p>
          <a:p>
            <a:r>
              <a:rPr lang="en-US" dirty="0"/>
              <a:t>-Matias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Johnson &amp; Johnson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8074A7-A2A4-40EE-BB56-A270CE90D2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54" y="3429001"/>
            <a:ext cx="5324421" cy="147992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Walmart</a:t>
            </a:r>
            <a:endParaRPr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B19EEC-257F-4E74-9C4A-FCF97EE2B8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4" y="3429001"/>
            <a:ext cx="5449161" cy="1456950"/>
          </a:xfr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4C72-48E7-4715-8605-9C9B60FB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11C1-B1BC-495A-B66B-1DFD0DA3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Forget all the numbers we’ve just mentioned because the stock market is VOLITILE!  </a:t>
            </a:r>
          </a:p>
          <a:p>
            <a:r>
              <a:rPr lang="en-CA" sz="2400" dirty="0"/>
              <a:t>Invest for the long term if you want to live happily ever after in retirement</a:t>
            </a:r>
          </a:p>
          <a:p>
            <a:r>
              <a:rPr lang="en-CA" sz="2400" dirty="0"/>
              <a:t>Keep your mind open for other investment options</a:t>
            </a:r>
          </a:p>
          <a:p>
            <a:r>
              <a:rPr lang="en-CA" sz="2400" dirty="0"/>
              <a:t>Get educated by a professional on proper stock market etiquette before investing</a:t>
            </a:r>
          </a:p>
        </p:txBody>
      </p:sp>
    </p:spTree>
    <p:extLst>
      <p:ext uri="{BB962C8B-B14F-4D97-AF65-F5344CB8AC3E}">
        <p14:creationId xmlns:p14="http://schemas.microsoft.com/office/powerpoint/2010/main" val="246882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DADE-9C31-4D6C-8AE1-A4628CA8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JOIN OUR KAHOOT @ Kahoot.it!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69AD3-BA0A-44C8-98D2-346C9E6D6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1828800"/>
            <a:ext cx="7586133" cy="4267200"/>
          </a:xfrm>
        </p:spPr>
      </p:pic>
    </p:spTree>
    <p:extLst>
      <p:ext uri="{BB962C8B-B14F-4D97-AF65-F5344CB8AC3E}">
        <p14:creationId xmlns:p14="http://schemas.microsoft.com/office/powerpoint/2010/main" val="38367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 Short Term (&lt;6 months)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Timing the market: Investing on a company that just recovered from a drop and when you think the stock is on its tipping point, you sell</a:t>
            </a:r>
          </a:p>
          <a:p>
            <a:endParaRPr lang="en-US" sz="2400" dirty="0"/>
          </a:p>
          <a:p>
            <a:r>
              <a:rPr lang="en-US" sz="2400" dirty="0"/>
              <a:t>Don’t invest in a stock like Dow Jones which has steady increase, invest in a company like Tesla which has substantial increases and decreases</a:t>
            </a:r>
          </a:p>
          <a:p>
            <a:endParaRPr lang="en-US" sz="2400" dirty="0"/>
          </a:p>
          <a:p>
            <a:r>
              <a:rPr lang="en-US" sz="2400" dirty="0"/>
              <a:t>High reward, but higher risk, very stupid idea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Tesla- (</a:t>
            </a:r>
            <a:r>
              <a:rPr lang="en-US" dirty="0"/>
              <a:t>Auto</a:t>
            </a:r>
            <a:r>
              <a:rPr lang="en-US"/>
              <a:t>)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8D662-64E9-4D09-A7C9-F146644A8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5" y="2923923"/>
            <a:ext cx="4343400" cy="276275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Caterpillar- (Construction)</a:t>
            </a:r>
            <a:endParaRPr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0085B1-82C9-4C2F-83E5-6DC80E9CD7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06" y="2981833"/>
            <a:ext cx="4327358" cy="2723135"/>
          </a:xfrm>
        </p:spPr>
      </p:pic>
    </p:spTree>
    <p:extLst>
      <p:ext uri="{BB962C8B-B14F-4D97-AF65-F5344CB8AC3E}">
        <p14:creationId xmlns:p14="http://schemas.microsoft.com/office/powerpoint/2010/main" val="392041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(&lt;5 years)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Usually are quick cash grabs</a:t>
            </a:r>
          </a:p>
          <a:p>
            <a:endParaRPr lang="en-US" sz="2400" dirty="0"/>
          </a:p>
          <a:p>
            <a:r>
              <a:rPr lang="en-US" sz="2400" dirty="0"/>
              <a:t>Companies where you stand beside in its slight ups and downs, but when you notice that a substantial change could happen, you would sell</a:t>
            </a:r>
          </a:p>
          <a:p>
            <a:endParaRPr lang="en-US" sz="2400" dirty="0"/>
          </a:p>
          <a:p>
            <a:r>
              <a:rPr lang="en-US" sz="2400" dirty="0"/>
              <a:t>In the short term, stocks can still increase and decrease drastically (+- 10%) .</a:t>
            </a:r>
          </a:p>
        </p:txBody>
      </p:sp>
    </p:spTree>
    <p:extLst>
      <p:ext uri="{BB962C8B-B14F-4D97-AF65-F5344CB8AC3E}">
        <p14:creationId xmlns:p14="http://schemas.microsoft.com/office/powerpoint/2010/main" val="116658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Cisco- </a:t>
            </a:r>
            <a:r>
              <a:rPr lang="en-US" dirty="0"/>
              <a:t>(</a:t>
            </a:r>
            <a:r>
              <a:rPr lang="en-US"/>
              <a:t>IT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8D662-64E9-4D09-A7C9-F146644A8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5" y="2958167"/>
            <a:ext cx="4343400" cy="269426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Intel- (</a:t>
            </a:r>
            <a:r>
              <a:rPr lang="en-US"/>
              <a:t>Consumer Electronics &amp; IT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0085B1-82C9-4C2F-83E5-6DC80E9CD7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5" y="2943732"/>
            <a:ext cx="4343400" cy="2723135"/>
          </a:xfrm>
        </p:spPr>
      </p:pic>
    </p:spTree>
    <p:extLst>
      <p:ext uri="{BB962C8B-B14F-4D97-AF65-F5344CB8AC3E}">
        <p14:creationId xmlns:p14="http://schemas.microsoft.com/office/powerpoint/2010/main" val="4167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(&gt;5 years)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Companies that will not become obsolete in the next 20 years (e.g. Apple, Amazon, 20</a:t>
            </a:r>
            <a:r>
              <a:rPr lang="en-US" sz="2400" baseline="30000" dirty="0"/>
              <a:t>th</a:t>
            </a:r>
            <a:r>
              <a:rPr lang="en-US" sz="2400" dirty="0"/>
              <a:t> Century Fox, Nike)</a:t>
            </a:r>
          </a:p>
          <a:p>
            <a:endParaRPr lang="en-US" sz="2400" dirty="0"/>
          </a:p>
          <a:p>
            <a:r>
              <a:rPr lang="en-US" sz="2400" dirty="0"/>
              <a:t>Companies you’ve researched and you are confident enough that it will continue to make a steady profit</a:t>
            </a:r>
          </a:p>
          <a:p>
            <a:endParaRPr lang="en-US" sz="2400" dirty="0"/>
          </a:p>
          <a:p>
            <a:r>
              <a:rPr lang="en-US" sz="2400" dirty="0"/>
              <a:t>Stocks like Dow Jones and S&amp;P 500 which hold many companies and if one business does bad, it doesn’t effect much of its own stock</a:t>
            </a:r>
          </a:p>
          <a:p>
            <a:endParaRPr lang="en-US" sz="2400" dirty="0"/>
          </a:p>
          <a:p>
            <a:r>
              <a:rPr lang="en-US" sz="2400" dirty="0"/>
              <a:t>Typically over the long term, stocks steady out to a 7% increase each year</a:t>
            </a:r>
          </a:p>
        </p:txBody>
      </p:sp>
    </p:spTree>
    <p:extLst>
      <p:ext uri="{BB962C8B-B14F-4D97-AF65-F5344CB8AC3E}">
        <p14:creationId xmlns:p14="http://schemas.microsoft.com/office/powerpoint/2010/main" val="159040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Dow Jones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8D662-64E9-4D09-A7C9-F146644A8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305" y="2958167"/>
            <a:ext cx="4229139" cy="269426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S&amp;P 500</a:t>
            </a:r>
            <a:endParaRPr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0085B1-82C9-4C2F-83E5-6DC80E9CD7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75" y="2947987"/>
            <a:ext cx="4343399" cy="2714624"/>
          </a:xfrm>
        </p:spPr>
      </p:pic>
    </p:spTree>
    <p:extLst>
      <p:ext uri="{BB962C8B-B14F-4D97-AF65-F5344CB8AC3E}">
        <p14:creationId xmlns:p14="http://schemas.microsoft.com/office/powerpoint/2010/main" val="95868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Strategy Results</a:t>
            </a:r>
            <a:br>
              <a:rPr lang="en-US" dirty="0"/>
            </a:br>
            <a:r>
              <a:rPr lang="en-US" sz="2800" dirty="0"/>
              <a:t>(average amount earned per day)</a:t>
            </a:r>
            <a:endParaRPr lang="en-US" dirty="0"/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92259"/>
              </p:ext>
            </p:extLst>
          </p:nvPr>
        </p:nvGraphicFramePr>
        <p:xfrm>
          <a:off x="1981200" y="1596683"/>
          <a:ext cx="8229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Dividends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A percentage of the companies profits are distributed to its shareholders either through extra shares or cold hard cash</a:t>
            </a:r>
          </a:p>
          <a:p>
            <a:endParaRPr lang="en-US" sz="2400" dirty="0"/>
          </a:p>
          <a:p>
            <a:r>
              <a:rPr lang="en-US" sz="2400" dirty="0"/>
              <a:t>Some companies don’t do dividends</a:t>
            </a:r>
          </a:p>
          <a:p>
            <a:endParaRPr lang="en-US" sz="2400" dirty="0"/>
          </a:p>
          <a:p>
            <a:r>
              <a:rPr lang="en-US" sz="2400" dirty="0"/>
              <a:t>Choose companies that have high dividend returns when doing long </a:t>
            </a:r>
            <a:r>
              <a:rPr lang="en-US" sz="2400"/>
              <a:t>&amp; short </a:t>
            </a:r>
            <a:r>
              <a:rPr lang="en-US" sz="2400" dirty="0"/>
              <a:t>term investments</a:t>
            </a:r>
          </a:p>
        </p:txBody>
      </p:sp>
    </p:spTree>
    <p:extLst>
      <p:ext uri="{BB962C8B-B14F-4D97-AF65-F5344CB8AC3E}">
        <p14:creationId xmlns:p14="http://schemas.microsoft.com/office/powerpoint/2010/main" val="343969096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374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Stock Investment Strategies</vt:lpstr>
      <vt:lpstr>Ultra Short Term (&lt;6 months)</vt:lpstr>
      <vt:lpstr>Examples</vt:lpstr>
      <vt:lpstr>Short Term (&lt;5 years)</vt:lpstr>
      <vt:lpstr>Examples</vt:lpstr>
      <vt:lpstr>Long Term (&gt;5 years)</vt:lpstr>
      <vt:lpstr>Examples</vt:lpstr>
      <vt:lpstr>Different Strategy Results (average amount earned per day)</vt:lpstr>
      <vt:lpstr>Dividends</vt:lpstr>
      <vt:lpstr>Example</vt:lpstr>
      <vt:lpstr>Key Points:</vt:lpstr>
      <vt:lpstr>JOIN OUR KAHOOT @ Kahoot.it!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2020-07-31T03:49:58Z</dcterms:created>
  <dcterms:modified xsi:type="dcterms:W3CDTF">2020-07-31T03:50:00Z</dcterms:modified>
</cp:coreProperties>
</file>