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F9964-84A5-438F-8083-B3EDCC520267}" v="20" dt="2021-08-16T04:34:00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kun Li" userId="aa029dcd-e2d8-4588-9140-e636cc5c5884" providerId="ADAL" clId="{942F9964-84A5-438F-8083-B3EDCC520267}"/>
    <pc:docChg chg="undo custSel addSld delSld modSld">
      <pc:chgData name="Yuankun Li" userId="aa029dcd-e2d8-4588-9140-e636cc5c5884" providerId="ADAL" clId="{942F9964-84A5-438F-8083-B3EDCC520267}" dt="2021-08-16T04:58:03.280" v="3014" actId="20577"/>
      <pc:docMkLst>
        <pc:docMk/>
      </pc:docMkLst>
      <pc:sldChg chg="addSp delSp modSp new del mod setBg addAnim">
        <pc:chgData name="Yuankun Li" userId="aa029dcd-e2d8-4588-9140-e636cc5c5884" providerId="ADAL" clId="{942F9964-84A5-438F-8083-B3EDCC520267}" dt="2021-08-16T01:46:47.583" v="88" actId="47"/>
        <pc:sldMkLst>
          <pc:docMk/>
          <pc:sldMk cId="2315324472" sldId="256"/>
        </pc:sldMkLst>
        <pc:spChg chg="del">
          <ac:chgData name="Yuankun Li" userId="aa029dcd-e2d8-4588-9140-e636cc5c5884" providerId="ADAL" clId="{942F9964-84A5-438F-8083-B3EDCC520267}" dt="2021-08-16T01:44:42.372" v="54" actId="478"/>
          <ac:spMkLst>
            <pc:docMk/>
            <pc:sldMk cId="2315324472" sldId="256"/>
            <ac:spMk id="2" creationId="{B3C33DF1-9B47-470A-94FD-FA6D1EF72D35}"/>
          </ac:spMkLst>
        </pc:spChg>
        <pc:spChg chg="mod">
          <ac:chgData name="Yuankun Li" userId="aa029dcd-e2d8-4588-9140-e636cc5c5884" providerId="ADAL" clId="{942F9964-84A5-438F-8083-B3EDCC520267}" dt="2021-08-16T01:46:32.253" v="83" actId="26606"/>
          <ac:spMkLst>
            <pc:docMk/>
            <pc:sldMk cId="2315324472" sldId="256"/>
            <ac:spMk id="3" creationId="{BB48589A-8E12-4AA6-98BE-9E1FFA0D7D56}"/>
          </ac:spMkLst>
        </pc:spChg>
        <pc:picChg chg="add del mod">
          <ac:chgData name="Yuankun Li" userId="aa029dcd-e2d8-4588-9140-e636cc5c5884" providerId="ADAL" clId="{942F9964-84A5-438F-8083-B3EDCC520267}" dt="2021-08-16T01:46:45.703" v="86" actId="478"/>
          <ac:picMkLst>
            <pc:docMk/>
            <pc:sldMk cId="2315324472" sldId="256"/>
            <ac:picMk id="5" creationId="{E23D0952-EDA0-4C7A-B3C5-984DC11BB727}"/>
          </ac:picMkLst>
        </pc:picChg>
      </pc:sldChg>
      <pc:sldChg chg="addSp delSp modSp new mod setBg">
        <pc:chgData name="Yuankun Li" userId="aa029dcd-e2d8-4588-9140-e636cc5c5884" providerId="ADAL" clId="{942F9964-84A5-438F-8083-B3EDCC520267}" dt="2021-08-16T01:52:13.542" v="167" actId="122"/>
        <pc:sldMkLst>
          <pc:docMk/>
          <pc:sldMk cId="3501802057" sldId="256"/>
        </pc:sldMkLst>
        <pc:spChg chg="mod">
          <ac:chgData name="Yuankun Li" userId="aa029dcd-e2d8-4588-9140-e636cc5c5884" providerId="ADAL" clId="{942F9964-84A5-438F-8083-B3EDCC520267}" dt="2021-08-16T01:52:13.542" v="167" actId="122"/>
          <ac:spMkLst>
            <pc:docMk/>
            <pc:sldMk cId="3501802057" sldId="256"/>
            <ac:spMk id="2" creationId="{184ED615-2E45-461D-9F5E-72C68FD65D29}"/>
          </ac:spMkLst>
        </pc:spChg>
        <pc:spChg chg="del mod">
          <ac:chgData name="Yuankun Li" userId="aa029dcd-e2d8-4588-9140-e636cc5c5884" providerId="ADAL" clId="{942F9964-84A5-438F-8083-B3EDCC520267}" dt="2021-08-16T01:50:47.056" v="162" actId="478"/>
          <ac:spMkLst>
            <pc:docMk/>
            <pc:sldMk cId="3501802057" sldId="256"/>
            <ac:spMk id="3" creationId="{658922CC-F944-4970-B0CB-AF5BF7E81978}"/>
          </ac:spMkLst>
        </pc:spChg>
        <pc:spChg chg="add mod">
          <ac:chgData name="Yuankun Li" userId="aa029dcd-e2d8-4588-9140-e636cc5c5884" providerId="ADAL" clId="{942F9964-84A5-438F-8083-B3EDCC520267}" dt="2021-08-16T01:51:40.971" v="166" actId="26606"/>
          <ac:spMkLst>
            <pc:docMk/>
            <pc:sldMk cId="3501802057" sldId="256"/>
            <ac:spMk id="5" creationId="{D4754D5C-8368-40C8-B257-32F0EDE4C31C}"/>
          </ac:spMkLst>
        </pc:spChg>
        <pc:spChg chg="add">
          <ac:chgData name="Yuankun Li" userId="aa029dcd-e2d8-4588-9140-e636cc5c5884" providerId="ADAL" clId="{942F9964-84A5-438F-8083-B3EDCC520267}" dt="2021-08-16T01:51:40.971" v="166" actId="26606"/>
          <ac:spMkLst>
            <pc:docMk/>
            <pc:sldMk cId="3501802057" sldId="256"/>
            <ac:spMk id="10" creationId="{1EC4A490-3310-4798-850D-30C8DB8D1F05}"/>
          </ac:spMkLst>
        </pc:spChg>
        <pc:spChg chg="add">
          <ac:chgData name="Yuankun Li" userId="aa029dcd-e2d8-4588-9140-e636cc5c5884" providerId="ADAL" clId="{942F9964-84A5-438F-8083-B3EDCC520267}" dt="2021-08-16T01:51:40.971" v="166" actId="26606"/>
          <ac:spMkLst>
            <pc:docMk/>
            <pc:sldMk cId="3501802057" sldId="256"/>
            <ac:spMk id="12" creationId="{AE92B721-D2EC-4A85-A67A-96767C3EDEF8}"/>
          </ac:spMkLst>
        </pc:spChg>
        <pc:spChg chg="add">
          <ac:chgData name="Yuankun Li" userId="aa029dcd-e2d8-4588-9140-e636cc5c5884" providerId="ADAL" clId="{942F9964-84A5-438F-8083-B3EDCC520267}" dt="2021-08-16T01:51:40.971" v="166" actId="26606"/>
          <ac:spMkLst>
            <pc:docMk/>
            <pc:sldMk cId="3501802057" sldId="256"/>
            <ac:spMk id="14" creationId="{6A0FFA78-985C-4F50-B21A-77045C7DF657}"/>
          </ac:spMkLst>
        </pc:spChg>
        <pc:picChg chg="add">
          <ac:chgData name="Yuankun Li" userId="aa029dcd-e2d8-4588-9140-e636cc5c5884" providerId="ADAL" clId="{942F9964-84A5-438F-8083-B3EDCC520267}" dt="2021-08-16T01:51:40.971" v="166" actId="26606"/>
          <ac:picMkLst>
            <pc:docMk/>
            <pc:sldMk cId="3501802057" sldId="256"/>
            <ac:picMk id="18" creationId="{095A6DC3-387B-4D0B-A44D-E83246EFD0A1}"/>
          </ac:picMkLst>
        </pc:picChg>
        <pc:cxnChg chg="add">
          <ac:chgData name="Yuankun Li" userId="aa029dcd-e2d8-4588-9140-e636cc5c5884" providerId="ADAL" clId="{942F9964-84A5-438F-8083-B3EDCC520267}" dt="2021-08-16T01:51:40.971" v="166" actId="26606"/>
          <ac:cxnSpMkLst>
            <pc:docMk/>
            <pc:sldMk cId="3501802057" sldId="256"/>
            <ac:cxnSpMk id="16" creationId="{65409EC7-69B1-45CC-8FB7-1964C1AB6720}"/>
          </ac:cxnSpMkLst>
        </pc:cxnChg>
      </pc:sldChg>
      <pc:sldChg chg="modSp new mod">
        <pc:chgData name="Yuankun Li" userId="aa029dcd-e2d8-4588-9140-e636cc5c5884" providerId="ADAL" clId="{942F9964-84A5-438F-8083-B3EDCC520267}" dt="2021-08-16T04:58:03.280" v="3014" actId="20577"/>
        <pc:sldMkLst>
          <pc:docMk/>
          <pc:sldMk cId="2358891013" sldId="257"/>
        </pc:sldMkLst>
        <pc:spChg chg="mod">
          <ac:chgData name="Yuankun Li" userId="aa029dcd-e2d8-4588-9140-e636cc5c5884" providerId="ADAL" clId="{942F9964-84A5-438F-8083-B3EDCC520267}" dt="2021-08-16T01:51:28.268" v="165"/>
          <ac:spMkLst>
            <pc:docMk/>
            <pc:sldMk cId="2358891013" sldId="257"/>
            <ac:spMk id="2" creationId="{F0B85DE8-BE52-4364-886C-5B18E59E228C}"/>
          </ac:spMkLst>
        </pc:spChg>
        <pc:spChg chg="mod">
          <ac:chgData name="Yuankun Li" userId="aa029dcd-e2d8-4588-9140-e636cc5c5884" providerId="ADAL" clId="{942F9964-84A5-438F-8083-B3EDCC520267}" dt="2021-08-16T04:58:03.280" v="3014" actId="20577"/>
          <ac:spMkLst>
            <pc:docMk/>
            <pc:sldMk cId="2358891013" sldId="257"/>
            <ac:spMk id="3" creationId="{806A9F9A-8522-4872-8AA9-CB86BE69D692}"/>
          </ac:spMkLst>
        </pc:spChg>
      </pc:sldChg>
      <pc:sldChg chg="addSp delSp modSp new del mod">
        <pc:chgData name="Yuankun Li" userId="aa029dcd-e2d8-4588-9140-e636cc5c5884" providerId="ADAL" clId="{942F9964-84A5-438F-8083-B3EDCC520267}" dt="2021-08-16T01:46:46.459" v="87" actId="47"/>
        <pc:sldMkLst>
          <pc:docMk/>
          <pc:sldMk cId="3983621533" sldId="257"/>
        </pc:sldMkLst>
        <pc:spChg chg="add del mod">
          <ac:chgData name="Yuankun Li" userId="aa029dcd-e2d8-4588-9140-e636cc5c5884" providerId="ADAL" clId="{942F9964-84A5-438F-8083-B3EDCC520267}" dt="2021-08-16T01:46:24.860" v="82"/>
          <ac:spMkLst>
            <pc:docMk/>
            <pc:sldMk cId="3983621533" sldId="257"/>
            <ac:spMk id="2" creationId="{AFF3395A-8F65-4241-8FC3-7D36797CD700}"/>
          </ac:spMkLst>
        </pc:spChg>
        <pc:spChg chg="del">
          <ac:chgData name="Yuankun Li" userId="aa029dcd-e2d8-4588-9140-e636cc5c5884" providerId="ADAL" clId="{942F9964-84A5-438F-8083-B3EDCC520267}" dt="2021-08-16T01:45:06.432" v="68" actId="478"/>
          <ac:spMkLst>
            <pc:docMk/>
            <pc:sldMk cId="3983621533" sldId="257"/>
            <ac:spMk id="3" creationId="{06C4284D-07A9-44D9-8FB4-BE777B5769FD}"/>
          </ac:spMkLst>
        </pc:spChg>
      </pc:sldChg>
      <pc:sldChg chg="modSp new mod">
        <pc:chgData name="Yuankun Li" userId="aa029dcd-e2d8-4588-9140-e636cc5c5884" providerId="ADAL" clId="{942F9964-84A5-438F-8083-B3EDCC520267}" dt="2021-08-16T04:16:29.111" v="2165" actId="20577"/>
        <pc:sldMkLst>
          <pc:docMk/>
          <pc:sldMk cId="109372027" sldId="258"/>
        </pc:sldMkLst>
        <pc:spChg chg="mod">
          <ac:chgData name="Yuankun Li" userId="aa029dcd-e2d8-4588-9140-e636cc5c5884" providerId="ADAL" clId="{942F9964-84A5-438F-8083-B3EDCC520267}" dt="2021-08-16T02:13:52.022" v="1047" actId="20577"/>
          <ac:spMkLst>
            <pc:docMk/>
            <pc:sldMk cId="109372027" sldId="258"/>
            <ac:spMk id="2" creationId="{66ED743E-14BA-4CFB-966D-C0E1C8F7B97B}"/>
          </ac:spMkLst>
        </pc:spChg>
        <pc:spChg chg="mod">
          <ac:chgData name="Yuankun Li" userId="aa029dcd-e2d8-4588-9140-e636cc5c5884" providerId="ADAL" clId="{942F9964-84A5-438F-8083-B3EDCC520267}" dt="2021-08-16T04:16:29.111" v="2165" actId="20577"/>
          <ac:spMkLst>
            <pc:docMk/>
            <pc:sldMk cId="109372027" sldId="258"/>
            <ac:spMk id="3" creationId="{923C50B4-3AE1-4DC9-93ED-C8BAF6B7ABF1}"/>
          </ac:spMkLst>
        </pc:spChg>
      </pc:sldChg>
      <pc:sldChg chg="addSp delSp modSp new mod setBg">
        <pc:chgData name="Yuankun Li" userId="aa029dcd-e2d8-4588-9140-e636cc5c5884" providerId="ADAL" clId="{942F9964-84A5-438F-8083-B3EDCC520267}" dt="2021-08-16T04:28:55.396" v="2269" actId="1076"/>
        <pc:sldMkLst>
          <pc:docMk/>
          <pc:sldMk cId="3111362534" sldId="259"/>
        </pc:sldMkLst>
        <pc:spChg chg="mod">
          <ac:chgData name="Yuankun Li" userId="aa029dcd-e2d8-4588-9140-e636cc5c5884" providerId="ADAL" clId="{942F9964-84A5-438F-8083-B3EDCC520267}" dt="2021-08-16T04:28:55.396" v="2269" actId="1076"/>
          <ac:spMkLst>
            <pc:docMk/>
            <pc:sldMk cId="3111362534" sldId="259"/>
            <ac:spMk id="2" creationId="{410C4AD5-1C5E-417B-A5AC-99E53A1581F6}"/>
          </ac:spMkLst>
        </pc:spChg>
        <pc:spChg chg="mod ord">
          <ac:chgData name="Yuankun Li" userId="aa029dcd-e2d8-4588-9140-e636cc5c5884" providerId="ADAL" clId="{942F9964-84A5-438F-8083-B3EDCC520267}" dt="2021-08-16T04:28:07.717" v="2251" actId="122"/>
          <ac:spMkLst>
            <pc:docMk/>
            <pc:sldMk cId="3111362534" sldId="259"/>
            <ac:spMk id="3" creationId="{A6F7A308-CDB0-4594-9739-E1EA4D0E0FC9}"/>
          </ac:spMkLst>
        </pc:spChg>
        <pc:spChg chg="add del">
          <ac:chgData name="Yuankun Li" userId="aa029dcd-e2d8-4588-9140-e636cc5c5884" providerId="ADAL" clId="{942F9964-84A5-438F-8083-B3EDCC520267}" dt="2021-08-16T04:26:11.894" v="2203" actId="26606"/>
          <ac:spMkLst>
            <pc:docMk/>
            <pc:sldMk cId="3111362534" sldId="259"/>
            <ac:spMk id="12" creationId="{C630F413-44CE-4746-9821-9E0107978E7A}"/>
          </ac:spMkLst>
        </pc:spChg>
        <pc:spChg chg="add del">
          <ac:chgData name="Yuankun Li" userId="aa029dcd-e2d8-4588-9140-e636cc5c5884" providerId="ADAL" clId="{942F9964-84A5-438F-8083-B3EDCC520267}" dt="2021-08-16T04:26:11.894" v="2203" actId="26606"/>
          <ac:spMkLst>
            <pc:docMk/>
            <pc:sldMk cId="3111362534" sldId="259"/>
            <ac:spMk id="14" creationId="{22D671B1-B099-4F9C-B9CC-9D22B4DAF8A8}"/>
          </ac:spMkLst>
        </pc:spChg>
        <pc:spChg chg="add del">
          <ac:chgData name="Yuankun Li" userId="aa029dcd-e2d8-4588-9140-e636cc5c5884" providerId="ADAL" clId="{942F9964-84A5-438F-8083-B3EDCC520267}" dt="2021-08-16T04:26:11.894" v="2203" actId="26606"/>
          <ac:spMkLst>
            <pc:docMk/>
            <pc:sldMk cId="3111362534" sldId="259"/>
            <ac:spMk id="18" creationId="{898488B7-DBD3-40E7-B54B-4DA6C5693EF3}"/>
          </ac:spMkLst>
        </pc:spChg>
        <pc:spChg chg="add del">
          <ac:chgData name="Yuankun Li" userId="aa029dcd-e2d8-4588-9140-e636cc5c5884" providerId="ADAL" clId="{942F9964-84A5-438F-8083-B3EDCC520267}" dt="2021-08-16T04:26:13.602" v="2205" actId="26606"/>
          <ac:spMkLst>
            <pc:docMk/>
            <pc:sldMk cId="3111362534" sldId="259"/>
            <ac:spMk id="21" creationId="{35C3D674-3D59-4E93-80CA-0C0A9095E816}"/>
          </ac:spMkLst>
        </pc:spChg>
        <pc:spChg chg="add del">
          <ac:chgData name="Yuankun Li" userId="aa029dcd-e2d8-4588-9140-e636cc5c5884" providerId="ADAL" clId="{942F9964-84A5-438F-8083-B3EDCC520267}" dt="2021-08-16T04:26:13.602" v="2205" actId="26606"/>
          <ac:spMkLst>
            <pc:docMk/>
            <pc:sldMk cId="3111362534" sldId="259"/>
            <ac:spMk id="23" creationId="{EF2A81E1-BCBE-426B-8C09-33274E69409D}"/>
          </ac:spMkLst>
        </pc:spChg>
        <pc:spChg chg="add del">
          <ac:chgData name="Yuankun Li" userId="aa029dcd-e2d8-4588-9140-e636cc5c5884" providerId="ADAL" clId="{942F9964-84A5-438F-8083-B3EDCC520267}" dt="2021-08-16T04:26:14.578" v="2207" actId="26606"/>
          <ac:spMkLst>
            <pc:docMk/>
            <pc:sldMk cId="3111362534" sldId="259"/>
            <ac:spMk id="26" creationId="{1C2A4B30-77D7-4FFB-8B53-A88BD68CABD2}"/>
          </ac:spMkLst>
        </pc:spChg>
        <pc:spChg chg="add del">
          <ac:chgData name="Yuankun Li" userId="aa029dcd-e2d8-4588-9140-e636cc5c5884" providerId="ADAL" clId="{942F9964-84A5-438F-8083-B3EDCC520267}" dt="2021-08-16T04:26:14.578" v="2207" actId="26606"/>
          <ac:spMkLst>
            <pc:docMk/>
            <pc:sldMk cId="3111362534" sldId="259"/>
            <ac:spMk id="28" creationId="{01E4D783-AD45-49E7-B6C7-BBACB8290688}"/>
          </ac:spMkLst>
        </pc:spChg>
        <pc:spChg chg="add">
          <ac:chgData name="Yuankun Li" userId="aa029dcd-e2d8-4588-9140-e636cc5c5884" providerId="ADAL" clId="{942F9964-84A5-438F-8083-B3EDCC520267}" dt="2021-08-16T04:26:14.589" v="2208" actId="26606"/>
          <ac:spMkLst>
            <pc:docMk/>
            <pc:sldMk cId="3111362534" sldId="259"/>
            <ac:spMk id="30" creationId="{35C3D674-3D59-4E93-80CA-0C0A9095E816}"/>
          </ac:spMkLst>
        </pc:spChg>
        <pc:spChg chg="add">
          <ac:chgData name="Yuankun Li" userId="aa029dcd-e2d8-4588-9140-e636cc5c5884" providerId="ADAL" clId="{942F9964-84A5-438F-8083-B3EDCC520267}" dt="2021-08-16T04:26:14.589" v="2208" actId="26606"/>
          <ac:spMkLst>
            <pc:docMk/>
            <pc:sldMk cId="3111362534" sldId="259"/>
            <ac:spMk id="32" creationId="{EF2A81E1-BCBE-426B-8C09-33274E69409D}"/>
          </ac:spMkLst>
        </pc:spChg>
        <pc:picChg chg="add del mod">
          <ac:chgData name="Yuankun Li" userId="aa029dcd-e2d8-4588-9140-e636cc5c5884" providerId="ADAL" clId="{942F9964-84A5-438F-8083-B3EDCC520267}" dt="2021-08-16T04:25:40.329" v="2195" actId="478"/>
          <ac:picMkLst>
            <pc:docMk/>
            <pc:sldMk cId="3111362534" sldId="259"/>
            <ac:picMk id="5" creationId="{94616DA0-F95F-4477-8DD0-594094F13CB9}"/>
          </ac:picMkLst>
        </pc:picChg>
        <pc:picChg chg="add mod">
          <ac:chgData name="Yuankun Li" userId="aa029dcd-e2d8-4588-9140-e636cc5c5884" providerId="ADAL" clId="{942F9964-84A5-438F-8083-B3EDCC520267}" dt="2021-08-16T04:26:14.589" v="2208" actId="26606"/>
          <ac:picMkLst>
            <pc:docMk/>
            <pc:sldMk cId="3111362534" sldId="259"/>
            <ac:picMk id="7" creationId="{7C869CB9-FD1C-43C7-9FA9-462E34B8CCE8}"/>
          </ac:picMkLst>
        </pc:picChg>
        <pc:picChg chg="add del">
          <ac:chgData name="Yuankun Li" userId="aa029dcd-e2d8-4588-9140-e636cc5c5884" providerId="ADAL" clId="{942F9964-84A5-438F-8083-B3EDCC520267}" dt="2021-08-16T04:26:13.602" v="2205" actId="26606"/>
          <ac:picMkLst>
            <pc:docMk/>
            <pc:sldMk cId="3111362534" sldId="259"/>
            <ac:picMk id="24" creationId="{39D1DDD4-5BB3-45BA-B9B3-06B62299AD79}"/>
          </ac:picMkLst>
        </pc:picChg>
        <pc:picChg chg="add">
          <ac:chgData name="Yuankun Li" userId="aa029dcd-e2d8-4588-9140-e636cc5c5884" providerId="ADAL" clId="{942F9964-84A5-438F-8083-B3EDCC520267}" dt="2021-08-16T04:26:14.589" v="2208" actId="26606"/>
          <ac:picMkLst>
            <pc:docMk/>
            <pc:sldMk cId="3111362534" sldId="259"/>
            <ac:picMk id="33" creationId="{39D1DDD4-5BB3-45BA-B9B3-06B62299AD79}"/>
          </ac:picMkLst>
        </pc:picChg>
        <pc:cxnChg chg="add del">
          <ac:chgData name="Yuankun Li" userId="aa029dcd-e2d8-4588-9140-e636cc5c5884" providerId="ADAL" clId="{942F9964-84A5-438F-8083-B3EDCC520267}" dt="2021-08-16T04:26:11.894" v="2203" actId="26606"/>
          <ac:cxnSpMkLst>
            <pc:docMk/>
            <pc:sldMk cId="3111362534" sldId="259"/>
            <ac:cxnSpMk id="16" creationId="{7552FBEF-FA69-427B-8245-0A518E0513D5}"/>
          </ac:cxnSpMkLst>
        </pc:cxnChg>
        <pc:cxnChg chg="add del">
          <ac:chgData name="Yuankun Li" userId="aa029dcd-e2d8-4588-9140-e636cc5c5884" providerId="ADAL" clId="{942F9964-84A5-438F-8083-B3EDCC520267}" dt="2021-08-16T04:26:13.602" v="2205" actId="26606"/>
          <ac:cxnSpMkLst>
            <pc:docMk/>
            <pc:sldMk cId="3111362534" sldId="259"/>
            <ac:cxnSpMk id="20" creationId="{A24DAE64-2302-42EA-8239-F2F0775CA5AD}"/>
          </ac:cxnSpMkLst>
        </pc:cxnChg>
        <pc:cxnChg chg="add del">
          <ac:chgData name="Yuankun Li" userId="aa029dcd-e2d8-4588-9140-e636cc5c5884" providerId="ADAL" clId="{942F9964-84A5-438F-8083-B3EDCC520267}" dt="2021-08-16T04:26:13.602" v="2205" actId="26606"/>
          <ac:cxnSpMkLst>
            <pc:docMk/>
            <pc:sldMk cId="3111362534" sldId="259"/>
            <ac:cxnSpMk id="22" creationId="{C884B8F8-FDC9-498B-9960-5D7260AFCB03}"/>
          </ac:cxnSpMkLst>
        </pc:cxnChg>
        <pc:cxnChg chg="add del">
          <ac:chgData name="Yuankun Li" userId="aa029dcd-e2d8-4588-9140-e636cc5c5884" providerId="ADAL" clId="{942F9964-84A5-438F-8083-B3EDCC520267}" dt="2021-08-16T04:26:14.578" v="2207" actId="26606"/>
          <ac:cxnSpMkLst>
            <pc:docMk/>
            <pc:sldMk cId="3111362534" sldId="259"/>
            <ac:cxnSpMk id="27" creationId="{373AAE2E-5D6B-4952-A4BB-546C49F8DE4B}"/>
          </ac:cxnSpMkLst>
        </pc:cxnChg>
        <pc:cxnChg chg="add">
          <ac:chgData name="Yuankun Li" userId="aa029dcd-e2d8-4588-9140-e636cc5c5884" providerId="ADAL" clId="{942F9964-84A5-438F-8083-B3EDCC520267}" dt="2021-08-16T04:26:14.589" v="2208" actId="26606"/>
          <ac:cxnSpMkLst>
            <pc:docMk/>
            <pc:sldMk cId="3111362534" sldId="259"/>
            <ac:cxnSpMk id="31" creationId="{C884B8F8-FDC9-498B-9960-5D7260AFCB03}"/>
          </ac:cxnSpMkLst>
        </pc:cxnChg>
        <pc:cxnChg chg="add">
          <ac:chgData name="Yuankun Li" userId="aa029dcd-e2d8-4588-9140-e636cc5c5884" providerId="ADAL" clId="{942F9964-84A5-438F-8083-B3EDCC520267}" dt="2021-08-16T04:26:14.589" v="2208" actId="26606"/>
          <ac:cxnSpMkLst>
            <pc:docMk/>
            <pc:sldMk cId="3111362534" sldId="259"/>
            <ac:cxnSpMk id="34" creationId="{A24DAE64-2302-42EA-8239-F2F0775CA5AD}"/>
          </ac:cxnSpMkLst>
        </pc:cxnChg>
      </pc:sldChg>
      <pc:sldChg chg="modSp new mod">
        <pc:chgData name="Yuankun Li" userId="aa029dcd-e2d8-4588-9140-e636cc5c5884" providerId="ADAL" clId="{942F9964-84A5-438F-8083-B3EDCC520267}" dt="2021-08-16T04:33:13.260" v="2478" actId="20577"/>
        <pc:sldMkLst>
          <pc:docMk/>
          <pc:sldMk cId="3132313267" sldId="260"/>
        </pc:sldMkLst>
        <pc:spChg chg="mod">
          <ac:chgData name="Yuankun Li" userId="aa029dcd-e2d8-4588-9140-e636cc5c5884" providerId="ADAL" clId="{942F9964-84A5-438F-8083-B3EDCC520267}" dt="2021-08-16T04:27:18.019" v="2224" actId="20577"/>
          <ac:spMkLst>
            <pc:docMk/>
            <pc:sldMk cId="3132313267" sldId="260"/>
            <ac:spMk id="2" creationId="{4C1D203B-FF73-4D4F-A31D-1E000AD6D34F}"/>
          </ac:spMkLst>
        </pc:spChg>
        <pc:spChg chg="mod">
          <ac:chgData name="Yuankun Li" userId="aa029dcd-e2d8-4588-9140-e636cc5c5884" providerId="ADAL" clId="{942F9964-84A5-438F-8083-B3EDCC520267}" dt="2021-08-16T04:33:13.260" v="2478" actId="20577"/>
          <ac:spMkLst>
            <pc:docMk/>
            <pc:sldMk cId="3132313267" sldId="260"/>
            <ac:spMk id="3" creationId="{65BE8558-9EDB-49AD-8D40-D92750B2900D}"/>
          </ac:spMkLst>
        </pc:spChg>
      </pc:sldChg>
      <pc:sldChg chg="modSp new mod">
        <pc:chgData name="Yuankun Li" userId="aa029dcd-e2d8-4588-9140-e636cc5c5884" providerId="ADAL" clId="{942F9964-84A5-438F-8083-B3EDCC520267}" dt="2021-08-16T04:36:41.688" v="2592" actId="20577"/>
        <pc:sldMkLst>
          <pc:docMk/>
          <pc:sldMk cId="51267437" sldId="261"/>
        </pc:sldMkLst>
        <pc:spChg chg="mod">
          <ac:chgData name="Yuankun Li" userId="aa029dcd-e2d8-4588-9140-e636cc5c5884" providerId="ADAL" clId="{942F9964-84A5-438F-8083-B3EDCC520267}" dt="2021-08-16T04:34:00.010" v="2492"/>
          <ac:spMkLst>
            <pc:docMk/>
            <pc:sldMk cId="51267437" sldId="261"/>
            <ac:spMk id="2" creationId="{7F8D83D3-6DE3-4E06-96FA-862C7BAEF206}"/>
          </ac:spMkLst>
        </pc:spChg>
        <pc:spChg chg="mod">
          <ac:chgData name="Yuankun Li" userId="aa029dcd-e2d8-4588-9140-e636cc5c5884" providerId="ADAL" clId="{942F9964-84A5-438F-8083-B3EDCC520267}" dt="2021-08-16T04:36:41.688" v="2592" actId="20577"/>
          <ac:spMkLst>
            <pc:docMk/>
            <pc:sldMk cId="51267437" sldId="261"/>
            <ac:spMk id="3" creationId="{32A30B31-398A-4DE4-82DD-404DD6D0E35B}"/>
          </ac:spMkLst>
        </pc:spChg>
      </pc:sldChg>
      <pc:sldChg chg="modSp new mod">
        <pc:chgData name="Yuankun Li" userId="aa029dcd-e2d8-4588-9140-e636cc5c5884" providerId="ADAL" clId="{942F9964-84A5-438F-8083-B3EDCC520267}" dt="2021-08-16T04:52:45.871" v="3011" actId="20577"/>
        <pc:sldMkLst>
          <pc:docMk/>
          <pc:sldMk cId="3594837438" sldId="262"/>
        </pc:sldMkLst>
        <pc:spChg chg="mod">
          <ac:chgData name="Yuankun Li" userId="aa029dcd-e2d8-4588-9140-e636cc5c5884" providerId="ADAL" clId="{942F9964-84A5-438F-8083-B3EDCC520267}" dt="2021-08-16T04:38:08.326" v="2602" actId="20577"/>
          <ac:spMkLst>
            <pc:docMk/>
            <pc:sldMk cId="3594837438" sldId="262"/>
            <ac:spMk id="2" creationId="{D507D6A0-5E66-49AB-ADD1-36F3B5D97CFA}"/>
          </ac:spMkLst>
        </pc:spChg>
        <pc:spChg chg="mod">
          <ac:chgData name="Yuankun Li" userId="aa029dcd-e2d8-4588-9140-e636cc5c5884" providerId="ADAL" clId="{942F9964-84A5-438F-8083-B3EDCC520267}" dt="2021-08-16T04:52:45.871" v="3011" actId="20577"/>
          <ac:spMkLst>
            <pc:docMk/>
            <pc:sldMk cId="3594837438" sldId="262"/>
            <ac:spMk id="3" creationId="{0D9A12F0-3D74-4DA0-B2E5-9C5ECBA4E5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4DEE-8217-4A96-9F0A-EE4DC6AF4900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325F-AA12-4AE4-A82C-93AF90D4C8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70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325F-AA12-4AE4-A82C-93AF90D4C8E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45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325F-AA12-4AE4-A82C-93AF90D4C8E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94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325F-AA12-4AE4-A82C-93AF90D4C8E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24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0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9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4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8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0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6E086-B042-4C6E-AEE9-2961E95FE61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A7CD5B-CBA1-4176-943E-DCB1657BADA4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8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4A490-3310-4798-850D-30C8DB8D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43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2B721-D2EC-4A85-A67A-96767C3ED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3134" y="2523579"/>
            <a:ext cx="8438867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ED615-2E45-461D-9F5E-72C68FD65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2695118"/>
            <a:ext cx="6832500" cy="1432743"/>
          </a:xfrm>
        </p:spPr>
        <p:txBody>
          <a:bodyPr>
            <a:normAutofit/>
          </a:bodyPr>
          <a:lstStyle/>
          <a:p>
            <a:pPr algn="ctr"/>
            <a:r>
              <a:rPr lang="en-CA" sz="4400" dirty="0" err="1">
                <a:solidFill>
                  <a:srgbClr val="FFFFFE"/>
                </a:solidFill>
              </a:rPr>
              <a:t>Coheire</a:t>
            </a:r>
            <a:endParaRPr lang="en-CA" sz="4400" dirty="0">
              <a:solidFill>
                <a:srgbClr val="FFFFFE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210031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D4754D5C-8368-40C8-B257-32F0EDE4C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212696"/>
            <a:ext cx="6832499" cy="574842"/>
          </a:xfrm>
        </p:spPr>
        <p:txBody>
          <a:bodyPr>
            <a:normAutofit/>
          </a:bodyPr>
          <a:lstStyle/>
          <a:p>
            <a:endParaRPr lang="en-CA" sz="1600" dirty="0">
              <a:solidFill>
                <a:srgbClr val="FFFFFE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5A6DC3-387B-4D0B-A44D-E83246EFD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0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5DE8-BE52-4364-886C-5B18E59E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9F9A-8522-4872-8AA9-CB86BE69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What is </a:t>
            </a:r>
            <a:r>
              <a:rPr lang="en-US" b="1" dirty="0" err="1"/>
              <a:t>Coheire</a:t>
            </a:r>
            <a:r>
              <a:rPr lang="en-US" b="1" dirty="0"/>
              <a:t>?</a:t>
            </a:r>
          </a:p>
          <a:p>
            <a:r>
              <a:rPr lang="en-CA" dirty="0"/>
              <a:t>A job opportunity platform like indeed.com/glassdoor.com.</a:t>
            </a:r>
          </a:p>
          <a:p>
            <a:pPr marL="0" indent="0">
              <a:buNone/>
            </a:pPr>
            <a:r>
              <a:rPr lang="en-CA" b="1" dirty="0"/>
              <a:t>What does </a:t>
            </a:r>
            <a:r>
              <a:rPr lang="en-CA" b="1" dirty="0" err="1"/>
              <a:t>Coheire</a:t>
            </a:r>
            <a:r>
              <a:rPr lang="en-CA" b="1" dirty="0"/>
              <a:t> do?</a:t>
            </a:r>
          </a:p>
          <a:p>
            <a:r>
              <a:rPr lang="en-CA" dirty="0"/>
              <a:t>Connect between the companies seek for programmers and the programmers seek for the job.</a:t>
            </a:r>
          </a:p>
          <a:p>
            <a:pPr marL="0" indent="0">
              <a:buNone/>
            </a:pPr>
            <a:r>
              <a:rPr lang="en-CA" b="1" dirty="0"/>
              <a:t>Why </a:t>
            </a:r>
            <a:r>
              <a:rPr lang="en-CA" b="1" dirty="0" err="1"/>
              <a:t>Coheire</a:t>
            </a:r>
            <a:r>
              <a:rPr lang="en-CA" b="1" dirty="0"/>
              <a:t>?</a:t>
            </a:r>
          </a:p>
          <a:p>
            <a:r>
              <a:rPr lang="en-US" dirty="0" err="1"/>
              <a:t>Coheire</a:t>
            </a:r>
            <a:r>
              <a:rPr lang="en-US" dirty="0"/>
              <a:t> has a focused target market that is easier to attract talents/companies in the specific area.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889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743E-14BA-4CFB-966D-C0E1C8F7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50B4-3AE1-4DC9-93ED-C8BAF6B7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Functional Design</a:t>
            </a:r>
          </a:p>
          <a:p>
            <a:r>
              <a:rPr lang="en-CA" dirty="0"/>
              <a:t>Applicant can look for different types of position</a:t>
            </a:r>
            <a:r>
              <a:rPr lang="en-US" altLang="zh-CN" dirty="0"/>
              <a:t>s </a:t>
            </a:r>
            <a:r>
              <a:rPr lang="en-CA" dirty="0"/>
              <a:t>(Done) based on different locations</a:t>
            </a:r>
          </a:p>
          <a:p>
            <a:r>
              <a:rPr lang="en-CA" dirty="0"/>
              <a:t>Employer can post jobs and receive applications. (Done)</a:t>
            </a:r>
          </a:p>
          <a:p>
            <a:r>
              <a:rPr lang="en-CA" dirty="0"/>
              <a:t>Provide microservices for both applicants and employers, like online certification, personal showcase, company review, etc. (In the future)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UI/UX Design (In the future)</a:t>
            </a:r>
          </a:p>
          <a:p>
            <a:r>
              <a:rPr lang="en-CA" dirty="0"/>
              <a:t>Use programming style elements in terms of font-style, wording, layout, etc.</a:t>
            </a:r>
          </a:p>
        </p:txBody>
      </p:sp>
    </p:spTree>
    <p:extLst>
      <p:ext uri="{BB962C8B-B14F-4D97-AF65-F5344CB8AC3E}">
        <p14:creationId xmlns:p14="http://schemas.microsoft.com/office/powerpoint/2010/main" val="10937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0C4AD5-1C5E-417B-A5AC-99E53A15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CA" dirty="0"/>
              <a:t>Database Design</a:t>
            </a:r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A308-CDB0-4594-9739-E1EA4D0E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8" name="Picture 1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F52E60C-664F-47FB-984F-0D5E29392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09" y="429818"/>
            <a:ext cx="4336998" cy="537089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6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203B-FF73-4D4F-A31D-1E000AD6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8558-9EDB-49AD-8D40-D92750B29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used in Web Development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NodeJS, Express, MySQL, Bcrypt, Sequelize, Multer</a:t>
            </a:r>
          </a:p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Angular, Bootstrap 5, file-saver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231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83D3-6DE3-4E06-96FA-862C7BAE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0B31-398A-4DE4-82DD-404DD6D0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  <a:p>
            <a:r>
              <a:rPr lang="en-US" dirty="0"/>
              <a:t>Session token generation and tracking</a:t>
            </a:r>
          </a:p>
          <a:p>
            <a:r>
              <a:rPr lang="en-CA" dirty="0"/>
              <a:t>File upload and download</a:t>
            </a:r>
          </a:p>
        </p:txBody>
      </p:sp>
    </p:spTree>
    <p:extLst>
      <p:ext uri="{BB962C8B-B14F-4D97-AF65-F5344CB8AC3E}">
        <p14:creationId xmlns:p14="http://schemas.microsoft.com/office/powerpoint/2010/main" val="5126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6A0-5E66-49AB-ADD1-36F3B5D9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12F0-3D74-4DA0-B2E5-9C5ECBA4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</a:t>
            </a:r>
          </a:p>
          <a:p>
            <a:r>
              <a:rPr lang="en-US" dirty="0"/>
              <a:t>Precise</a:t>
            </a:r>
            <a:r>
              <a:rPr lang="en-CA" dirty="0"/>
              <a:t> target market</a:t>
            </a:r>
          </a:p>
          <a:p>
            <a:r>
              <a:rPr lang="en-CA" dirty="0"/>
              <a:t>Attractive and familiar layout to applicant (programmer)</a:t>
            </a:r>
          </a:p>
          <a:p>
            <a:r>
              <a:rPr lang="en-CA" dirty="0"/>
              <a:t>Microservices that help both employers and applicant in the process</a:t>
            </a:r>
          </a:p>
        </p:txBody>
      </p:sp>
    </p:spTree>
    <p:extLst>
      <p:ext uri="{BB962C8B-B14F-4D97-AF65-F5344CB8AC3E}">
        <p14:creationId xmlns:p14="http://schemas.microsoft.com/office/powerpoint/2010/main" val="359483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0E01-4EEB-4A3B-A1EA-5480A7FC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529191"/>
            <a:ext cx="9603275" cy="12769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0003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281</TotalTime>
  <Words>208</Words>
  <Application>Microsoft Office PowerPoint</Application>
  <PresentationFormat>Widescreen</PresentationFormat>
  <Paragraphs>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Coheire</vt:lpstr>
      <vt:lpstr>Intro</vt:lpstr>
      <vt:lpstr>Design </vt:lpstr>
      <vt:lpstr>Database Design</vt:lpstr>
      <vt:lpstr>Implementation</vt:lpstr>
      <vt:lpstr>Challenges </vt:lpstr>
      <vt:lpstr>Marketing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Cohire</dc:title>
  <dc:creator>rocky li</dc:creator>
  <cp:lastModifiedBy>rocky li</cp:lastModifiedBy>
  <cp:revision>6</cp:revision>
  <dcterms:created xsi:type="dcterms:W3CDTF">2021-08-16T01:42:30Z</dcterms:created>
  <dcterms:modified xsi:type="dcterms:W3CDTF">2021-08-16T20:34:21Z</dcterms:modified>
</cp:coreProperties>
</file>