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A5C9-994A-698C-A184-7010F41A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3E46-BF3C-1E80-2233-5A9CC005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CD93-2AFF-B945-2C7D-B8D618A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15C6-21F2-05FE-608E-59187CAF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0504-A702-5B35-054E-6FBE5D6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088F-6BF0-87DF-260A-64067A4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C853B-69FE-3AA3-CEC0-2C06AE32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BAB8-F5D2-D8E9-A107-47DDA902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B3A-4255-A3B2-77CF-42766B1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A2AE-08C7-21C8-E976-B36757A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B7E74-F2F7-60A5-C96C-137EDF8B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DF81B-BE8F-C50F-9CF3-30A2CFBD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26EF-9F4B-DDD5-1AA9-EEDE4A1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95D1-7084-187C-1104-A3693680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5F11-1C62-FA8A-5F0E-B02AD9E2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92DE-58EE-41AC-9D19-961CEF45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F8AE-8D63-2426-9B81-78B41E79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F81E-A9F9-CB30-49EC-81AFE7CE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59D3-F2CC-7F37-9044-D766F4C3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45B2-F270-B31C-29DE-0C5C7C5A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FC9C-4C06-6D04-71B9-75D817F7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C206E-7424-82CA-8F55-FFA9C862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0262-89B4-689D-D1FB-A0531F4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4159-0586-DDA5-80A0-B3CFCB76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3385-297A-F9DA-A451-F1246E9B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7A45-184B-B65D-FCBA-FCAA5556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75C6-5A0C-DF0D-3A32-2E6CE49C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871B-F64C-62A8-1166-377201C60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E5B43-C1C4-C50C-E621-EF4591DF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29D5-9707-7F75-E5EB-962E229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4804-1838-EA66-2131-73847906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A94C-DA47-494F-2FAB-AC14592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4D8C-FF83-981D-C3FA-98F967F2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CB31-D4F9-0EA2-94AC-5B0BA90BB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0E00-636E-5CE0-2033-1E00D7EAC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EAE70-BB7B-466D-2B7E-4E4A6D956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79772-5C1E-EAB7-1BB3-7BBF4996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EC05-F06F-B053-A1F3-459A720F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11813-99A2-5457-BF2F-1066D2D9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1CB8-1226-ACF7-1004-AAD702AC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AFD09-9E42-F41D-172C-9B004895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41173-8E54-7492-6B4A-77A0415F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568A3-F8F9-8F7A-B076-857F66B0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BD92-18C6-71B0-26F7-DB90C92F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0A542-961A-4CBA-C26A-A29581D1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39D28-5757-8D29-CD9D-9D0B337A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D4E-B015-A800-DA68-33648E7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EF3-CF44-F81C-E191-30EF7B97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AAC-25A5-C8E2-F0EA-2838271E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5ED7D-C7A1-B908-96BB-52904364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FE86-5532-C8C0-403B-B3F6E9A3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62AD-1552-FA37-5293-315D61C4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DCD9-9BAA-544C-6921-A6CE4B2A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89039-94B4-46C1-8D4F-BC17F21D8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86CD-B808-DE53-D015-A2DE0D9B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8FB0-E6DE-E5F1-3848-C04A665B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5CF06-7255-1967-E15E-7D3FD9A9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9E805-B629-AFDE-FE01-D9D7675C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944ED-B85F-4CF8-479D-C366A8A8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E2BB-6591-821C-54AE-52D5E0B6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3910-8D66-9C57-104E-CE8683611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44A-4176-438A-A502-1DF46C47F68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20D2-7BF7-1E03-FABD-B5C7B2EE0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DF9E-242E-F2BB-378C-EF8207B08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F9C4-7BE6-4577-B9FF-FFFFE349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F2509-1CD1-6B16-79D1-58D487A5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Soccer Player Analysis</a:t>
            </a:r>
            <a:br>
              <a:rPr lang="en-US" sz="4000">
                <a:solidFill>
                  <a:schemeClr val="tx2"/>
                </a:solidFill>
              </a:rPr>
            </a:b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A8E62FF5-75CE-7DAC-BE63-235724DDC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40D2D1-5AE8-A2D0-BBC7-32A9C3FB1818}"/>
              </a:ext>
            </a:extLst>
          </p:cNvPr>
          <p:cNvSpPr txBox="1"/>
          <p:nvPr/>
        </p:nvSpPr>
        <p:spPr>
          <a:xfrm>
            <a:off x="6594765" y="5213961"/>
            <a:ext cx="435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Analysts: </a:t>
            </a:r>
            <a:r>
              <a:rPr lang="en-US" dirty="0" err="1"/>
              <a:t>Alexandr</a:t>
            </a:r>
            <a:r>
              <a:rPr lang="en-US" dirty="0"/>
              <a:t> </a:t>
            </a:r>
            <a:r>
              <a:rPr lang="en-US" dirty="0" err="1"/>
              <a:t>Gorbulin</a:t>
            </a:r>
            <a:r>
              <a:rPr lang="en-US" dirty="0"/>
              <a:t>,</a:t>
            </a:r>
          </a:p>
          <a:p>
            <a:r>
              <a:rPr lang="en-US" dirty="0"/>
              <a:t>Rocky Owens, and Francis </a:t>
            </a:r>
            <a:r>
              <a:rPr lang="en-US" dirty="0" err="1"/>
              <a:t>Shobo</a:t>
            </a:r>
            <a:endParaRPr lang="en-US" dirty="0"/>
          </a:p>
          <a:p>
            <a:endParaRPr lang="en-US" dirty="0"/>
          </a:p>
          <a:p>
            <a:r>
              <a:rPr lang="en-US" dirty="0"/>
              <a:t>February 8, 2023</a:t>
            </a:r>
          </a:p>
        </p:txBody>
      </p:sp>
    </p:spTree>
    <p:extLst>
      <p:ext uri="{BB962C8B-B14F-4D97-AF65-F5344CB8AC3E}">
        <p14:creationId xmlns:p14="http://schemas.microsoft.com/office/powerpoint/2010/main" val="112033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22DB-CA39-D052-E792-18A4181A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league in which the player plays affect their value, goals scored, and minutes played?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6E4-F8E7-13B1-4D27-F96ECB11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A68-E792-4E15-D359-7FCA513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number of tackles and tackles won relate to the player's position?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D9F1-E3B6-42A2-A245-6DB9AB65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DB13-73A0-CB89-9198-188F3211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9E02-62AB-F2D4-FB82-892D87CE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up summaries, major findings, and implications.</a:t>
            </a:r>
          </a:p>
          <a:p>
            <a:r>
              <a:rPr lang="en-US" dirty="0"/>
              <a:t>Each question answered precisely with ample info</a:t>
            </a:r>
          </a:p>
          <a:p>
            <a:r>
              <a:rPr lang="en-US" dirty="0"/>
              <a:t>Findings strongly support #s &amp; viz</a:t>
            </a:r>
          </a:p>
          <a:p>
            <a:r>
              <a:rPr lang="en-US" dirty="0"/>
              <a:t>Each question supported with statistical analysis (aggregation, correlation, comparison, summary stats, sentiment analysis, time series analysis, liner regression,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D100-BFD4-438C-C29C-1B34329E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Scope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A801-F021-4846-ABD6-7101EF36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Kaggle.com merged data set from trasnfermarkt.de and fbref.com, soccer players from the top five European leagues are analyzed using statistics to determine the relationship to player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lose up of pages of an open book in a bright studio">
            <a:extLst>
              <a:ext uri="{FF2B5EF4-FFF2-40B4-BE49-F238E27FC236}">
                <a16:creationId xmlns:a16="http://schemas.microsoft.com/office/drawing/2014/main" id="{A02DF2E6-AFC1-FAE4-F3BF-5406FCCD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8" y="3262745"/>
            <a:ext cx="8118764" cy="3300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508F2-BD2E-4432-DBCF-5F6B1221A105}"/>
              </a:ext>
            </a:extLst>
          </p:cNvPr>
          <p:cNvSpPr txBox="1"/>
          <p:nvPr/>
        </p:nvSpPr>
        <p:spPr>
          <a:xfrm>
            <a:off x="1348509" y="3694545"/>
            <a:ext cx="193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*Insert image of data set rows &amp; columns here.</a:t>
            </a:r>
          </a:p>
        </p:txBody>
      </p:sp>
    </p:spTree>
    <p:extLst>
      <p:ext uri="{BB962C8B-B14F-4D97-AF65-F5344CB8AC3E}">
        <p14:creationId xmlns:p14="http://schemas.microsoft.com/office/powerpoint/2010/main" val="26033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EB2A-66A2-6691-FC6A-3408891F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EC2D-929C-B3E7-9E35-97B60562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Which nationality has the most valuable players?</a:t>
            </a:r>
          </a:p>
          <a:p>
            <a:r>
              <a:rPr lang="en-US" dirty="0"/>
              <a:t>2. Which league has the most valuable players?</a:t>
            </a:r>
          </a:p>
          <a:p>
            <a:r>
              <a:rPr lang="en-US" dirty="0"/>
              <a:t>3. What is foot preference in relation to goals scored?</a:t>
            </a:r>
          </a:p>
          <a:p>
            <a:r>
              <a:rPr lang="en-US" dirty="0"/>
              <a:t>4. Which player plays the most minutes and receives the most red cards?</a:t>
            </a:r>
          </a:p>
          <a:p>
            <a:r>
              <a:rPr lang="en-US" dirty="0"/>
              <a:t>5. At what age is a soccer player at their highest value?</a:t>
            </a:r>
          </a:p>
          <a:p>
            <a:r>
              <a:rPr lang="en-US" dirty="0"/>
              <a:t>6. Which squad is the most valuable?</a:t>
            </a:r>
          </a:p>
          <a:p>
            <a:r>
              <a:rPr lang="en-US" dirty="0"/>
              <a:t>7.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league in which the player plays affect their value, goals scored, and minutes played?</a:t>
            </a:r>
            <a:endParaRPr lang="en-US" dirty="0"/>
          </a:p>
          <a:p>
            <a:r>
              <a:rPr lang="en-US" dirty="0"/>
              <a:t>8.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number of tackles and tackles won relate to the player's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3BB6-D6F6-3AC9-77E9-F70F4643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nationality has the most valuable players?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54B-53BF-2DFC-C4E4-0E4C5D2C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E5FD-AD70-1198-958E-5FA2259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Which league has the most valuable players?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4C6C-FE37-1697-6BED-5A2CE39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A177-40AC-7991-9A37-00BA99DE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What is foot preference in relation to goals scored?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EB9-EAC7-8E2E-152D-75CD943F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F82F-DC83-0E30-626C-12F68B4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Which player plays the most minutes and receives the most red cards?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A77-C092-DB52-CA32-C18FA118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7B58-0DE1-F1E7-5B94-F76E7822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At what age is a soccer player at their highest value?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B923-9836-14E1-8ECF-E010CE71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5B68-C44B-FAE2-14D7-54558F0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Which squad is the most valuable?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441A-BADB-7E0C-0884-E5936FF2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Soccer Player Analysis </vt:lpstr>
      <vt:lpstr>Scope &amp; Purpose</vt:lpstr>
      <vt:lpstr>Analysis Questions:</vt:lpstr>
      <vt:lpstr>1. Which nationality has the most valuable players?</vt:lpstr>
      <vt:lpstr>2. Which league has the most valuable players? </vt:lpstr>
      <vt:lpstr>3. What is foot preference in relation to goals scored? </vt:lpstr>
      <vt:lpstr>4. Which player plays the most minutes and receives the most red cards? </vt:lpstr>
      <vt:lpstr>5. At what age is a soccer player at their highest value? </vt:lpstr>
      <vt:lpstr>6. Which squad is the most valuable? </vt:lpstr>
      <vt:lpstr>7. How does the league in which the player plays affect their value, goals scored, and minutes played? </vt:lpstr>
      <vt:lpstr>8. How does the number of tackles and tackles won relate to the player's position? </vt:lpstr>
      <vt:lpstr>Analysis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Player Analysis </dc:title>
  <dc:creator>Rocky Owens</dc:creator>
  <cp:lastModifiedBy>Rocky Owens</cp:lastModifiedBy>
  <cp:revision>1</cp:revision>
  <dcterms:created xsi:type="dcterms:W3CDTF">2023-02-07T02:41:11Z</dcterms:created>
  <dcterms:modified xsi:type="dcterms:W3CDTF">2023-02-07T03:13:34Z</dcterms:modified>
</cp:coreProperties>
</file>