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bXHJIxZRRxNQB+iKF9x8uGxDF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2880"/>
        <p:guide pos="3841"/>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cky Owens" userId="57720726cf3eca6a" providerId="LiveId" clId="{1B2C2E8E-DF64-4B88-ACBC-7C691222101A}"/>
    <pc:docChg chg="undo custSel modSld">
      <pc:chgData name="Rocky Owens" userId="57720726cf3eca6a" providerId="LiveId" clId="{1B2C2E8E-DF64-4B88-ACBC-7C691222101A}" dt="2023-02-09T01:21:35.569" v="125" actId="1035"/>
      <pc:docMkLst>
        <pc:docMk/>
      </pc:docMkLst>
      <pc:sldChg chg="modSp mod">
        <pc:chgData name="Rocky Owens" userId="57720726cf3eca6a" providerId="LiveId" clId="{1B2C2E8E-DF64-4B88-ACBC-7C691222101A}" dt="2023-02-09T00:35:19.476" v="16" actId="1036"/>
        <pc:sldMkLst>
          <pc:docMk/>
          <pc:sldMk cId="0" sldId="257"/>
        </pc:sldMkLst>
        <pc:picChg chg="mod">
          <ac:chgData name="Rocky Owens" userId="57720726cf3eca6a" providerId="LiveId" clId="{1B2C2E8E-DF64-4B88-ACBC-7C691222101A}" dt="2023-02-09T00:35:19.476" v="16" actId="1036"/>
          <ac:picMkLst>
            <pc:docMk/>
            <pc:sldMk cId="0" sldId="257"/>
            <ac:picMk id="65" creationId="{00000000-0000-0000-0000-000000000000}"/>
          </ac:picMkLst>
        </pc:picChg>
      </pc:sldChg>
      <pc:sldChg chg="delSp modSp mod">
        <pc:chgData name="Rocky Owens" userId="57720726cf3eca6a" providerId="LiveId" clId="{1B2C2E8E-DF64-4B88-ACBC-7C691222101A}" dt="2023-02-09T01:20:08.244" v="77" actId="1076"/>
        <pc:sldMkLst>
          <pc:docMk/>
          <pc:sldMk cId="0" sldId="258"/>
        </pc:sldMkLst>
        <pc:picChg chg="mod">
          <ac:chgData name="Rocky Owens" userId="57720726cf3eca6a" providerId="LiveId" clId="{1B2C2E8E-DF64-4B88-ACBC-7C691222101A}" dt="2023-02-09T01:19:55.787" v="75" actId="14100"/>
          <ac:picMkLst>
            <pc:docMk/>
            <pc:sldMk cId="0" sldId="258"/>
            <ac:picMk id="72" creationId="{00000000-0000-0000-0000-000000000000}"/>
          </ac:picMkLst>
        </pc:picChg>
        <pc:picChg chg="del">
          <ac:chgData name="Rocky Owens" userId="57720726cf3eca6a" providerId="LiveId" clId="{1B2C2E8E-DF64-4B88-ACBC-7C691222101A}" dt="2023-02-09T01:19:23.619" v="40" actId="478"/>
          <ac:picMkLst>
            <pc:docMk/>
            <pc:sldMk cId="0" sldId="258"/>
            <ac:picMk id="73" creationId="{00000000-0000-0000-0000-000000000000}"/>
          </ac:picMkLst>
        </pc:picChg>
        <pc:picChg chg="mod">
          <ac:chgData name="Rocky Owens" userId="57720726cf3eca6a" providerId="LiveId" clId="{1B2C2E8E-DF64-4B88-ACBC-7C691222101A}" dt="2023-02-09T01:20:08.244" v="77" actId="1076"/>
          <ac:picMkLst>
            <pc:docMk/>
            <pc:sldMk cId="0" sldId="258"/>
            <ac:picMk id="74" creationId="{00000000-0000-0000-0000-000000000000}"/>
          </ac:picMkLst>
        </pc:picChg>
      </pc:sldChg>
      <pc:sldChg chg="delSp modSp mod">
        <pc:chgData name="Rocky Owens" userId="57720726cf3eca6a" providerId="LiveId" clId="{1B2C2E8E-DF64-4B88-ACBC-7C691222101A}" dt="2023-02-09T01:21:35.569" v="125" actId="1035"/>
        <pc:sldMkLst>
          <pc:docMk/>
          <pc:sldMk cId="0" sldId="261"/>
        </pc:sldMkLst>
        <pc:spChg chg="mod">
          <ac:chgData name="Rocky Owens" userId="57720726cf3eca6a" providerId="LiveId" clId="{1B2C2E8E-DF64-4B88-ACBC-7C691222101A}" dt="2023-02-09T01:21:35.569" v="125" actId="1035"/>
          <ac:spMkLst>
            <pc:docMk/>
            <pc:sldMk cId="0" sldId="261"/>
            <ac:spMk id="102" creationId="{00000000-0000-0000-0000-000000000000}"/>
          </ac:spMkLst>
        </pc:spChg>
        <pc:spChg chg="mod">
          <ac:chgData name="Rocky Owens" userId="57720726cf3eca6a" providerId="LiveId" clId="{1B2C2E8E-DF64-4B88-ACBC-7C691222101A}" dt="2023-02-09T01:21:35.569" v="125" actId="1035"/>
          <ac:spMkLst>
            <pc:docMk/>
            <pc:sldMk cId="0" sldId="261"/>
            <ac:spMk id="104" creationId="{00000000-0000-0000-0000-000000000000}"/>
          </ac:spMkLst>
        </pc:spChg>
        <pc:spChg chg="mod">
          <ac:chgData name="Rocky Owens" userId="57720726cf3eca6a" providerId="LiveId" clId="{1B2C2E8E-DF64-4B88-ACBC-7C691222101A}" dt="2023-02-09T01:21:35.569" v="125" actId="1035"/>
          <ac:spMkLst>
            <pc:docMk/>
            <pc:sldMk cId="0" sldId="261"/>
            <ac:spMk id="106" creationId="{00000000-0000-0000-0000-000000000000}"/>
          </ac:spMkLst>
        </pc:spChg>
        <pc:picChg chg="del">
          <ac:chgData name="Rocky Owens" userId="57720726cf3eca6a" providerId="LiveId" clId="{1B2C2E8E-DF64-4B88-ACBC-7C691222101A}" dt="2023-02-09T01:21:28.983" v="92" actId="478"/>
          <ac:picMkLst>
            <pc:docMk/>
            <pc:sldMk cId="0" sldId="261"/>
            <ac:picMk id="100" creationId="{00000000-0000-0000-0000-000000000000}"/>
          </ac:picMkLst>
        </pc:picChg>
        <pc:picChg chg="mod">
          <ac:chgData name="Rocky Owens" userId="57720726cf3eca6a" providerId="LiveId" clId="{1B2C2E8E-DF64-4B88-ACBC-7C691222101A}" dt="2023-02-09T01:21:35.569" v="125" actId="1035"/>
          <ac:picMkLst>
            <pc:docMk/>
            <pc:sldMk cId="0" sldId="261"/>
            <ac:picMk id="101" creationId="{00000000-0000-0000-0000-000000000000}"/>
          </ac:picMkLst>
        </pc:picChg>
        <pc:picChg chg="mod">
          <ac:chgData name="Rocky Owens" userId="57720726cf3eca6a" providerId="LiveId" clId="{1B2C2E8E-DF64-4B88-ACBC-7C691222101A}" dt="2023-02-09T01:21:35.569" v="125" actId="1035"/>
          <ac:picMkLst>
            <pc:docMk/>
            <pc:sldMk cId="0" sldId="261"/>
            <ac:picMk id="103" creationId="{00000000-0000-0000-0000-000000000000}"/>
          </ac:picMkLst>
        </pc:picChg>
        <pc:picChg chg="mod">
          <ac:chgData name="Rocky Owens" userId="57720726cf3eca6a" providerId="LiveId" clId="{1B2C2E8E-DF64-4B88-ACBC-7C691222101A}" dt="2023-02-09T01:21:35.569" v="125" actId="1035"/>
          <ac:picMkLst>
            <pc:docMk/>
            <pc:sldMk cId="0" sldId="261"/>
            <ac:picMk id="105" creationId="{00000000-0000-0000-0000-000000000000}"/>
          </ac:picMkLst>
        </pc:picChg>
      </pc:sldChg>
      <pc:sldChg chg="modSp mod">
        <pc:chgData name="Rocky Owens" userId="57720726cf3eca6a" providerId="LiveId" clId="{1B2C2E8E-DF64-4B88-ACBC-7C691222101A}" dt="2023-02-09T01:21:04.495" v="91" actId="1076"/>
        <pc:sldMkLst>
          <pc:docMk/>
          <pc:sldMk cId="0" sldId="264"/>
        </pc:sldMkLst>
        <pc:picChg chg="mod">
          <ac:chgData name="Rocky Owens" userId="57720726cf3eca6a" providerId="LiveId" clId="{1B2C2E8E-DF64-4B88-ACBC-7C691222101A}" dt="2023-02-09T01:20:51.614" v="89" actId="1037"/>
          <ac:picMkLst>
            <pc:docMk/>
            <pc:sldMk cId="0" sldId="264"/>
            <ac:picMk id="129" creationId="{00000000-0000-0000-0000-000000000000}"/>
          </ac:picMkLst>
        </pc:picChg>
        <pc:picChg chg="mod">
          <ac:chgData name="Rocky Owens" userId="57720726cf3eca6a" providerId="LiveId" clId="{1B2C2E8E-DF64-4B88-ACBC-7C691222101A}" dt="2023-02-09T01:21:04.495" v="91" actId="1076"/>
          <ac:picMkLst>
            <pc:docMk/>
            <pc:sldMk cId="0" sldId="264"/>
            <ac:picMk id="130" creationId="{00000000-0000-0000-0000-000000000000}"/>
          </ac:picMkLst>
        </pc:picChg>
      </pc:sldChg>
      <pc:sldChg chg="modSp mod">
        <pc:chgData name="Rocky Owens" userId="57720726cf3eca6a" providerId="LiveId" clId="{1B2C2E8E-DF64-4B88-ACBC-7C691222101A}" dt="2023-02-09T00:41:38.957" v="39" actId="20577"/>
        <pc:sldMkLst>
          <pc:docMk/>
          <pc:sldMk cId="0" sldId="266"/>
        </pc:sldMkLst>
        <pc:spChg chg="mod">
          <ac:chgData name="Rocky Owens" userId="57720726cf3eca6a" providerId="LiveId" clId="{1B2C2E8E-DF64-4B88-ACBC-7C691222101A}" dt="2023-02-09T00:41:38.957" v="39" actId="20577"/>
          <ac:spMkLst>
            <pc:docMk/>
            <pc:sldMk cId="0" sldId="266"/>
            <ac:spMk id="14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3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3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3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3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3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3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3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3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3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 name="Google Shape;5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400"/>
              <a:buFont typeface="Malgun Gothic"/>
              <a:buNone/>
            </a:pPr>
            <a:r>
              <a:rPr lang="en-US" sz="1400"/>
              <a:t>Pair plot created to check for dependencies of the relationship between chosen variables.</a:t>
            </a:r>
            <a:endParaRPr/>
          </a:p>
          <a:p>
            <a:pPr marL="0" lvl="0" indent="0" algn="l" rtl="0">
              <a:spcBef>
                <a:spcPts val="0"/>
              </a:spcBef>
              <a:spcAft>
                <a:spcPts val="0"/>
              </a:spcAft>
              <a:buNone/>
            </a:pPr>
            <a:endParaRPr/>
          </a:p>
        </p:txBody>
      </p:sp>
      <p:sp>
        <p:nvSpPr>
          <p:cNvPr id="69" name="Google Shape;69;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Highlight the importance or value of the parameters used to identify top 10 players. For example if to put value of the player in the first place the table will show one list of players, if to put number of goals then list will be different. A small p-value indicates that the difference between the sample means is statistically significant and suggests that  the null hypothesis can be rejected.</a:t>
            </a:r>
            <a:endParaRPr/>
          </a:p>
        </p:txBody>
      </p:sp>
      <p:sp>
        <p:nvSpPr>
          <p:cNvPr id="97" name="Google Shape;9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7" name="Google Shape;11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15"/>
        <p:cNvGrpSpPr/>
        <p:nvPr/>
      </p:nvGrpSpPr>
      <p:grpSpPr>
        <a:xfrm>
          <a:off x="0" y="0"/>
          <a:ext cx="0" cy="0"/>
          <a:chOff x="0" y="0"/>
          <a:chExt cx="0" cy="0"/>
        </a:xfrm>
      </p:grpSpPr>
      <p:pic>
        <p:nvPicPr>
          <p:cNvPr id="16" name="Google Shape;16;p15"/>
          <p:cNvPicPr preferRelativeResize="0"/>
          <p:nvPr/>
        </p:nvPicPr>
        <p:blipFill rotWithShape="1">
          <a:blip r:embed="rId2">
            <a:alphaModFix/>
          </a:blip>
          <a:srcRect/>
          <a:stretch/>
        </p:blipFill>
        <p:spPr>
          <a:xfrm>
            <a:off x="2209" y="1240"/>
            <a:ext cx="12189788" cy="6856756"/>
          </a:xfrm>
          <a:prstGeom prst="rect">
            <a:avLst/>
          </a:prstGeom>
          <a:noFill/>
          <a:ln>
            <a:noFill/>
          </a:ln>
        </p:spPr>
      </p:pic>
      <p:sp>
        <p:nvSpPr>
          <p:cNvPr id="17" name="Google Shape;17;p15"/>
          <p:cNvSpPr txBox="1">
            <a:spLocks noGrp="1"/>
          </p:cNvSpPr>
          <p:nvPr>
            <p:ph type="dt" idx="10"/>
          </p:nvPr>
        </p:nvSpPr>
        <p:spPr>
          <a:xfrm>
            <a:off x="609601" y="6429399"/>
            <a:ext cx="2844800" cy="292079"/>
          </a:xfrm>
          <a:prstGeom prst="rect">
            <a:avLst/>
          </a:prstGeom>
          <a:noFill/>
          <a:ln>
            <a:noFill/>
          </a:ln>
        </p:spPr>
        <p:txBody>
          <a:bodyPr spcFirstLastPara="1" wrap="square" lIns="99550" tIns="49775" rIns="99550" bIns="497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5"/>
          <p:cNvSpPr txBox="1">
            <a:spLocks noGrp="1"/>
          </p:cNvSpPr>
          <p:nvPr>
            <p:ph type="ftr" idx="11"/>
          </p:nvPr>
        </p:nvSpPr>
        <p:spPr>
          <a:xfrm>
            <a:off x="4165602" y="6429399"/>
            <a:ext cx="3860800" cy="292079"/>
          </a:xfrm>
          <a:prstGeom prst="rect">
            <a:avLst/>
          </a:prstGeom>
          <a:noFill/>
          <a:ln>
            <a:noFill/>
          </a:ln>
        </p:spPr>
        <p:txBody>
          <a:bodyPr spcFirstLastPara="1" wrap="square" lIns="99550" tIns="49775" rIns="99550" bIns="497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ldNum" idx="12"/>
          </p:nvPr>
        </p:nvSpPr>
        <p:spPr>
          <a:xfrm>
            <a:off x="8737601" y="6429399"/>
            <a:ext cx="2844800" cy="292079"/>
          </a:xfrm>
          <a:prstGeom prst="rect">
            <a:avLst/>
          </a:prstGeom>
          <a:noFill/>
          <a:ln>
            <a:noFill/>
          </a:ln>
        </p:spPr>
        <p:txBody>
          <a:bodyPr spcFirstLastPara="1" wrap="square" lIns="99550" tIns="49775" rIns="99550" bIns="49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15"/>
          <p:cNvSpPr txBox="1">
            <a:spLocks noGrp="1"/>
          </p:cNvSpPr>
          <p:nvPr>
            <p:ph type="ctrTitle"/>
          </p:nvPr>
        </p:nvSpPr>
        <p:spPr>
          <a:xfrm>
            <a:off x="911424" y="1052736"/>
            <a:ext cx="5544616" cy="1872208"/>
          </a:xfrm>
          <a:prstGeom prst="rect">
            <a:avLst/>
          </a:prstGeom>
          <a:noFill/>
          <a:ln>
            <a:noFill/>
          </a:ln>
        </p:spPr>
        <p:txBody>
          <a:bodyPr spcFirstLastPara="1" wrap="square" lIns="99550" tIns="49775" rIns="99550" bIns="49775" anchor="t" anchorCtr="0">
            <a:noAutofit/>
          </a:bodyPr>
          <a:lstStyle>
            <a:lvl1pPr lvl="0" algn="l">
              <a:lnSpc>
                <a:spcPct val="100000"/>
              </a:lnSpc>
              <a:spcBef>
                <a:spcPts val="0"/>
              </a:spcBef>
              <a:spcAft>
                <a:spcPts val="0"/>
              </a:spcAft>
              <a:buClr>
                <a:schemeClr val="hlink"/>
              </a:buClr>
              <a:buSzPts val="5800"/>
              <a:buFont typeface="Gulimche"/>
              <a:buNone/>
              <a:defRPr sz="58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사용자 지정 레이아웃">
  <p:cSld name="사용자 지정 레이아웃">
    <p:bg>
      <p:bgPr>
        <a:solidFill>
          <a:schemeClr val="lt1"/>
        </a:solidFill>
        <a:effectLst/>
      </p:bgPr>
    </p:bg>
    <p:spTree>
      <p:nvGrpSpPr>
        <p:cNvPr id="1" name="Shape 21"/>
        <p:cNvGrpSpPr/>
        <p:nvPr/>
      </p:nvGrpSpPr>
      <p:grpSpPr>
        <a:xfrm>
          <a:off x="0" y="0"/>
          <a:ext cx="0" cy="0"/>
          <a:chOff x="0" y="0"/>
          <a:chExt cx="0" cy="0"/>
        </a:xfrm>
      </p:grpSpPr>
      <p:pic>
        <p:nvPicPr>
          <p:cNvPr id="22" name="Google Shape;22;p16"/>
          <p:cNvPicPr preferRelativeResize="0"/>
          <p:nvPr/>
        </p:nvPicPr>
        <p:blipFill rotWithShape="1">
          <a:blip r:embed="rId2">
            <a:alphaModFix/>
          </a:blip>
          <a:srcRect/>
          <a:stretch/>
        </p:blipFill>
        <p:spPr>
          <a:xfrm>
            <a:off x="2209" y="1240"/>
            <a:ext cx="12189788" cy="6856756"/>
          </a:xfrm>
          <a:prstGeom prst="rect">
            <a:avLst/>
          </a:prstGeom>
          <a:noFill/>
          <a:ln>
            <a:noFill/>
          </a:ln>
        </p:spPr>
      </p:pic>
      <p:sp>
        <p:nvSpPr>
          <p:cNvPr id="23" name="Google Shape;23;p16"/>
          <p:cNvSpPr txBox="1">
            <a:spLocks noGrp="1"/>
          </p:cNvSpPr>
          <p:nvPr>
            <p:ph type="dt" idx="10"/>
          </p:nvPr>
        </p:nvSpPr>
        <p:spPr>
          <a:xfrm>
            <a:off x="609601" y="6429399"/>
            <a:ext cx="2844800" cy="292079"/>
          </a:xfrm>
          <a:prstGeom prst="rect">
            <a:avLst/>
          </a:prstGeom>
          <a:noFill/>
          <a:ln>
            <a:noFill/>
          </a:ln>
        </p:spPr>
        <p:txBody>
          <a:bodyPr spcFirstLastPara="1" wrap="square" lIns="99550" tIns="49775" rIns="99550" bIns="497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ftr" idx="11"/>
          </p:nvPr>
        </p:nvSpPr>
        <p:spPr>
          <a:xfrm>
            <a:off x="4165602" y="6429399"/>
            <a:ext cx="3860800" cy="292079"/>
          </a:xfrm>
          <a:prstGeom prst="rect">
            <a:avLst/>
          </a:prstGeom>
          <a:noFill/>
          <a:ln>
            <a:noFill/>
          </a:ln>
        </p:spPr>
        <p:txBody>
          <a:bodyPr spcFirstLastPara="1" wrap="square" lIns="99550" tIns="49775" rIns="99550" bIns="497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sldNum" idx="12"/>
          </p:nvPr>
        </p:nvSpPr>
        <p:spPr>
          <a:xfrm>
            <a:off x="8737601" y="6429399"/>
            <a:ext cx="2844800" cy="292079"/>
          </a:xfrm>
          <a:prstGeom prst="rect">
            <a:avLst/>
          </a:prstGeom>
          <a:noFill/>
          <a:ln>
            <a:noFill/>
          </a:ln>
        </p:spPr>
        <p:txBody>
          <a:bodyPr spcFirstLastPara="1" wrap="square" lIns="99550" tIns="49775" rIns="99550" bIns="49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16"/>
          <p:cNvSpPr txBox="1">
            <a:spLocks noGrp="1"/>
          </p:cNvSpPr>
          <p:nvPr>
            <p:ph type="title"/>
          </p:nvPr>
        </p:nvSpPr>
        <p:spPr>
          <a:xfrm>
            <a:off x="262593" y="109163"/>
            <a:ext cx="8276732" cy="798568"/>
          </a:xfrm>
          <a:prstGeom prst="rect">
            <a:avLst/>
          </a:prstGeom>
          <a:noFill/>
          <a:ln>
            <a:noFill/>
          </a:ln>
        </p:spPr>
        <p:txBody>
          <a:bodyPr spcFirstLastPara="1" wrap="square" lIns="99550" tIns="49775" rIns="99550" bIns="49775" anchor="ctr" anchorCtr="0">
            <a:normAutofit/>
          </a:bodyPr>
          <a:lstStyle>
            <a:lvl1pPr lvl="0" algn="l">
              <a:spcBef>
                <a:spcPts val="0"/>
              </a:spcBef>
              <a:spcAft>
                <a:spcPts val="0"/>
              </a:spcAft>
              <a:buClr>
                <a:schemeClr val="lt1"/>
              </a:buClr>
              <a:buSzPts val="4000"/>
              <a:buFont typeface="Calibri"/>
              <a:buNone/>
              <a:defRPr sz="40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6"/>
          <p:cNvSpPr txBox="1">
            <a:spLocks noGrp="1"/>
          </p:cNvSpPr>
          <p:nvPr>
            <p:ph type="body" idx="1"/>
          </p:nvPr>
        </p:nvSpPr>
        <p:spPr>
          <a:xfrm>
            <a:off x="262592" y="1413243"/>
            <a:ext cx="11522780" cy="4823421"/>
          </a:xfrm>
          <a:prstGeom prst="rect">
            <a:avLst/>
          </a:prstGeom>
          <a:noFill/>
          <a:ln>
            <a:noFill/>
          </a:ln>
        </p:spPr>
        <p:txBody>
          <a:bodyPr spcFirstLastPara="1" wrap="square" lIns="99550" tIns="49775" rIns="99550" bIns="49775" anchor="t" anchorCtr="0">
            <a:normAutofit/>
          </a:bodyPr>
          <a:lstStyle>
            <a:lvl1pPr marL="457200" lvl="0" indent="-228600" algn="l">
              <a:spcBef>
                <a:spcPts val="400"/>
              </a:spcBef>
              <a:spcAft>
                <a:spcPts val="0"/>
              </a:spcAft>
              <a:buClr>
                <a:srgbClr val="80C615"/>
              </a:buClr>
              <a:buSzPts val="2000"/>
              <a:buNone/>
              <a:defRPr sz="2000" i="1">
                <a:solidFill>
                  <a:srgbClr val="80C615"/>
                </a:solidFill>
                <a:latin typeface="Calibri"/>
                <a:ea typeface="Calibri"/>
                <a:cs typeface="Calibri"/>
                <a:sym typeface="Calibri"/>
              </a:defRPr>
            </a:lvl1pPr>
            <a:lvl2pPr marL="914400" lvl="1" indent="-228600" algn="l">
              <a:spcBef>
                <a:spcPts val="400"/>
              </a:spcBef>
              <a:spcAft>
                <a:spcPts val="0"/>
              </a:spcAft>
              <a:buClr>
                <a:srgbClr val="80C615"/>
              </a:buClr>
              <a:buSzPts val="2000"/>
              <a:buNone/>
              <a:defRPr sz="2000" i="1">
                <a:solidFill>
                  <a:srgbClr val="80C615"/>
                </a:solidFill>
                <a:latin typeface="Calibri"/>
                <a:ea typeface="Calibri"/>
                <a:cs typeface="Calibri"/>
                <a:sym typeface="Calibri"/>
              </a:defRPr>
            </a:lvl2pPr>
            <a:lvl3pPr marL="1371600" lvl="2" indent="-228600" algn="l">
              <a:spcBef>
                <a:spcPts val="400"/>
              </a:spcBef>
              <a:spcAft>
                <a:spcPts val="0"/>
              </a:spcAft>
              <a:buClr>
                <a:srgbClr val="80C615"/>
              </a:buClr>
              <a:buSzPts val="2000"/>
              <a:buNone/>
              <a:defRPr sz="2000" i="1">
                <a:solidFill>
                  <a:srgbClr val="80C615"/>
                </a:solidFill>
                <a:latin typeface="Calibri"/>
                <a:ea typeface="Calibri"/>
                <a:cs typeface="Calibri"/>
                <a:sym typeface="Calibri"/>
              </a:defRPr>
            </a:lvl3pPr>
            <a:lvl4pPr marL="1828800" lvl="3" indent="-228600" algn="l">
              <a:spcBef>
                <a:spcPts val="400"/>
              </a:spcBef>
              <a:spcAft>
                <a:spcPts val="0"/>
              </a:spcAft>
              <a:buClr>
                <a:srgbClr val="80C615"/>
              </a:buClr>
              <a:buSzPts val="2000"/>
              <a:buNone/>
              <a:defRPr sz="2000" i="1">
                <a:solidFill>
                  <a:srgbClr val="80C615"/>
                </a:solidFill>
                <a:latin typeface="Calibri"/>
                <a:ea typeface="Calibri"/>
                <a:cs typeface="Calibri"/>
                <a:sym typeface="Calibri"/>
              </a:defRPr>
            </a:lvl4pPr>
            <a:lvl5pPr marL="2286000" lvl="4" indent="-228600" algn="l">
              <a:spcBef>
                <a:spcPts val="400"/>
              </a:spcBef>
              <a:spcAft>
                <a:spcPts val="0"/>
              </a:spcAft>
              <a:buClr>
                <a:srgbClr val="80C615"/>
              </a:buClr>
              <a:buSzPts val="2000"/>
              <a:buNone/>
              <a:defRPr sz="2000" i="1">
                <a:solidFill>
                  <a:srgbClr val="80C615"/>
                </a:solidFill>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 및 내용">
  <p:cSld name="제목 및 내용">
    <p:bg>
      <p:bgPr>
        <a:solidFill>
          <a:schemeClr val="lt1"/>
        </a:solidFill>
        <a:effectLst/>
      </p:bgPr>
    </p:bg>
    <p:spTree>
      <p:nvGrpSpPr>
        <p:cNvPr id="1" name="Shape 28"/>
        <p:cNvGrpSpPr/>
        <p:nvPr/>
      </p:nvGrpSpPr>
      <p:grpSpPr>
        <a:xfrm>
          <a:off x="0" y="0"/>
          <a:ext cx="0" cy="0"/>
          <a:chOff x="0" y="0"/>
          <a:chExt cx="0" cy="0"/>
        </a:xfrm>
      </p:grpSpPr>
      <p:pic>
        <p:nvPicPr>
          <p:cNvPr id="29" name="Google Shape;29;p17"/>
          <p:cNvPicPr preferRelativeResize="0"/>
          <p:nvPr/>
        </p:nvPicPr>
        <p:blipFill rotWithShape="1">
          <a:blip r:embed="rId2">
            <a:alphaModFix/>
          </a:blip>
          <a:srcRect/>
          <a:stretch/>
        </p:blipFill>
        <p:spPr>
          <a:xfrm>
            <a:off x="2209" y="1240"/>
            <a:ext cx="12189788" cy="6856756"/>
          </a:xfrm>
          <a:prstGeom prst="rect">
            <a:avLst/>
          </a:prstGeom>
          <a:noFill/>
          <a:ln>
            <a:noFill/>
          </a:ln>
        </p:spPr>
      </p:pic>
      <p:sp>
        <p:nvSpPr>
          <p:cNvPr id="30" name="Google Shape;30;p17"/>
          <p:cNvSpPr txBox="1">
            <a:spLocks noGrp="1"/>
          </p:cNvSpPr>
          <p:nvPr>
            <p:ph type="dt" idx="10"/>
          </p:nvPr>
        </p:nvSpPr>
        <p:spPr>
          <a:xfrm>
            <a:off x="609601" y="6500837"/>
            <a:ext cx="2844800" cy="220641"/>
          </a:xfrm>
          <a:prstGeom prst="rect">
            <a:avLst/>
          </a:prstGeom>
          <a:noFill/>
          <a:ln>
            <a:noFill/>
          </a:ln>
        </p:spPr>
        <p:txBody>
          <a:bodyPr spcFirstLastPara="1" wrap="square" lIns="99550" tIns="49775" rIns="99550" bIns="497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165602" y="6500837"/>
            <a:ext cx="3860800" cy="220641"/>
          </a:xfrm>
          <a:prstGeom prst="rect">
            <a:avLst/>
          </a:prstGeom>
          <a:noFill/>
          <a:ln>
            <a:noFill/>
          </a:ln>
        </p:spPr>
        <p:txBody>
          <a:bodyPr spcFirstLastPara="1" wrap="square" lIns="99550" tIns="49775" rIns="99550" bIns="497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737601" y="6500837"/>
            <a:ext cx="2844800" cy="220641"/>
          </a:xfrm>
          <a:prstGeom prst="rect">
            <a:avLst/>
          </a:prstGeom>
          <a:noFill/>
          <a:ln>
            <a:noFill/>
          </a:ln>
        </p:spPr>
        <p:txBody>
          <a:bodyPr spcFirstLastPara="1" wrap="square" lIns="99550" tIns="49775" rIns="99550" bIns="49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17"/>
          <p:cNvSpPr txBox="1">
            <a:spLocks noGrp="1"/>
          </p:cNvSpPr>
          <p:nvPr>
            <p:ph type="title"/>
          </p:nvPr>
        </p:nvSpPr>
        <p:spPr>
          <a:xfrm>
            <a:off x="262593" y="109163"/>
            <a:ext cx="8276732" cy="798568"/>
          </a:xfrm>
          <a:prstGeom prst="rect">
            <a:avLst/>
          </a:prstGeom>
          <a:noFill/>
          <a:ln>
            <a:noFill/>
          </a:ln>
        </p:spPr>
        <p:txBody>
          <a:bodyPr spcFirstLastPara="1" wrap="square" lIns="99550" tIns="49775" rIns="99550" bIns="49775" anchor="ctr" anchorCtr="0">
            <a:normAutofit/>
          </a:bodyPr>
          <a:lstStyle>
            <a:lvl1pPr lvl="0" algn="l">
              <a:spcBef>
                <a:spcPts val="0"/>
              </a:spcBef>
              <a:spcAft>
                <a:spcPts val="0"/>
              </a:spcAft>
              <a:buClr>
                <a:srgbClr val="80C615"/>
              </a:buClr>
              <a:buSzPts val="4000"/>
              <a:buFont typeface="Calibri"/>
              <a:buNone/>
              <a:defRPr sz="4000" b="1">
                <a:solidFill>
                  <a:srgbClr val="80C615"/>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body" idx="1"/>
          </p:nvPr>
        </p:nvSpPr>
        <p:spPr>
          <a:xfrm>
            <a:off x="262592" y="1413243"/>
            <a:ext cx="11522780" cy="4823421"/>
          </a:xfrm>
          <a:prstGeom prst="rect">
            <a:avLst/>
          </a:prstGeom>
          <a:noFill/>
          <a:ln>
            <a:noFill/>
          </a:ln>
        </p:spPr>
        <p:txBody>
          <a:bodyPr spcFirstLastPara="1" wrap="square" lIns="99550" tIns="49775" rIns="99550" bIns="49775" anchor="t" anchorCtr="0">
            <a:normAutofit/>
          </a:bodyPr>
          <a:lstStyle>
            <a:lvl1pPr marL="457200" lvl="0" indent="-228600" algn="l">
              <a:spcBef>
                <a:spcPts val="400"/>
              </a:spcBef>
              <a:spcAft>
                <a:spcPts val="0"/>
              </a:spcAft>
              <a:buClr>
                <a:srgbClr val="050507"/>
              </a:buClr>
              <a:buSzPts val="2000"/>
              <a:buNone/>
              <a:defRPr sz="2000" i="1">
                <a:solidFill>
                  <a:srgbClr val="050507"/>
                </a:solidFill>
                <a:latin typeface="Calibri"/>
                <a:ea typeface="Calibri"/>
                <a:cs typeface="Calibri"/>
                <a:sym typeface="Calibri"/>
              </a:defRPr>
            </a:lvl1pPr>
            <a:lvl2pPr marL="914400" lvl="1" indent="-228600" algn="l">
              <a:spcBef>
                <a:spcPts val="400"/>
              </a:spcBef>
              <a:spcAft>
                <a:spcPts val="0"/>
              </a:spcAft>
              <a:buClr>
                <a:srgbClr val="050507"/>
              </a:buClr>
              <a:buSzPts val="2000"/>
              <a:buNone/>
              <a:defRPr sz="2000" i="1">
                <a:solidFill>
                  <a:srgbClr val="050507"/>
                </a:solidFill>
                <a:latin typeface="Calibri"/>
                <a:ea typeface="Calibri"/>
                <a:cs typeface="Calibri"/>
                <a:sym typeface="Calibri"/>
              </a:defRPr>
            </a:lvl2pPr>
            <a:lvl3pPr marL="1371600" lvl="2" indent="-228600" algn="l">
              <a:spcBef>
                <a:spcPts val="400"/>
              </a:spcBef>
              <a:spcAft>
                <a:spcPts val="0"/>
              </a:spcAft>
              <a:buClr>
                <a:srgbClr val="050507"/>
              </a:buClr>
              <a:buSzPts val="2000"/>
              <a:buNone/>
              <a:defRPr sz="2000" i="1">
                <a:solidFill>
                  <a:srgbClr val="050507"/>
                </a:solidFill>
                <a:latin typeface="Calibri"/>
                <a:ea typeface="Calibri"/>
                <a:cs typeface="Calibri"/>
                <a:sym typeface="Calibri"/>
              </a:defRPr>
            </a:lvl3pPr>
            <a:lvl4pPr marL="1828800" lvl="3" indent="-228600" algn="l">
              <a:spcBef>
                <a:spcPts val="400"/>
              </a:spcBef>
              <a:spcAft>
                <a:spcPts val="0"/>
              </a:spcAft>
              <a:buClr>
                <a:srgbClr val="050507"/>
              </a:buClr>
              <a:buSzPts val="2000"/>
              <a:buNone/>
              <a:defRPr sz="2000" i="1">
                <a:solidFill>
                  <a:srgbClr val="050507"/>
                </a:solidFill>
                <a:latin typeface="Calibri"/>
                <a:ea typeface="Calibri"/>
                <a:cs typeface="Calibri"/>
                <a:sym typeface="Calibri"/>
              </a:defRPr>
            </a:lvl4pPr>
            <a:lvl5pPr marL="2286000" lvl="4" indent="-228600" algn="l">
              <a:spcBef>
                <a:spcPts val="400"/>
              </a:spcBef>
              <a:spcAft>
                <a:spcPts val="0"/>
              </a:spcAft>
              <a:buClr>
                <a:srgbClr val="050507"/>
              </a:buClr>
              <a:buSzPts val="2000"/>
              <a:buNone/>
              <a:defRPr sz="2000" i="1">
                <a:solidFill>
                  <a:srgbClr val="050507"/>
                </a:solidFill>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구역 머리글">
  <p:cSld name="구역 머리글">
    <p:bg>
      <p:bgPr>
        <a:solidFill>
          <a:schemeClr val="lt1"/>
        </a:solidFill>
        <a:effectLst/>
      </p:bgPr>
    </p:bg>
    <p:spTree>
      <p:nvGrpSpPr>
        <p:cNvPr id="1" name="Shape 35"/>
        <p:cNvGrpSpPr/>
        <p:nvPr/>
      </p:nvGrpSpPr>
      <p:grpSpPr>
        <a:xfrm>
          <a:off x="0" y="0"/>
          <a:ext cx="0" cy="0"/>
          <a:chOff x="0" y="0"/>
          <a:chExt cx="0" cy="0"/>
        </a:xfrm>
      </p:grpSpPr>
      <p:pic>
        <p:nvPicPr>
          <p:cNvPr id="36" name="Google Shape;36;p18"/>
          <p:cNvPicPr preferRelativeResize="0"/>
          <p:nvPr/>
        </p:nvPicPr>
        <p:blipFill rotWithShape="1">
          <a:blip r:embed="rId2">
            <a:alphaModFix/>
          </a:blip>
          <a:srcRect/>
          <a:stretch/>
        </p:blipFill>
        <p:spPr>
          <a:xfrm>
            <a:off x="2209" y="1240"/>
            <a:ext cx="12189788" cy="6856756"/>
          </a:xfrm>
          <a:prstGeom prst="rect">
            <a:avLst/>
          </a:prstGeom>
          <a:noFill/>
          <a:ln>
            <a:noFill/>
          </a:ln>
        </p:spPr>
      </p:pic>
      <p:sp>
        <p:nvSpPr>
          <p:cNvPr id="37" name="Google Shape;37;p18"/>
          <p:cNvSpPr txBox="1">
            <a:spLocks noGrp="1"/>
          </p:cNvSpPr>
          <p:nvPr>
            <p:ph type="dt" idx="10"/>
          </p:nvPr>
        </p:nvSpPr>
        <p:spPr>
          <a:xfrm>
            <a:off x="609601" y="6429399"/>
            <a:ext cx="2844800" cy="292079"/>
          </a:xfrm>
          <a:prstGeom prst="rect">
            <a:avLst/>
          </a:prstGeom>
          <a:noFill/>
          <a:ln>
            <a:noFill/>
          </a:ln>
        </p:spPr>
        <p:txBody>
          <a:bodyPr spcFirstLastPara="1" wrap="square" lIns="99550" tIns="49775" rIns="99550" bIns="497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165602" y="6429399"/>
            <a:ext cx="3860800" cy="292079"/>
          </a:xfrm>
          <a:prstGeom prst="rect">
            <a:avLst/>
          </a:prstGeom>
          <a:noFill/>
          <a:ln>
            <a:noFill/>
          </a:ln>
        </p:spPr>
        <p:txBody>
          <a:bodyPr spcFirstLastPara="1" wrap="square" lIns="99550" tIns="49775" rIns="99550" bIns="497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737601" y="6429399"/>
            <a:ext cx="2844800" cy="292079"/>
          </a:xfrm>
          <a:prstGeom prst="rect">
            <a:avLst/>
          </a:prstGeom>
          <a:noFill/>
          <a:ln>
            <a:noFill/>
          </a:ln>
        </p:spPr>
        <p:txBody>
          <a:bodyPr spcFirstLastPara="1" wrap="square" lIns="99550" tIns="49775" rIns="99550" bIns="49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사용자 지정 레이아웃">
  <p:cSld name="1_사용자 지정 레이아웃">
    <p:bg>
      <p:bgPr>
        <a:solidFill>
          <a:schemeClr val="lt1"/>
        </a:solidFill>
        <a:effectLst/>
      </p:bgPr>
    </p:bg>
    <p:spTree>
      <p:nvGrpSpPr>
        <p:cNvPr id="1" name="Shape 40"/>
        <p:cNvGrpSpPr/>
        <p:nvPr/>
      </p:nvGrpSpPr>
      <p:grpSpPr>
        <a:xfrm>
          <a:off x="0" y="0"/>
          <a:ext cx="0" cy="0"/>
          <a:chOff x="0" y="0"/>
          <a:chExt cx="0" cy="0"/>
        </a:xfrm>
      </p:grpSpPr>
      <p:pic>
        <p:nvPicPr>
          <p:cNvPr id="41" name="Google Shape;41;p19"/>
          <p:cNvPicPr preferRelativeResize="0"/>
          <p:nvPr/>
        </p:nvPicPr>
        <p:blipFill rotWithShape="1">
          <a:blip r:embed="rId2">
            <a:alphaModFix/>
          </a:blip>
          <a:srcRect/>
          <a:stretch/>
        </p:blipFill>
        <p:spPr>
          <a:xfrm>
            <a:off x="2209" y="1"/>
            <a:ext cx="12189788" cy="6856756"/>
          </a:xfrm>
          <a:prstGeom prst="rect">
            <a:avLst/>
          </a:prstGeom>
          <a:noFill/>
          <a:ln>
            <a:noFill/>
          </a:ln>
        </p:spPr>
      </p:pic>
      <p:sp>
        <p:nvSpPr>
          <p:cNvPr id="42" name="Google Shape;42;p19"/>
          <p:cNvSpPr txBox="1">
            <a:spLocks noGrp="1"/>
          </p:cNvSpPr>
          <p:nvPr>
            <p:ph type="dt" idx="10"/>
          </p:nvPr>
        </p:nvSpPr>
        <p:spPr>
          <a:xfrm>
            <a:off x="609601" y="6429399"/>
            <a:ext cx="2844800" cy="292079"/>
          </a:xfrm>
          <a:prstGeom prst="rect">
            <a:avLst/>
          </a:prstGeom>
          <a:noFill/>
          <a:ln>
            <a:noFill/>
          </a:ln>
        </p:spPr>
        <p:txBody>
          <a:bodyPr spcFirstLastPara="1" wrap="square" lIns="99550" tIns="49775" rIns="99550" bIns="497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4165602" y="6429399"/>
            <a:ext cx="3860800" cy="292079"/>
          </a:xfrm>
          <a:prstGeom prst="rect">
            <a:avLst/>
          </a:prstGeom>
          <a:noFill/>
          <a:ln>
            <a:noFill/>
          </a:ln>
        </p:spPr>
        <p:txBody>
          <a:bodyPr spcFirstLastPara="1" wrap="square" lIns="99550" tIns="49775" rIns="99550" bIns="497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8737601" y="6429399"/>
            <a:ext cx="2844800" cy="292079"/>
          </a:xfrm>
          <a:prstGeom prst="rect">
            <a:avLst/>
          </a:prstGeom>
          <a:noFill/>
          <a:ln>
            <a:noFill/>
          </a:ln>
        </p:spPr>
        <p:txBody>
          <a:bodyPr spcFirstLastPara="1" wrap="square" lIns="99550" tIns="49775" rIns="99550" bIns="49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19"/>
          <p:cNvSpPr txBox="1">
            <a:spLocks noGrp="1"/>
          </p:cNvSpPr>
          <p:nvPr>
            <p:ph type="ctrTitle"/>
          </p:nvPr>
        </p:nvSpPr>
        <p:spPr>
          <a:xfrm>
            <a:off x="2567608" y="2420888"/>
            <a:ext cx="7056784" cy="1367835"/>
          </a:xfrm>
          <a:prstGeom prst="rect">
            <a:avLst/>
          </a:prstGeom>
          <a:noFill/>
          <a:ln>
            <a:noFill/>
          </a:ln>
        </p:spPr>
        <p:txBody>
          <a:bodyPr spcFirstLastPara="1" wrap="square" lIns="99550" tIns="49775" rIns="99550" bIns="49775" anchor="t" anchorCtr="0">
            <a:noAutofit/>
          </a:bodyPr>
          <a:lstStyle>
            <a:lvl1pPr lvl="0" algn="ctr">
              <a:lnSpc>
                <a:spcPct val="100000"/>
              </a:lnSpc>
              <a:spcBef>
                <a:spcPts val="0"/>
              </a:spcBef>
              <a:spcAft>
                <a:spcPts val="0"/>
              </a:spcAft>
              <a:buClr>
                <a:schemeClr val="hlink"/>
              </a:buClr>
              <a:buSzPts val="7200"/>
              <a:buFont typeface="Gulimche"/>
              <a:buNone/>
              <a:defRPr sz="7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빈 화면" type="blank">
  <p:cSld name="BLANK">
    <p:bg>
      <p:bgPr>
        <a:solidFill>
          <a:schemeClr val="lt1"/>
        </a:solidFill>
        <a:effectLst/>
      </p:bgPr>
    </p:bg>
    <p:spTree>
      <p:nvGrpSpPr>
        <p:cNvPr id="1" name="Shape 46"/>
        <p:cNvGrpSpPr/>
        <p:nvPr/>
      </p:nvGrpSpPr>
      <p:grpSpPr>
        <a:xfrm>
          <a:off x="0" y="0"/>
          <a:ext cx="0" cy="0"/>
          <a:chOff x="0" y="0"/>
          <a:chExt cx="0" cy="0"/>
        </a:xfrm>
      </p:grpSpPr>
      <p:pic>
        <p:nvPicPr>
          <p:cNvPr id="47" name="Google Shape;47;p20"/>
          <p:cNvPicPr preferRelativeResize="0"/>
          <p:nvPr/>
        </p:nvPicPr>
        <p:blipFill rotWithShape="1">
          <a:blip r:embed="rId2">
            <a:alphaModFix/>
          </a:blip>
          <a:srcRect/>
          <a:stretch/>
        </p:blipFill>
        <p:spPr>
          <a:xfrm>
            <a:off x="2209" y="1240"/>
            <a:ext cx="12189788" cy="6856756"/>
          </a:xfrm>
          <a:prstGeom prst="rect">
            <a:avLst/>
          </a:prstGeom>
          <a:noFill/>
          <a:ln>
            <a:noFill/>
          </a:ln>
        </p:spPr>
      </p:pic>
      <p:sp>
        <p:nvSpPr>
          <p:cNvPr id="48" name="Google Shape;48;p20"/>
          <p:cNvSpPr txBox="1">
            <a:spLocks noGrp="1"/>
          </p:cNvSpPr>
          <p:nvPr>
            <p:ph type="dt" idx="10"/>
          </p:nvPr>
        </p:nvSpPr>
        <p:spPr>
          <a:xfrm>
            <a:off x="609601" y="6429399"/>
            <a:ext cx="2844800" cy="292079"/>
          </a:xfrm>
          <a:prstGeom prst="rect">
            <a:avLst/>
          </a:prstGeom>
          <a:noFill/>
          <a:ln>
            <a:noFill/>
          </a:ln>
        </p:spPr>
        <p:txBody>
          <a:bodyPr spcFirstLastPara="1" wrap="square" lIns="99550" tIns="49775" rIns="99550" bIns="497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ftr" idx="11"/>
          </p:nvPr>
        </p:nvSpPr>
        <p:spPr>
          <a:xfrm>
            <a:off x="4165602" y="6429399"/>
            <a:ext cx="3860800" cy="292079"/>
          </a:xfrm>
          <a:prstGeom prst="rect">
            <a:avLst/>
          </a:prstGeom>
          <a:noFill/>
          <a:ln>
            <a:noFill/>
          </a:ln>
        </p:spPr>
        <p:txBody>
          <a:bodyPr spcFirstLastPara="1" wrap="square" lIns="99550" tIns="49775" rIns="99550" bIns="497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sldNum" idx="12"/>
          </p:nvPr>
        </p:nvSpPr>
        <p:spPr>
          <a:xfrm>
            <a:off x="8737601" y="6429399"/>
            <a:ext cx="2844800" cy="292079"/>
          </a:xfrm>
          <a:prstGeom prst="rect">
            <a:avLst/>
          </a:prstGeom>
          <a:noFill/>
          <a:ln>
            <a:noFill/>
          </a:ln>
        </p:spPr>
        <p:txBody>
          <a:bodyPr spcFirstLastPara="1" wrap="square" lIns="99550" tIns="49775" rIns="99550" bIns="49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609601" y="19026"/>
            <a:ext cx="10972800" cy="796908"/>
          </a:xfrm>
          <a:prstGeom prst="rect">
            <a:avLst/>
          </a:prstGeom>
          <a:noFill/>
          <a:ln>
            <a:noFill/>
          </a:ln>
        </p:spPr>
        <p:txBody>
          <a:bodyPr spcFirstLastPara="1" wrap="square" lIns="99550" tIns="49775" rIns="99550" bIns="49775" anchor="ctr" anchorCtr="0">
            <a:normAutofit/>
          </a:bodyPr>
          <a:lstStyle>
            <a:lvl1pPr marR="0" lvl="0" algn="l" rtl="0">
              <a:spcBef>
                <a:spcPts val="0"/>
              </a:spcBef>
              <a:spcAft>
                <a:spcPts val="0"/>
              </a:spcAft>
              <a:buClr>
                <a:srgbClr val="000000"/>
              </a:buClr>
              <a:buSzPts val="3799"/>
              <a:buFont typeface="Malgun Gothic"/>
              <a:buNone/>
              <a:defRPr sz="3799" b="0" i="0" u="none" strike="noStrike" cap="none">
                <a:solidFill>
                  <a:srgbClr val="000000"/>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609601" y="1062021"/>
            <a:ext cx="10972800" cy="5286412"/>
          </a:xfrm>
          <a:prstGeom prst="rect">
            <a:avLst/>
          </a:prstGeom>
          <a:noFill/>
          <a:ln>
            <a:noFill/>
          </a:ln>
        </p:spPr>
        <p:txBody>
          <a:bodyPr spcFirstLastPara="1" wrap="square" lIns="99550" tIns="49775" rIns="99550" bIns="49775" anchor="t" anchorCtr="0">
            <a:normAutofit/>
          </a:bodyPr>
          <a:lstStyle>
            <a:lvl1pPr marL="457200" marR="0" lvl="0" indent="-399986" algn="l" rtl="0">
              <a:spcBef>
                <a:spcPts val="540"/>
              </a:spcBef>
              <a:spcAft>
                <a:spcPts val="0"/>
              </a:spcAft>
              <a:buClr>
                <a:schemeClr val="dk1"/>
              </a:buClr>
              <a:buSzPts val="2699"/>
              <a:buFont typeface="Arial"/>
              <a:buChar char="•"/>
              <a:defRPr sz="2699" b="0" i="0" u="none" strike="noStrike" cap="none">
                <a:solidFill>
                  <a:schemeClr val="dk1"/>
                </a:solidFill>
                <a:latin typeface="Malgun Gothic"/>
                <a:ea typeface="Malgun Gothic"/>
                <a:cs typeface="Malgun Gothic"/>
                <a:sym typeface="Malgun Gothic"/>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609601" y="6429399"/>
            <a:ext cx="2844800" cy="292079"/>
          </a:xfrm>
          <a:prstGeom prst="rect">
            <a:avLst/>
          </a:prstGeom>
          <a:noFill/>
          <a:ln>
            <a:noFill/>
          </a:ln>
        </p:spPr>
        <p:txBody>
          <a:bodyPr spcFirstLastPara="1" wrap="square" lIns="99550" tIns="49775" rIns="99550" bIns="49775" anchor="ctr" anchorCtr="0">
            <a:noAutofit/>
          </a:bodyPr>
          <a:lstStyle>
            <a:lvl1pPr marR="0" lvl="0" algn="l" rtl="0">
              <a:spcBef>
                <a:spcPts val="0"/>
              </a:spcBef>
              <a:spcAft>
                <a:spcPts val="0"/>
              </a:spcAft>
              <a:buSzPts val="1400"/>
              <a:buNone/>
              <a:defRPr sz="13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165602" y="6429399"/>
            <a:ext cx="3860800" cy="292079"/>
          </a:xfrm>
          <a:prstGeom prst="rect">
            <a:avLst/>
          </a:prstGeom>
          <a:noFill/>
          <a:ln>
            <a:noFill/>
          </a:ln>
        </p:spPr>
        <p:txBody>
          <a:bodyPr spcFirstLastPara="1" wrap="square" lIns="99550" tIns="49775" rIns="99550" bIns="49775" anchor="ctr" anchorCtr="0">
            <a:noAutofit/>
          </a:bodyPr>
          <a:lstStyle>
            <a:lvl1pPr marR="0" lvl="0" algn="ctr" rtl="0">
              <a:spcBef>
                <a:spcPts val="0"/>
              </a:spcBef>
              <a:spcAft>
                <a:spcPts val="0"/>
              </a:spcAft>
              <a:buSzPts val="1400"/>
              <a:buNone/>
              <a:defRPr sz="13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737601" y="6429399"/>
            <a:ext cx="2844800" cy="292079"/>
          </a:xfrm>
          <a:prstGeom prst="rect">
            <a:avLst/>
          </a:prstGeom>
          <a:noFill/>
          <a:ln>
            <a:noFill/>
          </a:ln>
        </p:spPr>
        <p:txBody>
          <a:bodyPr spcFirstLastPara="1" wrap="square" lIns="99550" tIns="49775" rIns="99550" bIns="49775" anchor="ctr" anchorCtr="0">
            <a:noAutofit/>
          </a:bodyPr>
          <a:lstStyle>
            <a:lvl1pPr marL="0" marR="0" lvl="0" indent="0" algn="r" rtl="0">
              <a:spcBef>
                <a:spcPts val="0"/>
              </a:spcBef>
              <a:buNone/>
              <a:defRPr sz="1300" b="0" i="0" u="none" strike="noStrike" cap="none">
                <a:solidFill>
                  <a:srgbClr val="888888"/>
                </a:solidFill>
                <a:latin typeface="Calibri"/>
                <a:ea typeface="Calibri"/>
                <a:cs typeface="Calibri"/>
                <a:sym typeface="Calibri"/>
              </a:defRPr>
            </a:lvl1pPr>
            <a:lvl2pPr marL="0" marR="0" lvl="1" indent="0" algn="r" rtl="0">
              <a:spcBef>
                <a:spcPts val="0"/>
              </a:spcBef>
              <a:buNone/>
              <a:defRPr sz="1300" b="0" i="0" u="none" strike="noStrike" cap="none">
                <a:solidFill>
                  <a:srgbClr val="888888"/>
                </a:solidFill>
                <a:latin typeface="Calibri"/>
                <a:ea typeface="Calibri"/>
                <a:cs typeface="Calibri"/>
                <a:sym typeface="Calibri"/>
              </a:defRPr>
            </a:lvl2pPr>
            <a:lvl3pPr marL="0" marR="0" lvl="2" indent="0" algn="r" rtl="0">
              <a:spcBef>
                <a:spcPts val="0"/>
              </a:spcBef>
              <a:buNone/>
              <a:defRPr sz="1300" b="0" i="0" u="none" strike="noStrike" cap="none">
                <a:solidFill>
                  <a:srgbClr val="888888"/>
                </a:solidFill>
                <a:latin typeface="Calibri"/>
                <a:ea typeface="Calibri"/>
                <a:cs typeface="Calibri"/>
                <a:sym typeface="Calibri"/>
              </a:defRPr>
            </a:lvl3pPr>
            <a:lvl4pPr marL="0" marR="0" lvl="3" indent="0" algn="r" rtl="0">
              <a:spcBef>
                <a:spcPts val="0"/>
              </a:spcBef>
              <a:buNone/>
              <a:defRPr sz="1300" b="0" i="0" u="none" strike="noStrike" cap="none">
                <a:solidFill>
                  <a:srgbClr val="888888"/>
                </a:solidFill>
                <a:latin typeface="Calibri"/>
                <a:ea typeface="Calibri"/>
                <a:cs typeface="Calibri"/>
                <a:sym typeface="Calibri"/>
              </a:defRPr>
            </a:lvl4pPr>
            <a:lvl5pPr marL="0" marR="0" lvl="4" indent="0" algn="r" rtl="0">
              <a:spcBef>
                <a:spcPts val="0"/>
              </a:spcBef>
              <a:buNone/>
              <a:defRPr sz="1300" b="0" i="0" u="none" strike="noStrike" cap="none">
                <a:solidFill>
                  <a:srgbClr val="888888"/>
                </a:solidFill>
                <a:latin typeface="Calibri"/>
                <a:ea typeface="Calibri"/>
                <a:cs typeface="Calibri"/>
                <a:sym typeface="Calibri"/>
              </a:defRPr>
            </a:lvl5pPr>
            <a:lvl6pPr marL="0" marR="0" lvl="5" indent="0" algn="r" rtl="0">
              <a:spcBef>
                <a:spcPts val="0"/>
              </a:spcBef>
              <a:buNone/>
              <a:defRPr sz="1300" b="0" i="0" u="none" strike="noStrike" cap="none">
                <a:solidFill>
                  <a:srgbClr val="888888"/>
                </a:solidFill>
                <a:latin typeface="Calibri"/>
                <a:ea typeface="Calibri"/>
                <a:cs typeface="Calibri"/>
                <a:sym typeface="Calibri"/>
              </a:defRPr>
            </a:lvl6pPr>
            <a:lvl7pPr marL="0" marR="0" lvl="6" indent="0" algn="r" rtl="0">
              <a:spcBef>
                <a:spcPts val="0"/>
              </a:spcBef>
              <a:buNone/>
              <a:defRPr sz="1300" b="0" i="0" u="none" strike="noStrike" cap="none">
                <a:solidFill>
                  <a:srgbClr val="888888"/>
                </a:solidFill>
                <a:latin typeface="Calibri"/>
                <a:ea typeface="Calibri"/>
                <a:cs typeface="Calibri"/>
                <a:sym typeface="Calibri"/>
              </a:defRPr>
            </a:lvl7pPr>
            <a:lvl8pPr marL="0" marR="0" lvl="7" indent="0" algn="r" rtl="0">
              <a:spcBef>
                <a:spcPts val="0"/>
              </a:spcBef>
              <a:buNone/>
              <a:defRPr sz="1300" b="0" i="0" u="none" strike="noStrike" cap="none">
                <a:solidFill>
                  <a:srgbClr val="888888"/>
                </a:solidFill>
                <a:latin typeface="Calibri"/>
                <a:ea typeface="Calibri"/>
                <a:cs typeface="Calibri"/>
                <a:sym typeface="Calibri"/>
              </a:defRPr>
            </a:lvl8pPr>
            <a:lvl9pPr marL="0" marR="0" lvl="8" indent="0" algn="r" rtl="0">
              <a:spcBef>
                <a:spcPts val="0"/>
              </a:spcBef>
              <a:buNone/>
              <a:defRPr sz="13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ctrTitle"/>
          </p:nvPr>
        </p:nvSpPr>
        <p:spPr>
          <a:xfrm>
            <a:off x="911424" y="1052736"/>
            <a:ext cx="5472608" cy="1872208"/>
          </a:xfrm>
          <a:prstGeom prst="rect">
            <a:avLst/>
          </a:prstGeom>
          <a:noFill/>
          <a:ln>
            <a:noFill/>
          </a:ln>
        </p:spPr>
        <p:txBody>
          <a:bodyPr spcFirstLastPara="1" wrap="square" lIns="99550" tIns="49775" rIns="99550" bIns="49775" anchor="t" anchorCtr="0">
            <a:noAutofit/>
          </a:bodyPr>
          <a:lstStyle/>
          <a:p>
            <a:pPr marL="0" lvl="0" indent="0" algn="l" rtl="0">
              <a:lnSpc>
                <a:spcPct val="100000"/>
              </a:lnSpc>
              <a:spcBef>
                <a:spcPts val="0"/>
              </a:spcBef>
              <a:spcAft>
                <a:spcPts val="0"/>
              </a:spcAft>
              <a:buClr>
                <a:schemeClr val="hlink"/>
              </a:buClr>
              <a:buSzPts val="5800"/>
              <a:buFont typeface="Gulimche"/>
              <a:buNone/>
            </a:pPr>
            <a:r>
              <a:rPr lang="en-US"/>
              <a:t>SOCCER PLAYER</a:t>
            </a:r>
            <a:br>
              <a:rPr lang="en-US"/>
            </a:br>
            <a:r>
              <a:rPr lang="en-US" b="1">
                <a:solidFill>
                  <a:srgbClr val="80C615"/>
                </a:solidFill>
              </a:rPr>
              <a:t>ANALYSIS</a:t>
            </a:r>
            <a:endParaRPr/>
          </a:p>
        </p:txBody>
      </p:sp>
      <p:sp>
        <p:nvSpPr>
          <p:cNvPr id="57" name="Google Shape;57;p1"/>
          <p:cNvSpPr/>
          <p:nvPr/>
        </p:nvSpPr>
        <p:spPr>
          <a:xfrm>
            <a:off x="911424" y="3143816"/>
            <a:ext cx="4660304" cy="285184"/>
          </a:xfrm>
          <a:prstGeom prst="rect">
            <a:avLst/>
          </a:prstGeom>
          <a:noFill/>
          <a:ln>
            <a:noFill/>
          </a:ln>
        </p:spPr>
        <p:txBody>
          <a:bodyPr spcFirstLastPara="1" wrap="square" lIns="99525" tIns="49750" rIns="99525" bIns="49750" anchor="t" anchorCtr="0">
            <a:spAutoFit/>
          </a:bodyPr>
          <a:lstStyle/>
          <a:p>
            <a:pPr marL="0" marR="0" lvl="0" indent="0" algn="l" rtl="0">
              <a:spcBef>
                <a:spcPts val="0"/>
              </a:spcBef>
              <a:spcAft>
                <a:spcPts val="0"/>
              </a:spcAft>
              <a:buNone/>
            </a:pPr>
            <a:r>
              <a:rPr lang="en-US" sz="1200" b="0" i="0" u="none" strike="noStrike" cap="none">
                <a:solidFill>
                  <a:schemeClr val="lt1"/>
                </a:solidFill>
                <a:latin typeface="Calibri"/>
                <a:ea typeface="Calibri"/>
                <a:cs typeface="Calibri"/>
                <a:sym typeface="Calibri"/>
              </a:rPr>
              <a:t>Data Analysts: Alexandr Gorbulin, Rocky Owens, and Francis Shobo</a:t>
            </a:r>
            <a:endParaRPr sz="1200" b="0" i="0" u="none" strike="noStrike" cap="none">
              <a:solidFill>
                <a:schemeClr val="lt1"/>
              </a:solidFill>
              <a:latin typeface="Calibri"/>
              <a:ea typeface="Calibri"/>
              <a:cs typeface="Calibri"/>
              <a:sym typeface="Calibri"/>
            </a:endParaRPr>
          </a:p>
        </p:txBody>
      </p:sp>
      <p:sp>
        <p:nvSpPr>
          <p:cNvPr id="58" name="Google Shape;58;p1"/>
          <p:cNvSpPr/>
          <p:nvPr/>
        </p:nvSpPr>
        <p:spPr>
          <a:xfrm>
            <a:off x="931640" y="3505280"/>
            <a:ext cx="4660304" cy="285184"/>
          </a:xfrm>
          <a:prstGeom prst="rect">
            <a:avLst/>
          </a:prstGeom>
          <a:noFill/>
          <a:ln>
            <a:noFill/>
          </a:ln>
        </p:spPr>
        <p:txBody>
          <a:bodyPr spcFirstLastPara="1" wrap="square" lIns="99525" tIns="49750" rIns="99525" bIns="49750" anchor="t" anchorCtr="0">
            <a:spAutoFit/>
          </a:bodyPr>
          <a:lstStyle/>
          <a:p>
            <a:pPr marL="0" marR="0" lvl="0" indent="0" algn="l" rtl="0">
              <a:spcBef>
                <a:spcPts val="0"/>
              </a:spcBef>
              <a:spcAft>
                <a:spcPts val="0"/>
              </a:spcAft>
              <a:buNone/>
            </a:pPr>
            <a:r>
              <a:rPr lang="en-US" sz="1200" b="0" i="0" u="none" strike="noStrike" cap="none">
                <a:solidFill>
                  <a:schemeClr val="lt1"/>
                </a:solidFill>
                <a:latin typeface="Calibri"/>
                <a:ea typeface="Calibri"/>
                <a:cs typeface="Calibri"/>
                <a:sym typeface="Calibri"/>
              </a:rPr>
              <a:t>February 8,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1"/>
          <p:cNvSpPr txBox="1">
            <a:spLocks noGrp="1"/>
          </p:cNvSpPr>
          <p:nvPr>
            <p:ph type="title"/>
          </p:nvPr>
        </p:nvSpPr>
        <p:spPr>
          <a:xfrm>
            <a:off x="262593" y="109163"/>
            <a:ext cx="8276732" cy="798568"/>
          </a:xfrm>
          <a:prstGeom prst="rect">
            <a:avLst/>
          </a:prstGeom>
          <a:noFill/>
          <a:ln>
            <a:noFill/>
          </a:ln>
        </p:spPr>
        <p:txBody>
          <a:bodyPr spcFirstLastPara="1" wrap="square" lIns="99550" tIns="49775" rIns="99550" bIns="49775" anchor="ctr" anchorCtr="0">
            <a:normAutofit/>
          </a:bodyPr>
          <a:lstStyle/>
          <a:p>
            <a:pPr marL="0" lvl="0" indent="0" algn="l" rtl="0">
              <a:spcBef>
                <a:spcPts val="0"/>
              </a:spcBef>
              <a:spcAft>
                <a:spcPts val="0"/>
              </a:spcAft>
              <a:buClr>
                <a:srgbClr val="80C615"/>
              </a:buClr>
              <a:buSzPts val="4000"/>
              <a:buFont typeface="Calibri"/>
              <a:buNone/>
            </a:pPr>
            <a:r>
              <a:rPr lang="en-US"/>
              <a:t>Tackles vs. Tackles Won</a:t>
            </a:r>
            <a:endParaRPr/>
          </a:p>
        </p:txBody>
      </p:sp>
      <p:pic>
        <p:nvPicPr>
          <p:cNvPr id="138" name="Google Shape;138;p11" descr="Chart, line chart&#10;&#10;Description automatically generated"/>
          <p:cNvPicPr preferRelativeResize="0"/>
          <p:nvPr/>
        </p:nvPicPr>
        <p:blipFill rotWithShape="1">
          <a:blip r:embed="rId3">
            <a:alphaModFix/>
          </a:blip>
          <a:srcRect/>
          <a:stretch/>
        </p:blipFill>
        <p:spPr>
          <a:xfrm>
            <a:off x="0" y="1954560"/>
            <a:ext cx="6667500" cy="4762500"/>
          </a:xfrm>
          <a:prstGeom prst="rect">
            <a:avLst/>
          </a:prstGeom>
          <a:noFill/>
          <a:ln>
            <a:noFill/>
          </a:ln>
        </p:spPr>
      </p:pic>
      <p:pic>
        <p:nvPicPr>
          <p:cNvPr id="139" name="Google Shape;139;p11" descr="Chart, bar chart, histogram&#10;&#10;Description automatically generated"/>
          <p:cNvPicPr preferRelativeResize="0"/>
          <p:nvPr/>
        </p:nvPicPr>
        <p:blipFill rotWithShape="1">
          <a:blip r:embed="rId4">
            <a:alphaModFix/>
          </a:blip>
          <a:srcRect t="6262" r="1723" b="6944"/>
          <a:stretch/>
        </p:blipFill>
        <p:spPr>
          <a:xfrm>
            <a:off x="6905400" y="2310399"/>
            <a:ext cx="4959026" cy="3649575"/>
          </a:xfrm>
          <a:prstGeom prst="rect">
            <a:avLst/>
          </a:prstGeom>
          <a:noFill/>
          <a:ln>
            <a:noFill/>
          </a:ln>
        </p:spPr>
      </p:pic>
      <p:sp>
        <p:nvSpPr>
          <p:cNvPr id="140" name="Google Shape;140;p11"/>
          <p:cNvSpPr txBox="1"/>
          <p:nvPr/>
        </p:nvSpPr>
        <p:spPr>
          <a:xfrm>
            <a:off x="335360" y="973637"/>
            <a:ext cx="118566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Visualization of position tackles vs. tackles won translated to show MF and DF percentages. </a:t>
            </a: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The analysis can begin to show less valuable categories, such as player foot preference, which although telling does not correlate to player value.</a:t>
            </a: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2"/>
          <p:cNvSpPr txBox="1"/>
          <p:nvPr/>
        </p:nvSpPr>
        <p:spPr>
          <a:xfrm>
            <a:off x="1199456" y="188640"/>
            <a:ext cx="4680520" cy="646309"/>
          </a:xfrm>
          <a:prstGeom prst="rect">
            <a:avLst/>
          </a:prstGeom>
          <a:noFill/>
          <a:ln>
            <a:noFill/>
          </a:ln>
        </p:spPr>
        <p:txBody>
          <a:bodyPr spcFirstLastPara="1" wrap="square" lIns="91400" tIns="45700" rIns="91400" bIns="45700" anchor="t" anchorCtr="0">
            <a:spAutoFit/>
          </a:bodyPr>
          <a:lstStyle/>
          <a:p>
            <a:pPr marL="0" marR="0" lvl="0" indent="0" algn="l" rtl="0">
              <a:spcBef>
                <a:spcPts val="0"/>
              </a:spcBef>
              <a:spcAft>
                <a:spcPts val="0"/>
              </a:spcAft>
              <a:buNone/>
            </a:pPr>
            <a:r>
              <a:rPr lang="en-US" sz="3600" b="1" dirty="0">
                <a:solidFill>
                  <a:srgbClr val="80C615"/>
                </a:solidFill>
                <a:latin typeface="Calibri"/>
                <a:ea typeface="Calibri"/>
                <a:cs typeface="Calibri"/>
                <a:sym typeface="Calibri"/>
              </a:rPr>
              <a:t>Findings &amp; Implications</a:t>
            </a:r>
            <a:endParaRPr dirty="0"/>
          </a:p>
        </p:txBody>
      </p:sp>
      <p:sp>
        <p:nvSpPr>
          <p:cNvPr id="146" name="Google Shape;146;p12"/>
          <p:cNvSpPr txBox="1"/>
          <p:nvPr/>
        </p:nvSpPr>
        <p:spPr>
          <a:xfrm>
            <a:off x="339075" y="887302"/>
            <a:ext cx="10515600" cy="4351200"/>
          </a:xfrm>
          <a:prstGeom prst="rect">
            <a:avLst/>
          </a:prstGeom>
          <a:noFill/>
          <a:ln>
            <a:noFill/>
          </a:ln>
        </p:spPr>
        <p:txBody>
          <a:bodyPr spcFirstLastPara="1" wrap="square" lIns="91425" tIns="45700" rIns="91425" bIns="45700" anchor="t" anchorCtr="0">
            <a:noAutofit/>
          </a:bodyPr>
          <a:lstStyle/>
          <a:p>
            <a:pPr marL="457200" lvl="0" indent="-399986" algn="l" rtl="0">
              <a:lnSpc>
                <a:spcPct val="115000"/>
              </a:lnSpc>
              <a:spcBef>
                <a:spcPts val="0"/>
              </a:spcBef>
              <a:spcAft>
                <a:spcPts val="0"/>
              </a:spcAft>
              <a:buClr>
                <a:srgbClr val="7FC716"/>
              </a:buClr>
              <a:buSzPts val="2699"/>
              <a:buChar char="•"/>
            </a:pPr>
            <a:r>
              <a:rPr lang="en-US" sz="2000" dirty="0">
                <a:solidFill>
                  <a:srgbClr val="7FC716"/>
                </a:solidFill>
              </a:rPr>
              <a:t>The league with the highest value is Premier League at over $7.25B.</a:t>
            </a:r>
            <a:endParaRPr sz="2000" dirty="0">
              <a:solidFill>
                <a:srgbClr val="7FC716"/>
              </a:solidFill>
            </a:endParaRPr>
          </a:p>
          <a:p>
            <a:pPr marL="457200" lvl="0" indent="-399986" algn="l" rtl="0">
              <a:lnSpc>
                <a:spcPct val="115000"/>
              </a:lnSpc>
              <a:spcBef>
                <a:spcPts val="0"/>
              </a:spcBef>
              <a:spcAft>
                <a:spcPts val="0"/>
              </a:spcAft>
              <a:buClr>
                <a:srgbClr val="7FC716"/>
              </a:buClr>
              <a:buSzPts val="2699"/>
              <a:buFont typeface="Malgun Gothic"/>
              <a:buChar char="•"/>
            </a:pPr>
            <a:r>
              <a:rPr lang="en-US" sz="2000" dirty="0">
                <a:solidFill>
                  <a:srgbClr val="7FC716"/>
                </a:solidFill>
              </a:rPr>
              <a:t>The percentage of players is distributed evenly across the leagues at near 21% even though the other leagues are only 60% or less of Premier value.</a:t>
            </a:r>
            <a:endParaRPr sz="2000" dirty="0">
              <a:solidFill>
                <a:srgbClr val="7FC716"/>
              </a:solidFill>
            </a:endParaRPr>
          </a:p>
          <a:p>
            <a:pPr marL="457200" lvl="0" indent="-399986" algn="l" rtl="0">
              <a:lnSpc>
                <a:spcPct val="115000"/>
              </a:lnSpc>
              <a:spcBef>
                <a:spcPts val="0"/>
              </a:spcBef>
              <a:spcAft>
                <a:spcPts val="0"/>
              </a:spcAft>
              <a:buClr>
                <a:srgbClr val="7FC716"/>
              </a:buClr>
              <a:buSzPts val="2699"/>
              <a:buFont typeface="Malgun Gothic"/>
              <a:buChar char="•"/>
            </a:pPr>
            <a:r>
              <a:rPr lang="en-US" sz="2000" dirty="0">
                <a:solidFill>
                  <a:srgbClr val="7FC716"/>
                </a:solidFill>
              </a:rPr>
              <a:t>Barcelona is the highest value squad at almost $1B.</a:t>
            </a:r>
            <a:endParaRPr sz="2000" dirty="0">
              <a:solidFill>
                <a:srgbClr val="7FC716"/>
              </a:solidFill>
            </a:endParaRPr>
          </a:p>
          <a:p>
            <a:pPr marL="457200" lvl="0" indent="-399986" algn="l" rtl="0">
              <a:lnSpc>
                <a:spcPct val="115000"/>
              </a:lnSpc>
              <a:spcBef>
                <a:spcPts val="0"/>
              </a:spcBef>
              <a:spcAft>
                <a:spcPts val="0"/>
              </a:spcAft>
              <a:buClr>
                <a:srgbClr val="7FC716"/>
              </a:buClr>
              <a:buSzPts val="2699"/>
              <a:buFont typeface="Malgun Gothic"/>
              <a:buChar char="•"/>
            </a:pPr>
            <a:r>
              <a:rPr lang="en-US" sz="2000" dirty="0">
                <a:solidFill>
                  <a:srgbClr val="7FC716"/>
                </a:solidFill>
              </a:rPr>
              <a:t>Spain has the most players in the leagues with 15% - 325 of 2117 players.</a:t>
            </a:r>
            <a:endParaRPr sz="2000" dirty="0">
              <a:solidFill>
                <a:srgbClr val="7FC716"/>
              </a:solidFill>
            </a:endParaRPr>
          </a:p>
          <a:p>
            <a:pPr marL="457200" lvl="0" indent="-399986" algn="l" rtl="0">
              <a:lnSpc>
                <a:spcPct val="115000"/>
              </a:lnSpc>
              <a:spcBef>
                <a:spcPts val="0"/>
              </a:spcBef>
              <a:spcAft>
                <a:spcPts val="0"/>
              </a:spcAft>
              <a:buClr>
                <a:srgbClr val="7FC716"/>
              </a:buClr>
              <a:buSzPts val="2699"/>
              <a:buFont typeface="Malgun Gothic"/>
              <a:buChar char="•"/>
            </a:pPr>
            <a:r>
              <a:rPr lang="en-US" sz="2000" dirty="0">
                <a:solidFill>
                  <a:srgbClr val="7FC716"/>
                </a:solidFill>
              </a:rPr>
              <a:t>T-Test analysis showed data significance since the p-value is very low (&lt;0.05)</a:t>
            </a:r>
            <a:endParaRPr sz="2000" dirty="0">
              <a:solidFill>
                <a:srgbClr val="7FC716"/>
              </a:solidFill>
            </a:endParaRPr>
          </a:p>
          <a:p>
            <a:pPr marL="457200" lvl="0" indent="-399986" algn="l" rtl="0">
              <a:lnSpc>
                <a:spcPct val="115000"/>
              </a:lnSpc>
              <a:spcBef>
                <a:spcPts val="0"/>
              </a:spcBef>
              <a:spcAft>
                <a:spcPts val="0"/>
              </a:spcAft>
              <a:buClr>
                <a:srgbClr val="7FC716"/>
              </a:buClr>
              <a:buSzPts val="2699"/>
              <a:buFont typeface="Malgun Gothic"/>
              <a:buChar char="•"/>
            </a:pPr>
            <a:r>
              <a:rPr lang="en-US" sz="2000" dirty="0">
                <a:solidFill>
                  <a:srgbClr val="7FC716"/>
                </a:solidFill>
              </a:rPr>
              <a:t>FW/MF positions have the highest goal distributions.</a:t>
            </a:r>
            <a:endParaRPr sz="2000" dirty="0">
              <a:solidFill>
                <a:srgbClr val="7FC716"/>
              </a:solidFill>
            </a:endParaRPr>
          </a:p>
          <a:p>
            <a:pPr marL="457200" lvl="0" indent="-399986" algn="l" rtl="0">
              <a:lnSpc>
                <a:spcPct val="115000"/>
              </a:lnSpc>
              <a:spcBef>
                <a:spcPts val="0"/>
              </a:spcBef>
              <a:spcAft>
                <a:spcPts val="0"/>
              </a:spcAft>
              <a:buClr>
                <a:srgbClr val="7FC716"/>
              </a:buClr>
              <a:buSzPts val="2699"/>
              <a:buFont typeface="Malgun Gothic"/>
              <a:buChar char="•"/>
            </a:pPr>
            <a:r>
              <a:rPr lang="en-US" sz="2000" dirty="0">
                <a:solidFill>
                  <a:srgbClr val="7FC716"/>
                </a:solidFill>
              </a:rPr>
              <a:t>A player’s peak age of value is at 25/26 then declines.</a:t>
            </a:r>
            <a:endParaRPr sz="2000" dirty="0">
              <a:solidFill>
                <a:srgbClr val="7FC716"/>
              </a:solidFill>
            </a:endParaRPr>
          </a:p>
          <a:p>
            <a:pPr marL="457200" lvl="0" indent="-399986" algn="l" rtl="0">
              <a:lnSpc>
                <a:spcPct val="115000"/>
              </a:lnSpc>
              <a:spcBef>
                <a:spcPts val="0"/>
              </a:spcBef>
              <a:spcAft>
                <a:spcPts val="0"/>
              </a:spcAft>
              <a:buClr>
                <a:srgbClr val="7FC716"/>
              </a:buClr>
              <a:buSzPts val="2699"/>
              <a:buFont typeface="Malgun Gothic"/>
              <a:buChar char="•"/>
            </a:pPr>
            <a:r>
              <a:rPr lang="en-US" sz="2000" dirty="0">
                <a:solidFill>
                  <a:srgbClr val="7FC716"/>
                </a:solidFill>
              </a:rPr>
              <a:t>DF position plays the most minutes and receive the most penalties. </a:t>
            </a:r>
            <a:endParaRPr sz="2000" dirty="0">
              <a:solidFill>
                <a:srgbClr val="7FC716"/>
              </a:solidFill>
            </a:endParaRPr>
          </a:p>
          <a:p>
            <a:pPr marL="457200" lvl="0" indent="-355600" algn="l" rtl="0">
              <a:lnSpc>
                <a:spcPct val="115000"/>
              </a:lnSpc>
              <a:spcBef>
                <a:spcPts val="0"/>
              </a:spcBef>
              <a:spcAft>
                <a:spcPts val="0"/>
              </a:spcAft>
              <a:buClr>
                <a:srgbClr val="7FC716"/>
              </a:buClr>
              <a:buSzPts val="2000"/>
              <a:buChar char="•"/>
            </a:pPr>
            <a:r>
              <a:rPr lang="en-US" sz="2000" dirty="0">
                <a:solidFill>
                  <a:srgbClr val="7FC716"/>
                </a:solidFill>
              </a:rPr>
              <a:t>Not all analysis is beneficial, as in 75% right foot preference.</a:t>
            </a:r>
            <a:endParaRPr sz="2000" dirty="0">
              <a:solidFill>
                <a:srgbClr val="7FC716"/>
              </a:solidFill>
            </a:endParaRPr>
          </a:p>
          <a:p>
            <a:pPr marL="373309" marR="0" lvl="0" indent="-201922" algn="l" rtl="0">
              <a:spcBef>
                <a:spcPts val="540"/>
              </a:spcBef>
              <a:spcAft>
                <a:spcPts val="0"/>
              </a:spcAft>
              <a:buClr>
                <a:schemeClr val="dk1"/>
              </a:buClr>
              <a:buSzPts val="2699"/>
              <a:buFont typeface="Arial"/>
              <a:buNone/>
            </a:pPr>
            <a:endParaRPr sz="2699" dirty="0">
              <a:solidFill>
                <a:schemeClr val="dk1"/>
              </a:solidFill>
              <a:latin typeface="Malgun Gothic"/>
              <a:ea typeface="Malgun Gothic"/>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3"/>
          <p:cNvSpPr txBox="1">
            <a:spLocks noGrp="1"/>
          </p:cNvSpPr>
          <p:nvPr>
            <p:ph type="ctrTitle"/>
          </p:nvPr>
        </p:nvSpPr>
        <p:spPr>
          <a:xfrm>
            <a:off x="2567608" y="2636912"/>
            <a:ext cx="7056784" cy="1367835"/>
          </a:xfrm>
          <a:prstGeom prst="rect">
            <a:avLst/>
          </a:prstGeom>
          <a:noFill/>
          <a:ln>
            <a:noFill/>
          </a:ln>
        </p:spPr>
        <p:txBody>
          <a:bodyPr spcFirstLastPara="1" wrap="square" lIns="99550" tIns="49775" rIns="99550" bIns="49775" anchor="t" anchorCtr="0">
            <a:noAutofit/>
          </a:bodyPr>
          <a:lstStyle/>
          <a:p>
            <a:pPr marL="0" lvl="0" indent="0" algn="ctr" rtl="0">
              <a:lnSpc>
                <a:spcPct val="100000"/>
              </a:lnSpc>
              <a:spcBef>
                <a:spcPts val="0"/>
              </a:spcBef>
              <a:spcAft>
                <a:spcPts val="0"/>
              </a:spcAft>
              <a:buClr>
                <a:schemeClr val="hlink"/>
              </a:buClr>
              <a:buSzPts val="7200"/>
              <a:buFont typeface="Gulimche"/>
              <a:buNone/>
            </a:pPr>
            <a:r>
              <a:rPr lang="en-US">
                <a:solidFill>
                  <a:srgbClr val="7FC716"/>
                </a:solidFill>
              </a:rPr>
              <a:t>THANK YOU!</a:t>
            </a:r>
            <a:endParaRPr>
              <a:solidFill>
                <a:srgbClr val="7FC71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title"/>
          </p:nvPr>
        </p:nvSpPr>
        <p:spPr>
          <a:xfrm>
            <a:off x="262593" y="109163"/>
            <a:ext cx="8276732" cy="798568"/>
          </a:xfrm>
          <a:prstGeom prst="rect">
            <a:avLst/>
          </a:prstGeom>
          <a:noFill/>
          <a:ln>
            <a:noFill/>
          </a:ln>
        </p:spPr>
        <p:txBody>
          <a:bodyPr spcFirstLastPara="1" wrap="square" lIns="99550" tIns="49775" rIns="99550" bIns="49775" anchor="ctr" anchorCtr="0">
            <a:normAutofit/>
          </a:bodyPr>
          <a:lstStyle/>
          <a:p>
            <a:pPr marL="0" lvl="0" indent="0" algn="l" rtl="0">
              <a:spcBef>
                <a:spcPts val="0"/>
              </a:spcBef>
              <a:spcAft>
                <a:spcPts val="0"/>
              </a:spcAft>
              <a:buClr>
                <a:schemeClr val="lt1"/>
              </a:buClr>
              <a:buSzPts val="4000"/>
              <a:buFont typeface="Calibri"/>
              <a:buNone/>
            </a:pPr>
            <a:r>
              <a:rPr lang="en-US"/>
              <a:t>Scope &amp; Purpose</a:t>
            </a:r>
            <a:endParaRPr/>
          </a:p>
        </p:txBody>
      </p:sp>
      <p:sp>
        <p:nvSpPr>
          <p:cNvPr id="64" name="Google Shape;64;p2"/>
          <p:cNvSpPr txBox="1"/>
          <p:nvPr/>
        </p:nvSpPr>
        <p:spPr>
          <a:xfrm>
            <a:off x="335360" y="1268760"/>
            <a:ext cx="11521280" cy="193899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Using a Kaggle.com merged data set from trasnfermarkt.de and fbref.com, soccer players from the top five</a:t>
            </a:r>
            <a:endParaRPr/>
          </a:p>
          <a:p>
            <a:pPr marL="0" marR="0" lvl="0" indent="0" algn="l" rtl="0">
              <a:spcBef>
                <a:spcPts val="0"/>
              </a:spcBef>
              <a:spcAft>
                <a:spcPts val="0"/>
              </a:spcAft>
              <a:buNone/>
            </a:pPr>
            <a:r>
              <a:rPr lang="en-US" sz="2000" b="0" i="0" u="none" strike="noStrike" cap="none">
                <a:solidFill>
                  <a:schemeClr val="dk1"/>
                </a:solidFill>
                <a:latin typeface="Calibri"/>
                <a:ea typeface="Calibri"/>
                <a:cs typeface="Calibri"/>
                <a:sym typeface="Calibri"/>
              </a:rPr>
              <a:t>      European leagues are analyzed using statistics to determine the relationship to player value.</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purpose of this soccer analysis is to reveal the statistics that make a player or soccer club more valuable than the others.</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pic>
        <p:nvPicPr>
          <p:cNvPr id="65" name="Google Shape;65;p2" descr="Table&#10;&#10;Description automatically generated with low confidence"/>
          <p:cNvPicPr preferRelativeResize="0"/>
          <p:nvPr/>
        </p:nvPicPr>
        <p:blipFill rotWithShape="1">
          <a:blip r:embed="rId3">
            <a:alphaModFix/>
          </a:blip>
          <a:srcRect/>
          <a:stretch/>
        </p:blipFill>
        <p:spPr>
          <a:xfrm>
            <a:off x="515380" y="3252760"/>
            <a:ext cx="11161240" cy="25269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4"/>
          <p:cNvSpPr txBox="1">
            <a:spLocks noGrp="1"/>
          </p:cNvSpPr>
          <p:nvPr>
            <p:ph type="title"/>
          </p:nvPr>
        </p:nvSpPr>
        <p:spPr>
          <a:xfrm>
            <a:off x="262593" y="109163"/>
            <a:ext cx="8276732" cy="798568"/>
          </a:xfrm>
          <a:prstGeom prst="rect">
            <a:avLst/>
          </a:prstGeom>
          <a:noFill/>
          <a:ln>
            <a:noFill/>
          </a:ln>
        </p:spPr>
        <p:txBody>
          <a:bodyPr spcFirstLastPara="1" wrap="square" lIns="99550" tIns="49775" rIns="99550" bIns="49775" anchor="ctr" anchorCtr="0">
            <a:normAutofit/>
          </a:bodyPr>
          <a:lstStyle/>
          <a:p>
            <a:pPr marL="0" lvl="0" indent="0" algn="l" rtl="0">
              <a:spcBef>
                <a:spcPts val="0"/>
              </a:spcBef>
              <a:spcAft>
                <a:spcPts val="0"/>
              </a:spcAft>
              <a:buClr>
                <a:srgbClr val="80C615"/>
              </a:buClr>
              <a:buSzPts val="4000"/>
              <a:buFont typeface="Calibri"/>
              <a:buNone/>
            </a:pPr>
            <a:r>
              <a:rPr lang="en-US"/>
              <a:t>Seaborn Pair Plot – What data to use?</a:t>
            </a:r>
            <a:endParaRPr/>
          </a:p>
        </p:txBody>
      </p:sp>
      <p:pic>
        <p:nvPicPr>
          <p:cNvPr id="72" name="Google Shape;72;p4"/>
          <p:cNvPicPr preferRelativeResize="0"/>
          <p:nvPr/>
        </p:nvPicPr>
        <p:blipFill rotWithShape="1">
          <a:blip r:embed="rId3">
            <a:alphaModFix/>
          </a:blip>
          <a:srcRect/>
          <a:stretch/>
        </p:blipFill>
        <p:spPr>
          <a:xfrm>
            <a:off x="6236208" y="1367768"/>
            <a:ext cx="5848800" cy="5381069"/>
          </a:xfrm>
          <a:prstGeom prst="rect">
            <a:avLst/>
          </a:prstGeom>
          <a:noFill/>
          <a:ln>
            <a:noFill/>
          </a:ln>
        </p:spPr>
      </p:pic>
      <p:pic>
        <p:nvPicPr>
          <p:cNvPr id="74" name="Google Shape;74;p4"/>
          <p:cNvPicPr preferRelativeResize="0"/>
          <p:nvPr/>
        </p:nvPicPr>
        <p:blipFill rotWithShape="1">
          <a:blip r:embed="rId4">
            <a:alphaModFix/>
          </a:blip>
          <a:srcRect/>
          <a:stretch/>
        </p:blipFill>
        <p:spPr>
          <a:xfrm>
            <a:off x="106992" y="1834008"/>
            <a:ext cx="5556960" cy="4454567"/>
          </a:xfrm>
          <a:prstGeom prst="rect">
            <a:avLst/>
          </a:prstGeom>
          <a:noFill/>
          <a:ln>
            <a:noFill/>
          </a:ln>
        </p:spPr>
      </p:pic>
      <p:sp>
        <p:nvSpPr>
          <p:cNvPr id="75" name="Google Shape;75;p4"/>
          <p:cNvSpPr txBox="1"/>
          <p:nvPr/>
        </p:nvSpPr>
        <p:spPr>
          <a:xfrm>
            <a:off x="335360" y="973637"/>
            <a:ext cx="1185664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Correlation heatmap &amp; Pairplot created to check for dependencies of the relationship between chosen variables.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262593" y="109163"/>
            <a:ext cx="8276732" cy="798568"/>
          </a:xfrm>
          <a:prstGeom prst="rect">
            <a:avLst/>
          </a:prstGeom>
          <a:noFill/>
          <a:ln>
            <a:noFill/>
          </a:ln>
        </p:spPr>
        <p:txBody>
          <a:bodyPr spcFirstLastPara="1" wrap="square" lIns="99550" tIns="49775" rIns="99550" bIns="49775" anchor="ctr" anchorCtr="0">
            <a:normAutofit fontScale="90000"/>
          </a:bodyPr>
          <a:lstStyle/>
          <a:p>
            <a:pPr marL="0" lvl="0" indent="0" algn="l" rtl="0">
              <a:spcBef>
                <a:spcPts val="0"/>
              </a:spcBef>
              <a:spcAft>
                <a:spcPts val="0"/>
              </a:spcAft>
              <a:buClr>
                <a:srgbClr val="80C615"/>
              </a:buClr>
              <a:buSzPct val="100000"/>
              <a:buFont typeface="Calibri"/>
              <a:buNone/>
            </a:pPr>
            <a:r>
              <a:rPr lang="en-US"/>
              <a:t>League, Nationality, and Squad Statistics </a:t>
            </a:r>
            <a:endParaRPr/>
          </a:p>
        </p:txBody>
      </p:sp>
      <p:pic>
        <p:nvPicPr>
          <p:cNvPr id="81" name="Google Shape;81;p5" descr="Chart, bar chart&#10;&#10;Description automatically generated"/>
          <p:cNvPicPr preferRelativeResize="0"/>
          <p:nvPr/>
        </p:nvPicPr>
        <p:blipFill rotWithShape="1">
          <a:blip r:embed="rId3">
            <a:alphaModFix/>
          </a:blip>
          <a:srcRect t="6805" b="8127"/>
          <a:stretch/>
        </p:blipFill>
        <p:spPr>
          <a:xfrm>
            <a:off x="7885875" y="3064649"/>
            <a:ext cx="3710925" cy="2104525"/>
          </a:xfrm>
          <a:prstGeom prst="rect">
            <a:avLst/>
          </a:prstGeom>
          <a:noFill/>
          <a:ln>
            <a:noFill/>
          </a:ln>
        </p:spPr>
      </p:pic>
      <p:pic>
        <p:nvPicPr>
          <p:cNvPr id="82" name="Google Shape;82;p5" descr="Chart, bar chart&#10;&#10;Description automatically generated"/>
          <p:cNvPicPr preferRelativeResize="0"/>
          <p:nvPr/>
        </p:nvPicPr>
        <p:blipFill rotWithShape="1">
          <a:blip r:embed="rId4">
            <a:alphaModFix/>
          </a:blip>
          <a:srcRect t="7327"/>
          <a:stretch/>
        </p:blipFill>
        <p:spPr>
          <a:xfrm>
            <a:off x="4312375" y="4115074"/>
            <a:ext cx="3313740" cy="2559100"/>
          </a:xfrm>
          <a:prstGeom prst="rect">
            <a:avLst/>
          </a:prstGeom>
          <a:noFill/>
          <a:ln>
            <a:noFill/>
          </a:ln>
        </p:spPr>
      </p:pic>
      <p:pic>
        <p:nvPicPr>
          <p:cNvPr id="83" name="Google Shape;83;p5" descr="Chart, bar chart&#10;&#10;Description automatically generated"/>
          <p:cNvPicPr preferRelativeResize="0"/>
          <p:nvPr/>
        </p:nvPicPr>
        <p:blipFill rotWithShape="1">
          <a:blip r:embed="rId5">
            <a:alphaModFix/>
          </a:blip>
          <a:srcRect t="4790" b="6544"/>
          <a:stretch/>
        </p:blipFill>
        <p:spPr>
          <a:xfrm>
            <a:off x="4312377" y="1527450"/>
            <a:ext cx="3463432" cy="2559100"/>
          </a:xfrm>
          <a:prstGeom prst="rect">
            <a:avLst/>
          </a:prstGeom>
          <a:noFill/>
          <a:ln>
            <a:noFill/>
          </a:ln>
        </p:spPr>
      </p:pic>
      <p:pic>
        <p:nvPicPr>
          <p:cNvPr id="84" name="Google Shape;84;p5" descr="Chart, pie chart&#10;&#10;Description automatically generated"/>
          <p:cNvPicPr preferRelativeResize="0"/>
          <p:nvPr/>
        </p:nvPicPr>
        <p:blipFill rotWithShape="1">
          <a:blip r:embed="rId6">
            <a:alphaModFix/>
          </a:blip>
          <a:srcRect/>
          <a:stretch/>
        </p:blipFill>
        <p:spPr>
          <a:xfrm>
            <a:off x="335350" y="1673525"/>
            <a:ext cx="3643525" cy="3643500"/>
          </a:xfrm>
          <a:prstGeom prst="rect">
            <a:avLst/>
          </a:prstGeom>
          <a:noFill/>
          <a:ln>
            <a:noFill/>
          </a:ln>
        </p:spPr>
      </p:pic>
      <p:sp>
        <p:nvSpPr>
          <p:cNvPr id="85" name="Google Shape;85;p5"/>
          <p:cNvSpPr txBox="1"/>
          <p:nvPr/>
        </p:nvSpPr>
        <p:spPr>
          <a:xfrm>
            <a:off x="335360" y="973637"/>
            <a:ext cx="11856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alibri"/>
              <a:buNone/>
            </a:pPr>
            <a:endParaRPr/>
          </a:p>
        </p:txBody>
      </p:sp>
      <p:sp>
        <p:nvSpPr>
          <p:cNvPr id="86" name="Google Shape;86;p5"/>
          <p:cNvSpPr txBox="1"/>
          <p:nvPr/>
        </p:nvSpPr>
        <p:spPr>
          <a:xfrm>
            <a:off x="335360" y="973637"/>
            <a:ext cx="118566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Visualizations to discover the highest value soccer league, squad, and determine the country of origin with the most players.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262593" y="109163"/>
            <a:ext cx="8276732" cy="798568"/>
          </a:xfrm>
          <a:prstGeom prst="rect">
            <a:avLst/>
          </a:prstGeom>
          <a:noFill/>
          <a:ln>
            <a:noFill/>
          </a:ln>
        </p:spPr>
        <p:txBody>
          <a:bodyPr spcFirstLastPara="1" wrap="square" lIns="99550" tIns="49775" rIns="99550" bIns="49775" anchor="ctr" anchorCtr="0">
            <a:normAutofit/>
          </a:bodyPr>
          <a:lstStyle/>
          <a:p>
            <a:pPr marL="0" lvl="0" indent="0" algn="l" rtl="0">
              <a:spcBef>
                <a:spcPts val="0"/>
              </a:spcBef>
              <a:spcAft>
                <a:spcPts val="0"/>
              </a:spcAft>
              <a:buClr>
                <a:srgbClr val="80C615"/>
              </a:buClr>
              <a:buSzPts val="4000"/>
              <a:buFont typeface="Calibri"/>
              <a:buNone/>
            </a:pPr>
            <a:r>
              <a:rPr lang="en-US"/>
              <a:t>Scatter &amp; Box Plot – Value vs. League</a:t>
            </a:r>
            <a:endParaRPr/>
          </a:p>
        </p:txBody>
      </p:sp>
      <p:pic>
        <p:nvPicPr>
          <p:cNvPr id="92" name="Google Shape;92;p6"/>
          <p:cNvPicPr preferRelativeResize="0"/>
          <p:nvPr/>
        </p:nvPicPr>
        <p:blipFill>
          <a:blip r:embed="rId3">
            <a:alphaModFix/>
          </a:blip>
          <a:stretch>
            <a:fillRect/>
          </a:stretch>
        </p:blipFill>
        <p:spPr>
          <a:xfrm>
            <a:off x="262600" y="1530942"/>
            <a:ext cx="8276726" cy="5024107"/>
          </a:xfrm>
          <a:prstGeom prst="rect">
            <a:avLst/>
          </a:prstGeom>
          <a:noFill/>
          <a:ln>
            <a:noFill/>
          </a:ln>
        </p:spPr>
      </p:pic>
      <p:sp>
        <p:nvSpPr>
          <p:cNvPr id="93" name="Google Shape;93;p6"/>
          <p:cNvSpPr txBox="1"/>
          <p:nvPr/>
        </p:nvSpPr>
        <p:spPr>
          <a:xfrm>
            <a:off x="8539325" y="1690675"/>
            <a:ext cx="3652800" cy="1569900"/>
          </a:xfrm>
          <a:prstGeom prst="rect">
            <a:avLst/>
          </a:prstGeom>
          <a:noFill/>
          <a:ln>
            <a:noFill/>
          </a:ln>
        </p:spPr>
        <p:txBody>
          <a:bodyPr spcFirstLastPara="1" wrap="square" lIns="91425" tIns="45700" rIns="91425" bIns="45700" anchor="t" anchorCtr="0">
            <a:spAutoFit/>
          </a:bodyPr>
          <a:lstStyle/>
          <a:p>
            <a:pPr marL="457200" marR="0" lvl="0" indent="-330200" algn="l" rtl="0">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Scatter plot show the value distribution for each player</a:t>
            </a:r>
            <a:endParaRPr sz="1600">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Middle box plot provides relationship of the value per league</a:t>
            </a:r>
            <a:endParaRPr sz="1600">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Right box plot show the age distribution across the leagues</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7"/>
          <p:cNvSpPr txBox="1">
            <a:spLocks noGrp="1"/>
          </p:cNvSpPr>
          <p:nvPr>
            <p:ph type="title"/>
          </p:nvPr>
        </p:nvSpPr>
        <p:spPr>
          <a:xfrm>
            <a:off x="262593" y="109163"/>
            <a:ext cx="8276732" cy="798568"/>
          </a:xfrm>
          <a:prstGeom prst="rect">
            <a:avLst/>
          </a:prstGeom>
          <a:noFill/>
          <a:ln>
            <a:noFill/>
          </a:ln>
        </p:spPr>
        <p:txBody>
          <a:bodyPr spcFirstLastPara="1" wrap="square" lIns="99550" tIns="49775" rIns="99550" bIns="49775" anchor="ctr" anchorCtr="0">
            <a:normAutofit/>
          </a:bodyPr>
          <a:lstStyle/>
          <a:p>
            <a:pPr marL="0" lvl="0" indent="0" algn="l" rtl="0">
              <a:spcBef>
                <a:spcPts val="0"/>
              </a:spcBef>
              <a:spcAft>
                <a:spcPts val="0"/>
              </a:spcAft>
              <a:buClr>
                <a:srgbClr val="80C615"/>
              </a:buClr>
              <a:buSzPts val="4000"/>
              <a:buFont typeface="Calibri"/>
              <a:buNone/>
            </a:pPr>
            <a:r>
              <a:rPr lang="en-US"/>
              <a:t>Player Goal Statistics</a:t>
            </a:r>
            <a:endParaRPr/>
          </a:p>
        </p:txBody>
      </p:sp>
      <p:pic>
        <p:nvPicPr>
          <p:cNvPr id="101" name="Google Shape;101;p7"/>
          <p:cNvPicPr preferRelativeResize="0"/>
          <p:nvPr/>
        </p:nvPicPr>
        <p:blipFill rotWithShape="1">
          <a:blip r:embed="rId3">
            <a:alphaModFix/>
          </a:blip>
          <a:srcRect/>
          <a:stretch/>
        </p:blipFill>
        <p:spPr>
          <a:xfrm>
            <a:off x="619200" y="1463777"/>
            <a:ext cx="3817615" cy="3155054"/>
          </a:xfrm>
          <a:prstGeom prst="rect">
            <a:avLst/>
          </a:prstGeom>
          <a:noFill/>
          <a:ln>
            <a:noFill/>
          </a:ln>
        </p:spPr>
      </p:pic>
      <p:sp>
        <p:nvSpPr>
          <p:cNvPr id="102" name="Google Shape;102;p7"/>
          <p:cNvSpPr txBox="1"/>
          <p:nvPr/>
        </p:nvSpPr>
        <p:spPr>
          <a:xfrm>
            <a:off x="1271464" y="4695031"/>
            <a:ext cx="23992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0" i="0">
                <a:solidFill>
                  <a:srgbClr val="000000"/>
                </a:solidFill>
                <a:latin typeface="Consolas"/>
                <a:ea typeface="Consolas"/>
                <a:cs typeface="Consolas"/>
                <a:sym typeface="Consolas"/>
              </a:rPr>
              <a:t>t-statistic: 177.92156247083068 p-value: 0.0</a:t>
            </a:r>
            <a:endParaRPr sz="1000">
              <a:solidFill>
                <a:schemeClr val="dk1"/>
              </a:solidFill>
              <a:latin typeface="Calibri"/>
              <a:ea typeface="Calibri"/>
              <a:cs typeface="Calibri"/>
              <a:sym typeface="Calibri"/>
            </a:endParaRPr>
          </a:p>
        </p:txBody>
      </p:sp>
      <p:pic>
        <p:nvPicPr>
          <p:cNvPr id="103" name="Google Shape;103;p7"/>
          <p:cNvPicPr preferRelativeResize="0"/>
          <p:nvPr/>
        </p:nvPicPr>
        <p:blipFill rotWithShape="1">
          <a:blip r:embed="rId4">
            <a:alphaModFix/>
          </a:blip>
          <a:srcRect/>
          <a:stretch/>
        </p:blipFill>
        <p:spPr>
          <a:xfrm>
            <a:off x="4617674" y="1546377"/>
            <a:ext cx="3645023" cy="3012207"/>
          </a:xfrm>
          <a:prstGeom prst="rect">
            <a:avLst/>
          </a:prstGeom>
          <a:noFill/>
          <a:ln>
            <a:noFill/>
          </a:ln>
        </p:spPr>
      </p:pic>
      <p:sp>
        <p:nvSpPr>
          <p:cNvPr id="104" name="Google Shape;104;p7"/>
          <p:cNvSpPr txBox="1"/>
          <p:nvPr/>
        </p:nvSpPr>
        <p:spPr>
          <a:xfrm>
            <a:off x="5397180" y="4634817"/>
            <a:ext cx="36450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000000"/>
                </a:solidFill>
                <a:latin typeface="Consolas"/>
                <a:ea typeface="Consolas"/>
                <a:cs typeface="Consolas"/>
                <a:sym typeface="Consolas"/>
              </a:rPr>
              <a:t>t-statistic: 27.163586450073577 </a:t>
            </a:r>
            <a:endParaRPr/>
          </a:p>
          <a:p>
            <a:pPr marL="0" marR="0" lvl="0" indent="0" algn="l" rtl="0">
              <a:spcBef>
                <a:spcPts val="0"/>
              </a:spcBef>
              <a:spcAft>
                <a:spcPts val="0"/>
              </a:spcAft>
              <a:buNone/>
            </a:pPr>
            <a:r>
              <a:rPr lang="en-US" sz="1000">
                <a:solidFill>
                  <a:srgbClr val="000000"/>
                </a:solidFill>
                <a:latin typeface="Consolas"/>
                <a:ea typeface="Consolas"/>
                <a:cs typeface="Consolas"/>
                <a:sym typeface="Consolas"/>
              </a:rPr>
              <a:t>p-value: 1.6921283697150687e-150</a:t>
            </a:r>
            <a:endParaRPr/>
          </a:p>
        </p:txBody>
      </p:sp>
      <p:pic>
        <p:nvPicPr>
          <p:cNvPr id="105" name="Google Shape;105;p7"/>
          <p:cNvPicPr preferRelativeResize="0"/>
          <p:nvPr/>
        </p:nvPicPr>
        <p:blipFill>
          <a:blip r:embed="rId5">
            <a:alphaModFix/>
          </a:blip>
          <a:stretch>
            <a:fillRect/>
          </a:stretch>
        </p:blipFill>
        <p:spPr>
          <a:xfrm>
            <a:off x="8467600" y="1613466"/>
            <a:ext cx="3448075" cy="2878025"/>
          </a:xfrm>
          <a:prstGeom prst="rect">
            <a:avLst/>
          </a:prstGeom>
          <a:noFill/>
          <a:ln>
            <a:noFill/>
          </a:ln>
        </p:spPr>
      </p:pic>
      <p:sp>
        <p:nvSpPr>
          <p:cNvPr id="106" name="Google Shape;106;p7"/>
          <p:cNvSpPr txBox="1"/>
          <p:nvPr/>
        </p:nvSpPr>
        <p:spPr>
          <a:xfrm>
            <a:off x="8984350" y="4558591"/>
            <a:ext cx="3000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50">
                <a:solidFill>
                  <a:schemeClr val="dk1"/>
                </a:solidFill>
                <a:latin typeface="Consolas"/>
                <a:ea typeface="Consolas"/>
                <a:cs typeface="Consolas"/>
                <a:sym typeface="Consolas"/>
              </a:rPr>
              <a:t>t-statistic:  197.72396036367533</a:t>
            </a:r>
            <a:endParaRPr sz="1050">
              <a:solidFill>
                <a:schemeClr val="dk1"/>
              </a:solidFill>
              <a:latin typeface="Consolas"/>
              <a:ea typeface="Consolas"/>
              <a:cs typeface="Consolas"/>
              <a:sym typeface="Consolas"/>
            </a:endParaRPr>
          </a:p>
          <a:p>
            <a:pPr marL="0" lvl="0" indent="0" algn="l" rtl="0">
              <a:spcBef>
                <a:spcPts val="0"/>
              </a:spcBef>
              <a:spcAft>
                <a:spcPts val="0"/>
              </a:spcAft>
              <a:buNone/>
            </a:pPr>
            <a:r>
              <a:rPr lang="en-US" sz="1050">
                <a:solidFill>
                  <a:schemeClr val="dk1"/>
                </a:solidFill>
                <a:latin typeface="Consolas"/>
                <a:ea typeface="Consolas"/>
                <a:cs typeface="Consolas"/>
                <a:sym typeface="Consolas"/>
              </a:rPr>
              <a:t>p-value:  0.0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8"/>
          <p:cNvSpPr txBox="1">
            <a:spLocks noGrp="1"/>
          </p:cNvSpPr>
          <p:nvPr>
            <p:ph type="title"/>
          </p:nvPr>
        </p:nvSpPr>
        <p:spPr>
          <a:xfrm>
            <a:off x="262593" y="109163"/>
            <a:ext cx="8276732" cy="798568"/>
          </a:xfrm>
          <a:prstGeom prst="rect">
            <a:avLst/>
          </a:prstGeom>
          <a:noFill/>
          <a:ln>
            <a:noFill/>
          </a:ln>
        </p:spPr>
        <p:txBody>
          <a:bodyPr spcFirstLastPara="1" wrap="square" lIns="99550" tIns="49775" rIns="99550" bIns="49775" anchor="ctr" anchorCtr="0">
            <a:normAutofit/>
          </a:bodyPr>
          <a:lstStyle/>
          <a:p>
            <a:pPr marL="0" lvl="0" indent="0" algn="l" rtl="0">
              <a:spcBef>
                <a:spcPts val="0"/>
              </a:spcBef>
              <a:spcAft>
                <a:spcPts val="0"/>
              </a:spcAft>
              <a:buClr>
                <a:srgbClr val="80C615"/>
              </a:buClr>
              <a:buSzPts val="4000"/>
              <a:buFont typeface="Calibri"/>
              <a:buNone/>
            </a:pPr>
            <a:r>
              <a:rPr lang="en-US"/>
              <a:t>Goal distribution per Player Position</a:t>
            </a:r>
            <a:endParaRPr/>
          </a:p>
        </p:txBody>
      </p:sp>
      <p:pic>
        <p:nvPicPr>
          <p:cNvPr id="112" name="Google Shape;112;p8"/>
          <p:cNvPicPr preferRelativeResize="0"/>
          <p:nvPr/>
        </p:nvPicPr>
        <p:blipFill rotWithShape="1">
          <a:blip r:embed="rId3">
            <a:alphaModFix/>
          </a:blip>
          <a:srcRect/>
          <a:stretch/>
        </p:blipFill>
        <p:spPr>
          <a:xfrm>
            <a:off x="2613736" y="1477159"/>
            <a:ext cx="8143875" cy="4457700"/>
          </a:xfrm>
          <a:prstGeom prst="rect">
            <a:avLst/>
          </a:prstGeom>
          <a:noFill/>
          <a:ln>
            <a:noFill/>
          </a:ln>
        </p:spPr>
      </p:pic>
      <p:sp>
        <p:nvSpPr>
          <p:cNvPr id="113" name="Google Shape;113;p8"/>
          <p:cNvSpPr txBox="1"/>
          <p:nvPr/>
        </p:nvSpPr>
        <p:spPr>
          <a:xfrm>
            <a:off x="94784" y="1020500"/>
            <a:ext cx="15300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alibri"/>
              <a:buNone/>
            </a:pP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xfrm>
            <a:off x="262593" y="109163"/>
            <a:ext cx="8276732" cy="798568"/>
          </a:xfrm>
          <a:prstGeom prst="rect">
            <a:avLst/>
          </a:prstGeom>
          <a:noFill/>
          <a:ln>
            <a:noFill/>
          </a:ln>
        </p:spPr>
        <p:txBody>
          <a:bodyPr spcFirstLastPara="1" wrap="square" lIns="99550" tIns="49775" rIns="99550" bIns="49775" anchor="ctr" anchorCtr="0">
            <a:normAutofit/>
          </a:bodyPr>
          <a:lstStyle/>
          <a:p>
            <a:pPr marL="0" lvl="0" indent="0" algn="l" rtl="0">
              <a:spcBef>
                <a:spcPts val="0"/>
              </a:spcBef>
              <a:spcAft>
                <a:spcPts val="0"/>
              </a:spcAft>
              <a:buClr>
                <a:srgbClr val="80C615"/>
              </a:buClr>
              <a:buSzPts val="4000"/>
              <a:buFont typeface="Calibri"/>
              <a:buNone/>
            </a:pPr>
            <a:r>
              <a:rPr lang="en-US"/>
              <a:t>Player Value &amp; Age</a:t>
            </a:r>
            <a:endParaRPr/>
          </a:p>
        </p:txBody>
      </p:sp>
      <p:sp>
        <p:nvSpPr>
          <p:cNvPr id="120" name="Google Shape;120;p9"/>
          <p:cNvSpPr txBox="1">
            <a:spLocks noGrp="1"/>
          </p:cNvSpPr>
          <p:nvPr>
            <p:ph type="body" idx="1"/>
          </p:nvPr>
        </p:nvSpPr>
        <p:spPr>
          <a:xfrm>
            <a:off x="278783" y="1412776"/>
            <a:ext cx="11522780" cy="4823421"/>
          </a:xfrm>
          <a:prstGeom prst="rect">
            <a:avLst/>
          </a:prstGeom>
          <a:noFill/>
          <a:ln>
            <a:noFill/>
          </a:ln>
        </p:spPr>
        <p:txBody>
          <a:bodyPr spcFirstLastPara="1" wrap="square" lIns="99550" tIns="49775" rIns="99550" bIns="49775" anchor="t" anchorCtr="0">
            <a:normAutofit/>
          </a:bodyPr>
          <a:lstStyle/>
          <a:p>
            <a:pPr marL="373309" lvl="0" indent="-373309" algn="l" rtl="0">
              <a:spcBef>
                <a:spcPts val="0"/>
              </a:spcBef>
              <a:spcAft>
                <a:spcPts val="0"/>
              </a:spcAft>
              <a:buClr>
                <a:srgbClr val="050507"/>
              </a:buClr>
              <a:buSzPts val="2000"/>
              <a:buNone/>
            </a:pPr>
            <a:r>
              <a:rPr lang="en-US" sz="1900" b="1"/>
              <a:t>Our analysis concluded that on average soccer players at the age of 25/26 are at their highest value of their career.</a:t>
            </a:r>
            <a:endParaRPr sz="1900" b="1"/>
          </a:p>
        </p:txBody>
      </p:sp>
      <p:pic>
        <p:nvPicPr>
          <p:cNvPr id="121" name="Google Shape;121;p9" descr="Chart, scatter chart&#10;&#10;Description automatically generated"/>
          <p:cNvPicPr preferRelativeResize="0"/>
          <p:nvPr/>
        </p:nvPicPr>
        <p:blipFill rotWithShape="1">
          <a:blip r:embed="rId3">
            <a:alphaModFix/>
          </a:blip>
          <a:srcRect/>
          <a:stretch/>
        </p:blipFill>
        <p:spPr>
          <a:xfrm>
            <a:off x="5593384" y="2074526"/>
            <a:ext cx="5715000" cy="3810000"/>
          </a:xfrm>
          <a:prstGeom prst="rect">
            <a:avLst/>
          </a:prstGeom>
          <a:noFill/>
          <a:ln>
            <a:noFill/>
          </a:ln>
        </p:spPr>
      </p:pic>
      <p:pic>
        <p:nvPicPr>
          <p:cNvPr id="122" name="Google Shape;122;p9"/>
          <p:cNvPicPr preferRelativeResize="0"/>
          <p:nvPr/>
        </p:nvPicPr>
        <p:blipFill rotWithShape="1">
          <a:blip r:embed="rId4">
            <a:alphaModFix/>
          </a:blip>
          <a:srcRect/>
          <a:stretch/>
        </p:blipFill>
        <p:spPr>
          <a:xfrm>
            <a:off x="238747" y="2204864"/>
            <a:ext cx="4536504" cy="2921816"/>
          </a:xfrm>
          <a:prstGeom prst="rect">
            <a:avLst/>
          </a:prstGeom>
          <a:noFill/>
          <a:ln>
            <a:noFill/>
          </a:ln>
        </p:spPr>
      </p:pic>
      <p:sp>
        <p:nvSpPr>
          <p:cNvPr id="123" name="Google Shape;123;p9"/>
          <p:cNvSpPr txBox="1"/>
          <p:nvPr/>
        </p:nvSpPr>
        <p:spPr>
          <a:xfrm>
            <a:off x="6747125" y="5575075"/>
            <a:ext cx="3000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50">
                <a:solidFill>
                  <a:schemeClr val="dk1"/>
                </a:solidFill>
                <a:latin typeface="Consolas"/>
                <a:ea typeface="Consolas"/>
                <a:cs typeface="Consolas"/>
                <a:sym typeface="Consolas"/>
              </a:rPr>
              <a:t>t-statistic:  27.163519717041616</a:t>
            </a:r>
            <a:endParaRPr sz="1050">
              <a:solidFill>
                <a:schemeClr val="dk1"/>
              </a:solidFill>
              <a:latin typeface="Consolas"/>
              <a:ea typeface="Consolas"/>
              <a:cs typeface="Consolas"/>
              <a:sym typeface="Consolas"/>
            </a:endParaRPr>
          </a:p>
          <a:p>
            <a:pPr marL="0" lvl="0" indent="0" algn="l" rtl="0">
              <a:spcBef>
                <a:spcPts val="0"/>
              </a:spcBef>
              <a:spcAft>
                <a:spcPts val="0"/>
              </a:spcAft>
              <a:buNone/>
            </a:pPr>
            <a:r>
              <a:rPr lang="en-US" sz="1050">
                <a:solidFill>
                  <a:schemeClr val="dk1"/>
                </a:solidFill>
                <a:latin typeface="Consolas"/>
                <a:ea typeface="Consolas"/>
                <a:cs typeface="Consolas"/>
                <a:sym typeface="Consolas"/>
              </a:rPr>
              <a:t>p-value:  1.6947658895243164e-150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0"/>
          <p:cNvSpPr txBox="1">
            <a:spLocks noGrp="1"/>
          </p:cNvSpPr>
          <p:nvPr>
            <p:ph type="title"/>
          </p:nvPr>
        </p:nvSpPr>
        <p:spPr>
          <a:xfrm>
            <a:off x="262593" y="109163"/>
            <a:ext cx="8276732" cy="798568"/>
          </a:xfrm>
          <a:prstGeom prst="rect">
            <a:avLst/>
          </a:prstGeom>
          <a:noFill/>
          <a:ln>
            <a:noFill/>
          </a:ln>
        </p:spPr>
        <p:txBody>
          <a:bodyPr spcFirstLastPara="1" wrap="square" lIns="99550" tIns="49775" rIns="99550" bIns="49775" anchor="ctr" anchorCtr="0">
            <a:normAutofit/>
          </a:bodyPr>
          <a:lstStyle/>
          <a:p>
            <a:pPr marL="0" lvl="0" indent="0" algn="l" rtl="0">
              <a:spcBef>
                <a:spcPts val="0"/>
              </a:spcBef>
              <a:spcAft>
                <a:spcPts val="0"/>
              </a:spcAft>
              <a:buClr>
                <a:srgbClr val="80C615"/>
              </a:buClr>
              <a:buSzPts val="4000"/>
              <a:buFont typeface="Calibri"/>
              <a:buNone/>
            </a:pPr>
            <a:r>
              <a:rPr lang="en-US"/>
              <a:t>Player Position &amp; Cards Received</a:t>
            </a:r>
            <a:endParaRPr/>
          </a:p>
        </p:txBody>
      </p:sp>
      <p:pic>
        <p:nvPicPr>
          <p:cNvPr id="129" name="Google Shape;129;p10" descr="Chart&#10;&#10;Description automatically generated"/>
          <p:cNvPicPr preferRelativeResize="0"/>
          <p:nvPr/>
        </p:nvPicPr>
        <p:blipFill rotWithShape="1">
          <a:blip r:embed="rId3">
            <a:alphaModFix/>
          </a:blip>
          <a:srcRect/>
          <a:stretch/>
        </p:blipFill>
        <p:spPr>
          <a:xfrm>
            <a:off x="58215" y="4434886"/>
            <a:ext cx="12079152" cy="2302296"/>
          </a:xfrm>
          <a:prstGeom prst="rect">
            <a:avLst/>
          </a:prstGeom>
          <a:noFill/>
          <a:ln>
            <a:noFill/>
          </a:ln>
        </p:spPr>
      </p:pic>
      <p:pic>
        <p:nvPicPr>
          <p:cNvPr id="130" name="Google Shape;130;p10" descr="Chart, histogram&#10;&#10;Description automatically generated"/>
          <p:cNvPicPr preferRelativeResize="0"/>
          <p:nvPr/>
        </p:nvPicPr>
        <p:blipFill rotWithShape="1">
          <a:blip r:embed="rId4">
            <a:alphaModFix/>
          </a:blip>
          <a:srcRect/>
          <a:stretch/>
        </p:blipFill>
        <p:spPr>
          <a:xfrm>
            <a:off x="4047791" y="1788969"/>
            <a:ext cx="3968867" cy="2645911"/>
          </a:xfrm>
          <a:prstGeom prst="rect">
            <a:avLst/>
          </a:prstGeom>
          <a:noFill/>
          <a:ln>
            <a:noFill/>
          </a:ln>
        </p:spPr>
      </p:pic>
      <p:sp>
        <p:nvSpPr>
          <p:cNvPr id="131" name="Google Shape;131;p10"/>
          <p:cNvSpPr txBox="1"/>
          <p:nvPr/>
        </p:nvSpPr>
        <p:spPr>
          <a:xfrm>
            <a:off x="125825" y="1148250"/>
            <a:ext cx="1181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algun Gothic"/>
              <a:ea typeface="Malgun Gothic"/>
              <a:cs typeface="Malgun Gothic"/>
              <a:sym typeface="Malgun Gothic"/>
            </a:endParaRPr>
          </a:p>
        </p:txBody>
      </p:sp>
      <p:sp>
        <p:nvSpPr>
          <p:cNvPr id="132" name="Google Shape;132;p10"/>
          <p:cNvSpPr txBox="1"/>
          <p:nvPr/>
        </p:nvSpPr>
        <p:spPr>
          <a:xfrm>
            <a:off x="103935" y="1221212"/>
            <a:ext cx="118566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Visualizations to determine which positions logged the most minutes on the pitch as well as the amount of penalty cards received by each position.</a:t>
            </a:r>
            <a:endParaRPr/>
          </a:p>
        </p:txBody>
      </p:sp>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542</Words>
  <Application>Microsoft Office PowerPoint</Application>
  <PresentationFormat>Widescreen</PresentationFormat>
  <Paragraphs>49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Gulimche</vt:lpstr>
      <vt:lpstr>Malgun Gothic</vt:lpstr>
      <vt:lpstr>Arial</vt:lpstr>
      <vt:lpstr>Calibri</vt:lpstr>
      <vt:lpstr>Consolas</vt:lpstr>
      <vt:lpstr>Office 테마</vt:lpstr>
      <vt:lpstr>SOCCER PLAYER ANALYSIS</vt:lpstr>
      <vt:lpstr>Scope &amp; Purpose</vt:lpstr>
      <vt:lpstr>Seaborn Pair Plot – What data to use?</vt:lpstr>
      <vt:lpstr>League, Nationality, and Squad Statistics </vt:lpstr>
      <vt:lpstr>Scatter &amp; Box Plot – Value vs. League</vt:lpstr>
      <vt:lpstr>Player Goal Statistics</vt:lpstr>
      <vt:lpstr>Goal distribution per Player Position</vt:lpstr>
      <vt:lpstr>Player Value &amp; Age</vt:lpstr>
      <vt:lpstr>Player Position &amp; Cards Received</vt:lpstr>
      <vt:lpstr>Tackles vs. Tackles Won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SOCCER PLAYER ANALYSIS</dc:title>
  <dc:creator>Slide Members by HS.SEO</dc:creator>
  <cp:lastModifiedBy>Rocky Owens</cp:lastModifiedBy>
  <cp:revision>2</cp:revision>
  <dcterms:created xsi:type="dcterms:W3CDTF">2010-02-01T08:03:16Z</dcterms:created>
  <dcterms:modified xsi:type="dcterms:W3CDTF">2023-02-09T01:21:37Z</dcterms:modified>
</cp:coreProperties>
</file>