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7" r:id="rId5"/>
    <p:sldId id="262" r:id="rId7"/>
    <p:sldId id="268" r:id="rId8"/>
    <p:sldId id="258" r:id="rId9"/>
    <p:sldId id="259" r:id="rId10"/>
    <p:sldId id="263" r:id="rId11"/>
    <p:sldId id="264" r:id="rId12"/>
    <p:sldId id="265" r:id="rId13"/>
    <p:sldId id="266" r:id="rId14"/>
    <p:sldId id="270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5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7"/>
    <p:restoredTop sz="94648"/>
  </p:normalViewPr>
  <p:slideViewPr>
    <p:cSldViewPr snapToGrid="0">
      <p:cViewPr varScale="1">
        <p:scale>
          <a:sx n="102" d="100"/>
          <a:sy n="102" d="100"/>
        </p:scale>
        <p:origin x="216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6D29-0300-3C49-97A1-7CF7E821FD17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4846AE6-19F5-0441-BBA2-C215C59C335B}">
      <dgm:prSet phldrT="[文本]"/>
      <dgm:spPr/>
      <dgm:t>
        <a:bodyPr/>
        <a:lstStyle/>
        <a:p>
          <a:r>
            <a:rPr lang="zh-CN" altLang="en-US" dirty="0"/>
            <a:t>爱情</a:t>
          </a:r>
        </a:p>
      </dgm:t>
    </dgm:pt>
    <dgm:pt modelId="{5CB5E6EE-E820-4749-A47D-A6ECD3AB9FC1}" cxnId="{3B1152FC-F8C7-644F-B4C7-9268EF94E73C}" type="parTrans">
      <dgm:prSet/>
      <dgm:spPr/>
      <dgm:t>
        <a:bodyPr/>
        <a:lstStyle/>
        <a:p>
          <a:endParaRPr lang="zh-CN" altLang="en-US"/>
        </a:p>
      </dgm:t>
    </dgm:pt>
    <dgm:pt modelId="{ECF166C5-E15A-DF46-B8B9-B21B36642024}" cxnId="{3B1152FC-F8C7-644F-B4C7-9268EF94E73C}" type="sibTrans">
      <dgm:prSet/>
      <dgm:spPr/>
      <dgm:t>
        <a:bodyPr/>
        <a:lstStyle/>
        <a:p>
          <a:endParaRPr lang="zh-CN" altLang="en-US"/>
        </a:p>
      </dgm:t>
    </dgm:pt>
    <dgm:pt modelId="{6649E5D0-1EEC-0E46-91B0-0249BB9704C0}">
      <dgm:prSet phldrT="[文本]"/>
      <dgm:spPr/>
      <dgm:t>
        <a:bodyPr/>
        <a:lstStyle/>
        <a:p>
          <a:r>
            <a:rPr lang="zh-CN" altLang="en-US" dirty="0"/>
            <a:t>友情</a:t>
          </a:r>
        </a:p>
      </dgm:t>
    </dgm:pt>
    <dgm:pt modelId="{B9DFB1A4-83E2-8C4B-975B-F74651EC1259}" cxnId="{F4C89B82-5D52-5045-955B-F55D516D6A4B}" type="parTrans">
      <dgm:prSet/>
      <dgm:spPr/>
      <dgm:t>
        <a:bodyPr/>
        <a:lstStyle/>
        <a:p>
          <a:endParaRPr lang="zh-CN" altLang="en-US"/>
        </a:p>
      </dgm:t>
    </dgm:pt>
    <dgm:pt modelId="{33C3CD7B-A803-534B-855F-1DA1D5C0D991}" cxnId="{F4C89B82-5D52-5045-955B-F55D516D6A4B}" type="sibTrans">
      <dgm:prSet/>
      <dgm:spPr/>
      <dgm:t>
        <a:bodyPr/>
        <a:lstStyle/>
        <a:p>
          <a:endParaRPr lang="zh-CN" altLang="en-US"/>
        </a:p>
      </dgm:t>
    </dgm:pt>
    <dgm:pt modelId="{956E2E44-235E-2A41-B503-E29E2181A95C}">
      <dgm:prSet phldrT="[文本]"/>
      <dgm:spPr/>
      <dgm:t>
        <a:bodyPr/>
        <a:lstStyle/>
        <a:p>
          <a:r>
            <a:rPr lang="zh-CN" altLang="en-US" dirty="0"/>
            <a:t>家庭</a:t>
          </a:r>
        </a:p>
      </dgm:t>
    </dgm:pt>
    <dgm:pt modelId="{C7CA1187-D3BD-8B43-AF2C-BEF7515A7B66}" cxnId="{F61C20CC-9B16-C846-B480-7B35A408B64E}" type="parTrans">
      <dgm:prSet/>
      <dgm:spPr/>
      <dgm:t>
        <a:bodyPr/>
        <a:lstStyle/>
        <a:p>
          <a:endParaRPr lang="zh-CN" altLang="en-US"/>
        </a:p>
      </dgm:t>
    </dgm:pt>
    <dgm:pt modelId="{0DB12647-E7A2-2E42-941C-DA0C41275BFD}" cxnId="{F61C20CC-9B16-C846-B480-7B35A408B64E}" type="sibTrans">
      <dgm:prSet/>
      <dgm:spPr/>
      <dgm:t>
        <a:bodyPr/>
        <a:lstStyle/>
        <a:p>
          <a:endParaRPr lang="zh-CN" altLang="en-US"/>
        </a:p>
      </dgm:t>
    </dgm:pt>
    <dgm:pt modelId="{2BA6319C-6F0C-914B-84BF-AF5921EBCE78}">
      <dgm:prSet phldrT="[文本]"/>
      <dgm:spPr/>
      <dgm:t>
        <a:bodyPr/>
        <a:lstStyle/>
        <a:p>
          <a:r>
            <a:rPr lang="zh-CN" altLang="en-US" dirty="0"/>
            <a:t>健康</a:t>
          </a:r>
        </a:p>
      </dgm:t>
    </dgm:pt>
    <dgm:pt modelId="{EF7534BC-319B-E54E-A8FF-5B9873B6E51D}" cxnId="{6063A1DF-E2FA-BB4A-98B6-B9BA9BD397D8}" type="parTrans">
      <dgm:prSet/>
      <dgm:spPr/>
      <dgm:t>
        <a:bodyPr/>
        <a:lstStyle/>
        <a:p>
          <a:endParaRPr lang="zh-CN" altLang="en-US"/>
        </a:p>
      </dgm:t>
    </dgm:pt>
    <dgm:pt modelId="{659CA625-4E12-9940-AE99-CC6B2C7A7AD9}" cxnId="{6063A1DF-E2FA-BB4A-98B6-B9BA9BD397D8}" type="sibTrans">
      <dgm:prSet/>
      <dgm:spPr/>
      <dgm:t>
        <a:bodyPr/>
        <a:lstStyle/>
        <a:p>
          <a:endParaRPr lang="zh-CN" altLang="en-US"/>
        </a:p>
      </dgm:t>
    </dgm:pt>
    <dgm:pt modelId="{BEDA97F7-8825-1F49-91C7-2F1846BA5E34}">
      <dgm:prSet phldrT="[文本]"/>
      <dgm:spPr/>
      <dgm:t>
        <a:bodyPr/>
        <a:lstStyle/>
        <a:p>
          <a:r>
            <a:rPr lang="zh-CN" altLang="en-US" dirty="0"/>
            <a:t>工作</a:t>
          </a:r>
        </a:p>
      </dgm:t>
    </dgm:pt>
    <dgm:pt modelId="{114FF3C4-C342-9F4E-BB52-ABDE9F2902FB}" cxnId="{1F14D94E-A025-7349-8389-2EFB1492B2F2}" type="parTrans">
      <dgm:prSet/>
      <dgm:spPr/>
      <dgm:t>
        <a:bodyPr/>
        <a:lstStyle/>
        <a:p>
          <a:endParaRPr lang="zh-CN" altLang="en-US"/>
        </a:p>
      </dgm:t>
    </dgm:pt>
    <dgm:pt modelId="{1776A606-77D1-A442-AB0A-2A128B3184D1}" cxnId="{1F14D94E-A025-7349-8389-2EFB1492B2F2}" type="sibTrans">
      <dgm:prSet/>
      <dgm:spPr/>
      <dgm:t>
        <a:bodyPr/>
        <a:lstStyle/>
        <a:p>
          <a:endParaRPr lang="zh-CN" altLang="en-US"/>
        </a:p>
      </dgm:t>
    </dgm:pt>
    <dgm:pt modelId="{2AA089B2-415C-704A-81B9-F1594AFA0EF0}" type="pres">
      <dgm:prSet presAssocID="{55C06D29-0300-3C49-97A1-7CF7E821FD17}" presName="cycle" presStyleCnt="0">
        <dgm:presLayoutVars>
          <dgm:dir/>
          <dgm:resizeHandles val="exact"/>
        </dgm:presLayoutVars>
      </dgm:prSet>
      <dgm:spPr/>
    </dgm:pt>
    <dgm:pt modelId="{5FE4D99C-B985-8242-BE96-D303AC2F155A}" type="pres">
      <dgm:prSet presAssocID="{D4846AE6-19F5-0441-BBA2-C215C59C335B}" presName="node" presStyleLbl="node1" presStyleIdx="0" presStyleCnt="5">
        <dgm:presLayoutVars>
          <dgm:bulletEnabled val="1"/>
        </dgm:presLayoutVars>
      </dgm:prSet>
      <dgm:spPr/>
    </dgm:pt>
    <dgm:pt modelId="{504F2C00-CCDB-B348-9CB6-053792AC66CD}" type="pres">
      <dgm:prSet presAssocID="{ECF166C5-E15A-DF46-B8B9-B21B36642024}" presName="sibTrans" presStyleLbl="sibTrans2D1" presStyleIdx="0" presStyleCnt="5"/>
      <dgm:spPr/>
    </dgm:pt>
    <dgm:pt modelId="{3855F2FE-8E20-2C44-8086-178224EB5395}" type="pres">
      <dgm:prSet presAssocID="{ECF166C5-E15A-DF46-B8B9-B21B36642024}" presName="connectorText" presStyleLbl="sibTrans2D1" presStyleIdx="0" presStyleCnt="5"/>
      <dgm:spPr/>
    </dgm:pt>
    <dgm:pt modelId="{32B845E1-347C-2B4A-AB36-13E8B1AC4EB5}" type="pres">
      <dgm:prSet presAssocID="{6649E5D0-1EEC-0E46-91B0-0249BB9704C0}" presName="node" presStyleLbl="node1" presStyleIdx="1" presStyleCnt="5">
        <dgm:presLayoutVars>
          <dgm:bulletEnabled val="1"/>
        </dgm:presLayoutVars>
      </dgm:prSet>
      <dgm:spPr/>
    </dgm:pt>
    <dgm:pt modelId="{EBB9C254-44F4-3B41-84C3-86438252E4E2}" type="pres">
      <dgm:prSet presAssocID="{33C3CD7B-A803-534B-855F-1DA1D5C0D991}" presName="sibTrans" presStyleLbl="sibTrans2D1" presStyleIdx="1" presStyleCnt="5"/>
      <dgm:spPr/>
    </dgm:pt>
    <dgm:pt modelId="{18863ADE-1661-AF45-85F2-20CBD47EEF03}" type="pres">
      <dgm:prSet presAssocID="{33C3CD7B-A803-534B-855F-1DA1D5C0D991}" presName="connectorText" presStyleLbl="sibTrans2D1" presStyleIdx="1" presStyleCnt="5"/>
      <dgm:spPr/>
    </dgm:pt>
    <dgm:pt modelId="{C710B9F7-9317-E146-BA0D-C25747ECCE6F}" type="pres">
      <dgm:prSet presAssocID="{956E2E44-235E-2A41-B503-E29E2181A95C}" presName="node" presStyleLbl="node1" presStyleIdx="2" presStyleCnt="5">
        <dgm:presLayoutVars>
          <dgm:bulletEnabled val="1"/>
        </dgm:presLayoutVars>
      </dgm:prSet>
      <dgm:spPr/>
    </dgm:pt>
    <dgm:pt modelId="{EB2EA1B2-13C6-874B-9183-0FE9A7906CB0}" type="pres">
      <dgm:prSet presAssocID="{0DB12647-E7A2-2E42-941C-DA0C41275BFD}" presName="sibTrans" presStyleLbl="sibTrans2D1" presStyleIdx="2" presStyleCnt="5"/>
      <dgm:spPr/>
    </dgm:pt>
    <dgm:pt modelId="{5E226E99-47A4-F849-A3ED-2ED5B9D8AA78}" type="pres">
      <dgm:prSet presAssocID="{0DB12647-E7A2-2E42-941C-DA0C41275BFD}" presName="connectorText" presStyleLbl="sibTrans2D1" presStyleIdx="2" presStyleCnt="5"/>
      <dgm:spPr/>
    </dgm:pt>
    <dgm:pt modelId="{4837D216-074D-AF46-B483-2A047F29CCF4}" type="pres">
      <dgm:prSet presAssocID="{2BA6319C-6F0C-914B-84BF-AF5921EBCE78}" presName="node" presStyleLbl="node1" presStyleIdx="3" presStyleCnt="5">
        <dgm:presLayoutVars>
          <dgm:bulletEnabled val="1"/>
        </dgm:presLayoutVars>
      </dgm:prSet>
      <dgm:spPr/>
    </dgm:pt>
    <dgm:pt modelId="{AEA92614-EE14-E44E-A11E-461476B7DD93}" type="pres">
      <dgm:prSet presAssocID="{659CA625-4E12-9940-AE99-CC6B2C7A7AD9}" presName="sibTrans" presStyleLbl="sibTrans2D1" presStyleIdx="3" presStyleCnt="5"/>
      <dgm:spPr/>
    </dgm:pt>
    <dgm:pt modelId="{680BE402-A5F2-0248-807F-FF03BF6FDB9F}" type="pres">
      <dgm:prSet presAssocID="{659CA625-4E12-9940-AE99-CC6B2C7A7AD9}" presName="connectorText" presStyleLbl="sibTrans2D1" presStyleIdx="3" presStyleCnt="5"/>
      <dgm:spPr/>
    </dgm:pt>
    <dgm:pt modelId="{3FB856B3-B8D8-DB41-AA08-6BF493EB4707}" type="pres">
      <dgm:prSet presAssocID="{BEDA97F7-8825-1F49-91C7-2F1846BA5E34}" presName="node" presStyleLbl="node1" presStyleIdx="4" presStyleCnt="5">
        <dgm:presLayoutVars>
          <dgm:bulletEnabled val="1"/>
        </dgm:presLayoutVars>
      </dgm:prSet>
      <dgm:spPr/>
    </dgm:pt>
    <dgm:pt modelId="{252F9ECD-9DFD-F441-8AA0-34935CD9BD2E}" type="pres">
      <dgm:prSet presAssocID="{1776A606-77D1-A442-AB0A-2A128B3184D1}" presName="sibTrans" presStyleLbl="sibTrans2D1" presStyleIdx="4" presStyleCnt="5"/>
      <dgm:spPr/>
    </dgm:pt>
    <dgm:pt modelId="{33EBC86C-65BF-284A-A415-60D99167929F}" type="pres">
      <dgm:prSet presAssocID="{1776A606-77D1-A442-AB0A-2A128B3184D1}" presName="connectorText" presStyleLbl="sibTrans2D1" presStyleIdx="4" presStyleCnt="5"/>
      <dgm:spPr/>
    </dgm:pt>
  </dgm:ptLst>
  <dgm:cxnLst>
    <dgm:cxn modelId="{53AFB627-E180-A341-BDCB-58B408DAD29A}" type="presOf" srcId="{55C06D29-0300-3C49-97A1-7CF7E821FD17}" destId="{2AA089B2-415C-704A-81B9-F1594AFA0EF0}" srcOrd="0" destOrd="0" presId="urn:microsoft.com/office/officeart/2005/8/layout/cycle2"/>
    <dgm:cxn modelId="{6FD98328-3DFC-4E43-A290-15730D4BE90B}" type="presOf" srcId="{ECF166C5-E15A-DF46-B8B9-B21B36642024}" destId="{3855F2FE-8E20-2C44-8086-178224EB5395}" srcOrd="1" destOrd="0" presId="urn:microsoft.com/office/officeart/2005/8/layout/cycle2"/>
    <dgm:cxn modelId="{A86E9F28-0B8C-3E48-AF68-8AE2236276D0}" type="presOf" srcId="{ECF166C5-E15A-DF46-B8B9-B21B36642024}" destId="{504F2C00-CCDB-B348-9CB6-053792AC66CD}" srcOrd="0" destOrd="0" presId="urn:microsoft.com/office/officeart/2005/8/layout/cycle2"/>
    <dgm:cxn modelId="{99C1EF33-A114-7640-BFAE-A1BB90ABBFCA}" type="presOf" srcId="{956E2E44-235E-2A41-B503-E29E2181A95C}" destId="{C710B9F7-9317-E146-BA0D-C25747ECCE6F}" srcOrd="0" destOrd="0" presId="urn:microsoft.com/office/officeart/2005/8/layout/cycle2"/>
    <dgm:cxn modelId="{FBEC9147-BE15-2840-807F-3528818652C2}" type="presOf" srcId="{33C3CD7B-A803-534B-855F-1DA1D5C0D991}" destId="{EBB9C254-44F4-3B41-84C3-86438252E4E2}" srcOrd="0" destOrd="0" presId="urn:microsoft.com/office/officeart/2005/8/layout/cycle2"/>
    <dgm:cxn modelId="{1F14D94E-A025-7349-8389-2EFB1492B2F2}" srcId="{55C06D29-0300-3C49-97A1-7CF7E821FD17}" destId="{BEDA97F7-8825-1F49-91C7-2F1846BA5E34}" srcOrd="4" destOrd="0" parTransId="{114FF3C4-C342-9F4E-BB52-ABDE9F2902FB}" sibTransId="{1776A606-77D1-A442-AB0A-2A128B3184D1}"/>
    <dgm:cxn modelId="{3EA53F5C-70BF-2946-9761-603AE1EA6472}" type="presOf" srcId="{33C3CD7B-A803-534B-855F-1DA1D5C0D991}" destId="{18863ADE-1661-AF45-85F2-20CBD47EEF03}" srcOrd="1" destOrd="0" presId="urn:microsoft.com/office/officeart/2005/8/layout/cycle2"/>
    <dgm:cxn modelId="{E3EBAA68-BE14-2E43-85BA-5E3D2E84D3CF}" type="presOf" srcId="{6649E5D0-1EEC-0E46-91B0-0249BB9704C0}" destId="{32B845E1-347C-2B4A-AB36-13E8B1AC4EB5}" srcOrd="0" destOrd="0" presId="urn:microsoft.com/office/officeart/2005/8/layout/cycle2"/>
    <dgm:cxn modelId="{F4C89B82-5D52-5045-955B-F55D516D6A4B}" srcId="{55C06D29-0300-3C49-97A1-7CF7E821FD17}" destId="{6649E5D0-1EEC-0E46-91B0-0249BB9704C0}" srcOrd="1" destOrd="0" parTransId="{B9DFB1A4-83E2-8C4B-975B-F74651EC1259}" sibTransId="{33C3CD7B-A803-534B-855F-1DA1D5C0D991}"/>
    <dgm:cxn modelId="{83AD4F90-E3F6-0541-BB2D-2067607E0B53}" type="presOf" srcId="{659CA625-4E12-9940-AE99-CC6B2C7A7AD9}" destId="{AEA92614-EE14-E44E-A11E-461476B7DD93}" srcOrd="0" destOrd="0" presId="urn:microsoft.com/office/officeart/2005/8/layout/cycle2"/>
    <dgm:cxn modelId="{859494AA-814C-BE45-9048-7AD41AA66E86}" type="presOf" srcId="{0DB12647-E7A2-2E42-941C-DA0C41275BFD}" destId="{5E226E99-47A4-F849-A3ED-2ED5B9D8AA78}" srcOrd="1" destOrd="0" presId="urn:microsoft.com/office/officeart/2005/8/layout/cycle2"/>
    <dgm:cxn modelId="{0191D1CB-DA91-A040-80FC-165C1A5F32DA}" type="presOf" srcId="{1776A606-77D1-A442-AB0A-2A128B3184D1}" destId="{33EBC86C-65BF-284A-A415-60D99167929F}" srcOrd="1" destOrd="0" presId="urn:microsoft.com/office/officeart/2005/8/layout/cycle2"/>
    <dgm:cxn modelId="{F61C20CC-9B16-C846-B480-7B35A408B64E}" srcId="{55C06D29-0300-3C49-97A1-7CF7E821FD17}" destId="{956E2E44-235E-2A41-B503-E29E2181A95C}" srcOrd="2" destOrd="0" parTransId="{C7CA1187-D3BD-8B43-AF2C-BEF7515A7B66}" sibTransId="{0DB12647-E7A2-2E42-941C-DA0C41275BFD}"/>
    <dgm:cxn modelId="{88C39CCE-5102-3448-9177-6D42C375774C}" type="presOf" srcId="{BEDA97F7-8825-1F49-91C7-2F1846BA5E34}" destId="{3FB856B3-B8D8-DB41-AA08-6BF493EB4707}" srcOrd="0" destOrd="0" presId="urn:microsoft.com/office/officeart/2005/8/layout/cycle2"/>
    <dgm:cxn modelId="{473099D4-6380-3041-B32F-E79DF634E864}" type="presOf" srcId="{659CA625-4E12-9940-AE99-CC6B2C7A7AD9}" destId="{680BE402-A5F2-0248-807F-FF03BF6FDB9F}" srcOrd="1" destOrd="0" presId="urn:microsoft.com/office/officeart/2005/8/layout/cycle2"/>
    <dgm:cxn modelId="{6063A1DF-E2FA-BB4A-98B6-B9BA9BD397D8}" srcId="{55C06D29-0300-3C49-97A1-7CF7E821FD17}" destId="{2BA6319C-6F0C-914B-84BF-AF5921EBCE78}" srcOrd="3" destOrd="0" parTransId="{EF7534BC-319B-E54E-A8FF-5B9873B6E51D}" sibTransId="{659CA625-4E12-9940-AE99-CC6B2C7A7AD9}"/>
    <dgm:cxn modelId="{C59B2AE6-27A2-F242-BDBC-8A7D80953943}" type="presOf" srcId="{0DB12647-E7A2-2E42-941C-DA0C41275BFD}" destId="{EB2EA1B2-13C6-874B-9183-0FE9A7906CB0}" srcOrd="0" destOrd="0" presId="urn:microsoft.com/office/officeart/2005/8/layout/cycle2"/>
    <dgm:cxn modelId="{B70377EA-9841-0F48-8400-CEA27F9B15AD}" type="presOf" srcId="{1776A606-77D1-A442-AB0A-2A128B3184D1}" destId="{252F9ECD-9DFD-F441-8AA0-34935CD9BD2E}" srcOrd="0" destOrd="0" presId="urn:microsoft.com/office/officeart/2005/8/layout/cycle2"/>
    <dgm:cxn modelId="{BCABD0F5-D4A1-5F4D-A9AF-96AC9D61C895}" type="presOf" srcId="{2BA6319C-6F0C-914B-84BF-AF5921EBCE78}" destId="{4837D216-074D-AF46-B483-2A047F29CCF4}" srcOrd="0" destOrd="0" presId="urn:microsoft.com/office/officeart/2005/8/layout/cycle2"/>
    <dgm:cxn modelId="{3B1152FC-F8C7-644F-B4C7-9268EF94E73C}" srcId="{55C06D29-0300-3C49-97A1-7CF7E821FD17}" destId="{D4846AE6-19F5-0441-BBA2-C215C59C335B}" srcOrd="0" destOrd="0" parTransId="{5CB5E6EE-E820-4749-A47D-A6ECD3AB9FC1}" sibTransId="{ECF166C5-E15A-DF46-B8B9-B21B36642024}"/>
    <dgm:cxn modelId="{B8EEC4FD-885F-9E40-8D74-4C34129A44C4}" type="presOf" srcId="{D4846AE6-19F5-0441-BBA2-C215C59C335B}" destId="{5FE4D99C-B985-8242-BE96-D303AC2F155A}" srcOrd="0" destOrd="0" presId="urn:microsoft.com/office/officeart/2005/8/layout/cycle2"/>
    <dgm:cxn modelId="{D2EF0261-ACEF-8046-89C9-24BF46060FC8}" type="presParOf" srcId="{2AA089B2-415C-704A-81B9-F1594AFA0EF0}" destId="{5FE4D99C-B985-8242-BE96-D303AC2F155A}" srcOrd="0" destOrd="0" presId="urn:microsoft.com/office/officeart/2005/8/layout/cycle2"/>
    <dgm:cxn modelId="{0F5113DC-2C36-A94B-BDCD-CBA89CFCEF8E}" type="presParOf" srcId="{2AA089B2-415C-704A-81B9-F1594AFA0EF0}" destId="{504F2C00-CCDB-B348-9CB6-053792AC66CD}" srcOrd="1" destOrd="0" presId="urn:microsoft.com/office/officeart/2005/8/layout/cycle2"/>
    <dgm:cxn modelId="{1EF50748-AD53-454C-913B-8A33535E5D1C}" type="presParOf" srcId="{504F2C00-CCDB-B348-9CB6-053792AC66CD}" destId="{3855F2FE-8E20-2C44-8086-178224EB5395}" srcOrd="0" destOrd="0" presId="urn:microsoft.com/office/officeart/2005/8/layout/cycle2"/>
    <dgm:cxn modelId="{F3D9FF28-67C2-AA41-B262-80DEC461939D}" type="presParOf" srcId="{2AA089B2-415C-704A-81B9-F1594AFA0EF0}" destId="{32B845E1-347C-2B4A-AB36-13E8B1AC4EB5}" srcOrd="2" destOrd="0" presId="urn:microsoft.com/office/officeart/2005/8/layout/cycle2"/>
    <dgm:cxn modelId="{2D6282FE-9F74-9540-A665-649376A689BB}" type="presParOf" srcId="{2AA089B2-415C-704A-81B9-F1594AFA0EF0}" destId="{EBB9C254-44F4-3B41-84C3-86438252E4E2}" srcOrd="3" destOrd="0" presId="urn:microsoft.com/office/officeart/2005/8/layout/cycle2"/>
    <dgm:cxn modelId="{F3F37A84-D649-394A-98E8-97E140BC38D5}" type="presParOf" srcId="{EBB9C254-44F4-3B41-84C3-86438252E4E2}" destId="{18863ADE-1661-AF45-85F2-20CBD47EEF03}" srcOrd="0" destOrd="0" presId="urn:microsoft.com/office/officeart/2005/8/layout/cycle2"/>
    <dgm:cxn modelId="{964BC74C-583D-5743-A997-365E3E17F156}" type="presParOf" srcId="{2AA089B2-415C-704A-81B9-F1594AFA0EF0}" destId="{C710B9F7-9317-E146-BA0D-C25747ECCE6F}" srcOrd="4" destOrd="0" presId="urn:microsoft.com/office/officeart/2005/8/layout/cycle2"/>
    <dgm:cxn modelId="{10605125-9D2C-FF45-A847-9D3FD8DE3B00}" type="presParOf" srcId="{2AA089B2-415C-704A-81B9-F1594AFA0EF0}" destId="{EB2EA1B2-13C6-874B-9183-0FE9A7906CB0}" srcOrd="5" destOrd="0" presId="urn:microsoft.com/office/officeart/2005/8/layout/cycle2"/>
    <dgm:cxn modelId="{3F224E87-9B36-AE44-9687-31119B76C653}" type="presParOf" srcId="{EB2EA1B2-13C6-874B-9183-0FE9A7906CB0}" destId="{5E226E99-47A4-F849-A3ED-2ED5B9D8AA78}" srcOrd="0" destOrd="0" presId="urn:microsoft.com/office/officeart/2005/8/layout/cycle2"/>
    <dgm:cxn modelId="{2756CDC3-4244-9447-B6AA-E36342606960}" type="presParOf" srcId="{2AA089B2-415C-704A-81B9-F1594AFA0EF0}" destId="{4837D216-074D-AF46-B483-2A047F29CCF4}" srcOrd="6" destOrd="0" presId="urn:microsoft.com/office/officeart/2005/8/layout/cycle2"/>
    <dgm:cxn modelId="{130A898D-940D-1B4F-AF3E-3AF8912E34EF}" type="presParOf" srcId="{2AA089B2-415C-704A-81B9-F1594AFA0EF0}" destId="{AEA92614-EE14-E44E-A11E-461476B7DD93}" srcOrd="7" destOrd="0" presId="urn:microsoft.com/office/officeart/2005/8/layout/cycle2"/>
    <dgm:cxn modelId="{106667E1-767C-8A49-8BA9-8937D6B5B6ED}" type="presParOf" srcId="{AEA92614-EE14-E44E-A11E-461476B7DD93}" destId="{680BE402-A5F2-0248-807F-FF03BF6FDB9F}" srcOrd="0" destOrd="0" presId="urn:microsoft.com/office/officeart/2005/8/layout/cycle2"/>
    <dgm:cxn modelId="{88DB24B4-C21A-B045-ADCD-B073F2ED0AC3}" type="presParOf" srcId="{2AA089B2-415C-704A-81B9-F1594AFA0EF0}" destId="{3FB856B3-B8D8-DB41-AA08-6BF493EB4707}" srcOrd="8" destOrd="0" presId="urn:microsoft.com/office/officeart/2005/8/layout/cycle2"/>
    <dgm:cxn modelId="{38B39B04-3B8C-AE42-A62B-1336CE0FE0F9}" type="presParOf" srcId="{2AA089B2-415C-704A-81B9-F1594AFA0EF0}" destId="{252F9ECD-9DFD-F441-8AA0-34935CD9BD2E}" srcOrd="9" destOrd="0" presId="urn:microsoft.com/office/officeart/2005/8/layout/cycle2"/>
    <dgm:cxn modelId="{17BF0D0B-309F-A84D-A46A-596FE359D600}" type="presParOf" srcId="{252F9ECD-9DFD-F441-8AA0-34935CD9BD2E}" destId="{33EBC86C-65BF-284A-A415-60D9916792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EC34C3-3413-7C4E-9AD1-8BED6E68EC0A}" type="doc">
      <dgm:prSet loTypeId="urn:microsoft.com/office/officeart/2005/8/layout/chart3" loCatId="" qsTypeId="urn:microsoft.com/office/officeart/2005/8/quickstyle/simple1" qsCatId="simple" csTypeId="urn:microsoft.com/office/officeart/2005/8/colors/accent1_2" csCatId="accent1" phldr="1"/>
      <dgm:spPr/>
    </dgm:pt>
    <dgm:pt modelId="{3C538E6B-A0E2-DF46-827A-0660676CBCB8}">
      <dgm:prSet phldrT="[文本]" phldr="1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zh-CN" altLang="en-US" dirty="0"/>
        </a:p>
      </dgm:t>
    </dgm:pt>
    <dgm:pt modelId="{159EFDBB-4E02-8249-A1E1-B0D454A73143}" cxnId="{B9EA2DCE-0AC3-A044-9ACB-B5CE5BD2934E}" type="parTrans">
      <dgm:prSet/>
      <dgm:spPr/>
      <dgm:t>
        <a:bodyPr/>
        <a:lstStyle/>
        <a:p>
          <a:endParaRPr lang="zh-CN" altLang="en-US"/>
        </a:p>
      </dgm:t>
    </dgm:pt>
    <dgm:pt modelId="{78C57D3B-623E-B249-9C3E-86C930EB42B4}" cxnId="{B9EA2DCE-0AC3-A044-9ACB-B5CE5BD2934E}" type="sibTrans">
      <dgm:prSet/>
      <dgm:spPr/>
      <dgm:t>
        <a:bodyPr/>
        <a:lstStyle/>
        <a:p>
          <a:endParaRPr lang="zh-CN" altLang="en-US"/>
        </a:p>
      </dgm:t>
    </dgm:pt>
    <dgm:pt modelId="{EDA8E719-C02D-1144-88F6-8F271C769CF6}">
      <dgm:prSet phldrT="[文本]" phldr="1"/>
      <dgm:spPr>
        <a:solidFill>
          <a:schemeClr val="accent2"/>
        </a:solidFill>
      </dgm:spPr>
      <dgm:t>
        <a:bodyPr/>
        <a:lstStyle/>
        <a:p>
          <a:endParaRPr lang="zh-CN" altLang="en-US"/>
        </a:p>
      </dgm:t>
    </dgm:pt>
    <dgm:pt modelId="{46C171EC-DA4A-D444-808A-2AEBF36FF1E0}" cxnId="{BBE94D5B-D9D1-344B-A82B-39797A0393DD}" type="parTrans">
      <dgm:prSet/>
      <dgm:spPr/>
      <dgm:t>
        <a:bodyPr/>
        <a:lstStyle/>
        <a:p>
          <a:endParaRPr lang="zh-CN" altLang="en-US"/>
        </a:p>
      </dgm:t>
    </dgm:pt>
    <dgm:pt modelId="{C426F54E-9108-9741-ABA5-B42D343EED5C}" cxnId="{BBE94D5B-D9D1-344B-A82B-39797A0393DD}" type="sibTrans">
      <dgm:prSet/>
      <dgm:spPr/>
      <dgm:t>
        <a:bodyPr/>
        <a:lstStyle/>
        <a:p>
          <a:endParaRPr lang="zh-CN" altLang="en-US"/>
        </a:p>
      </dgm:t>
    </dgm:pt>
    <dgm:pt modelId="{4F4C9C77-D7D4-EF49-9FB7-9BB861074F7C}">
      <dgm:prSet phldrT="[文本]"/>
      <dgm:spPr/>
      <dgm:t>
        <a:bodyPr/>
        <a:lstStyle/>
        <a:p>
          <a:endParaRPr lang="zh-CN" altLang="en-US" dirty="0"/>
        </a:p>
      </dgm:t>
    </dgm:pt>
    <dgm:pt modelId="{4BB28A20-1197-AD44-8688-7C8098FD2BEF}" cxnId="{D8F49231-B6E5-7C48-80BA-4FC7334D2730}" type="parTrans">
      <dgm:prSet/>
      <dgm:spPr/>
      <dgm:t>
        <a:bodyPr/>
        <a:lstStyle/>
        <a:p>
          <a:endParaRPr lang="zh-CN" altLang="en-US"/>
        </a:p>
      </dgm:t>
    </dgm:pt>
    <dgm:pt modelId="{5C47E7F3-45B2-BB4E-A157-06016CC61BCB}" cxnId="{D8F49231-B6E5-7C48-80BA-4FC7334D2730}" type="sibTrans">
      <dgm:prSet/>
      <dgm:spPr/>
      <dgm:t>
        <a:bodyPr/>
        <a:lstStyle/>
        <a:p>
          <a:endParaRPr lang="zh-CN" altLang="en-US"/>
        </a:p>
      </dgm:t>
    </dgm:pt>
    <dgm:pt modelId="{E4C271FF-283A-B34B-975C-C9C404015F61}" type="pres">
      <dgm:prSet presAssocID="{EDEC34C3-3413-7C4E-9AD1-8BED6E68EC0A}" presName="compositeShape" presStyleCnt="0">
        <dgm:presLayoutVars>
          <dgm:chMax val="7"/>
          <dgm:dir/>
          <dgm:resizeHandles val="exact"/>
        </dgm:presLayoutVars>
      </dgm:prSet>
      <dgm:spPr/>
    </dgm:pt>
    <dgm:pt modelId="{44B49B71-EA3F-664F-ACF7-0CB590480877}" type="pres">
      <dgm:prSet presAssocID="{EDEC34C3-3413-7C4E-9AD1-8BED6E68EC0A}" presName="wedge1" presStyleLbl="node1" presStyleIdx="0" presStyleCnt="3"/>
      <dgm:spPr/>
    </dgm:pt>
    <dgm:pt modelId="{5F135E2D-6A89-C84E-9FB6-F2408AF1C03D}" type="pres">
      <dgm:prSet presAssocID="{EDEC34C3-3413-7C4E-9AD1-8BED6E68EC0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57B27B7-785B-074C-A848-C21C502811DD}" type="pres">
      <dgm:prSet presAssocID="{EDEC34C3-3413-7C4E-9AD1-8BED6E68EC0A}" presName="wedge2" presStyleLbl="node1" presStyleIdx="1" presStyleCnt="3"/>
      <dgm:spPr/>
    </dgm:pt>
    <dgm:pt modelId="{E82C5A74-0F47-514F-B444-6C330BA1B980}" type="pres">
      <dgm:prSet presAssocID="{EDEC34C3-3413-7C4E-9AD1-8BED6E68EC0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1044EE8-42E9-BE41-9830-8C3158C11202}" type="pres">
      <dgm:prSet presAssocID="{EDEC34C3-3413-7C4E-9AD1-8BED6E68EC0A}" presName="wedge3" presStyleLbl="node1" presStyleIdx="2" presStyleCnt="3"/>
      <dgm:spPr/>
    </dgm:pt>
    <dgm:pt modelId="{4548734E-6851-764B-83E2-CDA97B036292}" type="pres">
      <dgm:prSet presAssocID="{EDEC34C3-3413-7C4E-9AD1-8BED6E68EC0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CE5C513-80F3-3B4D-AA2B-C6DF0363B494}" type="presOf" srcId="{EDA8E719-C02D-1144-88F6-8F271C769CF6}" destId="{F57B27B7-785B-074C-A848-C21C502811DD}" srcOrd="0" destOrd="0" presId="urn:microsoft.com/office/officeart/2005/8/layout/chart3"/>
    <dgm:cxn modelId="{D8F49231-B6E5-7C48-80BA-4FC7334D2730}" srcId="{EDEC34C3-3413-7C4E-9AD1-8BED6E68EC0A}" destId="{4F4C9C77-D7D4-EF49-9FB7-9BB861074F7C}" srcOrd="2" destOrd="0" parTransId="{4BB28A20-1197-AD44-8688-7C8098FD2BEF}" sibTransId="{5C47E7F3-45B2-BB4E-A157-06016CC61BCB}"/>
    <dgm:cxn modelId="{7E747D44-74F0-9048-A50A-220D8A5D6708}" type="presOf" srcId="{4F4C9C77-D7D4-EF49-9FB7-9BB861074F7C}" destId="{B1044EE8-42E9-BE41-9830-8C3158C11202}" srcOrd="0" destOrd="0" presId="urn:microsoft.com/office/officeart/2005/8/layout/chart3"/>
    <dgm:cxn modelId="{2D65FF4C-F602-F040-BAE9-98AA393A8DEF}" type="presOf" srcId="{EDA8E719-C02D-1144-88F6-8F271C769CF6}" destId="{E82C5A74-0F47-514F-B444-6C330BA1B980}" srcOrd="1" destOrd="0" presId="urn:microsoft.com/office/officeart/2005/8/layout/chart3"/>
    <dgm:cxn modelId="{BBE94D5B-D9D1-344B-A82B-39797A0393DD}" srcId="{EDEC34C3-3413-7C4E-9AD1-8BED6E68EC0A}" destId="{EDA8E719-C02D-1144-88F6-8F271C769CF6}" srcOrd="1" destOrd="0" parTransId="{46C171EC-DA4A-D444-808A-2AEBF36FF1E0}" sibTransId="{C426F54E-9108-9741-ABA5-B42D343EED5C}"/>
    <dgm:cxn modelId="{EB6A167F-754C-D442-AF68-FB8CCBE3EF4F}" type="presOf" srcId="{EDEC34C3-3413-7C4E-9AD1-8BED6E68EC0A}" destId="{E4C271FF-283A-B34B-975C-C9C404015F61}" srcOrd="0" destOrd="0" presId="urn:microsoft.com/office/officeart/2005/8/layout/chart3"/>
    <dgm:cxn modelId="{D893AF87-820C-C245-9D32-85CE66150D18}" type="presOf" srcId="{4F4C9C77-D7D4-EF49-9FB7-9BB861074F7C}" destId="{4548734E-6851-764B-83E2-CDA97B036292}" srcOrd="1" destOrd="0" presId="urn:microsoft.com/office/officeart/2005/8/layout/chart3"/>
    <dgm:cxn modelId="{615E3A8B-0049-8343-B31F-8DDDC066BB87}" type="presOf" srcId="{3C538E6B-A0E2-DF46-827A-0660676CBCB8}" destId="{5F135E2D-6A89-C84E-9FB6-F2408AF1C03D}" srcOrd="1" destOrd="0" presId="urn:microsoft.com/office/officeart/2005/8/layout/chart3"/>
    <dgm:cxn modelId="{F2EDC3CA-404E-7D4D-94D5-C5196007174D}" type="presOf" srcId="{3C538E6B-A0E2-DF46-827A-0660676CBCB8}" destId="{44B49B71-EA3F-664F-ACF7-0CB590480877}" srcOrd="0" destOrd="0" presId="urn:microsoft.com/office/officeart/2005/8/layout/chart3"/>
    <dgm:cxn modelId="{B9EA2DCE-0AC3-A044-9ACB-B5CE5BD2934E}" srcId="{EDEC34C3-3413-7C4E-9AD1-8BED6E68EC0A}" destId="{3C538E6B-A0E2-DF46-827A-0660676CBCB8}" srcOrd="0" destOrd="0" parTransId="{159EFDBB-4E02-8249-A1E1-B0D454A73143}" sibTransId="{78C57D3B-623E-B249-9C3E-86C930EB42B4}"/>
    <dgm:cxn modelId="{22960E70-2E33-464D-BFD5-E06DFEAC9243}" type="presParOf" srcId="{E4C271FF-283A-B34B-975C-C9C404015F61}" destId="{44B49B71-EA3F-664F-ACF7-0CB590480877}" srcOrd="0" destOrd="0" presId="urn:microsoft.com/office/officeart/2005/8/layout/chart3"/>
    <dgm:cxn modelId="{181721B8-95F2-6B40-B97A-02B4166ED269}" type="presParOf" srcId="{E4C271FF-283A-B34B-975C-C9C404015F61}" destId="{5F135E2D-6A89-C84E-9FB6-F2408AF1C03D}" srcOrd="1" destOrd="0" presId="urn:microsoft.com/office/officeart/2005/8/layout/chart3"/>
    <dgm:cxn modelId="{1C5CFCA8-951A-B344-9551-313C2277A640}" type="presParOf" srcId="{E4C271FF-283A-B34B-975C-C9C404015F61}" destId="{F57B27B7-785B-074C-A848-C21C502811DD}" srcOrd="2" destOrd="0" presId="urn:microsoft.com/office/officeart/2005/8/layout/chart3"/>
    <dgm:cxn modelId="{DE98F753-EC6F-B842-BD47-D99E3D7EDB5B}" type="presParOf" srcId="{E4C271FF-283A-B34B-975C-C9C404015F61}" destId="{E82C5A74-0F47-514F-B444-6C330BA1B980}" srcOrd="3" destOrd="0" presId="urn:microsoft.com/office/officeart/2005/8/layout/chart3"/>
    <dgm:cxn modelId="{8D944079-9D88-F740-93A3-6C7BD2F4B026}" type="presParOf" srcId="{E4C271FF-283A-B34B-975C-C9C404015F61}" destId="{B1044EE8-42E9-BE41-9830-8C3158C11202}" srcOrd="4" destOrd="0" presId="urn:microsoft.com/office/officeart/2005/8/layout/chart3"/>
    <dgm:cxn modelId="{3E3E86AE-B2EF-734B-A949-66616A020D5A}" type="presParOf" srcId="{E4C271FF-283A-B34B-975C-C9C404015F61}" destId="{4548734E-6851-764B-83E2-CDA97B036292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645283" cy="4798413"/>
        <a:chOff x="0" y="0"/>
        <a:chExt cx="4645283" cy="4798413"/>
      </a:xfrm>
    </dsp:grpSpPr>
    <dsp:sp modelId="{5FE4D99C-B985-8242-BE96-D303AC2F155A}">
      <dsp:nvSpPr>
        <dsp:cNvPr id="3" name="椭圆 2"/>
        <dsp:cNvSpPr/>
      </dsp:nvSpPr>
      <dsp:spPr bwMode="white">
        <a:xfrm>
          <a:off x="1644904" y="157072"/>
          <a:ext cx="1355475" cy="135547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3180" tIns="43180" rIns="43180" bIns="43180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爱情</a:t>
          </a:r>
        </a:p>
      </dsp:txBody>
      <dsp:txXfrm>
        <a:off x="1644904" y="157072"/>
        <a:ext cx="1355475" cy="1355475"/>
      </dsp:txXfrm>
    </dsp:sp>
    <dsp:sp modelId="{504F2C00-CCDB-B348-9CB6-053792AC66CD}">
      <dsp:nvSpPr>
        <dsp:cNvPr id="4" name="右箭头 3"/>
        <dsp:cNvSpPr/>
      </dsp:nvSpPr>
      <dsp:spPr bwMode="white">
        <a:xfrm rot="2159999">
          <a:off x="2965493" y="1203620"/>
          <a:ext cx="359201" cy="45747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2159999">
        <a:off x="2965493" y="1203620"/>
        <a:ext cx="359201" cy="457473"/>
      </dsp:txXfrm>
    </dsp:sp>
    <dsp:sp modelId="{32B845E1-347C-2B4A-AB36-13E8B1AC4EB5}">
      <dsp:nvSpPr>
        <dsp:cNvPr id="5" name="椭圆 4"/>
        <dsp:cNvSpPr/>
      </dsp:nvSpPr>
      <dsp:spPr bwMode="white">
        <a:xfrm>
          <a:off x="3289808" y="1352165"/>
          <a:ext cx="1355475" cy="135547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3180" tIns="43180" rIns="43180" bIns="43180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友情</a:t>
          </a:r>
        </a:p>
      </dsp:txBody>
      <dsp:txXfrm>
        <a:off x="3289808" y="1352165"/>
        <a:ext cx="1355475" cy="1355475"/>
      </dsp:txXfrm>
    </dsp:sp>
    <dsp:sp modelId="{EBB9C254-44F4-3B41-84C3-86438252E4E2}">
      <dsp:nvSpPr>
        <dsp:cNvPr id="6" name="右箭头 5"/>
        <dsp:cNvSpPr/>
      </dsp:nvSpPr>
      <dsp:spPr bwMode="white">
        <a:xfrm rot="6480000">
          <a:off x="3473796" y="2768016"/>
          <a:ext cx="359201" cy="45747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6480000">
        <a:off x="3473796" y="2768016"/>
        <a:ext cx="359201" cy="457473"/>
      </dsp:txXfrm>
    </dsp:sp>
    <dsp:sp modelId="{C710B9F7-9317-E146-BA0D-C25747ECCE6F}">
      <dsp:nvSpPr>
        <dsp:cNvPr id="7" name="椭圆 6"/>
        <dsp:cNvSpPr/>
      </dsp:nvSpPr>
      <dsp:spPr bwMode="white">
        <a:xfrm>
          <a:off x="2661510" y="3285865"/>
          <a:ext cx="1355475" cy="135547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3180" tIns="43180" rIns="43180" bIns="43180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家庭</a:t>
          </a:r>
        </a:p>
      </dsp:txBody>
      <dsp:txXfrm>
        <a:off x="2661510" y="3285865"/>
        <a:ext cx="1355475" cy="1355475"/>
      </dsp:txXfrm>
    </dsp:sp>
    <dsp:sp modelId="{EB2EA1B2-13C6-874B-9183-0FE9A7906CB0}">
      <dsp:nvSpPr>
        <dsp:cNvPr id="8" name="右箭头 7"/>
        <dsp:cNvSpPr/>
      </dsp:nvSpPr>
      <dsp:spPr bwMode="white">
        <a:xfrm rot="10800000">
          <a:off x="2143041" y="3734867"/>
          <a:ext cx="359201" cy="45747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0800000">
        <a:off x="2143041" y="3734867"/>
        <a:ext cx="359201" cy="457473"/>
      </dsp:txXfrm>
    </dsp:sp>
    <dsp:sp modelId="{4837D216-074D-AF46-B483-2A047F29CCF4}">
      <dsp:nvSpPr>
        <dsp:cNvPr id="9" name="椭圆 8"/>
        <dsp:cNvSpPr/>
      </dsp:nvSpPr>
      <dsp:spPr bwMode="white">
        <a:xfrm>
          <a:off x="628297" y="3285865"/>
          <a:ext cx="1355475" cy="135547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3180" tIns="43180" rIns="43180" bIns="43180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健康</a:t>
          </a:r>
        </a:p>
      </dsp:txBody>
      <dsp:txXfrm>
        <a:off x="628297" y="3285865"/>
        <a:ext cx="1355475" cy="1355475"/>
      </dsp:txXfrm>
    </dsp:sp>
    <dsp:sp modelId="{AEA92614-EE14-E44E-A11E-461476B7DD93}">
      <dsp:nvSpPr>
        <dsp:cNvPr id="10" name="右箭头 9"/>
        <dsp:cNvSpPr/>
      </dsp:nvSpPr>
      <dsp:spPr bwMode="white">
        <a:xfrm rot="15120000">
          <a:off x="812286" y="2768016"/>
          <a:ext cx="359201" cy="45747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5120000">
        <a:off x="812286" y="2768016"/>
        <a:ext cx="359201" cy="457473"/>
      </dsp:txXfrm>
    </dsp:sp>
    <dsp:sp modelId="{3FB856B3-B8D8-DB41-AA08-6BF493EB4707}">
      <dsp:nvSpPr>
        <dsp:cNvPr id="11" name="椭圆 10"/>
        <dsp:cNvSpPr/>
      </dsp:nvSpPr>
      <dsp:spPr bwMode="white">
        <a:xfrm>
          <a:off x="0" y="1352165"/>
          <a:ext cx="1355475" cy="135547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3180" tIns="43180" rIns="43180" bIns="43180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工作</a:t>
          </a:r>
        </a:p>
      </dsp:txBody>
      <dsp:txXfrm>
        <a:off x="0" y="1352165"/>
        <a:ext cx="1355475" cy="1355475"/>
      </dsp:txXfrm>
    </dsp:sp>
    <dsp:sp modelId="{252F9ECD-9DFD-F441-8AA0-34935CD9BD2E}">
      <dsp:nvSpPr>
        <dsp:cNvPr id="12" name="右箭头 11"/>
        <dsp:cNvSpPr/>
      </dsp:nvSpPr>
      <dsp:spPr bwMode="white">
        <a:xfrm rot="-2159999">
          <a:off x="1320589" y="1203620"/>
          <a:ext cx="359201" cy="45747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-2159999">
        <a:off x="1320589" y="1203620"/>
        <a:ext cx="359201" cy="457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050362" cy="5050362"/>
        <a:chOff x="0" y="0"/>
        <a:chExt cx="5050362" cy="5050362"/>
      </a:xfrm>
    </dsp:grpSpPr>
    <dsp:sp modelId="{44B49B71-EA3F-664F-ACF7-0CB590480877}">
      <dsp:nvSpPr>
        <dsp:cNvPr id="3" name="饼形 2"/>
        <dsp:cNvSpPr/>
      </dsp:nvSpPr>
      <dsp:spPr bwMode="white">
        <a:xfrm>
          <a:off x="1561270" y="340899"/>
          <a:ext cx="4242304" cy="4242304"/>
        </a:xfrm>
        <a:prstGeom prst="pie">
          <a:avLst>
            <a:gd name="adj1" fmla="val 16200000"/>
            <a:gd name="adj2" fmla="val 1800000"/>
          </a:avLst>
        </a:prstGeom>
        <a:solidFill>
          <a:schemeClr val="accent6">
            <a:lumMod val="7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45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1561270" y="340899"/>
        <a:ext cx="4242304" cy="4242304"/>
      </dsp:txXfrm>
    </dsp:sp>
    <dsp:sp modelId="{F57B27B7-785B-074C-A848-C21C502811DD}">
      <dsp:nvSpPr>
        <dsp:cNvPr id="4" name="饼形 3"/>
        <dsp:cNvSpPr/>
      </dsp:nvSpPr>
      <dsp:spPr bwMode="white">
        <a:xfrm>
          <a:off x="1342590" y="467158"/>
          <a:ext cx="4242304" cy="4242304"/>
        </a:xfrm>
        <a:prstGeom prst="pie">
          <a:avLst>
            <a:gd name="adj1" fmla="val 1800000"/>
            <a:gd name="adj2" fmla="val 9000000"/>
          </a:avLst>
        </a:prstGeom>
        <a:solidFill>
          <a:schemeClr val="accent2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45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342590" y="467158"/>
        <a:ext cx="4242304" cy="4242304"/>
      </dsp:txXfrm>
    </dsp:sp>
    <dsp:sp modelId="{B1044EE8-42E9-BE41-9830-8C3158C11202}">
      <dsp:nvSpPr>
        <dsp:cNvPr id="5" name="饼形 4"/>
        <dsp:cNvSpPr/>
      </dsp:nvSpPr>
      <dsp:spPr bwMode="white">
        <a:xfrm>
          <a:off x="1342590" y="467158"/>
          <a:ext cx="4242304" cy="4242304"/>
        </a:xfrm>
        <a:prstGeom prst="pie">
          <a:avLst>
            <a:gd name="adj1" fmla="val 9000000"/>
            <a:gd name="adj2" fmla="val 1620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7150" tIns="57150" rIns="57150" bIns="57150" anchor="ctr"/>
        <a:lstStyle>
          <a:lvl1pPr algn="ctr">
            <a:defRPr sz="45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1342590" y="467158"/>
        <a:ext cx="4242304" cy="4242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79B6E-BB47-DC4B-B208-DE5B6C0B8C1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8B547-6C9B-E74D-AE84-E04D35D979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8B547-6C9B-E74D-AE84-E04D35D979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8B547-6C9B-E74D-AE84-E04D35D9791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rgbClr val="002060"/>
            </a:gs>
            <a:gs pos="100000">
              <a:srgbClr val="7030A0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7AB4-37BD-1A44-86B1-2076EE5D52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54D9-1F2E-9C43-9329-83828E4EA69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8307" y="1553228"/>
            <a:ext cx="1828800" cy="1177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我来自母版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我是一个形状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655518" y="1628385"/>
            <a:ext cx="53861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600" dirty="0"/>
              <a:t>我来自母版</a:t>
            </a:r>
            <a:endParaRPr kumimoji="1" lang="zh-CN" altLang="en-US" sz="6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7AB4-37BD-1A44-86B1-2076EE5D52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54D9-1F2E-9C43-9329-83828E4EA6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7AB4-37BD-1A44-86B1-2076EE5D52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54D9-1F2E-9C43-9329-83828E4EA6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7AB4-37BD-1A44-86B1-2076EE5D52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54D9-1F2E-9C43-9329-83828E4EA6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7AB4-37BD-1A44-86B1-2076EE5D52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54D9-1F2E-9C43-9329-83828E4EA6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7AB4-37BD-1A44-86B1-2076EE5D52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54D9-1F2E-9C43-9329-83828E4EA6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7AB4-37BD-1A44-86B1-2076EE5D52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54D9-1F2E-9C43-9329-83828E4EA6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7AB4-37BD-1A44-86B1-2076EE5D52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54D9-1F2E-9C43-9329-83828E4EA6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rgbClr val="002060"/>
            </a:gs>
            <a:gs pos="100000">
              <a:srgbClr val="7030A0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7AB4-37BD-1A44-86B1-2076EE5D52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54D9-1F2E-9C43-9329-83828E4EA6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7AB4-37BD-1A44-86B1-2076EE5D52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54D9-1F2E-9C43-9329-83828E4EA6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7AB4-37BD-1A44-86B1-2076EE5D52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54D9-1F2E-9C43-9329-83828E4EA6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7030A0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77AB4-37BD-1A44-86B1-2076EE5D52E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254D9-1F2E-9C43-9329-83828E4EA69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7030A0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altLang="zh-CN" sz="6000" dirty="0" err="1">
                <a:solidFill>
                  <a:schemeClr val="bg1"/>
                </a:solidFill>
              </a:rPr>
              <a:t>pptxPreview</a:t>
            </a:r>
            <a:r>
              <a:rPr lang="zh-CN" altLang="en-US" sz="6000" dirty="0">
                <a:solidFill>
                  <a:schemeClr val="bg1"/>
                </a:solidFill>
              </a:rPr>
              <a:t>能力测试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44711" y="3666995"/>
            <a:ext cx="590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支持</a:t>
            </a:r>
            <a:r>
              <a:rPr kumimoji="1" lang="en-US" altLang="zh-CN" dirty="0" err="1">
                <a:solidFill>
                  <a:schemeClr val="bg1"/>
                </a:solidFill>
              </a:rPr>
              <a:t>npm</a:t>
            </a:r>
            <a:r>
              <a:rPr kumimoji="1" lang="zh-CN" altLang="en-US" dirty="0">
                <a:solidFill>
                  <a:schemeClr val="bg1"/>
                </a:solidFill>
              </a:rPr>
              <a:t>下载、支持</a:t>
            </a:r>
            <a:r>
              <a:rPr kumimoji="1" lang="en-US" altLang="zh-CN" dirty="0">
                <a:solidFill>
                  <a:schemeClr val="bg1"/>
                </a:solidFill>
              </a:rPr>
              <a:t>import</a:t>
            </a:r>
            <a:r>
              <a:rPr kumimoji="1" lang="zh-CN" altLang="en-US" dirty="0">
                <a:solidFill>
                  <a:schemeClr val="bg1"/>
                </a:solidFill>
              </a:rPr>
              <a:t>、致力于做最好的</a:t>
            </a:r>
            <a:r>
              <a:rPr kumimoji="1" lang="en-US" altLang="zh-CN" dirty="0">
                <a:solidFill>
                  <a:schemeClr val="bg1"/>
                </a:solidFill>
              </a:rPr>
              <a:t>pptx</a:t>
            </a:r>
            <a:r>
              <a:rPr kumimoji="1" lang="zh-CN" altLang="en-US" dirty="0">
                <a:solidFill>
                  <a:schemeClr val="bg1"/>
                </a:solidFill>
              </a:rPr>
              <a:t>预览库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5519" y="150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组合测试</a:t>
            </a:r>
            <a:endParaRPr kumimoji="1" lang="zh-CN" altLang="en-US" b="1" dirty="0"/>
          </a:p>
        </p:txBody>
      </p:sp>
      <p:cxnSp>
        <p:nvCxnSpPr>
          <p:cNvPr id="5" name="直线连接符 4"/>
          <p:cNvCxnSpPr/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475488" y="1292352"/>
            <a:ext cx="2718816" cy="2136648"/>
            <a:chOff x="475488" y="1292352"/>
            <a:chExt cx="2718816" cy="2136648"/>
          </a:xfrm>
        </p:grpSpPr>
        <p:sp>
          <p:nvSpPr>
            <p:cNvPr id="33" name="矩形 32"/>
            <p:cNvSpPr/>
            <p:nvPr/>
          </p:nvSpPr>
          <p:spPr>
            <a:xfrm>
              <a:off x="475488" y="2133600"/>
              <a:ext cx="2718816" cy="1295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三角形 34"/>
            <p:cNvSpPr/>
            <p:nvPr/>
          </p:nvSpPr>
          <p:spPr>
            <a:xfrm>
              <a:off x="475488" y="1292352"/>
              <a:ext cx="2718816" cy="841248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9517" y="2596634"/>
              <a:ext cx="2329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我们三个是一个组合</a:t>
              </a:r>
              <a:endParaRPr kumimoji="1"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992880" y="1292352"/>
            <a:ext cx="7807234" cy="2136648"/>
            <a:chOff x="3992880" y="1292352"/>
            <a:chExt cx="6083808" cy="2136648"/>
          </a:xfrm>
        </p:grpSpPr>
        <p:grpSp>
          <p:nvGrpSpPr>
            <p:cNvPr id="38" name="组合 37"/>
            <p:cNvGrpSpPr/>
            <p:nvPr/>
          </p:nvGrpSpPr>
          <p:grpSpPr>
            <a:xfrm>
              <a:off x="3992880" y="1292352"/>
              <a:ext cx="2718816" cy="2136648"/>
              <a:chOff x="475488" y="1292352"/>
              <a:chExt cx="2718816" cy="213664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75488" y="2133600"/>
                <a:ext cx="2718816" cy="12954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三角形 39"/>
              <p:cNvSpPr/>
              <p:nvPr/>
            </p:nvSpPr>
            <p:spPr>
              <a:xfrm>
                <a:off x="475488" y="1292352"/>
                <a:ext cx="2718816" cy="841248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739517" y="2596634"/>
                <a:ext cx="2329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我们三个是一个组合</a:t>
                </a:r>
                <a:endParaRPr kumimoji="1" lang="zh-CN" altLang="en-US" dirty="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7357872" y="1292352"/>
              <a:ext cx="2718816" cy="2136648"/>
              <a:chOff x="475488" y="1292352"/>
              <a:chExt cx="2718816" cy="2136648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475488" y="2133600"/>
                <a:ext cx="2718816" cy="12954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三角形 43"/>
              <p:cNvSpPr/>
              <p:nvPr/>
            </p:nvSpPr>
            <p:spPr>
              <a:xfrm>
                <a:off x="475488" y="1292352"/>
                <a:ext cx="2718816" cy="841248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739517" y="2596634"/>
                <a:ext cx="2329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我们三个是一个组合</a:t>
                </a:r>
                <a:endParaRPr kumimoji="1" lang="zh-CN" altLang="en-US" dirty="0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3992880" y="3060192"/>
              <a:ext cx="6083808" cy="3688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我们是组合中的组合</a:t>
              </a:r>
              <a:endParaRPr kumimoji="1" lang="zh-CN" alt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44851" y="4066032"/>
            <a:ext cx="2718816" cy="2136648"/>
            <a:chOff x="475488" y="1292352"/>
            <a:chExt cx="2718816" cy="2136648"/>
          </a:xfrm>
          <a:solidFill>
            <a:schemeClr val="accent4"/>
          </a:solidFill>
        </p:grpSpPr>
        <p:sp>
          <p:nvSpPr>
            <p:cNvPr id="49" name="矩形 48"/>
            <p:cNvSpPr/>
            <p:nvPr/>
          </p:nvSpPr>
          <p:spPr>
            <a:xfrm>
              <a:off x="475488" y="2133600"/>
              <a:ext cx="2718816" cy="1295400"/>
            </a:xfrm>
            <a:prstGeom prst="rect">
              <a:avLst/>
            </a:prstGeom>
            <a:grpFill/>
            <a:ln w="254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三角形 49"/>
            <p:cNvSpPr/>
            <p:nvPr/>
          </p:nvSpPr>
          <p:spPr>
            <a:xfrm>
              <a:off x="475488" y="1292352"/>
              <a:ext cx="2718816" cy="841248"/>
            </a:xfrm>
            <a:prstGeom prst="triangle">
              <a:avLst/>
            </a:prstGeom>
            <a:grpFill/>
            <a:ln w="254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07567" y="2607302"/>
              <a:ext cx="2492990" cy="369332"/>
            </a:xfrm>
            <a:prstGeom prst="rect">
              <a:avLst/>
            </a:prstGeom>
            <a:grpFill/>
            <a:ln w="25400">
              <a:solidFill>
                <a:schemeClr val="accent1">
                  <a:shade val="1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统一修改了组合的颜色</a:t>
              </a:r>
              <a:endParaRPr kumimoji="1"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108704" y="3892034"/>
            <a:ext cx="7807234" cy="2136648"/>
            <a:chOff x="3992880" y="1292352"/>
            <a:chExt cx="6083808" cy="2136648"/>
          </a:xfrm>
          <a:solidFill>
            <a:schemeClr val="accent2">
              <a:lumMod val="75000"/>
            </a:schemeClr>
          </a:solidFill>
        </p:grpSpPr>
        <p:grpSp>
          <p:nvGrpSpPr>
            <p:cNvPr id="53" name="组合 52"/>
            <p:cNvGrpSpPr/>
            <p:nvPr/>
          </p:nvGrpSpPr>
          <p:grpSpPr>
            <a:xfrm>
              <a:off x="3992880" y="1292352"/>
              <a:ext cx="2718816" cy="2136648"/>
              <a:chOff x="475488" y="1292352"/>
              <a:chExt cx="2718816" cy="2136648"/>
            </a:xfrm>
            <a:grpFill/>
          </p:grpSpPr>
          <p:sp>
            <p:nvSpPr>
              <p:cNvPr id="59" name="矩形 58"/>
              <p:cNvSpPr/>
              <p:nvPr/>
            </p:nvSpPr>
            <p:spPr>
              <a:xfrm>
                <a:off x="475488" y="2133600"/>
                <a:ext cx="2718816" cy="1295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三角形 59"/>
              <p:cNvSpPr/>
              <p:nvPr/>
            </p:nvSpPr>
            <p:spPr>
              <a:xfrm>
                <a:off x="475488" y="1292352"/>
                <a:ext cx="2718816" cy="841248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739517" y="2596634"/>
                <a:ext cx="232948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chemeClr val="bg1"/>
                    </a:solidFill>
                  </a:rPr>
                  <a:t>我们三个是一个组合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7357872" y="1292352"/>
              <a:ext cx="2718816" cy="2136648"/>
              <a:chOff x="475488" y="1292352"/>
              <a:chExt cx="2718816" cy="2136648"/>
            </a:xfrm>
            <a:grpFill/>
          </p:grpSpPr>
          <p:sp>
            <p:nvSpPr>
              <p:cNvPr id="56" name="矩形 55"/>
              <p:cNvSpPr/>
              <p:nvPr/>
            </p:nvSpPr>
            <p:spPr>
              <a:xfrm>
                <a:off x="475488" y="2133600"/>
                <a:ext cx="2718816" cy="1295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三角形 56"/>
              <p:cNvSpPr/>
              <p:nvPr/>
            </p:nvSpPr>
            <p:spPr>
              <a:xfrm>
                <a:off x="475488" y="1292352"/>
                <a:ext cx="2718816" cy="841248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739517" y="2596634"/>
                <a:ext cx="232948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chemeClr val="bg1"/>
                    </a:solidFill>
                  </a:rPr>
                  <a:t>我们三个是一个组合</a:t>
                </a:r>
                <a:endParaRPr kumimoji="1"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3992880" y="3060192"/>
              <a:ext cx="6083808" cy="36880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统一进行颜色修改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5519" y="150921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Smart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Art</a:t>
            </a:r>
            <a:r>
              <a:rPr kumimoji="1" lang="zh-CN" altLang="en-US" b="1" dirty="0"/>
              <a:t>测试</a:t>
            </a:r>
            <a:endParaRPr kumimoji="1" lang="zh-CN" altLang="en-US" b="1" dirty="0"/>
          </a:p>
        </p:txBody>
      </p:sp>
      <p:cxnSp>
        <p:nvCxnSpPr>
          <p:cNvPr id="5" name="直线连接符 4"/>
          <p:cNvCxnSpPr/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图示 5"/>
          <p:cNvGraphicFramePr/>
          <p:nvPr/>
        </p:nvGraphicFramePr>
        <p:xfrm>
          <a:off x="549016" y="1363135"/>
          <a:ext cx="4645283" cy="479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7" name="图示 6"/>
          <p:cNvGraphicFramePr/>
          <p:nvPr/>
        </p:nvGraphicFramePr>
        <p:xfrm>
          <a:off x="5045836" y="1363135"/>
          <a:ext cx="7146164" cy="5050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77371" y="1451429"/>
          <a:ext cx="11509832" cy="505097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{93296810-A885-4BE3-A3E7-6D5BEEA58F35}</a:tableStyleId>
              </a:tblPr>
              <a:tblGrid>
                <a:gridCol w="1438729"/>
                <a:gridCol w="1438729"/>
                <a:gridCol w="1438729"/>
                <a:gridCol w="1438729"/>
                <a:gridCol w="1438729"/>
                <a:gridCol w="1438729"/>
                <a:gridCol w="1438729"/>
                <a:gridCol w="1438729"/>
              </a:tblGrid>
              <a:tr h="56121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年龄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性别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职业</a:t>
                      </a:r>
                      <a:endParaRPr lang="zh-CN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</a:tr>
              <a:tr h="561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合并单元格的备注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61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李四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zh-CN" altLang="en-US" dirty="0"/>
                        <a:t>没啥备注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61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王五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</a:tr>
              <a:tr h="561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刘二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</a:tr>
              <a:tr h="561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赵七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</a:tr>
              <a:tr h="561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张八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</a:tr>
              <a:tr h="561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马云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</a:tr>
              <a:tr h="56121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汇总行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85519" y="150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表格测试</a:t>
            </a:r>
            <a:endParaRPr kumimoji="1" lang="zh-CN" altLang="en-US" b="1" dirty="0"/>
          </a:p>
        </p:txBody>
      </p:sp>
      <p:cxnSp>
        <p:nvCxnSpPr>
          <p:cNvPr id="3" name="直线连接符 2"/>
          <p:cNvCxnSpPr/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2100" y="774700"/>
            <a:ext cx="1079500" cy="736600"/>
          </a:xfrm>
          <a:prstGeom prst="rect">
            <a:avLst/>
          </a:prstGeom>
          <a:ln w="6350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/>
              <a:t>文字内容测试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651000" y="762000"/>
            <a:ext cx="1219200" cy="838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  <a:endParaRPr kumimoji="1" lang="zh-CN" altLang="en-US" dirty="0"/>
          </a:p>
        </p:txBody>
      </p:sp>
      <p:sp>
        <p:nvSpPr>
          <p:cNvPr id="6" name="剪去单角的矩形 5"/>
          <p:cNvSpPr/>
          <p:nvPr/>
        </p:nvSpPr>
        <p:spPr>
          <a:xfrm>
            <a:off x="3327400" y="774700"/>
            <a:ext cx="1155700" cy="850900"/>
          </a:xfrm>
          <a:prstGeom prst="snip1Rect">
            <a:avLst>
              <a:gd name="adj" fmla="val 37563"/>
            </a:avLst>
          </a:prstGeom>
          <a:solidFill>
            <a:srgbClr val="CC655B"/>
          </a:solidFill>
          <a:ln w="635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7" name="剪去同侧角的矩形 6"/>
          <p:cNvSpPr/>
          <p:nvPr/>
        </p:nvSpPr>
        <p:spPr>
          <a:xfrm>
            <a:off x="4914900" y="762000"/>
            <a:ext cx="1270000" cy="838200"/>
          </a:xfrm>
          <a:prstGeom prst="snip2SameRect">
            <a:avLst>
              <a:gd name="adj1" fmla="val 36364"/>
              <a:gd name="adj2" fmla="val 27273"/>
            </a:avLst>
          </a:prstGeom>
          <a:solidFill>
            <a:schemeClr val="accent1">
              <a:alpha val="63000"/>
            </a:schemeClr>
          </a:solidFill>
          <a:ln w="635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  <a:endParaRPr kumimoji="1" lang="zh-CN" altLang="en-US" dirty="0"/>
          </a:p>
        </p:txBody>
      </p:sp>
      <p:sp>
        <p:nvSpPr>
          <p:cNvPr id="8" name="剪去对角的矩形 7"/>
          <p:cNvSpPr/>
          <p:nvPr/>
        </p:nvSpPr>
        <p:spPr>
          <a:xfrm>
            <a:off x="6654800" y="774700"/>
            <a:ext cx="1333500" cy="850900"/>
          </a:xfrm>
          <a:prstGeom prst="snip2DiagRect">
            <a:avLst>
              <a:gd name="adj1" fmla="val 17910"/>
              <a:gd name="adj2" fmla="val 34578"/>
            </a:avLst>
          </a:prstGeom>
          <a:ln w="635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  <a:endParaRPr kumimoji="1" lang="zh-CN" altLang="en-US" dirty="0"/>
          </a:p>
        </p:txBody>
      </p:sp>
      <p:sp>
        <p:nvSpPr>
          <p:cNvPr id="9" name="一个圆顶角并剪去另一个顶角的矩形 8"/>
          <p:cNvSpPr/>
          <p:nvPr/>
        </p:nvSpPr>
        <p:spPr>
          <a:xfrm>
            <a:off x="8432800" y="762000"/>
            <a:ext cx="1181100" cy="838200"/>
          </a:xfrm>
          <a:prstGeom prst="snipRoundRect">
            <a:avLst>
              <a:gd name="adj1" fmla="val 50000"/>
              <a:gd name="adj2" fmla="val 34849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63500">
            <a:solidFill>
              <a:schemeClr val="accent1">
                <a:shade val="1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单圆角矩形 9"/>
          <p:cNvSpPr/>
          <p:nvPr/>
        </p:nvSpPr>
        <p:spPr>
          <a:xfrm>
            <a:off x="10121900" y="774700"/>
            <a:ext cx="990600" cy="825500"/>
          </a:xfrm>
          <a:prstGeom prst="round1Rect">
            <a:avLst>
              <a:gd name="adj" fmla="val 50000"/>
            </a:avLst>
          </a:prstGeom>
          <a:ln w="63500"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  <a:endParaRPr kumimoji="1" lang="zh-CN" altLang="en-US" dirty="0"/>
          </a:p>
        </p:txBody>
      </p:sp>
      <p:sp>
        <p:nvSpPr>
          <p:cNvPr id="11" name="同侧圆角矩形 10"/>
          <p:cNvSpPr/>
          <p:nvPr/>
        </p:nvSpPr>
        <p:spPr>
          <a:xfrm>
            <a:off x="292100" y="2070105"/>
            <a:ext cx="1079500" cy="927100"/>
          </a:xfrm>
          <a:prstGeom prst="round2SameRect">
            <a:avLst>
              <a:gd name="adj1" fmla="val 50000"/>
              <a:gd name="adj2" fmla="val 0"/>
            </a:avLst>
          </a:prstGeom>
          <a:ln w="6350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  <a:endParaRPr kumimoji="1" lang="zh-CN" altLang="en-US" dirty="0"/>
          </a:p>
        </p:txBody>
      </p:sp>
      <p:sp>
        <p:nvSpPr>
          <p:cNvPr id="12" name="对角圆角矩形 11"/>
          <p:cNvSpPr/>
          <p:nvPr/>
        </p:nvSpPr>
        <p:spPr>
          <a:xfrm>
            <a:off x="1841500" y="2042395"/>
            <a:ext cx="1847850" cy="1016000"/>
          </a:xfrm>
          <a:prstGeom prst="round2DiagRect">
            <a:avLst>
              <a:gd name="adj1" fmla="val 50000"/>
              <a:gd name="adj2" fmla="val 8750"/>
            </a:avLst>
          </a:prstGeom>
          <a:pattFill prst="solidDmnd">
            <a:fgClr>
              <a:srgbClr val="FFFF00"/>
            </a:fgClr>
            <a:bgClr>
              <a:schemeClr val="accent2">
                <a:lumMod val="60000"/>
                <a:lumOff val="40000"/>
              </a:schemeClr>
            </a:bgClr>
          </a:pattFill>
          <a:ln w="127000" cap="rnd">
            <a:prstDash val="lgDashDotDot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文字内容测试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519" y="150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形状测试</a:t>
            </a:r>
            <a:endParaRPr kumimoji="1" lang="zh-CN" altLang="en-US" b="1" dirty="0"/>
          </a:p>
        </p:txBody>
      </p:sp>
      <p:sp>
        <p:nvSpPr>
          <p:cNvPr id="2" name="椭圆 1"/>
          <p:cNvSpPr/>
          <p:nvPr/>
        </p:nvSpPr>
        <p:spPr>
          <a:xfrm>
            <a:off x="4765183" y="1973120"/>
            <a:ext cx="1419717" cy="1224745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  <a:endParaRPr kumimoji="1" lang="zh-CN" altLang="en-US" dirty="0"/>
          </a:p>
        </p:txBody>
      </p:sp>
      <p:sp>
        <p:nvSpPr>
          <p:cNvPr id="15" name="任意形状 14"/>
          <p:cNvSpPr/>
          <p:nvPr/>
        </p:nvSpPr>
        <p:spPr>
          <a:xfrm>
            <a:off x="434289" y="3751069"/>
            <a:ext cx="1106883" cy="832908"/>
          </a:xfrm>
          <a:custGeom>
            <a:avLst/>
            <a:gdLst>
              <a:gd name="connsiteX0" fmla="*/ 246565 w 1106883"/>
              <a:gd name="connsiteY0" fmla="*/ 3521 h 832908"/>
              <a:gd name="connsiteX1" fmla="*/ 1106536 w 1106883"/>
              <a:gd name="connsiteY1" fmla="*/ 438949 h 832908"/>
              <a:gd name="connsiteX2" fmla="*/ 137708 w 1106883"/>
              <a:gd name="connsiteY2" fmla="*/ 830835 h 832908"/>
              <a:gd name="connsiteX3" fmla="*/ 17965 w 1106883"/>
              <a:gd name="connsiteY3" fmla="*/ 264778 h 832908"/>
              <a:gd name="connsiteX4" fmla="*/ 246565 w 1106883"/>
              <a:gd name="connsiteY4" fmla="*/ 3521 h 83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883" h="832908">
                <a:moveTo>
                  <a:pt x="246565" y="3521"/>
                </a:moveTo>
                <a:cubicBezTo>
                  <a:pt x="427993" y="32549"/>
                  <a:pt x="1124679" y="301063"/>
                  <a:pt x="1106536" y="438949"/>
                </a:cubicBezTo>
                <a:cubicBezTo>
                  <a:pt x="1088393" y="576835"/>
                  <a:pt x="319136" y="859863"/>
                  <a:pt x="137708" y="830835"/>
                </a:cubicBezTo>
                <a:cubicBezTo>
                  <a:pt x="-43720" y="801807"/>
                  <a:pt x="-178" y="399035"/>
                  <a:pt x="17965" y="264778"/>
                </a:cubicBezTo>
                <a:cubicBezTo>
                  <a:pt x="36108" y="130521"/>
                  <a:pt x="65137" y="-25507"/>
                  <a:pt x="246565" y="3521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5"/>
          <p:cNvSpPr/>
          <p:nvPr/>
        </p:nvSpPr>
        <p:spPr>
          <a:xfrm>
            <a:off x="2116372" y="3572215"/>
            <a:ext cx="842962" cy="1200150"/>
          </a:xfrm>
          <a:custGeom>
            <a:avLst/>
            <a:gdLst>
              <a:gd name="connsiteX0" fmla="*/ 0 w 842962"/>
              <a:gd name="connsiteY0" fmla="*/ 0 h 1200150"/>
              <a:gd name="connsiteX1" fmla="*/ 842962 w 842962"/>
              <a:gd name="connsiteY1" fmla="*/ 28575 h 1200150"/>
              <a:gd name="connsiteX2" fmla="*/ 842962 w 842962"/>
              <a:gd name="connsiteY2" fmla="*/ 885825 h 1200150"/>
              <a:gd name="connsiteX3" fmla="*/ 71437 w 842962"/>
              <a:gd name="connsiteY3" fmla="*/ 1200150 h 1200150"/>
              <a:gd name="connsiteX4" fmla="*/ 28575 w 842962"/>
              <a:gd name="connsiteY4" fmla="*/ 771525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962" h="1200150">
                <a:moveTo>
                  <a:pt x="0" y="0"/>
                </a:moveTo>
                <a:lnTo>
                  <a:pt x="842962" y="28575"/>
                </a:lnTo>
                <a:lnTo>
                  <a:pt x="842962" y="885825"/>
                </a:lnTo>
                <a:lnTo>
                  <a:pt x="71437" y="1200150"/>
                </a:lnTo>
                <a:lnTo>
                  <a:pt x="28575" y="771525"/>
                </a:lnTo>
              </a:path>
            </a:pathLst>
          </a:custGeom>
          <a:solidFill>
            <a:schemeClr val="accent5"/>
          </a:solidFill>
          <a:ln w="12700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饼形 17"/>
          <p:cNvSpPr/>
          <p:nvPr/>
        </p:nvSpPr>
        <p:spPr>
          <a:xfrm>
            <a:off x="6750339" y="1964810"/>
            <a:ext cx="1670916" cy="1219200"/>
          </a:xfrm>
          <a:prstGeom prst="pie">
            <a:avLst>
              <a:gd name="adj1" fmla="val 1442868"/>
              <a:gd name="adj2" fmla="val 18776329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  <a:endParaRPr kumimoji="1" lang="zh-CN" altLang="en-US" dirty="0"/>
          </a:p>
        </p:txBody>
      </p:sp>
      <p:sp>
        <p:nvSpPr>
          <p:cNvPr id="19" name="正五边形 18"/>
          <p:cNvSpPr/>
          <p:nvPr/>
        </p:nvSpPr>
        <p:spPr>
          <a:xfrm>
            <a:off x="3798641" y="3567448"/>
            <a:ext cx="1676400" cy="1016529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/>
        </p:nvSpPr>
        <p:spPr>
          <a:xfrm>
            <a:off x="6225793" y="3583782"/>
            <a:ext cx="1422400" cy="1124032"/>
          </a:xfrm>
          <a:prstGeom prst="hexagon">
            <a:avLst>
              <a:gd name="adj" fmla="val 48419"/>
              <a:gd name="vf" fmla="val 11547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七边形 20"/>
          <p:cNvSpPr/>
          <p:nvPr/>
        </p:nvSpPr>
        <p:spPr>
          <a:xfrm>
            <a:off x="8954075" y="1981198"/>
            <a:ext cx="1256723" cy="1105827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  <a:endParaRPr kumimoji="1" lang="zh-CN" altLang="en-US" dirty="0"/>
          </a:p>
        </p:txBody>
      </p:sp>
      <p:sp>
        <p:nvSpPr>
          <p:cNvPr id="22" name="八边形 21"/>
          <p:cNvSpPr/>
          <p:nvPr/>
        </p:nvSpPr>
        <p:spPr>
          <a:xfrm>
            <a:off x="10617200" y="1977159"/>
            <a:ext cx="1282700" cy="1165286"/>
          </a:xfrm>
          <a:prstGeom prst="octagon">
            <a:avLst>
              <a:gd name="adj" fmla="val 1858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  <a:endParaRPr kumimoji="1" lang="zh-CN" altLang="en-US" dirty="0"/>
          </a:p>
        </p:txBody>
      </p:sp>
      <p:sp>
        <p:nvSpPr>
          <p:cNvPr id="23" name="弦形 22"/>
          <p:cNvSpPr/>
          <p:nvPr/>
        </p:nvSpPr>
        <p:spPr>
          <a:xfrm>
            <a:off x="8311365" y="3516516"/>
            <a:ext cx="1620981" cy="1184661"/>
          </a:xfrm>
          <a:prstGeom prst="chord">
            <a:avLst>
              <a:gd name="adj1" fmla="val 4034290"/>
              <a:gd name="adj2" fmla="val 20474016"/>
            </a:avLst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泪珠形 23"/>
          <p:cNvSpPr/>
          <p:nvPr/>
        </p:nvSpPr>
        <p:spPr>
          <a:xfrm>
            <a:off x="7585797" y="5278582"/>
            <a:ext cx="1255966" cy="1278310"/>
          </a:xfrm>
          <a:prstGeom prst="teardrop">
            <a:avLst>
              <a:gd name="adj" fmla="val 141918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  <a:endParaRPr kumimoji="1" lang="zh-CN" altLang="en-US" dirty="0"/>
          </a:p>
        </p:txBody>
      </p:sp>
      <p:sp>
        <p:nvSpPr>
          <p:cNvPr id="25" name="十边形 24"/>
          <p:cNvSpPr/>
          <p:nvPr/>
        </p:nvSpPr>
        <p:spPr>
          <a:xfrm>
            <a:off x="434289" y="5278582"/>
            <a:ext cx="1606333" cy="1288473"/>
          </a:xfrm>
          <a:prstGeom prst="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  <a:endParaRPr kumimoji="1" lang="zh-CN" altLang="en-US" dirty="0"/>
          </a:p>
        </p:txBody>
      </p:sp>
      <p:sp>
        <p:nvSpPr>
          <p:cNvPr id="26" name="十二边形 25"/>
          <p:cNvSpPr/>
          <p:nvPr/>
        </p:nvSpPr>
        <p:spPr>
          <a:xfrm>
            <a:off x="2460371" y="5065553"/>
            <a:ext cx="1878445" cy="1606021"/>
          </a:xfrm>
          <a:prstGeom prst="dodec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  <a:endParaRPr kumimoji="1" lang="zh-CN" altLang="en-US" dirty="0"/>
          </a:p>
        </p:txBody>
      </p:sp>
      <p:sp>
        <p:nvSpPr>
          <p:cNvPr id="27" name="框架 26"/>
          <p:cNvSpPr/>
          <p:nvPr/>
        </p:nvSpPr>
        <p:spPr>
          <a:xfrm>
            <a:off x="4825219" y="5084293"/>
            <a:ext cx="2092817" cy="1501502"/>
          </a:xfrm>
          <a:prstGeom prst="frame">
            <a:avLst>
              <a:gd name="adj1" fmla="val 3095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30" name="直线连接符 29"/>
          <p:cNvCxnSpPr/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27710" y="1788652"/>
            <a:ext cx="1206730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124691" y="3371388"/>
            <a:ext cx="119703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/>
          <p:nvPr/>
        </p:nvCxnSpPr>
        <p:spPr>
          <a:xfrm>
            <a:off x="54260" y="4939840"/>
            <a:ext cx="1206730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diamond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平行四边形 37"/>
          <p:cNvSpPr/>
          <p:nvPr/>
        </p:nvSpPr>
        <p:spPr>
          <a:xfrm>
            <a:off x="10210799" y="4184077"/>
            <a:ext cx="703854" cy="399900"/>
          </a:xfrm>
          <a:prstGeom prst="parallelogram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梯形 38"/>
          <p:cNvSpPr/>
          <p:nvPr/>
        </p:nvSpPr>
        <p:spPr>
          <a:xfrm>
            <a:off x="11319164" y="3538864"/>
            <a:ext cx="775855" cy="1130896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三角形 39"/>
          <p:cNvSpPr/>
          <p:nvPr/>
        </p:nvSpPr>
        <p:spPr>
          <a:xfrm>
            <a:off x="10210798" y="3665770"/>
            <a:ext cx="839024" cy="32488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/>
        </p:nvSpPr>
        <p:spPr>
          <a:xfrm>
            <a:off x="9405257" y="5127171"/>
            <a:ext cx="1077686" cy="1447800"/>
          </a:xfrm>
          <a:custGeom>
            <a:avLst/>
            <a:gdLst>
              <a:gd name="connsiteX0" fmla="*/ 326572 w 1077686"/>
              <a:gd name="connsiteY0" fmla="*/ 217715 h 1447800"/>
              <a:gd name="connsiteX1" fmla="*/ 0 w 1077686"/>
              <a:gd name="connsiteY1" fmla="*/ 1099458 h 1447800"/>
              <a:gd name="connsiteX2" fmla="*/ 402772 w 1077686"/>
              <a:gd name="connsiteY2" fmla="*/ 1393372 h 1447800"/>
              <a:gd name="connsiteX3" fmla="*/ 849086 w 1077686"/>
              <a:gd name="connsiteY3" fmla="*/ 1001486 h 1447800"/>
              <a:gd name="connsiteX4" fmla="*/ 805543 w 1077686"/>
              <a:gd name="connsiteY4" fmla="*/ 489858 h 1447800"/>
              <a:gd name="connsiteX5" fmla="*/ 718457 w 1077686"/>
              <a:gd name="connsiteY5" fmla="*/ 620486 h 1447800"/>
              <a:gd name="connsiteX6" fmla="*/ 478972 w 1077686"/>
              <a:gd name="connsiteY6" fmla="*/ 968829 h 1447800"/>
              <a:gd name="connsiteX7" fmla="*/ 642257 w 1077686"/>
              <a:gd name="connsiteY7" fmla="*/ 1055915 h 1447800"/>
              <a:gd name="connsiteX8" fmla="*/ 609600 w 1077686"/>
              <a:gd name="connsiteY8" fmla="*/ 1447800 h 1447800"/>
              <a:gd name="connsiteX9" fmla="*/ 10886 w 1077686"/>
              <a:gd name="connsiteY9" fmla="*/ 391886 h 1447800"/>
              <a:gd name="connsiteX10" fmla="*/ 1077686 w 1077686"/>
              <a:gd name="connsiteY10" fmla="*/ 0 h 1447800"/>
              <a:gd name="connsiteX11" fmla="*/ 979714 w 1077686"/>
              <a:gd name="connsiteY11" fmla="*/ 26125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77686" h="1447800">
                <a:moveTo>
                  <a:pt x="326572" y="217715"/>
                </a:moveTo>
                <a:lnTo>
                  <a:pt x="0" y="1099458"/>
                </a:lnTo>
                <a:lnTo>
                  <a:pt x="402772" y="1393372"/>
                </a:lnTo>
                <a:lnTo>
                  <a:pt x="849086" y="1001486"/>
                </a:lnTo>
                <a:lnTo>
                  <a:pt x="805543" y="489858"/>
                </a:lnTo>
                <a:lnTo>
                  <a:pt x="718457" y="620486"/>
                </a:lnTo>
                <a:lnTo>
                  <a:pt x="478972" y="968829"/>
                </a:lnTo>
                <a:lnTo>
                  <a:pt x="642257" y="1055915"/>
                </a:lnTo>
                <a:lnTo>
                  <a:pt x="609600" y="1447800"/>
                </a:lnTo>
                <a:lnTo>
                  <a:pt x="10886" y="391886"/>
                </a:lnTo>
                <a:lnTo>
                  <a:pt x="1077686" y="0"/>
                </a:lnTo>
                <a:lnTo>
                  <a:pt x="979714" y="261258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任意形状 13"/>
          <p:cNvSpPr/>
          <p:nvPr/>
        </p:nvSpPr>
        <p:spPr>
          <a:xfrm>
            <a:off x="10504224" y="5214257"/>
            <a:ext cx="1490938" cy="1567543"/>
          </a:xfrm>
          <a:custGeom>
            <a:avLst/>
            <a:gdLst>
              <a:gd name="connsiteX0" fmla="*/ 425033 w 1490938"/>
              <a:gd name="connsiteY0" fmla="*/ 0 h 1567543"/>
              <a:gd name="connsiteX1" fmla="*/ 512119 w 1490938"/>
              <a:gd name="connsiteY1" fmla="*/ 21772 h 1567543"/>
              <a:gd name="connsiteX2" fmla="*/ 762490 w 1490938"/>
              <a:gd name="connsiteY2" fmla="*/ 152400 h 1567543"/>
              <a:gd name="connsiteX3" fmla="*/ 893119 w 1490938"/>
              <a:gd name="connsiteY3" fmla="*/ 283029 h 1567543"/>
              <a:gd name="connsiteX4" fmla="*/ 1187033 w 1490938"/>
              <a:gd name="connsiteY4" fmla="*/ 664029 h 1567543"/>
              <a:gd name="connsiteX5" fmla="*/ 1295890 w 1490938"/>
              <a:gd name="connsiteY5" fmla="*/ 849086 h 1567543"/>
              <a:gd name="connsiteX6" fmla="*/ 1404747 w 1490938"/>
              <a:gd name="connsiteY6" fmla="*/ 1132114 h 1567543"/>
              <a:gd name="connsiteX7" fmla="*/ 1415633 w 1490938"/>
              <a:gd name="connsiteY7" fmla="*/ 1208314 h 1567543"/>
              <a:gd name="connsiteX8" fmla="*/ 1426519 w 1490938"/>
              <a:gd name="connsiteY8" fmla="*/ 1273629 h 1567543"/>
              <a:gd name="connsiteX9" fmla="*/ 1415633 w 1490938"/>
              <a:gd name="connsiteY9" fmla="*/ 1317172 h 1567543"/>
              <a:gd name="connsiteX10" fmla="*/ 1382976 w 1490938"/>
              <a:gd name="connsiteY10" fmla="*/ 1382486 h 1567543"/>
              <a:gd name="connsiteX11" fmla="*/ 1295890 w 1490938"/>
              <a:gd name="connsiteY11" fmla="*/ 1436914 h 1567543"/>
              <a:gd name="connsiteX12" fmla="*/ 1230576 w 1490938"/>
              <a:gd name="connsiteY12" fmla="*/ 1458686 h 1567543"/>
              <a:gd name="connsiteX13" fmla="*/ 1154376 w 1490938"/>
              <a:gd name="connsiteY13" fmla="*/ 1480457 h 1567543"/>
              <a:gd name="connsiteX14" fmla="*/ 1067290 w 1490938"/>
              <a:gd name="connsiteY14" fmla="*/ 1491343 h 1567543"/>
              <a:gd name="connsiteX15" fmla="*/ 784262 w 1490938"/>
              <a:gd name="connsiteY15" fmla="*/ 1458686 h 1567543"/>
              <a:gd name="connsiteX16" fmla="*/ 686290 w 1490938"/>
              <a:gd name="connsiteY16" fmla="*/ 1393372 h 1567543"/>
              <a:gd name="connsiteX17" fmla="*/ 523005 w 1490938"/>
              <a:gd name="connsiteY17" fmla="*/ 1197429 h 1567543"/>
              <a:gd name="connsiteX18" fmla="*/ 457690 w 1490938"/>
              <a:gd name="connsiteY18" fmla="*/ 1055914 h 1567543"/>
              <a:gd name="connsiteX19" fmla="*/ 414147 w 1490938"/>
              <a:gd name="connsiteY19" fmla="*/ 925286 h 1567543"/>
              <a:gd name="connsiteX20" fmla="*/ 414147 w 1490938"/>
              <a:gd name="connsiteY20" fmla="*/ 751114 h 1567543"/>
              <a:gd name="connsiteX21" fmla="*/ 588319 w 1490938"/>
              <a:gd name="connsiteY21" fmla="*/ 620486 h 1567543"/>
              <a:gd name="connsiteX22" fmla="*/ 740719 w 1490938"/>
              <a:gd name="connsiteY22" fmla="*/ 587829 h 1567543"/>
              <a:gd name="connsiteX23" fmla="*/ 1078176 w 1490938"/>
              <a:gd name="connsiteY23" fmla="*/ 555172 h 1567543"/>
              <a:gd name="connsiteX24" fmla="*/ 1361205 w 1490938"/>
              <a:gd name="connsiteY24" fmla="*/ 598714 h 1567543"/>
              <a:gd name="connsiteX25" fmla="*/ 1448290 w 1490938"/>
              <a:gd name="connsiteY25" fmla="*/ 653143 h 1567543"/>
              <a:gd name="connsiteX26" fmla="*/ 1393862 w 1490938"/>
              <a:gd name="connsiteY26" fmla="*/ 925286 h 1567543"/>
              <a:gd name="connsiteX27" fmla="*/ 1241462 w 1490938"/>
              <a:gd name="connsiteY27" fmla="*/ 1023257 h 1567543"/>
              <a:gd name="connsiteX28" fmla="*/ 925776 w 1490938"/>
              <a:gd name="connsiteY28" fmla="*/ 1143000 h 1567543"/>
              <a:gd name="connsiteX29" fmla="*/ 816919 w 1490938"/>
              <a:gd name="connsiteY29" fmla="*/ 1153886 h 1567543"/>
              <a:gd name="connsiteX30" fmla="*/ 740719 w 1490938"/>
              <a:gd name="connsiteY30" fmla="*/ 1132114 h 1567543"/>
              <a:gd name="connsiteX31" fmla="*/ 686290 w 1490938"/>
              <a:gd name="connsiteY31" fmla="*/ 859972 h 1567543"/>
              <a:gd name="connsiteX32" fmla="*/ 751605 w 1490938"/>
              <a:gd name="connsiteY32" fmla="*/ 664029 h 1567543"/>
              <a:gd name="connsiteX33" fmla="*/ 860462 w 1490938"/>
              <a:gd name="connsiteY33" fmla="*/ 489857 h 1567543"/>
              <a:gd name="connsiteX34" fmla="*/ 1132605 w 1490938"/>
              <a:gd name="connsiteY34" fmla="*/ 293914 h 1567543"/>
              <a:gd name="connsiteX35" fmla="*/ 1241462 w 1490938"/>
              <a:gd name="connsiteY35" fmla="*/ 272143 h 1567543"/>
              <a:gd name="connsiteX36" fmla="*/ 1372090 w 1490938"/>
              <a:gd name="connsiteY36" fmla="*/ 326572 h 1567543"/>
              <a:gd name="connsiteX37" fmla="*/ 1382976 w 1490938"/>
              <a:gd name="connsiteY37" fmla="*/ 391886 h 1567543"/>
              <a:gd name="connsiteX38" fmla="*/ 1361205 w 1490938"/>
              <a:gd name="connsiteY38" fmla="*/ 500743 h 1567543"/>
              <a:gd name="connsiteX39" fmla="*/ 1274119 w 1490938"/>
              <a:gd name="connsiteY39" fmla="*/ 642257 h 1567543"/>
              <a:gd name="connsiteX40" fmla="*/ 1012862 w 1490938"/>
              <a:gd name="connsiteY40" fmla="*/ 838200 h 1567543"/>
              <a:gd name="connsiteX41" fmla="*/ 871347 w 1490938"/>
              <a:gd name="connsiteY41" fmla="*/ 892629 h 1567543"/>
              <a:gd name="connsiteX42" fmla="*/ 762490 w 1490938"/>
              <a:gd name="connsiteY42" fmla="*/ 903514 h 1567543"/>
              <a:gd name="connsiteX43" fmla="*/ 675405 w 1490938"/>
              <a:gd name="connsiteY43" fmla="*/ 892629 h 1567543"/>
              <a:gd name="connsiteX44" fmla="*/ 620976 w 1490938"/>
              <a:gd name="connsiteY44" fmla="*/ 718457 h 1567543"/>
              <a:gd name="connsiteX45" fmla="*/ 631862 w 1490938"/>
              <a:gd name="connsiteY45" fmla="*/ 609600 h 1567543"/>
              <a:gd name="connsiteX46" fmla="*/ 686290 w 1490938"/>
              <a:gd name="connsiteY46" fmla="*/ 500743 h 1567543"/>
              <a:gd name="connsiteX47" fmla="*/ 784262 w 1490938"/>
              <a:gd name="connsiteY47" fmla="*/ 424543 h 1567543"/>
              <a:gd name="connsiteX48" fmla="*/ 1045519 w 1490938"/>
              <a:gd name="connsiteY48" fmla="*/ 381000 h 1567543"/>
              <a:gd name="connsiteX49" fmla="*/ 1154376 w 1490938"/>
              <a:gd name="connsiteY49" fmla="*/ 413657 h 1567543"/>
              <a:gd name="connsiteX50" fmla="*/ 1274119 w 1490938"/>
              <a:gd name="connsiteY50" fmla="*/ 653143 h 1567543"/>
              <a:gd name="connsiteX51" fmla="*/ 1263233 w 1490938"/>
              <a:gd name="connsiteY51" fmla="*/ 816429 h 1567543"/>
              <a:gd name="connsiteX52" fmla="*/ 1034633 w 1490938"/>
              <a:gd name="connsiteY52" fmla="*/ 1055914 h 1567543"/>
              <a:gd name="connsiteX53" fmla="*/ 893119 w 1490938"/>
              <a:gd name="connsiteY53" fmla="*/ 1110343 h 1567543"/>
              <a:gd name="connsiteX54" fmla="*/ 740719 w 1490938"/>
              <a:gd name="connsiteY54" fmla="*/ 1121229 h 1567543"/>
              <a:gd name="connsiteX55" fmla="*/ 588319 w 1490938"/>
              <a:gd name="connsiteY55" fmla="*/ 1088572 h 1567543"/>
              <a:gd name="connsiteX56" fmla="*/ 446805 w 1490938"/>
              <a:gd name="connsiteY56" fmla="*/ 805543 h 1567543"/>
              <a:gd name="connsiteX57" fmla="*/ 435919 w 1490938"/>
              <a:gd name="connsiteY57" fmla="*/ 620486 h 1567543"/>
              <a:gd name="connsiteX58" fmla="*/ 523005 w 1490938"/>
              <a:gd name="connsiteY58" fmla="*/ 337457 h 1567543"/>
              <a:gd name="connsiteX59" fmla="*/ 718947 w 1490938"/>
              <a:gd name="connsiteY59" fmla="*/ 239486 h 1567543"/>
              <a:gd name="connsiteX60" fmla="*/ 893119 w 1490938"/>
              <a:gd name="connsiteY60" fmla="*/ 283029 h 1567543"/>
              <a:gd name="connsiteX61" fmla="*/ 969319 w 1490938"/>
              <a:gd name="connsiteY61" fmla="*/ 555172 h 1567543"/>
              <a:gd name="connsiteX62" fmla="*/ 936662 w 1490938"/>
              <a:gd name="connsiteY62" fmla="*/ 740229 h 1567543"/>
              <a:gd name="connsiteX63" fmla="*/ 729833 w 1490938"/>
              <a:gd name="connsiteY63" fmla="*/ 1001486 h 1567543"/>
              <a:gd name="connsiteX64" fmla="*/ 588319 w 1490938"/>
              <a:gd name="connsiteY64" fmla="*/ 1077686 h 1567543"/>
              <a:gd name="connsiteX65" fmla="*/ 479462 w 1490938"/>
              <a:gd name="connsiteY65" fmla="*/ 1099457 h 1567543"/>
              <a:gd name="connsiteX66" fmla="*/ 403262 w 1490938"/>
              <a:gd name="connsiteY66" fmla="*/ 1077686 h 1567543"/>
              <a:gd name="connsiteX67" fmla="*/ 348833 w 1490938"/>
              <a:gd name="connsiteY67" fmla="*/ 903514 h 1567543"/>
              <a:gd name="connsiteX68" fmla="*/ 370605 w 1490938"/>
              <a:gd name="connsiteY68" fmla="*/ 783772 h 1567543"/>
              <a:gd name="connsiteX69" fmla="*/ 425033 w 1490938"/>
              <a:gd name="connsiteY69" fmla="*/ 685800 h 1567543"/>
              <a:gd name="connsiteX70" fmla="*/ 610090 w 1490938"/>
              <a:gd name="connsiteY70" fmla="*/ 587829 h 1567543"/>
              <a:gd name="connsiteX71" fmla="*/ 708062 w 1490938"/>
              <a:gd name="connsiteY71" fmla="*/ 576943 h 1567543"/>
              <a:gd name="connsiteX72" fmla="*/ 784262 w 1490938"/>
              <a:gd name="connsiteY72" fmla="*/ 587829 h 1567543"/>
              <a:gd name="connsiteX73" fmla="*/ 838690 w 1490938"/>
              <a:gd name="connsiteY73" fmla="*/ 707572 h 1567543"/>
              <a:gd name="connsiteX74" fmla="*/ 827805 w 1490938"/>
              <a:gd name="connsiteY74" fmla="*/ 783772 h 1567543"/>
              <a:gd name="connsiteX75" fmla="*/ 653633 w 1490938"/>
              <a:gd name="connsiteY75" fmla="*/ 957943 h 1567543"/>
              <a:gd name="connsiteX76" fmla="*/ 533890 w 1490938"/>
              <a:gd name="connsiteY76" fmla="*/ 1023257 h 1567543"/>
              <a:gd name="connsiteX77" fmla="*/ 337947 w 1490938"/>
              <a:gd name="connsiteY77" fmla="*/ 1055914 h 1567543"/>
              <a:gd name="connsiteX78" fmla="*/ 229090 w 1490938"/>
              <a:gd name="connsiteY78" fmla="*/ 1001486 h 1567543"/>
              <a:gd name="connsiteX79" fmla="*/ 218205 w 1490938"/>
              <a:gd name="connsiteY79" fmla="*/ 936172 h 1567543"/>
              <a:gd name="connsiteX80" fmla="*/ 261747 w 1490938"/>
              <a:gd name="connsiteY80" fmla="*/ 805543 h 1567543"/>
              <a:gd name="connsiteX81" fmla="*/ 337947 w 1490938"/>
              <a:gd name="connsiteY81" fmla="*/ 762000 h 1567543"/>
              <a:gd name="connsiteX82" fmla="*/ 435919 w 1490938"/>
              <a:gd name="connsiteY82" fmla="*/ 751114 h 1567543"/>
              <a:gd name="connsiteX83" fmla="*/ 533890 w 1490938"/>
              <a:gd name="connsiteY83" fmla="*/ 762000 h 1567543"/>
              <a:gd name="connsiteX84" fmla="*/ 653633 w 1490938"/>
              <a:gd name="connsiteY84" fmla="*/ 903514 h 1567543"/>
              <a:gd name="connsiteX85" fmla="*/ 599205 w 1490938"/>
              <a:gd name="connsiteY85" fmla="*/ 1077686 h 1567543"/>
              <a:gd name="connsiteX86" fmla="*/ 479462 w 1490938"/>
              <a:gd name="connsiteY86" fmla="*/ 1175657 h 1567543"/>
              <a:gd name="connsiteX87" fmla="*/ 337947 w 1490938"/>
              <a:gd name="connsiteY87" fmla="*/ 1230086 h 1567543"/>
              <a:gd name="connsiteX88" fmla="*/ 109347 w 1490938"/>
              <a:gd name="connsiteY88" fmla="*/ 1273629 h 1567543"/>
              <a:gd name="connsiteX89" fmla="*/ 44033 w 1490938"/>
              <a:gd name="connsiteY89" fmla="*/ 1262743 h 1567543"/>
              <a:gd name="connsiteX90" fmla="*/ 490 w 1490938"/>
              <a:gd name="connsiteY90" fmla="*/ 1240972 h 1567543"/>
              <a:gd name="connsiteX91" fmla="*/ 33147 w 1490938"/>
              <a:gd name="connsiteY91" fmla="*/ 1121229 h 1567543"/>
              <a:gd name="connsiteX92" fmla="*/ 120233 w 1490938"/>
              <a:gd name="connsiteY92" fmla="*/ 1066800 h 1567543"/>
              <a:gd name="connsiteX93" fmla="*/ 359719 w 1490938"/>
              <a:gd name="connsiteY93" fmla="*/ 1012372 h 1567543"/>
              <a:gd name="connsiteX94" fmla="*/ 523005 w 1490938"/>
              <a:gd name="connsiteY94" fmla="*/ 1066800 h 1567543"/>
              <a:gd name="connsiteX95" fmla="*/ 555662 w 1490938"/>
              <a:gd name="connsiteY95" fmla="*/ 1132114 h 1567543"/>
              <a:gd name="connsiteX96" fmla="*/ 523005 w 1490938"/>
              <a:gd name="connsiteY96" fmla="*/ 1295400 h 1567543"/>
              <a:gd name="connsiteX97" fmla="*/ 457690 w 1490938"/>
              <a:gd name="connsiteY97" fmla="*/ 1349829 h 1567543"/>
              <a:gd name="connsiteX98" fmla="*/ 414147 w 1490938"/>
              <a:gd name="connsiteY98" fmla="*/ 1393372 h 1567543"/>
              <a:gd name="connsiteX99" fmla="*/ 261747 w 1490938"/>
              <a:gd name="connsiteY99" fmla="*/ 1426029 h 1567543"/>
              <a:gd name="connsiteX100" fmla="*/ 196433 w 1490938"/>
              <a:gd name="connsiteY100" fmla="*/ 1436914 h 1567543"/>
              <a:gd name="connsiteX101" fmla="*/ 142005 w 1490938"/>
              <a:gd name="connsiteY101" fmla="*/ 1426029 h 1567543"/>
              <a:gd name="connsiteX102" fmla="*/ 120233 w 1490938"/>
              <a:gd name="connsiteY102" fmla="*/ 1371600 h 1567543"/>
              <a:gd name="connsiteX103" fmla="*/ 239976 w 1490938"/>
              <a:gd name="connsiteY103" fmla="*/ 1338943 h 1567543"/>
              <a:gd name="connsiteX104" fmla="*/ 414147 w 1490938"/>
              <a:gd name="connsiteY104" fmla="*/ 1349829 h 1567543"/>
              <a:gd name="connsiteX105" fmla="*/ 435919 w 1490938"/>
              <a:gd name="connsiteY105" fmla="*/ 1382486 h 1567543"/>
              <a:gd name="connsiteX106" fmla="*/ 414147 w 1490938"/>
              <a:gd name="connsiteY106" fmla="*/ 1469572 h 1567543"/>
              <a:gd name="connsiteX107" fmla="*/ 229090 w 1490938"/>
              <a:gd name="connsiteY107" fmla="*/ 1556657 h 1567543"/>
              <a:gd name="connsiteX108" fmla="*/ 196433 w 1490938"/>
              <a:gd name="connsiteY108" fmla="*/ 1567543 h 1567543"/>
              <a:gd name="connsiteX109" fmla="*/ 294405 w 1490938"/>
              <a:gd name="connsiteY109" fmla="*/ 1415143 h 1567543"/>
              <a:gd name="connsiteX110" fmla="*/ 566547 w 1490938"/>
              <a:gd name="connsiteY110" fmla="*/ 1240972 h 1567543"/>
              <a:gd name="connsiteX111" fmla="*/ 697176 w 1490938"/>
              <a:gd name="connsiteY111" fmla="*/ 1186543 h 1567543"/>
              <a:gd name="connsiteX112" fmla="*/ 795147 w 1490938"/>
              <a:gd name="connsiteY112" fmla="*/ 1175657 h 1567543"/>
              <a:gd name="connsiteX113" fmla="*/ 914890 w 1490938"/>
              <a:gd name="connsiteY113" fmla="*/ 1197429 h 1567543"/>
              <a:gd name="connsiteX114" fmla="*/ 849576 w 1490938"/>
              <a:gd name="connsiteY114" fmla="*/ 1251857 h 1567543"/>
              <a:gd name="connsiteX115" fmla="*/ 740719 w 1490938"/>
              <a:gd name="connsiteY115" fmla="*/ 1284514 h 1567543"/>
              <a:gd name="connsiteX116" fmla="*/ 642747 w 1490938"/>
              <a:gd name="connsiteY116" fmla="*/ 1306286 h 1567543"/>
              <a:gd name="connsiteX117" fmla="*/ 566547 w 1490938"/>
              <a:gd name="connsiteY117" fmla="*/ 1317172 h 1567543"/>
              <a:gd name="connsiteX118" fmla="*/ 501233 w 1490938"/>
              <a:gd name="connsiteY118" fmla="*/ 1328057 h 1567543"/>
              <a:gd name="connsiteX119" fmla="*/ 479462 w 1490938"/>
              <a:gd name="connsiteY119" fmla="*/ 1262743 h 1567543"/>
              <a:gd name="connsiteX120" fmla="*/ 523005 w 1490938"/>
              <a:gd name="connsiteY120" fmla="*/ 1197429 h 1567543"/>
              <a:gd name="connsiteX121" fmla="*/ 729833 w 1490938"/>
              <a:gd name="connsiteY121" fmla="*/ 1077686 h 1567543"/>
              <a:gd name="connsiteX122" fmla="*/ 860462 w 1490938"/>
              <a:gd name="connsiteY122" fmla="*/ 1055914 h 1567543"/>
              <a:gd name="connsiteX123" fmla="*/ 1067290 w 1490938"/>
              <a:gd name="connsiteY123" fmla="*/ 1099457 h 1567543"/>
              <a:gd name="connsiteX124" fmla="*/ 1121719 w 1490938"/>
              <a:gd name="connsiteY124" fmla="*/ 1164772 h 1567543"/>
              <a:gd name="connsiteX125" fmla="*/ 1154376 w 1490938"/>
              <a:gd name="connsiteY125" fmla="*/ 1295400 h 1567543"/>
              <a:gd name="connsiteX126" fmla="*/ 1132605 w 1490938"/>
              <a:gd name="connsiteY126" fmla="*/ 1349829 h 1567543"/>
              <a:gd name="connsiteX127" fmla="*/ 1034633 w 1490938"/>
              <a:gd name="connsiteY127" fmla="*/ 1426029 h 1567543"/>
              <a:gd name="connsiteX128" fmla="*/ 980205 w 1490938"/>
              <a:gd name="connsiteY128" fmla="*/ 1436914 h 1567543"/>
              <a:gd name="connsiteX129" fmla="*/ 936662 w 1490938"/>
              <a:gd name="connsiteY129" fmla="*/ 1447800 h 1567543"/>
              <a:gd name="connsiteX130" fmla="*/ 871347 w 1490938"/>
              <a:gd name="connsiteY130" fmla="*/ 1415143 h 1567543"/>
              <a:gd name="connsiteX131" fmla="*/ 882233 w 1490938"/>
              <a:gd name="connsiteY131" fmla="*/ 1382486 h 1567543"/>
              <a:gd name="connsiteX132" fmla="*/ 925776 w 1490938"/>
              <a:gd name="connsiteY132" fmla="*/ 1349829 h 1567543"/>
              <a:gd name="connsiteX133" fmla="*/ 1012862 w 1490938"/>
              <a:gd name="connsiteY133" fmla="*/ 1306286 h 1567543"/>
              <a:gd name="connsiteX134" fmla="*/ 1187033 w 1490938"/>
              <a:gd name="connsiteY134" fmla="*/ 1273629 h 1567543"/>
              <a:gd name="connsiteX135" fmla="*/ 1241462 w 1490938"/>
              <a:gd name="connsiteY135" fmla="*/ 1284514 h 1567543"/>
              <a:gd name="connsiteX136" fmla="*/ 1285005 w 1490938"/>
              <a:gd name="connsiteY136" fmla="*/ 1360714 h 1567543"/>
              <a:gd name="connsiteX137" fmla="*/ 1274119 w 1490938"/>
              <a:gd name="connsiteY137" fmla="*/ 1415143 h 1567543"/>
              <a:gd name="connsiteX138" fmla="*/ 1241462 w 1490938"/>
              <a:gd name="connsiteY138" fmla="*/ 1447800 h 1567543"/>
              <a:gd name="connsiteX139" fmla="*/ 1176147 w 1490938"/>
              <a:gd name="connsiteY139" fmla="*/ 1480457 h 1567543"/>
              <a:gd name="connsiteX140" fmla="*/ 1165262 w 1490938"/>
              <a:gd name="connsiteY140" fmla="*/ 1480457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490938" h="1567543">
                <a:moveTo>
                  <a:pt x="425033" y="0"/>
                </a:moveTo>
                <a:cubicBezTo>
                  <a:pt x="454062" y="7257"/>
                  <a:pt x="483732" y="12310"/>
                  <a:pt x="512119" y="21772"/>
                </a:cubicBezTo>
                <a:cubicBezTo>
                  <a:pt x="600716" y="51304"/>
                  <a:pt x="689291" y="93841"/>
                  <a:pt x="762490" y="152400"/>
                </a:cubicBezTo>
                <a:cubicBezTo>
                  <a:pt x="810575" y="190868"/>
                  <a:pt x="851217" y="237904"/>
                  <a:pt x="893119" y="283029"/>
                </a:cubicBezTo>
                <a:cubicBezTo>
                  <a:pt x="1036233" y="437152"/>
                  <a:pt x="1071578" y="483317"/>
                  <a:pt x="1187033" y="664029"/>
                </a:cubicBezTo>
                <a:cubicBezTo>
                  <a:pt x="1225564" y="724338"/>
                  <a:pt x="1263884" y="785075"/>
                  <a:pt x="1295890" y="849086"/>
                </a:cubicBezTo>
                <a:cubicBezTo>
                  <a:pt x="1322924" y="903154"/>
                  <a:pt x="1380334" y="1064977"/>
                  <a:pt x="1404747" y="1132114"/>
                </a:cubicBezTo>
                <a:cubicBezTo>
                  <a:pt x="1408376" y="1157514"/>
                  <a:pt x="1411731" y="1182954"/>
                  <a:pt x="1415633" y="1208314"/>
                </a:cubicBezTo>
                <a:cubicBezTo>
                  <a:pt x="1418989" y="1230129"/>
                  <a:pt x="1426519" y="1251557"/>
                  <a:pt x="1426519" y="1273629"/>
                </a:cubicBezTo>
                <a:cubicBezTo>
                  <a:pt x="1426519" y="1288590"/>
                  <a:pt x="1419743" y="1302787"/>
                  <a:pt x="1415633" y="1317172"/>
                </a:cubicBezTo>
                <a:cubicBezTo>
                  <a:pt x="1408550" y="1341961"/>
                  <a:pt x="1402058" y="1363404"/>
                  <a:pt x="1382976" y="1382486"/>
                </a:cubicBezTo>
                <a:cubicBezTo>
                  <a:pt x="1361140" y="1404322"/>
                  <a:pt x="1324634" y="1425416"/>
                  <a:pt x="1295890" y="1436914"/>
                </a:cubicBezTo>
                <a:cubicBezTo>
                  <a:pt x="1274582" y="1445437"/>
                  <a:pt x="1252510" y="1451937"/>
                  <a:pt x="1230576" y="1458686"/>
                </a:cubicBezTo>
                <a:cubicBezTo>
                  <a:pt x="1205328" y="1466455"/>
                  <a:pt x="1180279" y="1475276"/>
                  <a:pt x="1154376" y="1480457"/>
                </a:cubicBezTo>
                <a:cubicBezTo>
                  <a:pt x="1125690" y="1486194"/>
                  <a:pt x="1096319" y="1487714"/>
                  <a:pt x="1067290" y="1491343"/>
                </a:cubicBezTo>
                <a:cubicBezTo>
                  <a:pt x="972947" y="1480457"/>
                  <a:pt x="876238" y="1482337"/>
                  <a:pt x="784262" y="1458686"/>
                </a:cubicBezTo>
                <a:cubicBezTo>
                  <a:pt x="746250" y="1448911"/>
                  <a:pt x="716588" y="1418323"/>
                  <a:pt x="686290" y="1393372"/>
                </a:cubicBezTo>
                <a:cubicBezTo>
                  <a:pt x="623283" y="1341484"/>
                  <a:pt x="562978" y="1268151"/>
                  <a:pt x="523005" y="1197429"/>
                </a:cubicBezTo>
                <a:cubicBezTo>
                  <a:pt x="497441" y="1152200"/>
                  <a:pt x="476985" y="1104152"/>
                  <a:pt x="457690" y="1055914"/>
                </a:cubicBezTo>
                <a:cubicBezTo>
                  <a:pt x="440644" y="1013299"/>
                  <a:pt x="428661" y="968829"/>
                  <a:pt x="414147" y="925286"/>
                </a:cubicBezTo>
                <a:cubicBezTo>
                  <a:pt x="407236" y="869996"/>
                  <a:pt x="392031" y="806404"/>
                  <a:pt x="414147" y="751114"/>
                </a:cubicBezTo>
                <a:cubicBezTo>
                  <a:pt x="447226" y="668415"/>
                  <a:pt x="505943" y="646846"/>
                  <a:pt x="588319" y="620486"/>
                </a:cubicBezTo>
                <a:cubicBezTo>
                  <a:pt x="637801" y="604652"/>
                  <a:pt x="689473" y="596370"/>
                  <a:pt x="740719" y="587829"/>
                </a:cubicBezTo>
                <a:cubicBezTo>
                  <a:pt x="873904" y="565631"/>
                  <a:pt x="945188" y="564037"/>
                  <a:pt x="1078176" y="555172"/>
                </a:cubicBezTo>
                <a:cubicBezTo>
                  <a:pt x="1182081" y="562593"/>
                  <a:pt x="1263359" y="559575"/>
                  <a:pt x="1361205" y="598714"/>
                </a:cubicBezTo>
                <a:cubicBezTo>
                  <a:pt x="1392988" y="611427"/>
                  <a:pt x="1419262" y="635000"/>
                  <a:pt x="1448290" y="653143"/>
                </a:cubicBezTo>
                <a:cubicBezTo>
                  <a:pt x="1503821" y="764206"/>
                  <a:pt x="1522905" y="761049"/>
                  <a:pt x="1393862" y="925286"/>
                </a:cubicBezTo>
                <a:cubicBezTo>
                  <a:pt x="1356551" y="972773"/>
                  <a:pt x="1294339" y="994083"/>
                  <a:pt x="1241462" y="1023257"/>
                </a:cubicBezTo>
                <a:cubicBezTo>
                  <a:pt x="1136442" y="1081199"/>
                  <a:pt x="1042564" y="1118669"/>
                  <a:pt x="925776" y="1143000"/>
                </a:cubicBezTo>
                <a:cubicBezTo>
                  <a:pt x="890076" y="1150438"/>
                  <a:pt x="853205" y="1150257"/>
                  <a:pt x="816919" y="1153886"/>
                </a:cubicBezTo>
                <a:cubicBezTo>
                  <a:pt x="791519" y="1146629"/>
                  <a:pt x="759398" y="1150793"/>
                  <a:pt x="740719" y="1132114"/>
                </a:cubicBezTo>
                <a:cubicBezTo>
                  <a:pt x="679148" y="1070543"/>
                  <a:pt x="690294" y="924037"/>
                  <a:pt x="686290" y="859972"/>
                </a:cubicBezTo>
                <a:cubicBezTo>
                  <a:pt x="708062" y="794658"/>
                  <a:pt x="722290" y="726323"/>
                  <a:pt x="751605" y="664029"/>
                </a:cubicBezTo>
                <a:cubicBezTo>
                  <a:pt x="780757" y="602082"/>
                  <a:pt x="817215" y="542933"/>
                  <a:pt x="860462" y="489857"/>
                </a:cubicBezTo>
                <a:cubicBezTo>
                  <a:pt x="929816" y="404740"/>
                  <a:pt x="1030478" y="333877"/>
                  <a:pt x="1132605" y="293914"/>
                </a:cubicBezTo>
                <a:cubicBezTo>
                  <a:pt x="1167065" y="280430"/>
                  <a:pt x="1205176" y="279400"/>
                  <a:pt x="1241462" y="272143"/>
                </a:cubicBezTo>
                <a:cubicBezTo>
                  <a:pt x="1293894" y="279633"/>
                  <a:pt x="1339977" y="273051"/>
                  <a:pt x="1372090" y="326572"/>
                </a:cubicBezTo>
                <a:cubicBezTo>
                  <a:pt x="1383446" y="345498"/>
                  <a:pt x="1379347" y="370115"/>
                  <a:pt x="1382976" y="391886"/>
                </a:cubicBezTo>
                <a:cubicBezTo>
                  <a:pt x="1375719" y="428172"/>
                  <a:pt x="1375960" y="466808"/>
                  <a:pt x="1361205" y="500743"/>
                </a:cubicBezTo>
                <a:cubicBezTo>
                  <a:pt x="1339120" y="551537"/>
                  <a:pt x="1309394" y="599555"/>
                  <a:pt x="1274119" y="642257"/>
                </a:cubicBezTo>
                <a:cubicBezTo>
                  <a:pt x="1211227" y="718389"/>
                  <a:pt x="1099861" y="794700"/>
                  <a:pt x="1012862" y="838200"/>
                </a:cubicBezTo>
                <a:cubicBezTo>
                  <a:pt x="967657" y="860802"/>
                  <a:pt x="920251" y="879872"/>
                  <a:pt x="871347" y="892629"/>
                </a:cubicBezTo>
                <a:cubicBezTo>
                  <a:pt x="836061" y="901834"/>
                  <a:pt x="798776" y="899886"/>
                  <a:pt x="762490" y="903514"/>
                </a:cubicBezTo>
                <a:cubicBezTo>
                  <a:pt x="733462" y="899886"/>
                  <a:pt x="699746" y="908856"/>
                  <a:pt x="675405" y="892629"/>
                </a:cubicBezTo>
                <a:cubicBezTo>
                  <a:pt x="623340" y="857919"/>
                  <a:pt x="626354" y="766860"/>
                  <a:pt x="620976" y="718457"/>
                </a:cubicBezTo>
                <a:cubicBezTo>
                  <a:pt x="624605" y="682171"/>
                  <a:pt x="621383" y="644529"/>
                  <a:pt x="631862" y="609600"/>
                </a:cubicBezTo>
                <a:cubicBezTo>
                  <a:pt x="643519" y="570742"/>
                  <a:pt x="660500" y="532059"/>
                  <a:pt x="686290" y="500743"/>
                </a:cubicBezTo>
                <a:cubicBezTo>
                  <a:pt x="712591" y="468807"/>
                  <a:pt x="746909" y="442330"/>
                  <a:pt x="784262" y="424543"/>
                </a:cubicBezTo>
                <a:cubicBezTo>
                  <a:pt x="857663" y="389590"/>
                  <a:pt x="967140" y="387532"/>
                  <a:pt x="1045519" y="381000"/>
                </a:cubicBezTo>
                <a:cubicBezTo>
                  <a:pt x="1081805" y="391886"/>
                  <a:pt x="1122855" y="392643"/>
                  <a:pt x="1154376" y="413657"/>
                </a:cubicBezTo>
                <a:cubicBezTo>
                  <a:pt x="1258718" y="483219"/>
                  <a:pt x="1248152" y="540620"/>
                  <a:pt x="1274119" y="653143"/>
                </a:cubicBezTo>
                <a:cubicBezTo>
                  <a:pt x="1270490" y="707572"/>
                  <a:pt x="1279926" y="764496"/>
                  <a:pt x="1263233" y="816429"/>
                </a:cubicBezTo>
                <a:cubicBezTo>
                  <a:pt x="1224552" y="936768"/>
                  <a:pt x="1140400" y="998963"/>
                  <a:pt x="1034633" y="1055914"/>
                </a:cubicBezTo>
                <a:cubicBezTo>
                  <a:pt x="990134" y="1079875"/>
                  <a:pt x="942456" y="1099379"/>
                  <a:pt x="893119" y="1110343"/>
                </a:cubicBezTo>
                <a:cubicBezTo>
                  <a:pt x="843402" y="1121391"/>
                  <a:pt x="791519" y="1117600"/>
                  <a:pt x="740719" y="1121229"/>
                </a:cubicBezTo>
                <a:cubicBezTo>
                  <a:pt x="689919" y="1110343"/>
                  <a:pt x="633195" y="1114750"/>
                  <a:pt x="588319" y="1088572"/>
                </a:cubicBezTo>
                <a:cubicBezTo>
                  <a:pt x="459226" y="1013268"/>
                  <a:pt x="472443" y="933734"/>
                  <a:pt x="446805" y="805543"/>
                </a:cubicBezTo>
                <a:cubicBezTo>
                  <a:pt x="443176" y="743857"/>
                  <a:pt x="433927" y="682246"/>
                  <a:pt x="435919" y="620486"/>
                </a:cubicBezTo>
                <a:cubicBezTo>
                  <a:pt x="438999" y="525013"/>
                  <a:pt x="459004" y="414258"/>
                  <a:pt x="523005" y="337457"/>
                </a:cubicBezTo>
                <a:cubicBezTo>
                  <a:pt x="571702" y="279020"/>
                  <a:pt x="652078" y="261776"/>
                  <a:pt x="718947" y="239486"/>
                </a:cubicBezTo>
                <a:cubicBezTo>
                  <a:pt x="777004" y="254000"/>
                  <a:pt x="843326" y="249833"/>
                  <a:pt x="893119" y="283029"/>
                </a:cubicBezTo>
                <a:cubicBezTo>
                  <a:pt x="956691" y="325410"/>
                  <a:pt x="963046" y="508125"/>
                  <a:pt x="969319" y="555172"/>
                </a:cubicBezTo>
                <a:cubicBezTo>
                  <a:pt x="958433" y="616858"/>
                  <a:pt x="957609" y="681196"/>
                  <a:pt x="936662" y="740229"/>
                </a:cubicBezTo>
                <a:cubicBezTo>
                  <a:pt x="897279" y="851216"/>
                  <a:pt x="824214" y="934632"/>
                  <a:pt x="729833" y="1001486"/>
                </a:cubicBezTo>
                <a:cubicBezTo>
                  <a:pt x="686114" y="1032453"/>
                  <a:pt x="638210" y="1058163"/>
                  <a:pt x="588319" y="1077686"/>
                </a:cubicBezTo>
                <a:cubicBezTo>
                  <a:pt x="553859" y="1091170"/>
                  <a:pt x="515748" y="1092200"/>
                  <a:pt x="479462" y="1099457"/>
                </a:cubicBezTo>
                <a:cubicBezTo>
                  <a:pt x="454062" y="1092200"/>
                  <a:pt x="423707" y="1094414"/>
                  <a:pt x="403262" y="1077686"/>
                </a:cubicBezTo>
                <a:cubicBezTo>
                  <a:pt x="350233" y="1034298"/>
                  <a:pt x="355294" y="961664"/>
                  <a:pt x="348833" y="903514"/>
                </a:cubicBezTo>
                <a:cubicBezTo>
                  <a:pt x="356090" y="863600"/>
                  <a:pt x="357203" y="822063"/>
                  <a:pt x="370605" y="783772"/>
                </a:cubicBezTo>
                <a:cubicBezTo>
                  <a:pt x="382946" y="748511"/>
                  <a:pt x="400566" y="714031"/>
                  <a:pt x="425033" y="685800"/>
                </a:cubicBezTo>
                <a:cubicBezTo>
                  <a:pt x="473324" y="630079"/>
                  <a:pt x="540625" y="603266"/>
                  <a:pt x="610090" y="587829"/>
                </a:cubicBezTo>
                <a:cubicBezTo>
                  <a:pt x="642166" y="580701"/>
                  <a:pt x="675405" y="580572"/>
                  <a:pt x="708062" y="576943"/>
                </a:cubicBezTo>
                <a:cubicBezTo>
                  <a:pt x="733462" y="580572"/>
                  <a:pt x="761737" y="575543"/>
                  <a:pt x="784262" y="587829"/>
                </a:cubicBezTo>
                <a:cubicBezTo>
                  <a:pt x="834189" y="615062"/>
                  <a:pt x="831020" y="661547"/>
                  <a:pt x="838690" y="707572"/>
                </a:cubicBezTo>
                <a:cubicBezTo>
                  <a:pt x="835062" y="732972"/>
                  <a:pt x="838655" y="760521"/>
                  <a:pt x="827805" y="783772"/>
                </a:cubicBezTo>
                <a:cubicBezTo>
                  <a:pt x="795394" y="853224"/>
                  <a:pt x="712981" y="918378"/>
                  <a:pt x="653633" y="957943"/>
                </a:cubicBezTo>
                <a:cubicBezTo>
                  <a:pt x="615803" y="983163"/>
                  <a:pt x="576377" y="1007071"/>
                  <a:pt x="533890" y="1023257"/>
                </a:cubicBezTo>
                <a:cubicBezTo>
                  <a:pt x="493581" y="1038613"/>
                  <a:pt x="384881" y="1050048"/>
                  <a:pt x="337947" y="1055914"/>
                </a:cubicBezTo>
                <a:cubicBezTo>
                  <a:pt x="287078" y="1047436"/>
                  <a:pt x="255976" y="1055259"/>
                  <a:pt x="229090" y="1001486"/>
                </a:cubicBezTo>
                <a:cubicBezTo>
                  <a:pt x="219219" y="981745"/>
                  <a:pt x="221833" y="957943"/>
                  <a:pt x="218205" y="936172"/>
                </a:cubicBezTo>
                <a:cubicBezTo>
                  <a:pt x="225379" y="893122"/>
                  <a:pt x="227724" y="839566"/>
                  <a:pt x="261747" y="805543"/>
                </a:cubicBezTo>
                <a:cubicBezTo>
                  <a:pt x="282433" y="784857"/>
                  <a:pt x="310024" y="770726"/>
                  <a:pt x="337947" y="762000"/>
                </a:cubicBezTo>
                <a:cubicBezTo>
                  <a:pt x="369310" y="752199"/>
                  <a:pt x="403262" y="754743"/>
                  <a:pt x="435919" y="751114"/>
                </a:cubicBezTo>
                <a:cubicBezTo>
                  <a:pt x="468576" y="754743"/>
                  <a:pt x="503124" y="750463"/>
                  <a:pt x="533890" y="762000"/>
                </a:cubicBezTo>
                <a:cubicBezTo>
                  <a:pt x="615075" y="792445"/>
                  <a:pt x="618406" y="833061"/>
                  <a:pt x="653633" y="903514"/>
                </a:cubicBezTo>
                <a:cubicBezTo>
                  <a:pt x="635490" y="961571"/>
                  <a:pt x="631993" y="1026454"/>
                  <a:pt x="599205" y="1077686"/>
                </a:cubicBezTo>
                <a:cubicBezTo>
                  <a:pt x="571405" y="1121123"/>
                  <a:pt x="524009" y="1149672"/>
                  <a:pt x="479462" y="1175657"/>
                </a:cubicBezTo>
                <a:cubicBezTo>
                  <a:pt x="435806" y="1201123"/>
                  <a:pt x="386083" y="1214682"/>
                  <a:pt x="337947" y="1230086"/>
                </a:cubicBezTo>
                <a:cubicBezTo>
                  <a:pt x="229899" y="1264661"/>
                  <a:pt x="212059" y="1262216"/>
                  <a:pt x="109347" y="1273629"/>
                </a:cubicBezTo>
                <a:cubicBezTo>
                  <a:pt x="87576" y="1270000"/>
                  <a:pt x="65174" y="1269085"/>
                  <a:pt x="44033" y="1262743"/>
                </a:cubicBezTo>
                <a:cubicBezTo>
                  <a:pt x="28490" y="1258080"/>
                  <a:pt x="1735" y="1257152"/>
                  <a:pt x="490" y="1240972"/>
                </a:cubicBezTo>
                <a:cubicBezTo>
                  <a:pt x="-2683" y="1199722"/>
                  <a:pt x="9709" y="1155321"/>
                  <a:pt x="33147" y="1121229"/>
                </a:cubicBezTo>
                <a:cubicBezTo>
                  <a:pt x="52540" y="1093020"/>
                  <a:pt x="89296" y="1081454"/>
                  <a:pt x="120233" y="1066800"/>
                </a:cubicBezTo>
                <a:cubicBezTo>
                  <a:pt x="232387" y="1013674"/>
                  <a:pt x="240384" y="1023220"/>
                  <a:pt x="359719" y="1012372"/>
                </a:cubicBezTo>
                <a:cubicBezTo>
                  <a:pt x="431985" y="1020401"/>
                  <a:pt x="471530" y="1009606"/>
                  <a:pt x="523005" y="1066800"/>
                </a:cubicBezTo>
                <a:cubicBezTo>
                  <a:pt x="539288" y="1084893"/>
                  <a:pt x="544776" y="1110343"/>
                  <a:pt x="555662" y="1132114"/>
                </a:cubicBezTo>
                <a:cubicBezTo>
                  <a:pt x="544776" y="1186543"/>
                  <a:pt x="545783" y="1244782"/>
                  <a:pt x="523005" y="1295400"/>
                </a:cubicBezTo>
                <a:cubicBezTo>
                  <a:pt x="511375" y="1321244"/>
                  <a:pt x="478755" y="1330870"/>
                  <a:pt x="457690" y="1349829"/>
                </a:cubicBezTo>
                <a:cubicBezTo>
                  <a:pt x="442433" y="1363560"/>
                  <a:pt x="431748" y="1382811"/>
                  <a:pt x="414147" y="1393372"/>
                </a:cubicBezTo>
                <a:cubicBezTo>
                  <a:pt x="372004" y="1418658"/>
                  <a:pt x="306688" y="1419609"/>
                  <a:pt x="261747" y="1426029"/>
                </a:cubicBezTo>
                <a:cubicBezTo>
                  <a:pt x="239897" y="1429150"/>
                  <a:pt x="218204" y="1433286"/>
                  <a:pt x="196433" y="1436914"/>
                </a:cubicBezTo>
                <a:cubicBezTo>
                  <a:pt x="178290" y="1433286"/>
                  <a:pt x="159329" y="1432525"/>
                  <a:pt x="142005" y="1426029"/>
                </a:cubicBezTo>
                <a:cubicBezTo>
                  <a:pt x="115762" y="1416188"/>
                  <a:pt x="91210" y="1400623"/>
                  <a:pt x="120233" y="1371600"/>
                </a:cubicBezTo>
                <a:cubicBezTo>
                  <a:pt x="147938" y="1343896"/>
                  <a:pt x="209040" y="1343362"/>
                  <a:pt x="239976" y="1338943"/>
                </a:cubicBezTo>
                <a:cubicBezTo>
                  <a:pt x="298033" y="1342572"/>
                  <a:pt x="357362" y="1337210"/>
                  <a:pt x="414147" y="1349829"/>
                </a:cubicBezTo>
                <a:cubicBezTo>
                  <a:pt x="426919" y="1352667"/>
                  <a:pt x="435919" y="1369403"/>
                  <a:pt x="435919" y="1382486"/>
                </a:cubicBezTo>
                <a:cubicBezTo>
                  <a:pt x="435919" y="1412408"/>
                  <a:pt x="435305" y="1448414"/>
                  <a:pt x="414147" y="1469572"/>
                </a:cubicBezTo>
                <a:cubicBezTo>
                  <a:pt x="394451" y="1489268"/>
                  <a:pt x="277177" y="1538624"/>
                  <a:pt x="229090" y="1556657"/>
                </a:cubicBezTo>
                <a:cubicBezTo>
                  <a:pt x="218346" y="1560686"/>
                  <a:pt x="207319" y="1563914"/>
                  <a:pt x="196433" y="1567543"/>
                </a:cubicBezTo>
                <a:cubicBezTo>
                  <a:pt x="211918" y="1459151"/>
                  <a:pt x="189296" y="1499230"/>
                  <a:pt x="294405" y="1415143"/>
                </a:cubicBezTo>
                <a:cubicBezTo>
                  <a:pt x="405626" y="1326166"/>
                  <a:pt x="438401" y="1302482"/>
                  <a:pt x="566547" y="1240972"/>
                </a:cubicBezTo>
                <a:cubicBezTo>
                  <a:pt x="609073" y="1220559"/>
                  <a:pt x="651819" y="1199502"/>
                  <a:pt x="697176" y="1186543"/>
                </a:cubicBezTo>
                <a:cubicBezTo>
                  <a:pt x="728770" y="1177516"/>
                  <a:pt x="762490" y="1179286"/>
                  <a:pt x="795147" y="1175657"/>
                </a:cubicBezTo>
                <a:cubicBezTo>
                  <a:pt x="835061" y="1182914"/>
                  <a:pt x="891310" y="1164417"/>
                  <a:pt x="914890" y="1197429"/>
                </a:cubicBezTo>
                <a:cubicBezTo>
                  <a:pt x="931362" y="1220490"/>
                  <a:pt x="874924" y="1239183"/>
                  <a:pt x="849576" y="1251857"/>
                </a:cubicBezTo>
                <a:cubicBezTo>
                  <a:pt x="815692" y="1268799"/>
                  <a:pt x="777355" y="1274873"/>
                  <a:pt x="740719" y="1284514"/>
                </a:cubicBezTo>
                <a:cubicBezTo>
                  <a:pt x="708366" y="1293028"/>
                  <a:pt x="675628" y="1300121"/>
                  <a:pt x="642747" y="1306286"/>
                </a:cubicBezTo>
                <a:cubicBezTo>
                  <a:pt x="617529" y="1311015"/>
                  <a:pt x="591907" y="1313271"/>
                  <a:pt x="566547" y="1317172"/>
                </a:cubicBezTo>
                <a:cubicBezTo>
                  <a:pt x="544732" y="1320528"/>
                  <a:pt x="523004" y="1324429"/>
                  <a:pt x="501233" y="1328057"/>
                </a:cubicBezTo>
                <a:cubicBezTo>
                  <a:pt x="493976" y="1306286"/>
                  <a:pt x="475689" y="1285380"/>
                  <a:pt x="479462" y="1262743"/>
                </a:cubicBezTo>
                <a:cubicBezTo>
                  <a:pt x="483764" y="1236933"/>
                  <a:pt x="504503" y="1215931"/>
                  <a:pt x="523005" y="1197429"/>
                </a:cubicBezTo>
                <a:cubicBezTo>
                  <a:pt x="573967" y="1146466"/>
                  <a:pt x="663085" y="1098001"/>
                  <a:pt x="729833" y="1077686"/>
                </a:cubicBezTo>
                <a:cubicBezTo>
                  <a:pt x="772064" y="1064833"/>
                  <a:pt x="816919" y="1063171"/>
                  <a:pt x="860462" y="1055914"/>
                </a:cubicBezTo>
                <a:cubicBezTo>
                  <a:pt x="929405" y="1070428"/>
                  <a:pt x="1002256" y="1072359"/>
                  <a:pt x="1067290" y="1099457"/>
                </a:cubicBezTo>
                <a:cubicBezTo>
                  <a:pt x="1093450" y="1110357"/>
                  <a:pt x="1107439" y="1140292"/>
                  <a:pt x="1121719" y="1164772"/>
                </a:cubicBezTo>
                <a:cubicBezTo>
                  <a:pt x="1141844" y="1199272"/>
                  <a:pt x="1148013" y="1257224"/>
                  <a:pt x="1154376" y="1295400"/>
                </a:cubicBezTo>
                <a:cubicBezTo>
                  <a:pt x="1147119" y="1313543"/>
                  <a:pt x="1143444" y="1333570"/>
                  <a:pt x="1132605" y="1349829"/>
                </a:cubicBezTo>
                <a:cubicBezTo>
                  <a:pt x="1113399" y="1378638"/>
                  <a:pt x="1066156" y="1413420"/>
                  <a:pt x="1034633" y="1426029"/>
                </a:cubicBezTo>
                <a:cubicBezTo>
                  <a:pt x="1017454" y="1432900"/>
                  <a:pt x="998266" y="1432900"/>
                  <a:pt x="980205" y="1436914"/>
                </a:cubicBezTo>
                <a:cubicBezTo>
                  <a:pt x="965600" y="1440159"/>
                  <a:pt x="951176" y="1444171"/>
                  <a:pt x="936662" y="1447800"/>
                </a:cubicBezTo>
                <a:cubicBezTo>
                  <a:pt x="914890" y="1436914"/>
                  <a:pt x="886930" y="1433842"/>
                  <a:pt x="871347" y="1415143"/>
                </a:cubicBezTo>
                <a:cubicBezTo>
                  <a:pt x="864001" y="1406328"/>
                  <a:pt x="874887" y="1391301"/>
                  <a:pt x="882233" y="1382486"/>
                </a:cubicBezTo>
                <a:cubicBezTo>
                  <a:pt x="893848" y="1368548"/>
                  <a:pt x="910105" y="1358971"/>
                  <a:pt x="925776" y="1349829"/>
                </a:cubicBezTo>
                <a:cubicBezTo>
                  <a:pt x="953810" y="1333476"/>
                  <a:pt x="982473" y="1317682"/>
                  <a:pt x="1012862" y="1306286"/>
                </a:cubicBezTo>
                <a:cubicBezTo>
                  <a:pt x="1070600" y="1284634"/>
                  <a:pt x="1126697" y="1281170"/>
                  <a:pt x="1187033" y="1273629"/>
                </a:cubicBezTo>
                <a:cubicBezTo>
                  <a:pt x="1205176" y="1277257"/>
                  <a:pt x="1225398" y="1275334"/>
                  <a:pt x="1241462" y="1284514"/>
                </a:cubicBezTo>
                <a:cubicBezTo>
                  <a:pt x="1252229" y="1290667"/>
                  <a:pt x="1282194" y="1355092"/>
                  <a:pt x="1285005" y="1360714"/>
                </a:cubicBezTo>
                <a:cubicBezTo>
                  <a:pt x="1281376" y="1378857"/>
                  <a:pt x="1282393" y="1398594"/>
                  <a:pt x="1274119" y="1415143"/>
                </a:cubicBezTo>
                <a:cubicBezTo>
                  <a:pt x="1267234" y="1428912"/>
                  <a:pt x="1253288" y="1437945"/>
                  <a:pt x="1241462" y="1447800"/>
                </a:cubicBezTo>
                <a:cubicBezTo>
                  <a:pt x="1218654" y="1466807"/>
                  <a:pt x="1204205" y="1473443"/>
                  <a:pt x="1176147" y="1480457"/>
                </a:cubicBezTo>
                <a:cubicBezTo>
                  <a:pt x="1172627" y="1481337"/>
                  <a:pt x="1168890" y="1480457"/>
                  <a:pt x="1165262" y="148045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5519" y="150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形状测试</a:t>
            </a:r>
            <a:endParaRPr kumimoji="1" lang="zh-CN" altLang="en-US" b="1" dirty="0"/>
          </a:p>
        </p:txBody>
      </p:sp>
      <p:cxnSp>
        <p:nvCxnSpPr>
          <p:cNvPr id="30" name="直线连接符 29"/>
          <p:cNvCxnSpPr/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0" y="2295089"/>
            <a:ext cx="1206730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框架 2"/>
          <p:cNvSpPr/>
          <p:nvPr/>
        </p:nvSpPr>
        <p:spPr>
          <a:xfrm>
            <a:off x="185519" y="731520"/>
            <a:ext cx="1854296" cy="1392697"/>
          </a:xfrm>
          <a:prstGeom prst="frame">
            <a:avLst>
              <a:gd name="adj1" fmla="val 23611"/>
            </a:avLst>
          </a:prstGeom>
          <a:solidFill>
            <a:schemeClr val="accent2"/>
          </a:solidFill>
          <a:ln w="3810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半闭框 13"/>
          <p:cNvSpPr/>
          <p:nvPr/>
        </p:nvSpPr>
        <p:spPr>
          <a:xfrm>
            <a:off x="2574388" y="731520"/>
            <a:ext cx="2067950" cy="1392697"/>
          </a:xfrm>
          <a:prstGeom prst="halfFrame">
            <a:avLst>
              <a:gd name="adj1" fmla="val 20202"/>
              <a:gd name="adj2" fmla="val 50505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L 形 16"/>
          <p:cNvSpPr/>
          <p:nvPr/>
        </p:nvSpPr>
        <p:spPr>
          <a:xfrm>
            <a:off x="4937760" y="731520"/>
            <a:ext cx="2504049" cy="1392696"/>
          </a:xfrm>
          <a:prstGeom prst="corner">
            <a:avLst>
              <a:gd name="adj1" fmla="val 33838"/>
              <a:gd name="adj2" fmla="val 7626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斜纹 27"/>
          <p:cNvSpPr/>
          <p:nvPr/>
        </p:nvSpPr>
        <p:spPr>
          <a:xfrm>
            <a:off x="8215533" y="740324"/>
            <a:ext cx="2011680" cy="1392696"/>
          </a:xfrm>
          <a:prstGeom prst="diagStripe">
            <a:avLst>
              <a:gd name="adj" fmla="val 40909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9" name="十字形 28"/>
          <p:cNvSpPr/>
          <p:nvPr/>
        </p:nvSpPr>
        <p:spPr>
          <a:xfrm>
            <a:off x="10550769" y="740324"/>
            <a:ext cx="1455712" cy="1383892"/>
          </a:xfrm>
          <a:prstGeom prst="plus">
            <a:avLst>
              <a:gd name="adj" fmla="val 42281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圆柱体 30"/>
          <p:cNvSpPr/>
          <p:nvPr/>
        </p:nvSpPr>
        <p:spPr>
          <a:xfrm>
            <a:off x="185519" y="2574389"/>
            <a:ext cx="1854296" cy="1772528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立方体 32"/>
          <p:cNvSpPr/>
          <p:nvPr/>
        </p:nvSpPr>
        <p:spPr>
          <a:xfrm>
            <a:off x="2679602" y="2658792"/>
            <a:ext cx="1969477" cy="1659986"/>
          </a:xfrm>
          <a:prstGeom prst="cube">
            <a:avLst>
              <a:gd name="adj" fmla="val 3601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棱台 33"/>
          <p:cNvSpPr/>
          <p:nvPr/>
        </p:nvSpPr>
        <p:spPr>
          <a:xfrm>
            <a:off x="5394666" y="2574389"/>
            <a:ext cx="1955409" cy="1772528"/>
          </a:xfrm>
          <a:prstGeom prst="bevel">
            <a:avLst>
              <a:gd name="adj" fmla="val 25198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同心圆 36"/>
          <p:cNvSpPr/>
          <p:nvPr/>
        </p:nvSpPr>
        <p:spPr>
          <a:xfrm>
            <a:off x="8009207" y="2686930"/>
            <a:ext cx="1659987" cy="1659985"/>
          </a:xfrm>
          <a:prstGeom prst="donut">
            <a:avLst>
              <a:gd name="adj" fmla="val 18175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禁止符 40"/>
          <p:cNvSpPr/>
          <p:nvPr/>
        </p:nvSpPr>
        <p:spPr>
          <a:xfrm>
            <a:off x="10051073" y="2630658"/>
            <a:ext cx="1955408" cy="1772527"/>
          </a:xfrm>
          <a:prstGeom prst="noSmoking">
            <a:avLst>
              <a:gd name="adj" fmla="val 1390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5519" y="150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形状测试</a:t>
            </a:r>
            <a:endParaRPr kumimoji="1" lang="zh-CN" altLang="en-US" b="1" dirty="0"/>
          </a:p>
        </p:txBody>
      </p:sp>
      <p:cxnSp>
        <p:nvCxnSpPr>
          <p:cNvPr id="5" name="直线连接符 4"/>
          <p:cNvCxnSpPr/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箭头 5"/>
          <p:cNvSpPr/>
          <p:nvPr/>
        </p:nvSpPr>
        <p:spPr>
          <a:xfrm>
            <a:off x="0" y="653962"/>
            <a:ext cx="2235362" cy="6531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0" y="1382992"/>
            <a:ext cx="2164703" cy="78377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2632000" y="721200"/>
            <a:ext cx="728881" cy="153185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2613885" y="2539594"/>
            <a:ext cx="765110" cy="15318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1689" y="2356494"/>
            <a:ext cx="2164702" cy="53184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2525484" y="4235261"/>
            <a:ext cx="783771" cy="236064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十字箭头 11"/>
          <p:cNvSpPr/>
          <p:nvPr/>
        </p:nvSpPr>
        <p:spPr>
          <a:xfrm>
            <a:off x="5458449" y="5393659"/>
            <a:ext cx="2118031" cy="1531852"/>
          </a:xfrm>
          <a:prstGeom prst="quad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丁字箭头 12"/>
          <p:cNvSpPr/>
          <p:nvPr/>
        </p:nvSpPr>
        <p:spPr>
          <a:xfrm>
            <a:off x="3396627" y="3864329"/>
            <a:ext cx="2220685" cy="1604580"/>
          </a:xfrm>
          <a:prstGeom prst="leftRigh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右箭头 13"/>
          <p:cNvSpPr/>
          <p:nvPr/>
        </p:nvSpPr>
        <p:spPr>
          <a:xfrm>
            <a:off x="3769815" y="5590331"/>
            <a:ext cx="1134900" cy="111990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手杖形箭头 14"/>
          <p:cNvSpPr/>
          <p:nvPr/>
        </p:nvSpPr>
        <p:spPr>
          <a:xfrm>
            <a:off x="4056035" y="743872"/>
            <a:ext cx="1045029" cy="1889449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" name="直角双向箭头 15"/>
          <p:cNvSpPr/>
          <p:nvPr/>
        </p:nvSpPr>
        <p:spPr>
          <a:xfrm>
            <a:off x="6170767" y="1707083"/>
            <a:ext cx="1491802" cy="1567543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直角上箭头 16"/>
          <p:cNvSpPr/>
          <p:nvPr/>
        </p:nvSpPr>
        <p:spPr>
          <a:xfrm>
            <a:off x="3975962" y="2328261"/>
            <a:ext cx="1165405" cy="1357605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右弧形箭头 17"/>
          <p:cNvSpPr/>
          <p:nvPr/>
        </p:nvSpPr>
        <p:spPr>
          <a:xfrm>
            <a:off x="8183937" y="1011810"/>
            <a:ext cx="730898" cy="139054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左弧形箭头 18"/>
          <p:cNvSpPr/>
          <p:nvPr/>
        </p:nvSpPr>
        <p:spPr>
          <a:xfrm>
            <a:off x="9245791" y="961144"/>
            <a:ext cx="893396" cy="147427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上弧形箭头 19"/>
          <p:cNvSpPr/>
          <p:nvPr/>
        </p:nvSpPr>
        <p:spPr>
          <a:xfrm>
            <a:off x="10365564" y="961144"/>
            <a:ext cx="1682883" cy="635965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下弧形箭头 20"/>
          <p:cNvSpPr/>
          <p:nvPr/>
        </p:nvSpPr>
        <p:spPr>
          <a:xfrm>
            <a:off x="10139187" y="2005557"/>
            <a:ext cx="2013170" cy="111141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虚尾箭头 21"/>
          <p:cNvSpPr/>
          <p:nvPr/>
        </p:nvSpPr>
        <p:spPr>
          <a:xfrm>
            <a:off x="135756" y="3117010"/>
            <a:ext cx="1992547" cy="783487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燕尾形箭头 22"/>
          <p:cNvSpPr/>
          <p:nvPr/>
        </p:nvSpPr>
        <p:spPr>
          <a:xfrm>
            <a:off x="117862" y="4052271"/>
            <a:ext cx="1992546" cy="688834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五边形 23"/>
          <p:cNvSpPr/>
          <p:nvPr/>
        </p:nvSpPr>
        <p:spPr>
          <a:xfrm>
            <a:off x="117862" y="5064429"/>
            <a:ext cx="1960523" cy="286539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燕尾形 24"/>
          <p:cNvSpPr/>
          <p:nvPr/>
        </p:nvSpPr>
        <p:spPr>
          <a:xfrm>
            <a:off x="5854289" y="918574"/>
            <a:ext cx="1026914" cy="989188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右箭头标注 25"/>
          <p:cNvSpPr/>
          <p:nvPr/>
        </p:nvSpPr>
        <p:spPr>
          <a:xfrm>
            <a:off x="8704203" y="3724408"/>
            <a:ext cx="1432007" cy="120532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441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左右箭头标注 26"/>
          <p:cNvSpPr/>
          <p:nvPr/>
        </p:nvSpPr>
        <p:spPr>
          <a:xfrm>
            <a:off x="5764133" y="3535766"/>
            <a:ext cx="1960523" cy="1536005"/>
          </a:xfrm>
          <a:prstGeom prst="leftRightArrowCallout">
            <a:avLst>
              <a:gd name="adj1" fmla="val 25000"/>
              <a:gd name="adj2" fmla="val 25000"/>
              <a:gd name="adj3" fmla="val 17710"/>
              <a:gd name="adj4" fmla="val 271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十字箭头标注 27"/>
          <p:cNvSpPr/>
          <p:nvPr/>
        </p:nvSpPr>
        <p:spPr>
          <a:xfrm>
            <a:off x="8590498" y="5165380"/>
            <a:ext cx="3420527" cy="1760131"/>
          </a:xfrm>
          <a:prstGeom prst="quad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左箭头标注 28"/>
          <p:cNvSpPr/>
          <p:nvPr/>
        </p:nvSpPr>
        <p:spPr>
          <a:xfrm>
            <a:off x="117862" y="5657730"/>
            <a:ext cx="1523079" cy="1119901"/>
          </a:xfrm>
          <a:prstGeom prst="lef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上箭头标注 29"/>
          <p:cNvSpPr/>
          <p:nvPr/>
        </p:nvSpPr>
        <p:spPr>
          <a:xfrm>
            <a:off x="10454627" y="3785662"/>
            <a:ext cx="1504756" cy="1082823"/>
          </a:xfrm>
          <a:prstGeom prst="up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647700" y="2389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647700" y="3971925"/>
            <a:ext cx="10515600" cy="300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副标题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第二级别标题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第二级别标题</a:t>
            </a:r>
            <a:r>
              <a:rPr kumimoji="1" lang="en-US" altLang="zh-CN" dirty="0"/>
              <a:t>2</a:t>
            </a:r>
            <a:endParaRPr kumimoji="1" lang="en-US" altLang="zh-CN" dirty="0"/>
          </a:p>
          <a:p>
            <a:pPr marL="228600" lvl="1">
              <a:spcBef>
                <a:spcPts val="1000"/>
              </a:spcBef>
            </a:pPr>
            <a:r>
              <a:rPr kumimoji="1" lang="zh-CN" altLang="en-US" sz="2800" dirty="0"/>
              <a:t>副标题</a:t>
            </a:r>
            <a:r>
              <a:rPr kumimoji="1" lang="en-US" altLang="zh-CN" sz="2800" dirty="0"/>
              <a:t>2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第二级别标题</a:t>
            </a:r>
            <a:r>
              <a:rPr kumimoji="1" lang="en-US" altLang="zh-CN" sz="2800" dirty="0"/>
              <a:t>3</a:t>
            </a:r>
            <a:endParaRPr kumimoji="1" lang="en-US" altLang="zh-CN" sz="2800" dirty="0"/>
          </a:p>
          <a:p>
            <a:pPr lvl="1"/>
            <a:r>
              <a:rPr kumimoji="1" lang="zh-CN" altLang="en-US" sz="2800" dirty="0"/>
              <a:t>第二级别标题</a:t>
            </a:r>
            <a:r>
              <a:rPr kumimoji="1" lang="en-US" altLang="zh-CN" sz="2800" dirty="0"/>
              <a:t>4</a:t>
            </a:r>
            <a:endParaRPr kumimoji="1" lang="en-US" altLang="zh-CN" sz="2800" dirty="0"/>
          </a:p>
        </p:txBody>
      </p:sp>
      <p:sp>
        <p:nvSpPr>
          <p:cNvPr id="12" name="标题 1"/>
          <p:cNvSpPr txBox="1"/>
          <p:nvPr/>
        </p:nvSpPr>
        <p:spPr>
          <a:xfrm>
            <a:off x="647700" y="14366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测试大标题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054241" y="4317950"/>
            <a:ext cx="2446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dirty="0"/>
              <a:t>列表方形</a:t>
            </a: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dirty="0"/>
              <a:t>列表圆圈</a:t>
            </a: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zh-CN" altLang="en-US" dirty="0"/>
              <a:t>列表菱形</a:t>
            </a: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zh-CN" altLang="en-US" dirty="0"/>
              <a:t>空心方块</a:t>
            </a: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zh-CN" altLang="en-US" dirty="0"/>
              <a:t>对号</a:t>
            </a: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dirty="0"/>
              <a:t>箭头</a:t>
            </a:r>
            <a:endParaRPr kumimoji="1"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小圆点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928100" y="431795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有序列表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有序列表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28100" y="5148946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有序列表</a:t>
            </a:r>
            <a:endParaRPr kumimoji="1"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有序列表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928100" y="588761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有序列表</a:t>
            </a:r>
            <a:endParaRPr kumimoji="1" lang="en-US" altLang="zh-CN" dirty="0"/>
          </a:p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有序列表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5519" y="150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文本测试</a:t>
            </a:r>
            <a:endParaRPr kumimoji="1" lang="zh-CN" altLang="en-US" b="1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 txBox="1"/>
          <p:nvPr/>
        </p:nvSpPr>
        <p:spPr>
          <a:xfrm>
            <a:off x="838200" y="339725"/>
            <a:ext cx="32983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事实上事</a:t>
            </a:r>
            <a:endParaRPr lang="zh-CN" altLang="en-US" dirty="0"/>
          </a:p>
        </p:txBody>
      </p:sp>
      <p:sp>
        <p:nvSpPr>
          <p:cNvPr id="5" name="标题 6"/>
          <p:cNvSpPr txBox="1"/>
          <p:nvPr/>
        </p:nvSpPr>
        <p:spPr>
          <a:xfrm>
            <a:off x="838200" y="1665288"/>
            <a:ext cx="3831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测试哈哈哈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2910918"/>
            <a:ext cx="329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横排文本框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，普通文本框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3429000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838200" y="420271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838200" y="4976428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838200" y="587194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lpha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4419602" y="1886507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lphaLcParenR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4419602" y="2936841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lphaL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4419602" y="3778931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4419602" y="4654608"/>
            <a:ext cx="3298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子节点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/>
              <a:t>三级</a:t>
            </a:r>
            <a:endParaRPr kumimoji="1" lang="en-US" altLang="zh-CN" dirty="0"/>
          </a:p>
          <a:p>
            <a:pPr marL="1714500" lvl="3" indent="-342900">
              <a:buFont typeface="+mj-lt"/>
              <a:buAutoNum type="arabicPeriod"/>
            </a:pPr>
            <a:r>
              <a:rPr kumimoji="1" lang="zh-CN" altLang="en-US" dirty="0"/>
              <a:t>司机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子节点</a:t>
            </a:r>
            <a:r>
              <a:rPr kumimoji="1" lang="en-US" altLang="zh-CN" dirty="0"/>
              <a:t>2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4419602" y="990589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8278589" y="1018668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7" name="文本框 16"/>
          <p:cNvSpPr txBox="1"/>
          <p:nvPr/>
        </p:nvSpPr>
        <p:spPr>
          <a:xfrm>
            <a:off x="8311244" y="1908602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8311244" y="2669855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8311244" y="3455765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20" name="文本框 19"/>
          <p:cNvSpPr txBox="1"/>
          <p:nvPr/>
        </p:nvSpPr>
        <p:spPr>
          <a:xfrm>
            <a:off x="8278589" y="420271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8278589" y="498862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8251373" y="5871944"/>
            <a:ext cx="32983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kumimoji="1" lang="zh-CN" altLang="en-US" dirty="0"/>
              <a:t>顶顶顶顶</a:t>
            </a:r>
            <a:endParaRPr kumimoji="1" lang="en-US" altLang="zh-CN" dirty="0"/>
          </a:p>
          <a:p>
            <a:pPr marL="1200150" lvl="2" indent="-285750">
              <a:buFont typeface="Wingdings" panose="05000000000000000000" pitchFamily="2" charset="2"/>
              <a:buChar char="n"/>
            </a:pPr>
            <a:r>
              <a:rPr kumimoji="1" lang="zh-CN" altLang="en-US" sz="1200" dirty="0"/>
              <a:t>事实上事</a:t>
            </a:r>
            <a:endParaRPr kumimoji="1" lang="en-US" altLang="zh-CN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185519" y="150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文本测试</a:t>
            </a:r>
            <a:endParaRPr kumimoji="1" lang="zh-CN" altLang="en-US" b="1" dirty="0"/>
          </a:p>
        </p:txBody>
      </p:sp>
      <p:cxnSp>
        <p:nvCxnSpPr>
          <p:cNvPr id="3" name="直线连接符 2"/>
          <p:cNvCxnSpPr/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" y="1197428"/>
            <a:ext cx="4299857" cy="429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02"/>
          <a:stretch>
            <a:fillRect/>
          </a:stretch>
        </p:blipFill>
        <p:spPr bwMode="auto">
          <a:xfrm>
            <a:off x="4993821" y="1197428"/>
            <a:ext cx="5143500" cy="429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85519" y="150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图片测试</a:t>
            </a:r>
            <a:endParaRPr kumimoji="1" lang="zh-CN" altLang="en-US" b="1" dirty="0"/>
          </a:p>
        </p:txBody>
      </p:sp>
      <p:cxnSp>
        <p:nvCxnSpPr>
          <p:cNvPr id="5" name="直线连接符 4"/>
          <p:cNvCxnSpPr/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5519" y="1509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母版功能测试</a:t>
            </a:r>
            <a:endParaRPr kumimoji="1" lang="zh-CN" altLang="en-US" b="1" dirty="0"/>
          </a:p>
        </p:txBody>
      </p:sp>
      <p:cxnSp>
        <p:nvCxnSpPr>
          <p:cNvPr id="5" name="直线连接符 4"/>
          <p:cNvCxnSpPr/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77952" y="3767329"/>
            <a:ext cx="82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我来自普通幻灯片，上面是我的母版内容，我们一起组成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5519" y="150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颜色测试</a:t>
            </a:r>
            <a:endParaRPr kumimoji="1" lang="zh-CN" altLang="en-US" b="1" dirty="0"/>
          </a:p>
        </p:txBody>
      </p:sp>
      <p:cxnSp>
        <p:nvCxnSpPr>
          <p:cNvPr id="5" name="直线连接符 4"/>
          <p:cNvCxnSpPr/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90144" y="768096"/>
            <a:ext cx="268224" cy="646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0144" y="1463040"/>
            <a:ext cx="268224" cy="646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0144" y="2157984"/>
            <a:ext cx="268224" cy="6461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5133" y="762000"/>
            <a:ext cx="268224" cy="6461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5133" y="1456944"/>
            <a:ext cx="268224" cy="6461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5133" y="2151888"/>
            <a:ext cx="268224" cy="6461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40122" y="762000"/>
            <a:ext cx="268224" cy="646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40122" y="1456944"/>
            <a:ext cx="268224" cy="6461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0122" y="2151888"/>
            <a:ext cx="268224" cy="64617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59408" y="762000"/>
            <a:ext cx="268224" cy="6461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359408" y="1456944"/>
            <a:ext cx="268224" cy="64617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359408" y="2151888"/>
            <a:ext cx="268224" cy="64617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684397" y="755904"/>
            <a:ext cx="268224" cy="646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84397" y="1450848"/>
            <a:ext cx="268224" cy="6461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684397" y="2145792"/>
            <a:ext cx="268224" cy="64617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009386" y="755904"/>
            <a:ext cx="268224" cy="6461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09386" y="1450848"/>
            <a:ext cx="268224" cy="6461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009386" y="2145792"/>
            <a:ext cx="268224" cy="64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844538" y="755903"/>
            <a:ext cx="1434854" cy="204823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642858" y="762011"/>
            <a:ext cx="1434854" cy="204823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477756" y="768096"/>
            <a:ext cx="1434854" cy="204823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261590" y="762010"/>
            <a:ext cx="1434854" cy="204823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120872" y="768096"/>
            <a:ext cx="1434854" cy="204823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42637" y="3224783"/>
            <a:ext cx="1434854" cy="2048233"/>
          </a:xfrm>
          <a:prstGeom prst="rect">
            <a:avLst/>
          </a:prstGeom>
          <a:blipFill>
            <a:blip r:embed="rId1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579604" y="3224782"/>
            <a:ext cx="1434854" cy="204823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58368" y="3773410"/>
            <a:ext cx="1294253" cy="9509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16625" y="3224782"/>
            <a:ext cx="1777738" cy="2048233"/>
          </a:xfrm>
          <a:prstGeom prst="rect">
            <a:avLst/>
          </a:prstGeom>
          <a:solidFill>
            <a:schemeClr val="accent1">
              <a:alpha val="2208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我是透明的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WPS 文字</Application>
  <PresentationFormat>宽屏</PresentationFormat>
  <Paragraphs>251</Paragraphs>
  <Slides>12</Slides>
  <Notes>2</Notes>
  <HiddenSlides>0</HiddenSlides>
  <MMClips>2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宋体</vt:lpstr>
      <vt:lpstr>Wingdings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Wingdings</vt:lpstr>
      <vt:lpstr>Office 主题​​</vt:lpstr>
      <vt:lpstr>自定义设计方案</vt:lpstr>
      <vt:lpstr>pptxPreview能力测试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首页标题</dc:title>
  <dc:creator>Microsoft Office User</dc:creator>
  <cp:lastModifiedBy>Rocky</cp:lastModifiedBy>
  <cp:revision>1333</cp:revision>
  <dcterms:created xsi:type="dcterms:W3CDTF">2025-05-07T01:20:22Z</dcterms:created>
  <dcterms:modified xsi:type="dcterms:W3CDTF">2025-05-07T01:20:22Z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CC7795AA35C68D6C56B51A68059DACDC_43</vt:lpwstr>
  </property>
  <property fmtid="{D5CDD505-2E9C-101B-9397-08002B2CF9AE}" pid="3" name="KSOProductBuildVer">
    <vt:lpwstr>2052-7.2.2.8955</vt:lpwstr>
  </property>
</Properties>
</file>