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21/11/2016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626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21/11/2016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185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21/11/2016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292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21/11/2016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387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21/11/2016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016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21/11/2016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443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21/11/2016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385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21/11/2016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164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21/11/2016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189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21/11/2016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521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C056-1535-48BC-9152-7BC57D972770}" type="datetimeFigureOut">
              <a:rPr lang="en-IE" smtClean="0"/>
              <a:t>21/11/2016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519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CC056-1535-48BC-9152-7BC57D972770}" type="datetimeFigureOut">
              <a:rPr lang="en-IE" smtClean="0"/>
              <a:t>21/11/2016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D74F-4BA3-485F-B154-46FCD242DC1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053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Week9 presentation for Individual Project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IE" sz="3200" dirty="0" smtClean="0"/>
          </a:p>
          <a:p>
            <a:pPr algn="r"/>
            <a:r>
              <a:rPr lang="en-IE" sz="3200" dirty="0" smtClean="0"/>
              <a:t>IET  Yinghan Xu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67907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 would focus on in the next few weeks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200" dirty="0" smtClean="0"/>
              <a:t>The attacking collisions</a:t>
            </a:r>
          </a:p>
          <a:p>
            <a:endParaRPr lang="en-IE" sz="3200" dirty="0"/>
          </a:p>
          <a:p>
            <a:r>
              <a:rPr lang="en-IE" sz="3200" dirty="0" smtClean="0"/>
              <a:t> Animation flow/coherence (make it more real)</a:t>
            </a:r>
          </a:p>
          <a:p>
            <a:endParaRPr lang="en-IE" sz="3200" dirty="0"/>
          </a:p>
          <a:p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931388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11" y="846388"/>
            <a:ext cx="10515600" cy="1325563"/>
          </a:xfrm>
        </p:spPr>
        <p:txBody>
          <a:bodyPr/>
          <a:lstStyle/>
          <a:p>
            <a:r>
              <a:rPr lang="en-IE" dirty="0" smtClean="0"/>
              <a:t>Questions?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001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Don’t like too complicated images.  Recall a memory of completely simple-image game.</a:t>
            </a:r>
          </a:p>
          <a:p>
            <a:endParaRPr lang="en-US" altLang="zh-CN" dirty="0"/>
          </a:p>
          <a:p>
            <a:r>
              <a:rPr lang="en-US" altLang="zh-CN" dirty="0"/>
              <a:t>Background, Player, Interaction=&gt;All simple</a:t>
            </a:r>
          </a:p>
          <a:p>
            <a:endParaRPr lang="en-US" altLang="zh-CN" dirty="0"/>
          </a:p>
          <a:p>
            <a:r>
              <a:rPr lang="en-US" altLang="zh-CN" dirty="0"/>
              <a:t>Ninja (Designed like </a:t>
            </a:r>
            <a:r>
              <a:rPr lang="en-US" altLang="zh-CN" dirty="0" err="1"/>
              <a:t>MatchStick</a:t>
            </a:r>
            <a:r>
              <a:rPr lang="en-US" altLang="zh-CN" dirty="0"/>
              <a:t> Men)</a:t>
            </a:r>
          </a:p>
          <a:p>
            <a:endParaRPr lang="en-US" altLang="zh-CN" dirty="0"/>
          </a:p>
          <a:p>
            <a:r>
              <a:rPr lang="en-US" altLang="zh-CN" dirty="0"/>
              <a:t>Jump/Attack/Difficulty level  (More time: barrier/dart/speed up)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15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内容占位符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1" y="-970006"/>
            <a:ext cx="12126097" cy="879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9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Previous plan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83" y="1310591"/>
            <a:ext cx="9298377" cy="54035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98083" y="5657671"/>
            <a:ext cx="1033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A little delay in this place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40101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Previous plan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6" y="1502266"/>
            <a:ext cx="10600728" cy="40563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5799221"/>
            <a:ext cx="873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After arriving the animation part, I found that in order to create a flow animation and fit well with the screen, I need to draw these animation by myself.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19159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to manage the progress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019181" cy="444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8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game on the </a:t>
            </a:r>
            <a:r>
              <a:rPr lang="en-IE" dirty="0" err="1" smtClean="0"/>
              <a:t>iphone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735" y="1383630"/>
            <a:ext cx="3458044" cy="6147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063" y="1178203"/>
            <a:ext cx="3621254" cy="6437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02" y="1383630"/>
            <a:ext cx="3397133" cy="60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1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927" y="-226742"/>
            <a:ext cx="10515600" cy="1325563"/>
          </a:xfrm>
        </p:spPr>
        <p:txBody>
          <a:bodyPr/>
          <a:lstStyle/>
          <a:p>
            <a:r>
              <a:rPr lang="en-IE" dirty="0" smtClean="0"/>
              <a:t>What I have done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19" y="921882"/>
            <a:ext cx="3339066" cy="59361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36" y="912940"/>
            <a:ext cx="3344096" cy="594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6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42" y="465423"/>
            <a:ext cx="3408584" cy="6059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021" y="465423"/>
            <a:ext cx="3465093" cy="61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3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127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Theme</vt:lpstr>
      <vt:lpstr>Week9 presentation for Individual Project</vt:lpstr>
      <vt:lpstr>Functionality</vt:lpstr>
      <vt:lpstr>PowerPoint Presentation</vt:lpstr>
      <vt:lpstr>Previous plan</vt:lpstr>
      <vt:lpstr>Previous plan</vt:lpstr>
      <vt:lpstr>How to manage the progress</vt:lpstr>
      <vt:lpstr>The game on the iphone</vt:lpstr>
      <vt:lpstr>What I have done</vt:lpstr>
      <vt:lpstr>PowerPoint Presentation</vt:lpstr>
      <vt:lpstr>What I would focus on in the next few weeks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Week9 presentation for Individual Project</dc:title>
  <dc:creator>Yinghan Xu</dc:creator>
  <cp:lastModifiedBy>Yinghan Xu</cp:lastModifiedBy>
  <cp:revision>5</cp:revision>
  <dcterms:created xsi:type="dcterms:W3CDTF">2016-11-21T15:12:28Z</dcterms:created>
  <dcterms:modified xsi:type="dcterms:W3CDTF">2016-11-21T15:51:19Z</dcterms:modified>
</cp:coreProperties>
</file>