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1" r:id="rId5"/>
    <p:sldId id="267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AAD4D-4A53-438E-A53D-CB8532F5AAE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4C227-036E-4964-8F30-454777C97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58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</a:t>
            </a:r>
            <a:r>
              <a:rPr lang="en-US" baseline="0" dirty="0"/>
              <a:t> I want to design a game like this, but finally I found it would cost lots of time to finish it. So I decide to make a simple game.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4C227-036E-4964-8F30-454777C977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49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B4C5-49C3-4072-9B24-7FC8331CB7A8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D7936-55BE-4716-BF69-B6A35BB18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97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B4C5-49C3-4072-9B24-7FC8331CB7A8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D7936-55BE-4716-BF69-B6A35BB18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58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B4C5-49C3-4072-9B24-7FC8331CB7A8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D7936-55BE-4716-BF69-B6A35BB18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38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B4C5-49C3-4072-9B24-7FC8331CB7A8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D7936-55BE-4716-BF69-B6A35BB18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4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B4C5-49C3-4072-9B24-7FC8331CB7A8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D7936-55BE-4716-BF69-B6A35BB18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7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B4C5-49C3-4072-9B24-7FC8331CB7A8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D7936-55BE-4716-BF69-B6A35BB18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99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B4C5-49C3-4072-9B24-7FC8331CB7A8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D7936-55BE-4716-BF69-B6A35BB18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09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B4C5-49C3-4072-9B24-7FC8331CB7A8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D7936-55BE-4716-BF69-B6A35BB18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23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B4C5-49C3-4072-9B24-7FC8331CB7A8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D7936-55BE-4716-BF69-B6A35BB18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88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B4C5-49C3-4072-9B24-7FC8331CB7A8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D7936-55BE-4716-BF69-B6A35BB18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75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B4C5-49C3-4072-9B24-7FC8331CB7A8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D7936-55BE-4716-BF69-B6A35BB18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72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3B4C5-49C3-4072-9B24-7FC8331CB7A8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D7936-55BE-4716-BF69-B6A35BB18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2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2159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CS 7059: Individual Project Week 12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-By Luo, Kai</a:t>
            </a:r>
          </a:p>
          <a:p>
            <a:r>
              <a:rPr lang="en-US" dirty="0"/>
              <a:t>Student No. 15306253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0" y="200791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Lecturer:  Fergal Shevlin Ph.D.</a:t>
            </a:r>
          </a:p>
        </p:txBody>
      </p:sp>
    </p:spTree>
    <p:extLst>
      <p:ext uri="{BB962C8B-B14F-4D97-AF65-F5344CB8AC3E}">
        <p14:creationId xmlns:p14="http://schemas.microsoft.com/office/powerpoint/2010/main" val="331451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18064"/>
            <a:ext cx="12191999" cy="1325563"/>
          </a:xfrm>
        </p:spPr>
        <p:txBody>
          <a:bodyPr/>
          <a:lstStyle/>
          <a:p>
            <a:pPr algn="ctr"/>
            <a:r>
              <a:rPr lang="en-US" dirty="0"/>
              <a:t>Question?</a:t>
            </a:r>
          </a:p>
        </p:txBody>
      </p:sp>
    </p:spTree>
    <p:extLst>
      <p:ext uri="{BB962C8B-B14F-4D97-AF65-F5344CB8AC3E}">
        <p14:creationId xmlns:p14="http://schemas.microsoft.com/office/powerpoint/2010/main" val="2234091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18064"/>
            <a:ext cx="12191999" cy="1325563"/>
          </a:xfrm>
        </p:spPr>
        <p:txBody>
          <a:bodyPr/>
          <a:lstStyle/>
          <a:p>
            <a:pPr algn="ctr"/>
            <a:r>
              <a:rPr lang="en-US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2261634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type of game: a text-based adventure game, like the combination of </a:t>
            </a:r>
            <a:r>
              <a:rPr lang="en-US" i="1" dirty="0"/>
              <a:t>Lifeline</a:t>
            </a:r>
            <a:r>
              <a:rPr lang="en-US" dirty="0"/>
              <a:t> and </a:t>
            </a:r>
            <a:r>
              <a:rPr lang="en-US" i="1" dirty="0"/>
              <a:t>A Dark Room.</a:t>
            </a:r>
          </a:p>
          <a:p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71" y="2621280"/>
            <a:ext cx="2758209" cy="40944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620" y="2621280"/>
            <a:ext cx="6596380" cy="403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9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721" y="3026139"/>
            <a:ext cx="4296585" cy="2137550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2865"/>
            <a:ext cx="4317322" cy="4164098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 type of game: </a:t>
            </a:r>
            <a:r>
              <a:rPr lang="en-US" sz="2000" i="1" dirty="0">
                <a:solidFill>
                  <a:schemeClr val="bg1"/>
                </a:solidFill>
              </a:rPr>
              <a:t>Super Mario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580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42603" cy="6858000"/>
          </a:xfrm>
          <a:custGeom>
            <a:avLst/>
            <a:gdLst>
              <a:gd name="connsiteX0" fmla="*/ 0 w 9742603"/>
              <a:gd name="connsiteY0" fmla="*/ 0 h 6858000"/>
              <a:gd name="connsiteX1" fmla="*/ 152400 w 9742603"/>
              <a:gd name="connsiteY1" fmla="*/ 0 h 6858000"/>
              <a:gd name="connsiteX2" fmla="*/ 6566449 w 9742603"/>
              <a:gd name="connsiteY2" fmla="*/ 0 h 6858000"/>
              <a:gd name="connsiteX3" fmla="*/ 9742603 w 9742603"/>
              <a:gd name="connsiteY3" fmla="*/ 6858000 h 6858000"/>
              <a:gd name="connsiteX4" fmla="*/ 152400 w 9742603"/>
              <a:gd name="connsiteY4" fmla="*/ 6858000 h 6858000"/>
              <a:gd name="connsiteX5" fmla="*/ 0 w 974260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42603" h="6858000">
                <a:moveTo>
                  <a:pt x="0" y="0"/>
                </a:moveTo>
                <a:lnTo>
                  <a:pt x="152400" y="0"/>
                </a:lnTo>
                <a:lnTo>
                  <a:pt x="6566449" y="0"/>
                </a:lnTo>
                <a:lnTo>
                  <a:pt x="9742603" y="6858000"/>
                </a:lnTo>
                <a:lnTo>
                  <a:pt x="152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380336" cy="6858000"/>
          </a:xfrm>
          <a:custGeom>
            <a:avLst/>
            <a:gdLst>
              <a:gd name="connsiteX0" fmla="*/ 0 w 9380336"/>
              <a:gd name="connsiteY0" fmla="*/ 0 h 6858000"/>
              <a:gd name="connsiteX1" fmla="*/ 6204182 w 9380336"/>
              <a:gd name="connsiteY1" fmla="*/ 0 h 6858000"/>
              <a:gd name="connsiteX2" fmla="*/ 9380336 w 9380336"/>
              <a:gd name="connsiteY2" fmla="*/ 6858000 h 6858000"/>
              <a:gd name="connsiteX3" fmla="*/ 0 w 93803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0336" h="6858000">
                <a:moveTo>
                  <a:pt x="0" y="0"/>
                </a:moveTo>
                <a:lnTo>
                  <a:pt x="6204182" y="0"/>
                </a:lnTo>
                <a:lnTo>
                  <a:pt x="938033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322" y="513902"/>
            <a:ext cx="1388013" cy="13880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2053" y="4968316"/>
            <a:ext cx="1388004" cy="13880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731" y="2146307"/>
            <a:ext cx="2776012" cy="13880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122" y="3549643"/>
            <a:ext cx="2550778" cy="13880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91125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21249"/>
            <a:ext cx="5707565" cy="415571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Android Studio (Coding)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libGDX</a:t>
            </a:r>
            <a:r>
              <a:rPr lang="en-US" sz="2000" dirty="0">
                <a:solidFill>
                  <a:schemeClr val="bg1"/>
                </a:solidFill>
              </a:rPr>
              <a:t> (Game Framework)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Tiled (Game map)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Github</a:t>
            </a:r>
            <a:r>
              <a:rPr lang="en-US" sz="2000" dirty="0">
                <a:solidFill>
                  <a:schemeClr val="bg1"/>
                </a:solidFill>
              </a:rPr>
              <a:t> (Version Control)</a:t>
            </a:r>
          </a:p>
        </p:txBody>
      </p:sp>
    </p:spTree>
    <p:extLst>
      <p:ext uri="{BB962C8B-B14F-4D97-AF65-F5344CB8AC3E}">
        <p14:creationId xmlns:p14="http://schemas.microsoft.com/office/powerpoint/2010/main" val="72341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28" y="1690688"/>
            <a:ext cx="3524583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058" y="1690688"/>
            <a:ext cx="3528695" cy="434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74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 4: Determine the type of game (Originally).</a:t>
            </a:r>
          </a:p>
          <a:p>
            <a:endParaRPr lang="en-US" dirty="0"/>
          </a:p>
          <a:p>
            <a:r>
              <a:rPr lang="en-US" dirty="0"/>
              <a:t>Week 7: Change to build </a:t>
            </a:r>
            <a:r>
              <a:rPr lang="en-US" i="1" dirty="0"/>
              <a:t>Super Mario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Week 8: Make the simple world of </a:t>
            </a:r>
            <a:r>
              <a:rPr lang="en-US" i="1" dirty="0"/>
              <a:t>Super Mario. </a:t>
            </a:r>
          </a:p>
          <a:p>
            <a:endParaRPr lang="en-US" dirty="0"/>
          </a:p>
          <a:p>
            <a:r>
              <a:rPr lang="en-US" dirty="0"/>
              <a:t>Week 10: Build the Main body of the game.</a:t>
            </a:r>
          </a:p>
        </p:txBody>
      </p:sp>
    </p:spTree>
    <p:extLst>
      <p:ext uri="{BB962C8B-B14F-4D97-AF65-F5344CB8AC3E}">
        <p14:creationId xmlns:p14="http://schemas.microsoft.com/office/powerpoint/2010/main" val="4141616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485977"/>
            <a:ext cx="2565400" cy="279138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1" y="1546695"/>
            <a:ext cx="2682239" cy="39656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398" y="2199539"/>
            <a:ext cx="2806844" cy="391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607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the level 1-1 world of </a:t>
            </a:r>
            <a:r>
              <a:rPr lang="en-US" i="1" dirty="0"/>
              <a:t>Super Mario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Nearly finish the Mario’s function.</a:t>
            </a:r>
          </a:p>
          <a:p>
            <a:endParaRPr lang="en-US" dirty="0"/>
          </a:p>
          <a:p>
            <a:r>
              <a:rPr lang="en-US" dirty="0"/>
              <a:t>Implement the enemy.</a:t>
            </a:r>
          </a:p>
          <a:p>
            <a:endParaRPr lang="en-US" dirty="0"/>
          </a:p>
          <a:p>
            <a:r>
              <a:rPr lang="en-US" dirty="0"/>
              <a:t> Make a collision detective.</a:t>
            </a:r>
          </a:p>
        </p:txBody>
      </p:sp>
    </p:spTree>
    <p:extLst>
      <p:ext uri="{BB962C8B-B14F-4D97-AF65-F5344CB8AC3E}">
        <p14:creationId xmlns:p14="http://schemas.microsoft.com/office/powerpoint/2010/main" val="331343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 12:</a:t>
            </a:r>
          </a:p>
          <a:p>
            <a:pPr lvl="1"/>
            <a:r>
              <a:rPr lang="en-US" dirty="0"/>
              <a:t>Import BGM,</a:t>
            </a:r>
          </a:p>
          <a:p>
            <a:pPr lvl="1"/>
            <a:r>
              <a:rPr lang="en-US" dirty="0"/>
              <a:t>Adding the screen of Game Over,</a:t>
            </a:r>
          </a:p>
          <a:p>
            <a:pPr lvl="1"/>
            <a:r>
              <a:rPr lang="en-US" dirty="0"/>
              <a:t>Complete the function of Mario,</a:t>
            </a:r>
          </a:p>
          <a:p>
            <a:pPr lvl="1"/>
            <a:r>
              <a:rPr lang="en-US" dirty="0"/>
              <a:t>Change the input way (form keyboard to touch screen),</a:t>
            </a:r>
          </a:p>
          <a:p>
            <a:pPr lvl="1"/>
            <a:r>
              <a:rPr lang="en-US" dirty="0"/>
              <a:t>Fix the bug of Mario.</a:t>
            </a:r>
          </a:p>
        </p:txBody>
      </p:sp>
    </p:spTree>
    <p:extLst>
      <p:ext uri="{BB962C8B-B14F-4D97-AF65-F5344CB8AC3E}">
        <p14:creationId xmlns:p14="http://schemas.microsoft.com/office/powerpoint/2010/main" val="1216101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222</Words>
  <Application>Microsoft Office PowerPoint</Application>
  <PresentationFormat>Widescreen</PresentationFormat>
  <Paragraphs>45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CS 7059: Individual Project Week 12 Presentation</vt:lpstr>
      <vt:lpstr>Originally</vt:lpstr>
      <vt:lpstr>Currently</vt:lpstr>
      <vt:lpstr>Tools</vt:lpstr>
      <vt:lpstr>References</vt:lpstr>
      <vt:lpstr>Previous work</vt:lpstr>
      <vt:lpstr>Statistic</vt:lpstr>
      <vt:lpstr>Achievements</vt:lpstr>
      <vt:lpstr>Planning</vt:lpstr>
      <vt:lpstr>Question?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7059: Individual Project Week 12 Presentation</dc:title>
  <dc:creator>Kai Luo</dc:creator>
  <cp:lastModifiedBy>Kai Luo</cp:lastModifiedBy>
  <cp:revision>319</cp:revision>
  <dcterms:created xsi:type="dcterms:W3CDTF">2016-12-12T13:12:58Z</dcterms:created>
  <dcterms:modified xsi:type="dcterms:W3CDTF">2016-12-13T00:22:42Z</dcterms:modified>
</cp:coreProperties>
</file>