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62" r:id="rId4"/>
    <p:sldId id="260" r:id="rId5"/>
    <p:sldId id="259" r:id="rId6"/>
    <p:sldId id="261" r:id="rId7"/>
    <p:sldId id="263" r:id="rId8"/>
    <p:sldId id="264"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4" autoAdjust="0"/>
    <p:restoredTop sz="94660"/>
  </p:normalViewPr>
  <p:slideViewPr>
    <p:cSldViewPr snapToGrid="0">
      <p:cViewPr>
        <p:scale>
          <a:sx n="88" d="100"/>
          <a:sy n="88" d="100"/>
        </p:scale>
        <p:origin x="864" y="3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5700F0-FA39-CC40-B0F5-271978D63632}" type="datetimeFigureOut">
              <a:rPr lang="en-US" smtClean="0"/>
              <a:t>1/11/17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AEAFD2-68ED-0442-B982-43CC080C13E2}" type="slidenum">
              <a:rPr lang="en-US" smtClean="0"/>
              <a:t>‹#›</a:t>
            </a:fld>
            <a:endParaRPr lang="en-US"/>
          </a:p>
        </p:txBody>
      </p:sp>
    </p:spTree>
    <p:extLst>
      <p:ext uri="{BB962C8B-B14F-4D97-AF65-F5344CB8AC3E}">
        <p14:creationId xmlns:p14="http://schemas.microsoft.com/office/powerpoint/2010/main" val="16984340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AEAFD2-68ED-0442-B982-43CC080C13E2}" type="slidenum">
              <a:rPr lang="en-US" smtClean="0"/>
              <a:t>5</a:t>
            </a:fld>
            <a:endParaRPr lang="en-US"/>
          </a:p>
        </p:txBody>
      </p:sp>
    </p:spTree>
    <p:extLst>
      <p:ext uri="{BB962C8B-B14F-4D97-AF65-F5344CB8AC3E}">
        <p14:creationId xmlns:p14="http://schemas.microsoft.com/office/powerpoint/2010/main" val="12276693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AEAFD2-68ED-0442-B982-43CC080C13E2}" type="slidenum">
              <a:rPr lang="en-US" smtClean="0"/>
              <a:t>6</a:t>
            </a:fld>
            <a:endParaRPr lang="en-US"/>
          </a:p>
        </p:txBody>
      </p:sp>
    </p:spTree>
    <p:extLst>
      <p:ext uri="{BB962C8B-B14F-4D97-AF65-F5344CB8AC3E}">
        <p14:creationId xmlns:p14="http://schemas.microsoft.com/office/powerpoint/2010/main" val="14612433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AEAFD2-68ED-0442-B982-43CC080C13E2}" type="slidenum">
              <a:rPr lang="en-US" smtClean="0"/>
              <a:t>7</a:t>
            </a:fld>
            <a:endParaRPr lang="en-US"/>
          </a:p>
        </p:txBody>
      </p:sp>
    </p:spTree>
    <p:extLst>
      <p:ext uri="{BB962C8B-B14F-4D97-AF65-F5344CB8AC3E}">
        <p14:creationId xmlns:p14="http://schemas.microsoft.com/office/powerpoint/2010/main" val="17652219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2B696270-FEBD-4CC2-965D-09D68E8F5978}" type="datetimeFigureOut">
              <a:rPr lang="zh-CN" altLang="en-US" smtClean="0"/>
              <a:t>2017/1/11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F57566-C57A-475A-A8A9-8B605244979E}" type="slidenum">
              <a:rPr lang="zh-CN" altLang="en-US" smtClean="0"/>
              <a:t>‹#›</a:t>
            </a:fld>
            <a:endParaRPr lang="zh-CN" altLang="en-US"/>
          </a:p>
        </p:txBody>
      </p:sp>
    </p:spTree>
    <p:extLst>
      <p:ext uri="{BB962C8B-B14F-4D97-AF65-F5344CB8AC3E}">
        <p14:creationId xmlns:p14="http://schemas.microsoft.com/office/powerpoint/2010/main" val="1249495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B696270-FEBD-4CC2-965D-09D68E8F5978}" type="datetimeFigureOut">
              <a:rPr lang="zh-CN" altLang="en-US" smtClean="0"/>
              <a:t>2017/1/11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F57566-C57A-475A-A8A9-8B605244979E}" type="slidenum">
              <a:rPr lang="zh-CN" altLang="en-US" smtClean="0"/>
              <a:t>‹#›</a:t>
            </a:fld>
            <a:endParaRPr lang="zh-CN" altLang="en-US"/>
          </a:p>
        </p:txBody>
      </p:sp>
    </p:spTree>
    <p:extLst>
      <p:ext uri="{BB962C8B-B14F-4D97-AF65-F5344CB8AC3E}">
        <p14:creationId xmlns:p14="http://schemas.microsoft.com/office/powerpoint/2010/main" val="2094939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B696270-FEBD-4CC2-965D-09D68E8F5978}" type="datetimeFigureOut">
              <a:rPr lang="zh-CN" altLang="en-US" smtClean="0"/>
              <a:t>2017/1/11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F57566-C57A-475A-A8A9-8B605244979E}" type="slidenum">
              <a:rPr lang="zh-CN" altLang="en-US" smtClean="0"/>
              <a:t>‹#›</a:t>
            </a:fld>
            <a:endParaRPr lang="zh-CN" altLang="en-US"/>
          </a:p>
        </p:txBody>
      </p:sp>
    </p:spTree>
    <p:extLst>
      <p:ext uri="{BB962C8B-B14F-4D97-AF65-F5344CB8AC3E}">
        <p14:creationId xmlns:p14="http://schemas.microsoft.com/office/powerpoint/2010/main" val="3420932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B696270-FEBD-4CC2-965D-09D68E8F5978}" type="datetimeFigureOut">
              <a:rPr lang="zh-CN" altLang="en-US" smtClean="0"/>
              <a:t>2017/1/11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F57566-C57A-475A-A8A9-8B605244979E}" type="slidenum">
              <a:rPr lang="zh-CN" altLang="en-US" smtClean="0"/>
              <a:t>‹#›</a:t>
            </a:fld>
            <a:endParaRPr lang="zh-CN" altLang="en-US"/>
          </a:p>
        </p:txBody>
      </p:sp>
    </p:spTree>
    <p:extLst>
      <p:ext uri="{BB962C8B-B14F-4D97-AF65-F5344CB8AC3E}">
        <p14:creationId xmlns:p14="http://schemas.microsoft.com/office/powerpoint/2010/main" val="2319782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2B696270-FEBD-4CC2-965D-09D68E8F5978}" type="datetimeFigureOut">
              <a:rPr lang="zh-CN" altLang="en-US" smtClean="0"/>
              <a:t>2017/1/11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F57566-C57A-475A-A8A9-8B605244979E}" type="slidenum">
              <a:rPr lang="zh-CN" altLang="en-US" smtClean="0"/>
              <a:t>‹#›</a:t>
            </a:fld>
            <a:endParaRPr lang="zh-CN" altLang="en-US"/>
          </a:p>
        </p:txBody>
      </p:sp>
    </p:spTree>
    <p:extLst>
      <p:ext uri="{BB962C8B-B14F-4D97-AF65-F5344CB8AC3E}">
        <p14:creationId xmlns:p14="http://schemas.microsoft.com/office/powerpoint/2010/main" val="1906942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B696270-FEBD-4CC2-965D-09D68E8F5978}" type="datetimeFigureOut">
              <a:rPr lang="zh-CN" altLang="en-US" smtClean="0"/>
              <a:t>2017/1/11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2F57566-C57A-475A-A8A9-8B605244979E}" type="slidenum">
              <a:rPr lang="zh-CN" altLang="en-US" smtClean="0"/>
              <a:t>‹#›</a:t>
            </a:fld>
            <a:endParaRPr lang="zh-CN" altLang="en-US"/>
          </a:p>
        </p:txBody>
      </p:sp>
    </p:spTree>
    <p:extLst>
      <p:ext uri="{BB962C8B-B14F-4D97-AF65-F5344CB8AC3E}">
        <p14:creationId xmlns:p14="http://schemas.microsoft.com/office/powerpoint/2010/main" val="4016537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B696270-FEBD-4CC2-965D-09D68E8F5978}" type="datetimeFigureOut">
              <a:rPr lang="zh-CN" altLang="en-US" smtClean="0"/>
              <a:t>2017/1/11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2F57566-C57A-475A-A8A9-8B605244979E}" type="slidenum">
              <a:rPr lang="zh-CN" altLang="en-US" smtClean="0"/>
              <a:t>‹#›</a:t>
            </a:fld>
            <a:endParaRPr lang="zh-CN" altLang="en-US"/>
          </a:p>
        </p:txBody>
      </p:sp>
    </p:spTree>
    <p:extLst>
      <p:ext uri="{BB962C8B-B14F-4D97-AF65-F5344CB8AC3E}">
        <p14:creationId xmlns:p14="http://schemas.microsoft.com/office/powerpoint/2010/main" val="3038022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B696270-FEBD-4CC2-965D-09D68E8F5978}" type="datetimeFigureOut">
              <a:rPr lang="zh-CN" altLang="en-US" smtClean="0"/>
              <a:t>2017/1/11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2F57566-C57A-475A-A8A9-8B605244979E}" type="slidenum">
              <a:rPr lang="zh-CN" altLang="en-US" smtClean="0"/>
              <a:t>‹#›</a:t>
            </a:fld>
            <a:endParaRPr lang="zh-CN" altLang="en-US"/>
          </a:p>
        </p:txBody>
      </p:sp>
    </p:spTree>
    <p:extLst>
      <p:ext uri="{BB962C8B-B14F-4D97-AF65-F5344CB8AC3E}">
        <p14:creationId xmlns:p14="http://schemas.microsoft.com/office/powerpoint/2010/main" val="2789373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B696270-FEBD-4CC2-965D-09D68E8F5978}" type="datetimeFigureOut">
              <a:rPr lang="zh-CN" altLang="en-US" smtClean="0"/>
              <a:t>2017/1/11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2F57566-C57A-475A-A8A9-8B605244979E}" type="slidenum">
              <a:rPr lang="zh-CN" altLang="en-US" smtClean="0"/>
              <a:t>‹#›</a:t>
            </a:fld>
            <a:endParaRPr lang="zh-CN" altLang="en-US"/>
          </a:p>
        </p:txBody>
      </p:sp>
    </p:spTree>
    <p:extLst>
      <p:ext uri="{BB962C8B-B14F-4D97-AF65-F5344CB8AC3E}">
        <p14:creationId xmlns:p14="http://schemas.microsoft.com/office/powerpoint/2010/main" val="32190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B696270-FEBD-4CC2-965D-09D68E8F5978}" type="datetimeFigureOut">
              <a:rPr lang="zh-CN" altLang="en-US" smtClean="0"/>
              <a:t>2017/1/11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2F57566-C57A-475A-A8A9-8B605244979E}" type="slidenum">
              <a:rPr lang="zh-CN" altLang="en-US" smtClean="0"/>
              <a:t>‹#›</a:t>
            </a:fld>
            <a:endParaRPr lang="zh-CN" altLang="en-US"/>
          </a:p>
        </p:txBody>
      </p:sp>
    </p:spTree>
    <p:extLst>
      <p:ext uri="{BB962C8B-B14F-4D97-AF65-F5344CB8AC3E}">
        <p14:creationId xmlns:p14="http://schemas.microsoft.com/office/powerpoint/2010/main" val="2786146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B696270-FEBD-4CC2-965D-09D68E8F5978}" type="datetimeFigureOut">
              <a:rPr lang="zh-CN" altLang="en-US" smtClean="0"/>
              <a:t>2017/1/11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2F57566-C57A-475A-A8A9-8B605244979E}" type="slidenum">
              <a:rPr lang="zh-CN" altLang="en-US" smtClean="0"/>
              <a:t>‹#›</a:t>
            </a:fld>
            <a:endParaRPr lang="zh-CN" altLang="en-US"/>
          </a:p>
        </p:txBody>
      </p:sp>
    </p:spTree>
    <p:extLst>
      <p:ext uri="{BB962C8B-B14F-4D97-AF65-F5344CB8AC3E}">
        <p14:creationId xmlns:p14="http://schemas.microsoft.com/office/powerpoint/2010/main" val="59949421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696270-FEBD-4CC2-965D-09D68E8F5978}" type="datetimeFigureOut">
              <a:rPr lang="zh-CN" altLang="en-US" smtClean="0"/>
              <a:t>2017/1/11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F57566-C57A-475A-A8A9-8B605244979E}" type="slidenum">
              <a:rPr lang="zh-CN" altLang="en-US" smtClean="0"/>
              <a:t>‹#›</a:t>
            </a:fld>
            <a:endParaRPr lang="zh-CN" altLang="en-US"/>
          </a:p>
        </p:txBody>
      </p:sp>
    </p:spTree>
    <p:extLst>
      <p:ext uri="{BB962C8B-B14F-4D97-AF65-F5344CB8AC3E}">
        <p14:creationId xmlns:p14="http://schemas.microsoft.com/office/powerpoint/2010/main" val="28594279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Week4 </a:t>
            </a:r>
            <a:r>
              <a:rPr lang="en-US" altLang="zh-CN" dirty="0" smtClean="0"/>
              <a:t>Presentation</a:t>
            </a:r>
            <a:br>
              <a:rPr lang="en-US" altLang="zh-CN" dirty="0" smtClean="0"/>
            </a:br>
            <a:r>
              <a:rPr lang="en-US" altLang="zh-CN" dirty="0" smtClean="0"/>
              <a:t>(after revising)</a:t>
            </a:r>
            <a:endParaRPr lang="zh-CN" altLang="en-US" dirty="0"/>
          </a:p>
        </p:txBody>
      </p:sp>
      <p:sp>
        <p:nvSpPr>
          <p:cNvPr id="3" name="副标题 2"/>
          <p:cNvSpPr>
            <a:spLocks noGrp="1"/>
          </p:cNvSpPr>
          <p:nvPr>
            <p:ph type="subTitle" idx="1"/>
          </p:nvPr>
        </p:nvSpPr>
        <p:spPr/>
        <p:txBody>
          <a:bodyPr/>
          <a:lstStyle/>
          <a:p>
            <a:r>
              <a:rPr lang="en-US" altLang="zh-CN" dirty="0"/>
              <a:t>IET  Xu Yinghan </a:t>
            </a:r>
          </a:p>
          <a:p>
            <a:r>
              <a:rPr lang="en-US" altLang="zh-CN" dirty="0"/>
              <a:t>yixu@tcd.ie</a:t>
            </a:r>
            <a:endParaRPr lang="zh-CN" altLang="en-US" dirty="0"/>
          </a:p>
        </p:txBody>
      </p:sp>
    </p:spTree>
    <p:extLst>
      <p:ext uri="{BB962C8B-B14F-4D97-AF65-F5344CB8AC3E}">
        <p14:creationId xmlns:p14="http://schemas.microsoft.com/office/powerpoint/2010/main" val="3392088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Functionality</a:t>
            </a:r>
            <a:endParaRPr lang="zh-CN" altLang="en-US" dirty="0"/>
          </a:p>
        </p:txBody>
      </p:sp>
      <p:sp>
        <p:nvSpPr>
          <p:cNvPr id="3" name="内容占位符 2"/>
          <p:cNvSpPr>
            <a:spLocks noGrp="1"/>
          </p:cNvSpPr>
          <p:nvPr>
            <p:ph idx="1"/>
          </p:nvPr>
        </p:nvSpPr>
        <p:spPr/>
        <p:txBody>
          <a:bodyPr/>
          <a:lstStyle/>
          <a:p>
            <a:r>
              <a:rPr lang="en-US" altLang="zh-CN" dirty="0"/>
              <a:t>Don’t like too complicated images.  Recall a memory of completely simple-image game.</a:t>
            </a:r>
          </a:p>
          <a:p>
            <a:endParaRPr lang="en-US" altLang="zh-CN" dirty="0"/>
          </a:p>
          <a:p>
            <a:r>
              <a:rPr lang="en-US" altLang="zh-CN" dirty="0"/>
              <a:t>Background, Player, Interaction=&gt;All simple</a:t>
            </a:r>
          </a:p>
          <a:p>
            <a:endParaRPr lang="en-US" altLang="zh-CN" dirty="0"/>
          </a:p>
          <a:p>
            <a:r>
              <a:rPr lang="en-US" altLang="zh-CN" dirty="0"/>
              <a:t>Ninja (Designed like </a:t>
            </a:r>
            <a:r>
              <a:rPr lang="en-US" altLang="zh-CN" dirty="0" err="1"/>
              <a:t>MatchStick</a:t>
            </a:r>
            <a:r>
              <a:rPr lang="en-US" altLang="zh-CN" dirty="0"/>
              <a:t> Men)</a:t>
            </a:r>
          </a:p>
          <a:p>
            <a:endParaRPr lang="en-US" altLang="zh-CN" dirty="0"/>
          </a:p>
          <a:p>
            <a:r>
              <a:rPr lang="en-US" altLang="zh-CN" dirty="0"/>
              <a:t>Jump/Attack/Difficulty level  (More time: barrier/dart/speed up)</a:t>
            </a:r>
          </a:p>
          <a:p>
            <a:endParaRPr lang="zh-CN" altLang="en-US" dirty="0"/>
          </a:p>
        </p:txBody>
      </p:sp>
    </p:spTree>
    <p:extLst>
      <p:ext uri="{BB962C8B-B14F-4D97-AF65-F5344CB8AC3E}">
        <p14:creationId xmlns:p14="http://schemas.microsoft.com/office/powerpoint/2010/main" val="39886850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270044"/>
            <a:ext cx="12126097" cy="8798011"/>
          </a:xfr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7134682" flipH="1">
            <a:off x="7800809" y="635437"/>
            <a:ext cx="1537137" cy="1285186"/>
          </a:xfrm>
          <a:prstGeom prst="rect">
            <a:avLst/>
          </a:prstGeom>
        </p:spPr>
      </p:pic>
      <p:sp>
        <p:nvSpPr>
          <p:cNvPr id="4" name="标题 1"/>
          <p:cNvSpPr>
            <a:spLocks noGrp="1"/>
          </p:cNvSpPr>
          <p:nvPr>
            <p:ph type="title"/>
          </p:nvPr>
        </p:nvSpPr>
        <p:spPr>
          <a:xfrm>
            <a:off x="838200" y="365125"/>
            <a:ext cx="10515600" cy="1325563"/>
          </a:xfrm>
        </p:spPr>
        <p:txBody>
          <a:bodyPr/>
          <a:lstStyle/>
          <a:p>
            <a:r>
              <a:rPr lang="en-US" altLang="zh-CN" dirty="0"/>
              <a:t>Appearance and Interaction</a:t>
            </a:r>
            <a:endParaRPr lang="zh-CN" altLang="en-US" dirty="0"/>
          </a:p>
        </p:txBody>
      </p:sp>
    </p:spTree>
    <p:extLst>
      <p:ext uri="{BB962C8B-B14F-4D97-AF65-F5344CB8AC3E}">
        <p14:creationId xmlns:p14="http://schemas.microsoft.com/office/powerpoint/2010/main" val="6121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Testing</a:t>
            </a:r>
            <a:endParaRPr lang="zh-CN" altLang="en-US" dirty="0"/>
          </a:p>
        </p:txBody>
      </p:sp>
      <p:sp>
        <p:nvSpPr>
          <p:cNvPr id="3" name="内容占位符 2"/>
          <p:cNvSpPr>
            <a:spLocks noGrp="1"/>
          </p:cNvSpPr>
          <p:nvPr>
            <p:ph idx="1"/>
          </p:nvPr>
        </p:nvSpPr>
        <p:spPr>
          <a:xfrm>
            <a:off x="838200" y="1825625"/>
            <a:ext cx="10515600" cy="775335"/>
          </a:xfrm>
        </p:spPr>
        <p:txBody>
          <a:bodyPr/>
          <a:lstStyle/>
          <a:p>
            <a:r>
              <a:rPr lang="en-US" altLang="zh-CN" dirty="0"/>
              <a:t>Depend on how complicated the game is. (Several module or not)</a:t>
            </a:r>
            <a:endParaRPr lang="zh-CN" altLang="en-US" dirty="0"/>
          </a:p>
        </p:txBody>
      </p:sp>
      <p:sp>
        <p:nvSpPr>
          <p:cNvPr id="4" name="标题 1"/>
          <p:cNvSpPr txBox="1">
            <a:spLocks/>
          </p:cNvSpPr>
          <p:nvPr/>
        </p:nvSpPr>
        <p:spPr>
          <a:xfrm>
            <a:off x="838200" y="245808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Security/Privacy/Safety</a:t>
            </a:r>
            <a:endParaRPr lang="zh-CN" altLang="en-US" dirty="0"/>
          </a:p>
        </p:txBody>
      </p:sp>
      <p:sp>
        <p:nvSpPr>
          <p:cNvPr id="5" name="内容占位符 2"/>
          <p:cNvSpPr txBox="1">
            <a:spLocks/>
          </p:cNvSpPr>
          <p:nvPr/>
        </p:nvSpPr>
        <p:spPr>
          <a:xfrm>
            <a:off x="838200" y="4028440"/>
            <a:ext cx="10515600" cy="7753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Do not need to consider in this game</a:t>
            </a:r>
            <a:endParaRPr lang="zh-CN" altLang="en-US" dirty="0"/>
          </a:p>
        </p:txBody>
      </p:sp>
    </p:spTree>
    <p:extLst>
      <p:ext uri="{BB962C8B-B14F-4D97-AF65-F5344CB8AC3E}">
        <p14:creationId xmlns:p14="http://schemas.microsoft.com/office/powerpoint/2010/main" val="17717347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p:cNvSpPr>
          <p:nvPr/>
        </p:nvSpPr>
        <p:spPr>
          <a:xfrm>
            <a:off x="838200" y="4470717"/>
            <a:ext cx="10515600" cy="10496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dirty="0"/>
          </a:p>
          <a:p>
            <a:endParaRPr lang="en-US" altLang="zh-CN" dirty="0"/>
          </a:p>
        </p:txBody>
      </p:sp>
      <p:sp>
        <p:nvSpPr>
          <p:cNvPr id="8" name="Content Placeholder 7"/>
          <p:cNvSpPr>
            <a:spLocks noGrp="1"/>
          </p:cNvSpPr>
          <p:nvPr>
            <p:ph idx="1"/>
          </p:nvPr>
        </p:nvSpPr>
        <p:spPr>
          <a:xfrm>
            <a:off x="567267" y="1368424"/>
            <a:ext cx="10786533" cy="5489576"/>
          </a:xfrm>
        </p:spPr>
        <p:txBody>
          <a:bodyPr>
            <a:normAutofit fontScale="70000" lnSpcReduction="20000"/>
          </a:bodyPr>
          <a:lstStyle/>
          <a:p>
            <a:pPr lvl="0">
              <a:lnSpc>
                <a:spcPct val="150000"/>
              </a:lnSpc>
            </a:pPr>
            <a:r>
              <a:rPr lang="en-US" sz="3600" dirty="0"/>
              <a:t>Week1</a:t>
            </a:r>
            <a:r>
              <a:rPr lang="zh-CN" altLang="en-US" sz="3600" dirty="0"/>
              <a:t>：</a:t>
            </a:r>
            <a:r>
              <a:rPr lang="en-US" sz="3600" dirty="0"/>
              <a:t>Installed Android Developers Tools and an IDE and follow some tutorials.</a:t>
            </a:r>
            <a:endParaRPr lang="en-GB" sz="3600" dirty="0"/>
          </a:p>
          <a:p>
            <a:pPr lvl="0">
              <a:lnSpc>
                <a:spcPct val="150000"/>
              </a:lnSpc>
            </a:pPr>
            <a:r>
              <a:rPr lang="en-US" sz="3600" dirty="0"/>
              <a:t>Week2: Continued following tutorials for Android Game. Reviewed some Java syntax.</a:t>
            </a:r>
            <a:endParaRPr lang="en-GB" sz="3600" dirty="0"/>
          </a:p>
          <a:p>
            <a:pPr lvl="0">
              <a:lnSpc>
                <a:spcPct val="150000"/>
              </a:lnSpc>
            </a:pPr>
            <a:r>
              <a:rPr lang="en-US" sz="3600" dirty="0"/>
              <a:t>Week3: Tried to think about what’s kind of App is suitable for the task within the limited time.</a:t>
            </a:r>
            <a:endParaRPr lang="en-GB" sz="3600" dirty="0"/>
          </a:p>
          <a:p>
            <a:pPr lvl="0">
              <a:lnSpc>
                <a:spcPct val="150000"/>
              </a:lnSpc>
            </a:pPr>
            <a:r>
              <a:rPr lang="en-US" sz="3600" dirty="0"/>
              <a:t>Week4: Prepared this presentation which help me to figure out whether my project could be made on time and what’s kind of skills needed. Decided the target App and the core element (finding some similar game examples/tutorials).</a:t>
            </a:r>
            <a:endParaRPr lang="en-GB" sz="3600" dirty="0"/>
          </a:p>
          <a:p>
            <a:pPr>
              <a:lnSpc>
                <a:spcPct val="150000"/>
              </a:lnSpc>
            </a:pPr>
            <a:endParaRPr lang="en-US" dirty="0"/>
          </a:p>
        </p:txBody>
      </p:sp>
      <p:sp>
        <p:nvSpPr>
          <p:cNvPr id="12" name="标题 1"/>
          <p:cNvSpPr>
            <a:spLocks noGrp="1"/>
          </p:cNvSpPr>
          <p:nvPr>
            <p:ph type="title"/>
          </p:nvPr>
        </p:nvSpPr>
        <p:spPr>
          <a:xfrm>
            <a:off x="838200" y="365125"/>
            <a:ext cx="10515600" cy="1325563"/>
          </a:xfrm>
        </p:spPr>
        <p:txBody>
          <a:bodyPr/>
          <a:lstStyle/>
          <a:p>
            <a:r>
              <a:rPr lang="en-US" altLang="zh-CN" dirty="0" smtClean="0"/>
              <a:t>Planning</a:t>
            </a:r>
            <a:endParaRPr lang="zh-CN" altLang="en-US" dirty="0"/>
          </a:p>
        </p:txBody>
      </p:sp>
    </p:spTree>
    <p:extLst>
      <p:ext uri="{BB962C8B-B14F-4D97-AF65-F5344CB8AC3E}">
        <p14:creationId xmlns:p14="http://schemas.microsoft.com/office/powerpoint/2010/main" val="2773638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p:cNvSpPr>
          <p:nvPr/>
        </p:nvSpPr>
        <p:spPr>
          <a:xfrm>
            <a:off x="838200" y="4470717"/>
            <a:ext cx="10515600" cy="10496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dirty="0"/>
          </a:p>
          <a:p>
            <a:endParaRPr lang="en-US" altLang="zh-CN" dirty="0"/>
          </a:p>
        </p:txBody>
      </p:sp>
      <p:sp>
        <p:nvSpPr>
          <p:cNvPr id="8" name="Content Placeholder 7"/>
          <p:cNvSpPr>
            <a:spLocks noGrp="1"/>
          </p:cNvSpPr>
          <p:nvPr>
            <p:ph idx="1"/>
          </p:nvPr>
        </p:nvSpPr>
        <p:spPr>
          <a:xfrm>
            <a:off x="567266" y="457199"/>
            <a:ext cx="10786533" cy="5909733"/>
          </a:xfrm>
        </p:spPr>
        <p:txBody>
          <a:bodyPr>
            <a:normAutofit fontScale="92500"/>
          </a:bodyPr>
          <a:lstStyle/>
          <a:p>
            <a:pPr>
              <a:lnSpc>
                <a:spcPct val="150000"/>
              </a:lnSpc>
            </a:pPr>
            <a:r>
              <a:rPr lang="en-US" dirty="0"/>
              <a:t>Week5: Construct the </a:t>
            </a:r>
            <a:r>
              <a:rPr lang="en-US" dirty="0" smtClean="0"/>
              <a:t>ground. </a:t>
            </a:r>
            <a:r>
              <a:rPr lang="en-US" dirty="0"/>
              <a:t>Make sure the </a:t>
            </a:r>
            <a:r>
              <a:rPr lang="en-US" dirty="0" smtClean="0"/>
              <a:t>ground could </a:t>
            </a:r>
            <a:r>
              <a:rPr lang="en-US" dirty="0"/>
              <a:t>run regularly (include some cliffs</a:t>
            </a:r>
            <a:r>
              <a:rPr lang="en-US" dirty="0"/>
              <a:t>). </a:t>
            </a:r>
            <a:r>
              <a:rPr lang="en-US" dirty="0" smtClean="0"/>
              <a:t>Also construct </a:t>
            </a:r>
            <a:r>
              <a:rPr lang="en-US" dirty="0"/>
              <a:t>the second ground, to make sure I have complete the whole background for half of my whole time. Then I can focus on dealing with characters’ creating and their function.</a:t>
            </a:r>
            <a:endParaRPr lang="en-GB" dirty="0"/>
          </a:p>
          <a:p>
            <a:pPr lvl="0">
              <a:lnSpc>
                <a:spcPct val="150000"/>
              </a:lnSpc>
            </a:pPr>
            <a:r>
              <a:rPr lang="en-US" dirty="0"/>
              <a:t>Week6</a:t>
            </a:r>
            <a:r>
              <a:rPr lang="en-US" dirty="0" smtClean="0"/>
              <a:t>: </a:t>
            </a:r>
            <a:r>
              <a:rPr lang="en-US" dirty="0" smtClean="0"/>
              <a:t>Create the player, enemy and ally. </a:t>
            </a:r>
            <a:r>
              <a:rPr lang="en-US" dirty="0"/>
              <a:t>P</a:t>
            </a:r>
            <a:r>
              <a:rPr lang="en-US" dirty="0" smtClean="0"/>
              <a:t>layer </a:t>
            </a:r>
            <a:r>
              <a:rPr lang="en-US" dirty="0"/>
              <a:t>would die if jump </a:t>
            </a:r>
            <a:r>
              <a:rPr lang="en-US" dirty="0" smtClean="0"/>
              <a:t>off.</a:t>
            </a:r>
            <a:endParaRPr lang="en-US" dirty="0" smtClean="0"/>
          </a:p>
          <a:p>
            <a:pPr lvl="0">
              <a:lnSpc>
                <a:spcPct val="150000"/>
              </a:lnSpc>
            </a:pPr>
            <a:r>
              <a:rPr lang="en-US" dirty="0" smtClean="0"/>
              <a:t> </a:t>
            </a:r>
            <a:r>
              <a:rPr lang="en-US" dirty="0"/>
              <a:t>Week7</a:t>
            </a:r>
            <a:r>
              <a:rPr lang="en-US" dirty="0"/>
              <a:t>: </a:t>
            </a:r>
            <a:r>
              <a:rPr lang="en-US" dirty="0"/>
              <a:t>Create </a:t>
            </a:r>
            <a:r>
              <a:rPr lang="en-US" dirty="0" smtClean="0"/>
              <a:t>the jump and waving animation for the character</a:t>
            </a:r>
            <a:r>
              <a:rPr lang="en-US" dirty="0" smtClean="0"/>
              <a:t>.</a:t>
            </a:r>
            <a:endParaRPr lang="en-GB" dirty="0"/>
          </a:p>
          <a:p>
            <a:pPr lvl="0">
              <a:lnSpc>
                <a:spcPct val="150000"/>
              </a:lnSpc>
            </a:pPr>
            <a:r>
              <a:rPr lang="en-US" dirty="0"/>
              <a:t>Week8</a:t>
            </a:r>
            <a:r>
              <a:rPr lang="en-US" dirty="0" smtClean="0"/>
              <a:t>: Prepare the presentation and find if I have caught up </a:t>
            </a:r>
            <a:r>
              <a:rPr lang="en-US" altLang="zh-CN" dirty="0" smtClean="0"/>
              <a:t>with</a:t>
            </a:r>
            <a:r>
              <a:rPr lang="zh-CN" altLang="en-US" dirty="0" smtClean="0"/>
              <a:t> </a:t>
            </a:r>
            <a:r>
              <a:rPr lang="en-US" altLang="zh-CN" dirty="0" smtClean="0"/>
              <a:t>the </a:t>
            </a:r>
            <a:r>
              <a:rPr lang="en-US" altLang="zh-CN" dirty="0" smtClean="0"/>
              <a:t>plan. If not, change the planning for the next few weeks because there’re not too much time left (passing 2/3 time).</a:t>
            </a:r>
            <a:endParaRPr lang="en-GB" dirty="0"/>
          </a:p>
        </p:txBody>
      </p:sp>
    </p:spTree>
    <p:extLst>
      <p:ext uri="{BB962C8B-B14F-4D97-AF65-F5344CB8AC3E}">
        <p14:creationId xmlns:p14="http://schemas.microsoft.com/office/powerpoint/2010/main" val="613781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p:cNvSpPr>
          <p:nvPr/>
        </p:nvSpPr>
        <p:spPr>
          <a:xfrm>
            <a:off x="838200" y="4470717"/>
            <a:ext cx="10515600" cy="10496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dirty="0"/>
          </a:p>
          <a:p>
            <a:endParaRPr lang="en-US" altLang="zh-CN" dirty="0"/>
          </a:p>
        </p:txBody>
      </p:sp>
      <p:sp>
        <p:nvSpPr>
          <p:cNvPr id="8" name="Content Placeholder 7"/>
          <p:cNvSpPr>
            <a:spLocks noGrp="1"/>
          </p:cNvSpPr>
          <p:nvPr>
            <p:ph idx="1"/>
          </p:nvPr>
        </p:nvSpPr>
        <p:spPr>
          <a:xfrm>
            <a:off x="567266" y="457199"/>
            <a:ext cx="10786533" cy="5909733"/>
          </a:xfrm>
        </p:spPr>
        <p:txBody>
          <a:bodyPr>
            <a:normAutofit/>
          </a:bodyPr>
          <a:lstStyle/>
          <a:p>
            <a:pPr lvl="0">
              <a:lnSpc>
                <a:spcPct val="150000"/>
              </a:lnSpc>
            </a:pPr>
            <a:r>
              <a:rPr lang="en-US" sz="2600" dirty="0"/>
              <a:t>Week9: </a:t>
            </a:r>
            <a:r>
              <a:rPr lang="en-US" sz="2600" dirty="0" smtClean="0"/>
              <a:t>Creating the attacking movement and dealing with the logical determination to make sure the sword waving nicely (calculate the distance of the enemy and the player)</a:t>
            </a:r>
            <a:endParaRPr lang="en-GB" sz="2600" dirty="0"/>
          </a:p>
          <a:p>
            <a:pPr lvl="0">
              <a:lnSpc>
                <a:spcPct val="150000"/>
              </a:lnSpc>
            </a:pPr>
            <a:r>
              <a:rPr lang="en-US" sz="2600" dirty="0"/>
              <a:t>Week10: </a:t>
            </a:r>
            <a:r>
              <a:rPr lang="en-US" sz="2600" dirty="0" smtClean="0"/>
              <a:t>Copy the way working in first ground to second ground. It’s not hard but still need to change some parameters in there.</a:t>
            </a:r>
          </a:p>
          <a:p>
            <a:pPr lvl="0">
              <a:lnSpc>
                <a:spcPct val="150000"/>
              </a:lnSpc>
            </a:pPr>
            <a:r>
              <a:rPr lang="en-US" sz="2600" dirty="0" smtClean="0"/>
              <a:t>Week11</a:t>
            </a:r>
            <a:r>
              <a:rPr lang="en-US" sz="2600" dirty="0"/>
              <a:t>: Full integration of various elements, testing, fixing.</a:t>
            </a:r>
            <a:endParaRPr lang="en-GB" sz="2600" dirty="0"/>
          </a:p>
          <a:p>
            <a:pPr lvl="0">
              <a:lnSpc>
                <a:spcPct val="150000"/>
              </a:lnSpc>
            </a:pPr>
            <a:r>
              <a:rPr lang="en-US" sz="2600" dirty="0"/>
              <a:t>Week12: </a:t>
            </a:r>
            <a:r>
              <a:rPr lang="en-US" sz="2600" dirty="0" smtClean="0"/>
              <a:t>Prepare for the demonstration </a:t>
            </a:r>
            <a:r>
              <a:rPr lang="en-US" sz="2600" dirty="0"/>
              <a:t>and </a:t>
            </a:r>
            <a:r>
              <a:rPr lang="en-US" sz="2600" dirty="0" smtClean="0"/>
              <a:t>the presentation</a:t>
            </a:r>
            <a:r>
              <a:rPr lang="en-US" sz="2600" dirty="0"/>
              <a:t>.</a:t>
            </a:r>
            <a:endParaRPr lang="en-GB" sz="2600" dirty="0"/>
          </a:p>
          <a:p>
            <a:pPr>
              <a:lnSpc>
                <a:spcPct val="150000"/>
              </a:lnSpc>
            </a:pPr>
            <a:endParaRPr lang="en-GB" sz="2600" dirty="0"/>
          </a:p>
        </p:txBody>
      </p:sp>
    </p:spTree>
    <p:extLst>
      <p:ext uri="{BB962C8B-B14F-4D97-AF65-F5344CB8AC3E}">
        <p14:creationId xmlns:p14="http://schemas.microsoft.com/office/powerpoint/2010/main" val="1316935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the difference from the first version of this presentation</a:t>
            </a:r>
            <a:endParaRPr lang="en-US" dirty="0"/>
          </a:p>
        </p:txBody>
      </p:sp>
      <p:sp>
        <p:nvSpPr>
          <p:cNvPr id="3" name="Content Placeholder 2"/>
          <p:cNvSpPr>
            <a:spLocks noGrp="1"/>
          </p:cNvSpPr>
          <p:nvPr>
            <p:ph idx="1"/>
          </p:nvPr>
        </p:nvSpPr>
        <p:spPr>
          <a:xfrm>
            <a:off x="838200" y="1690688"/>
            <a:ext cx="10515600" cy="4623934"/>
          </a:xfrm>
        </p:spPr>
        <p:txBody>
          <a:bodyPr>
            <a:normAutofit fontScale="85000" lnSpcReduction="20000"/>
          </a:bodyPr>
          <a:lstStyle/>
          <a:p>
            <a:pPr marL="0" indent="0">
              <a:lnSpc>
                <a:spcPct val="150000"/>
              </a:lnSpc>
              <a:buNone/>
            </a:pPr>
            <a:r>
              <a:rPr lang="en-US" dirty="0" smtClean="0"/>
              <a:t>After knowing how to deal with this kind of game, I find that I should deal with one kind of module in the same period of time. In the first version, I put the first ground floor and character creating task in the same week. In the past, I just want to build the whole architecture for the game (including the ground and the character). However, there’s no need to separate the ground task and character task. I should build all grounds, including first ground and second ground in one time. And creating all characters in one time, separately in two weeks. After </a:t>
            </a:r>
            <a:r>
              <a:rPr lang="en-US" altLang="zh-CN" dirty="0" smtClean="0"/>
              <a:t>compressing the time, I could have time to finish second floor’s work at last, which is the part I drop. </a:t>
            </a:r>
            <a:endParaRPr lang="en-US" dirty="0"/>
          </a:p>
        </p:txBody>
      </p:sp>
    </p:spTree>
    <p:extLst>
      <p:ext uri="{BB962C8B-B14F-4D97-AF65-F5344CB8AC3E}">
        <p14:creationId xmlns:p14="http://schemas.microsoft.com/office/powerpoint/2010/main" val="166035124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795</TotalTime>
  <Words>515</Words>
  <Application>Microsoft Macintosh PowerPoint</Application>
  <PresentationFormat>Widescreen</PresentationFormat>
  <Paragraphs>34</Paragraphs>
  <Slides>8</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Calibri</vt:lpstr>
      <vt:lpstr>等线</vt:lpstr>
      <vt:lpstr>等线 Light</vt:lpstr>
      <vt:lpstr>Arial</vt:lpstr>
      <vt:lpstr>Office 主题​​</vt:lpstr>
      <vt:lpstr>Week4 Presentation (after revising)</vt:lpstr>
      <vt:lpstr>Functionality</vt:lpstr>
      <vt:lpstr>Appearance and Interaction</vt:lpstr>
      <vt:lpstr>Testing</vt:lpstr>
      <vt:lpstr>Planning</vt:lpstr>
      <vt:lpstr>PowerPoint Presentation</vt:lpstr>
      <vt:lpstr>PowerPoint Presentation</vt:lpstr>
      <vt:lpstr>What’s the difference from the first version of this presentation</vt:lpstr>
    </vt:vector>
  </TitlesOfParts>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Week4 Presentation</dc:title>
  <dc:creator>Yinghan Xu</dc:creator>
  <cp:lastModifiedBy>Yinghan Xu</cp:lastModifiedBy>
  <cp:revision>17</cp:revision>
  <dcterms:created xsi:type="dcterms:W3CDTF">2016-10-15T22:03:21Z</dcterms:created>
  <dcterms:modified xsi:type="dcterms:W3CDTF">2017-01-11T22:19:58Z</dcterms:modified>
</cp:coreProperties>
</file>