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p:scale>
          <a:sx n="75" d="100"/>
          <a:sy n="75" d="100"/>
        </p:scale>
        <p:origin x="134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1EFE6-08BB-D848-8713-55FB1140B7A9}"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72D6E-B4A2-D648-A5DD-B9C273B7641C}" type="slidenum">
              <a:rPr lang="en-US" smtClean="0"/>
              <a:t>‹#›</a:t>
            </a:fld>
            <a:endParaRPr lang="en-US"/>
          </a:p>
        </p:txBody>
      </p:sp>
    </p:spTree>
    <p:extLst>
      <p:ext uri="{BB962C8B-B14F-4D97-AF65-F5344CB8AC3E}">
        <p14:creationId xmlns:p14="http://schemas.microsoft.com/office/powerpoint/2010/main" val="43721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124949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09493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42093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31978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190694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401653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03802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7893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21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78614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599494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859427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Week4 Presentation</a:t>
            </a:r>
            <a:endParaRPr lang="zh-CN" altLang="en-US" dirty="0"/>
          </a:p>
        </p:txBody>
      </p:sp>
      <p:sp>
        <p:nvSpPr>
          <p:cNvPr id="3" name="副标题 2"/>
          <p:cNvSpPr>
            <a:spLocks noGrp="1"/>
          </p:cNvSpPr>
          <p:nvPr>
            <p:ph type="subTitle" idx="1"/>
          </p:nvPr>
        </p:nvSpPr>
        <p:spPr/>
        <p:txBody>
          <a:bodyPr/>
          <a:lstStyle/>
          <a:p>
            <a:r>
              <a:rPr lang="en-US" altLang="zh-CN" dirty="0"/>
              <a:t>IET  Xu Yinghan </a:t>
            </a:r>
          </a:p>
          <a:p>
            <a:r>
              <a:rPr lang="en-US" altLang="zh-CN" dirty="0"/>
              <a:t>yixu@tcd.ie</a:t>
            </a:r>
            <a:endParaRPr lang="zh-CN" altLang="en-US" dirty="0"/>
          </a:p>
        </p:txBody>
      </p:sp>
    </p:spTree>
    <p:extLst>
      <p:ext uri="{BB962C8B-B14F-4D97-AF65-F5344CB8AC3E}">
        <p14:creationId xmlns:p14="http://schemas.microsoft.com/office/powerpoint/2010/main" val="33920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Functionality</a:t>
            </a:r>
            <a:endParaRPr lang="zh-CN" altLang="en-US" dirty="0"/>
          </a:p>
        </p:txBody>
      </p:sp>
      <p:sp>
        <p:nvSpPr>
          <p:cNvPr id="3" name="内容占位符 2"/>
          <p:cNvSpPr>
            <a:spLocks noGrp="1"/>
          </p:cNvSpPr>
          <p:nvPr>
            <p:ph idx="1"/>
          </p:nvPr>
        </p:nvSpPr>
        <p:spPr/>
        <p:txBody>
          <a:bodyPr/>
          <a:lstStyle/>
          <a:p>
            <a:r>
              <a:rPr lang="en-US" altLang="zh-CN" dirty="0"/>
              <a:t>Don’t like too complicated images.  Recall a memory of completely simple-image game.</a:t>
            </a:r>
          </a:p>
          <a:p>
            <a:endParaRPr lang="en-US" altLang="zh-CN" dirty="0"/>
          </a:p>
          <a:p>
            <a:r>
              <a:rPr lang="en-US" altLang="zh-CN" dirty="0"/>
              <a:t>Background, Player, Interaction=&gt;All simple</a:t>
            </a:r>
          </a:p>
          <a:p>
            <a:endParaRPr lang="en-US" altLang="zh-CN" dirty="0"/>
          </a:p>
          <a:p>
            <a:r>
              <a:rPr lang="en-US" altLang="zh-CN" dirty="0"/>
              <a:t>Ninja (Designed like </a:t>
            </a:r>
            <a:r>
              <a:rPr lang="en-US" altLang="zh-CN" dirty="0" err="1"/>
              <a:t>MatchStick</a:t>
            </a:r>
            <a:r>
              <a:rPr lang="en-US" altLang="zh-CN" dirty="0"/>
              <a:t> Men)</a:t>
            </a:r>
          </a:p>
          <a:p>
            <a:endParaRPr lang="en-US" altLang="zh-CN" dirty="0"/>
          </a:p>
          <a:p>
            <a:r>
              <a:rPr lang="en-US" altLang="zh-CN" dirty="0"/>
              <a:t>Jump/Attack/Difficulty level  (More time: barrier/dart/speed up)</a:t>
            </a:r>
          </a:p>
          <a:p>
            <a:endParaRPr lang="zh-CN" altLang="en-US" dirty="0"/>
          </a:p>
        </p:txBody>
      </p:sp>
    </p:spTree>
    <p:extLst>
      <p:ext uri="{BB962C8B-B14F-4D97-AF65-F5344CB8AC3E}">
        <p14:creationId xmlns:p14="http://schemas.microsoft.com/office/powerpoint/2010/main" val="398868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0044"/>
            <a:ext cx="12126097" cy="8798011"/>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34682" flipH="1">
            <a:off x="7800809" y="635437"/>
            <a:ext cx="1537137" cy="1285186"/>
          </a:xfrm>
          <a:prstGeom prst="rect">
            <a:avLst/>
          </a:prstGeom>
        </p:spPr>
      </p:pic>
      <p:sp>
        <p:nvSpPr>
          <p:cNvPr id="4" name="标题 1"/>
          <p:cNvSpPr>
            <a:spLocks noGrp="1"/>
          </p:cNvSpPr>
          <p:nvPr>
            <p:ph type="title"/>
          </p:nvPr>
        </p:nvSpPr>
        <p:spPr>
          <a:xfrm>
            <a:off x="838200" y="365125"/>
            <a:ext cx="10515600" cy="1325563"/>
          </a:xfrm>
        </p:spPr>
        <p:txBody>
          <a:bodyPr/>
          <a:lstStyle/>
          <a:p>
            <a:r>
              <a:rPr lang="en-US" altLang="zh-CN" dirty="0"/>
              <a:t>Appearance and Interaction</a:t>
            </a:r>
            <a:endParaRPr lang="zh-CN" altLang="en-US" dirty="0"/>
          </a:p>
        </p:txBody>
      </p:sp>
    </p:spTree>
    <p:extLst>
      <p:ext uri="{BB962C8B-B14F-4D97-AF65-F5344CB8AC3E}">
        <p14:creationId xmlns:p14="http://schemas.microsoft.com/office/powerpoint/2010/main" val="413624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a:xfrm>
            <a:off x="838200" y="1825625"/>
            <a:ext cx="10515600" cy="775335"/>
          </a:xfrm>
        </p:spPr>
        <p:txBody>
          <a:bodyPr/>
          <a:lstStyle/>
          <a:p>
            <a:r>
              <a:rPr lang="en-US" altLang="zh-CN" dirty="0"/>
              <a:t>Depend on how complicated the game is. (Several module or not)</a:t>
            </a:r>
            <a:endParaRPr lang="zh-CN" altLang="en-US" dirty="0"/>
          </a:p>
        </p:txBody>
      </p:sp>
      <p:sp>
        <p:nvSpPr>
          <p:cNvPr id="4" name="标题 1"/>
          <p:cNvSpPr txBox="1">
            <a:spLocks/>
          </p:cNvSpPr>
          <p:nvPr/>
        </p:nvSpPr>
        <p:spPr>
          <a:xfrm>
            <a:off x="838200" y="24580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Security/Privacy/Safety</a:t>
            </a:r>
            <a:endParaRPr lang="zh-CN" altLang="en-US" dirty="0"/>
          </a:p>
        </p:txBody>
      </p:sp>
      <p:sp>
        <p:nvSpPr>
          <p:cNvPr id="5" name="内容占位符 2"/>
          <p:cNvSpPr txBox="1">
            <a:spLocks/>
          </p:cNvSpPr>
          <p:nvPr/>
        </p:nvSpPr>
        <p:spPr>
          <a:xfrm>
            <a:off x="838200" y="4028440"/>
            <a:ext cx="10515600" cy="77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Do not need to consider in this game</a:t>
            </a:r>
            <a:endParaRPr lang="zh-CN" altLang="en-US" dirty="0"/>
          </a:p>
        </p:txBody>
      </p:sp>
    </p:spTree>
    <p:extLst>
      <p:ext uri="{BB962C8B-B14F-4D97-AF65-F5344CB8AC3E}">
        <p14:creationId xmlns:p14="http://schemas.microsoft.com/office/powerpoint/2010/main" val="177173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endParaRPr lang="zh-CN" altLang="en-US" dirty="0"/>
          </a:p>
        </p:txBody>
      </p:sp>
      <p:sp>
        <p:nvSpPr>
          <p:cNvPr id="5" name="内容占位符 2"/>
          <p:cNvSpPr txBox="1">
            <a:spLocks/>
          </p:cNvSpPr>
          <p:nvPr/>
        </p:nvSpPr>
        <p:spPr>
          <a:xfrm>
            <a:off x="838200" y="4470717"/>
            <a:ext cx="10515600" cy="10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sp>
        <p:nvSpPr>
          <p:cNvPr id="7" name="Content Placeholder 6"/>
          <p:cNvSpPr>
            <a:spLocks noGrp="1"/>
          </p:cNvSpPr>
          <p:nvPr>
            <p:ph idx="1"/>
          </p:nvPr>
        </p:nvSpPr>
        <p:spPr>
          <a:xfrm>
            <a:off x="838200" y="1438063"/>
            <a:ext cx="10515600" cy="5182870"/>
          </a:xfrm>
        </p:spPr>
        <p:txBody>
          <a:bodyPr>
            <a:normAutofit fontScale="77500" lnSpcReduction="20000"/>
          </a:bodyPr>
          <a:lstStyle/>
          <a:p>
            <a:pPr lvl="0">
              <a:lnSpc>
                <a:spcPct val="150000"/>
              </a:lnSpc>
            </a:pPr>
            <a:r>
              <a:rPr lang="en-US" dirty="0"/>
              <a:t>Week1</a:t>
            </a:r>
            <a:r>
              <a:rPr lang="zh-CN" altLang="en-US" dirty="0"/>
              <a:t>：</a:t>
            </a:r>
            <a:r>
              <a:rPr lang="en-US" dirty="0"/>
              <a:t>Installed Android Developers Tools and an IDE and follow some tutorials.</a:t>
            </a:r>
            <a:endParaRPr lang="en-GB" dirty="0"/>
          </a:p>
          <a:p>
            <a:pPr lvl="0">
              <a:lnSpc>
                <a:spcPct val="150000"/>
              </a:lnSpc>
            </a:pPr>
            <a:r>
              <a:rPr lang="en-US" dirty="0"/>
              <a:t>Week2: Continued following tutorials for Android Game. Reviewed some Java syntax.</a:t>
            </a:r>
            <a:endParaRPr lang="en-GB" dirty="0"/>
          </a:p>
          <a:p>
            <a:pPr lvl="0">
              <a:lnSpc>
                <a:spcPct val="150000"/>
              </a:lnSpc>
            </a:pPr>
            <a:r>
              <a:rPr lang="en-US" dirty="0"/>
              <a:t>Week3: Tried to think about what’s kind of App is suitable for the task within the limited time.</a:t>
            </a:r>
            <a:endParaRPr lang="en-GB" dirty="0"/>
          </a:p>
          <a:p>
            <a:pPr lvl="0">
              <a:lnSpc>
                <a:spcPct val="150000"/>
              </a:lnSpc>
            </a:pPr>
            <a:r>
              <a:rPr lang="en-US" dirty="0"/>
              <a:t>Week4: Prepared this presentation which help me to figure out whether my project could be made on time and what’s kind of skills needed. Decided the target App and the core element (finding some similar game examples/tutorials).</a:t>
            </a:r>
            <a:endParaRPr lang="en-GB" dirty="0"/>
          </a:p>
        </p:txBody>
      </p:sp>
    </p:spTree>
    <p:extLst>
      <p:ext uri="{BB962C8B-B14F-4D97-AF65-F5344CB8AC3E}">
        <p14:creationId xmlns:p14="http://schemas.microsoft.com/office/powerpoint/2010/main" val="277363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4667"/>
            <a:ext cx="10515600" cy="4131733"/>
          </a:xfrm>
        </p:spPr>
        <p:txBody>
          <a:bodyPr>
            <a:normAutofit fontScale="92500" lnSpcReduction="20000"/>
          </a:bodyPr>
          <a:lstStyle/>
          <a:p>
            <a:pPr lvl="0">
              <a:lnSpc>
                <a:spcPct val="150000"/>
              </a:lnSpc>
            </a:pPr>
            <a:r>
              <a:rPr lang="en-US" dirty="0"/>
              <a:t>Week5: Construct the background and create the player.</a:t>
            </a:r>
            <a:endParaRPr lang="en-GB" dirty="0"/>
          </a:p>
          <a:p>
            <a:pPr lvl="0">
              <a:lnSpc>
                <a:spcPct val="150000"/>
              </a:lnSpc>
            </a:pPr>
            <a:r>
              <a:rPr lang="en-US" dirty="0"/>
              <a:t>Week6: Make sure the background could run regularly (include some cliffs) and the player would die if jump off the cliff.</a:t>
            </a:r>
            <a:endParaRPr lang="en-GB" dirty="0"/>
          </a:p>
          <a:p>
            <a:pPr lvl="0">
              <a:lnSpc>
                <a:spcPct val="150000"/>
              </a:lnSpc>
            </a:pPr>
            <a:r>
              <a:rPr lang="en-US" dirty="0"/>
              <a:t>Week7: Create the enemy and the animation of waving the sword.</a:t>
            </a:r>
            <a:endParaRPr lang="en-GB" dirty="0"/>
          </a:p>
          <a:p>
            <a:pPr lvl="0">
              <a:lnSpc>
                <a:spcPct val="150000"/>
              </a:lnSpc>
            </a:pPr>
            <a:r>
              <a:rPr lang="en-US" dirty="0"/>
              <a:t>Week8: Write some application logic; prepare presentation which will help me to reflect on what I have achieved and what I need to do to get the project done.</a:t>
            </a:r>
            <a:endParaRPr lang="en-GB" dirty="0"/>
          </a:p>
          <a:p>
            <a:pPr>
              <a:lnSpc>
                <a:spcPct val="150000"/>
              </a:lnSpc>
            </a:pPr>
            <a:endParaRPr lang="en-US" dirty="0"/>
          </a:p>
        </p:txBody>
      </p:sp>
    </p:spTree>
    <p:extLst>
      <p:ext uri="{BB962C8B-B14F-4D97-AF65-F5344CB8AC3E}">
        <p14:creationId xmlns:p14="http://schemas.microsoft.com/office/powerpoint/2010/main" val="41790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267" y="1032933"/>
            <a:ext cx="10515600" cy="4622800"/>
          </a:xfrm>
        </p:spPr>
        <p:txBody>
          <a:bodyPr>
            <a:normAutofit fontScale="92500"/>
          </a:bodyPr>
          <a:lstStyle/>
          <a:p>
            <a:pPr lvl="0">
              <a:lnSpc>
                <a:spcPct val="150000"/>
              </a:lnSpc>
            </a:pPr>
            <a:r>
              <a:rPr lang="en-US" dirty="0"/>
              <a:t>Week9: Implement the attacking movement and some basic entering UI design.</a:t>
            </a:r>
            <a:endParaRPr lang="en-GB" dirty="0"/>
          </a:p>
          <a:p>
            <a:pPr lvl="0">
              <a:lnSpc>
                <a:spcPct val="150000"/>
              </a:lnSpc>
            </a:pPr>
            <a:r>
              <a:rPr lang="en-US" dirty="0"/>
              <a:t>Week10: Prioritize development of whatever I identify as being most necessary.</a:t>
            </a:r>
            <a:endParaRPr lang="en-GB" dirty="0"/>
          </a:p>
          <a:p>
            <a:pPr lvl="0">
              <a:lnSpc>
                <a:spcPct val="150000"/>
              </a:lnSpc>
            </a:pPr>
            <a:r>
              <a:rPr lang="en-US" dirty="0"/>
              <a:t>Week11: Full integration of various elements, testing, fixing.</a:t>
            </a:r>
            <a:endParaRPr lang="en-GB" dirty="0"/>
          </a:p>
          <a:p>
            <a:pPr lvl="0">
              <a:lnSpc>
                <a:spcPct val="150000"/>
              </a:lnSpc>
            </a:pPr>
            <a:r>
              <a:rPr lang="en-US" dirty="0"/>
              <a:t>Week12: Fixing and preparation of demonstration and presentation.</a:t>
            </a:r>
            <a:endParaRPr lang="en-GB" dirty="0"/>
          </a:p>
          <a:p>
            <a:pPr>
              <a:lnSpc>
                <a:spcPct val="150000"/>
              </a:lnSpc>
            </a:pPr>
            <a:endParaRPr lang="en-US" dirty="0"/>
          </a:p>
        </p:txBody>
      </p:sp>
    </p:spTree>
    <p:extLst>
      <p:ext uri="{BB962C8B-B14F-4D97-AF65-F5344CB8AC3E}">
        <p14:creationId xmlns:p14="http://schemas.microsoft.com/office/powerpoint/2010/main" val="1767705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290</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等线</vt:lpstr>
      <vt:lpstr>等线 Light</vt:lpstr>
      <vt:lpstr>Arial</vt:lpstr>
      <vt:lpstr>Office 主题​​</vt:lpstr>
      <vt:lpstr>Week4 Presentation</vt:lpstr>
      <vt:lpstr>Functionality</vt:lpstr>
      <vt:lpstr>Appearance and Interaction</vt:lpstr>
      <vt:lpstr>Testing</vt:lpstr>
      <vt:lpstr>Planning</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 Presentation</dc:title>
  <dc:creator>Yinghan Xu</dc:creator>
  <cp:lastModifiedBy>Yinghan Xu</cp:lastModifiedBy>
  <cp:revision>14</cp:revision>
  <dcterms:created xsi:type="dcterms:W3CDTF">2016-10-15T22:03:21Z</dcterms:created>
  <dcterms:modified xsi:type="dcterms:W3CDTF">2017-01-11T22:20:29Z</dcterms:modified>
</cp:coreProperties>
</file>