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0" r:id="rId4"/>
    <p:sldId id="271" r:id="rId5"/>
    <p:sldId id="273" r:id="rId6"/>
    <p:sldId id="259" r:id="rId7"/>
    <p:sldId id="268" r:id="rId8"/>
    <p:sldId id="262" r:id="rId9"/>
    <p:sldId id="263" r:id="rId10"/>
    <p:sldId id="264" r:id="rId11"/>
    <p:sldId id="266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43"/>
  </p:normalViewPr>
  <p:slideViewPr>
    <p:cSldViewPr snapToGrid="0">
      <p:cViewPr varScale="1">
        <p:scale>
          <a:sx n="90" d="100"/>
          <a:sy n="90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C26DF-F87E-3E48-9F04-2E2C38F032A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5DD8D-A0E6-5C47-9018-A559D4A6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5DD8D-A0E6-5C47-9018-A559D4A627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5DD8D-A0E6-5C47-9018-A559D4A627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62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85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9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387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01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443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385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164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8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52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51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56-1535-48BC-9152-7BC57D972770}" type="datetimeFigureOut">
              <a:rPr lang="en-IE" smtClean="0"/>
              <a:t>11/01/2017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053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Week</a:t>
            </a:r>
            <a:r>
              <a:rPr lang="en-US" altLang="zh-CN" dirty="0" smtClean="0"/>
              <a:t>12</a:t>
            </a:r>
            <a:r>
              <a:rPr lang="en-IE" dirty="0" smtClean="0"/>
              <a:t> presentation for Individual </a:t>
            </a:r>
            <a:r>
              <a:rPr lang="en-IE" dirty="0" smtClean="0"/>
              <a:t>Project</a:t>
            </a:r>
            <a:br>
              <a:rPr lang="en-IE" dirty="0" smtClean="0"/>
            </a:br>
            <a:r>
              <a:rPr lang="en-IE" dirty="0" smtClean="0"/>
              <a:t>(After revising)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IE" sz="3200" dirty="0" smtClean="0"/>
          </a:p>
          <a:p>
            <a:pPr algn="r"/>
            <a:r>
              <a:rPr lang="en-IE" sz="3200" dirty="0" smtClean="0"/>
              <a:t>IET  Yinghan Xu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6790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89" y="27883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What I have done</a:t>
            </a:r>
            <a:br>
              <a:rPr lang="en-IE" dirty="0" smtClean="0"/>
            </a:b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Demo (video)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0426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Challenges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Know nothing about Android</a:t>
            </a:r>
          </a:p>
          <a:p>
            <a:endParaRPr lang="en-IE" sz="3200" dirty="0"/>
          </a:p>
          <a:p>
            <a:r>
              <a:rPr lang="en-IE" sz="3200" dirty="0" smtClean="0"/>
              <a:t> Time is limited and many projects there</a:t>
            </a:r>
          </a:p>
          <a:p>
            <a:endParaRPr lang="en-IE" sz="3200" dirty="0"/>
          </a:p>
          <a:p>
            <a:endParaRPr lang="en-IE" sz="3200" dirty="0" smtClean="0"/>
          </a:p>
          <a:p>
            <a:endParaRPr lang="en-IE" sz="3200" dirty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93138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 have learned and what I would do differently the next time.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manage the time (Might try to spend a long time focusing on solving the specific problem; Separat</a:t>
            </a:r>
            <a:r>
              <a:rPr lang="en-US" altLang="zh-CN" dirty="0" smtClean="0"/>
              <a:t>e</a:t>
            </a:r>
            <a:r>
              <a:rPr lang="en-US" dirty="0" smtClean="0"/>
              <a:t> the whole project into different modules)</a:t>
            </a:r>
          </a:p>
          <a:p>
            <a:endParaRPr lang="en-US" dirty="0"/>
          </a:p>
          <a:p>
            <a:r>
              <a:rPr lang="en-US" dirty="0" smtClean="0"/>
              <a:t>Problems I might face in a project (Time limitation, knowledge limitation, requirement changing) </a:t>
            </a:r>
            <a:r>
              <a:rPr lang="en-US" dirty="0" smtClean="0">
                <a:sym typeface="Wingdings"/>
              </a:rPr>
              <a:t> how to solve them (Planning for a project, presentation, the whole requirement, the emergency solution prepared)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88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8" y="1096963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After looking at other people’s presentation, I find </a:t>
            </a:r>
            <a:r>
              <a:rPr lang="en-US" dirty="0" smtClean="0"/>
              <a:t>that in the first version of my week 12 presentation, there is no tools and techniques analysis. Also forget about talking the </a:t>
            </a:r>
            <a:r>
              <a:rPr lang="en-US" dirty="0" err="1" smtClean="0"/>
              <a:t>github</a:t>
            </a:r>
            <a:r>
              <a:rPr lang="en-US" dirty="0" smtClean="0"/>
              <a:t> management. These should be the basic content for the final presentation I guess.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Don’t like too complicated images.  Recall a memory of completely simple-image game.</a:t>
            </a:r>
          </a:p>
          <a:p>
            <a:endParaRPr lang="en-US" altLang="zh-CN" dirty="0"/>
          </a:p>
          <a:p>
            <a:r>
              <a:rPr lang="en-US" altLang="zh-CN" dirty="0"/>
              <a:t>Background, Player, Interaction=&gt;All simple</a:t>
            </a:r>
          </a:p>
          <a:p>
            <a:endParaRPr lang="en-US" altLang="zh-CN" dirty="0"/>
          </a:p>
          <a:p>
            <a:r>
              <a:rPr lang="en-US" altLang="zh-CN" dirty="0"/>
              <a:t>Ninja (Designed like </a:t>
            </a:r>
            <a:r>
              <a:rPr lang="en-US" altLang="zh-CN" dirty="0" err="1"/>
              <a:t>MatchStick</a:t>
            </a:r>
            <a:r>
              <a:rPr lang="en-US" altLang="zh-CN" dirty="0"/>
              <a:t> Men)</a:t>
            </a:r>
          </a:p>
          <a:p>
            <a:endParaRPr lang="en-US" altLang="zh-CN" dirty="0"/>
          </a:p>
          <a:p>
            <a:r>
              <a:rPr lang="en-US" altLang="zh-CN" dirty="0"/>
              <a:t>Jump/Attack/Difficulty level  (More time: barrier/dart/speed up)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15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22" y="513902"/>
            <a:ext cx="1388013" cy="1388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253" y="3534313"/>
            <a:ext cx="1388004" cy="1388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731" y="2146307"/>
            <a:ext cx="2776012" cy="13880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5191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021249"/>
            <a:ext cx="5707565" cy="415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Android Studio (Coding)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r>
              <a:rPr lang="en-US" sz="2000" dirty="0" err="1" smtClean="0"/>
              <a:t>libGDX</a:t>
            </a:r>
            <a:r>
              <a:rPr lang="en-US" sz="2000" dirty="0" smtClean="0"/>
              <a:t> (Game Framework)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(Version Control)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864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744"/>
            <a:ext cx="3149600" cy="524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837" y="1416844"/>
            <a:ext cx="3111500" cy="520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375" y="1366044"/>
            <a:ext cx="3098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2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From the repository, we can see there is 43 commits and 1 branch, which means I might commit once in two days and didn’t try to do any attempt for the new branch (another way to deal with the problem)  I haven’t use </a:t>
            </a:r>
            <a:r>
              <a:rPr lang="en-US" dirty="0" err="1" smtClean="0"/>
              <a:t>github</a:t>
            </a:r>
            <a:r>
              <a:rPr lang="en-US" dirty="0" smtClean="0"/>
              <a:t> for a long time, so there’re some management problems. Maybe I should try some new branches to achieve different part of the task. Or maybe I should commit with some more valuable comments.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1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内容占位符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" y="-970006"/>
            <a:ext cx="12126097" cy="8798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768" y="469558"/>
            <a:ext cx="388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Planning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result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369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6" y="365125"/>
            <a:ext cx="11037864" cy="6181203"/>
          </a:xfrm>
        </p:spPr>
      </p:pic>
      <p:sp>
        <p:nvSpPr>
          <p:cNvPr id="7" name="TextBox 6"/>
          <p:cNvSpPr txBox="1"/>
          <p:nvPr/>
        </p:nvSpPr>
        <p:spPr>
          <a:xfrm>
            <a:off x="580768" y="469558"/>
            <a:ext cx="388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Final result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717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manage the progress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019181" cy="44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8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game on the </a:t>
            </a:r>
            <a:r>
              <a:rPr lang="en-IE" dirty="0" err="1" smtClean="0"/>
              <a:t>iphone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35" y="1383630"/>
            <a:ext cx="3458044" cy="6147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63" y="1178203"/>
            <a:ext cx="3621254" cy="6437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2" y="1383630"/>
            <a:ext cx="3397133" cy="60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1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314</Words>
  <Application>Microsoft Macintosh PowerPoint</Application>
  <PresentationFormat>Widescreen</PresentationFormat>
  <Paragraphs>37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Wingdings</vt:lpstr>
      <vt:lpstr>宋体</vt:lpstr>
      <vt:lpstr>Arial</vt:lpstr>
      <vt:lpstr>Office Theme</vt:lpstr>
      <vt:lpstr>Week12 presentation for Individual Project (After revising)</vt:lpstr>
      <vt:lpstr>Functionality</vt:lpstr>
      <vt:lpstr>PowerPoint Presentation</vt:lpstr>
      <vt:lpstr>Github repository</vt:lpstr>
      <vt:lpstr>PowerPoint Presentation</vt:lpstr>
      <vt:lpstr>PowerPoint Presentation</vt:lpstr>
      <vt:lpstr>PowerPoint Presentation</vt:lpstr>
      <vt:lpstr>How to manage the progress</vt:lpstr>
      <vt:lpstr>The game on the iphone</vt:lpstr>
      <vt:lpstr>What I have done  Demo (video)</vt:lpstr>
      <vt:lpstr>Challenges</vt:lpstr>
      <vt:lpstr>what I have learned and what I would do differently the next time.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Week9 presentation for Individual Project</dc:title>
  <dc:creator>Yinghan Xu</dc:creator>
  <cp:lastModifiedBy>Yinghan Xu</cp:lastModifiedBy>
  <cp:revision>15</cp:revision>
  <dcterms:created xsi:type="dcterms:W3CDTF">2016-11-21T15:12:28Z</dcterms:created>
  <dcterms:modified xsi:type="dcterms:W3CDTF">2017-01-11T23:55:39Z</dcterms:modified>
</cp:coreProperties>
</file>