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9" r:id="rId4"/>
    <p:sldId id="268" r:id="rId5"/>
    <p:sldId id="257" r:id="rId6"/>
    <p:sldId id="258" r:id="rId7"/>
    <p:sldId id="262" r:id="rId8"/>
    <p:sldId id="263" r:id="rId9"/>
    <p:sldId id="264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43"/>
  </p:normalViewPr>
  <p:slideViewPr>
    <p:cSldViewPr snapToGrid="0">
      <p:cViewPr varScale="1">
        <p:scale>
          <a:sx n="90" d="100"/>
          <a:sy n="9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C26DF-F87E-3E48-9F04-2E2C38F032A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DD8D-A0E6-5C47-9018-A559D4A6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DD8D-A0E6-5C47-9018-A559D4A62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2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9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8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0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8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6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2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5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5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Week</a:t>
            </a:r>
            <a:r>
              <a:rPr lang="en-US" altLang="zh-CN" dirty="0" smtClean="0"/>
              <a:t>12</a:t>
            </a:r>
            <a:r>
              <a:rPr lang="en-IE" dirty="0" smtClean="0"/>
              <a:t> presentation for Individual Project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E" sz="3200" dirty="0" smtClean="0"/>
          </a:p>
          <a:p>
            <a:pPr algn="r"/>
            <a:r>
              <a:rPr lang="en-IE" sz="3200" dirty="0" smtClean="0"/>
              <a:t>IET  Yinghan Xu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679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Know nothing about Android</a:t>
            </a:r>
          </a:p>
          <a:p>
            <a:endParaRPr lang="en-IE" sz="3200" dirty="0"/>
          </a:p>
          <a:p>
            <a:r>
              <a:rPr lang="en-IE" sz="3200" dirty="0" smtClean="0"/>
              <a:t> Time is limited and many projects there</a:t>
            </a:r>
          </a:p>
          <a:p>
            <a:endParaRPr lang="en-IE" sz="3200" dirty="0"/>
          </a:p>
          <a:p>
            <a:endParaRPr lang="en-IE" sz="3200" dirty="0" smtClean="0"/>
          </a:p>
          <a:p>
            <a:endParaRPr lang="en-IE" sz="3200" dirty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3138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the time (Might try to spend a long time focusing on solving the specific problem; Separat</a:t>
            </a:r>
            <a:r>
              <a:rPr lang="en-US" altLang="zh-CN" dirty="0" smtClean="0"/>
              <a:t>e</a:t>
            </a:r>
            <a:r>
              <a:rPr lang="en-US" dirty="0" smtClean="0"/>
              <a:t> the whole project into different modules)</a:t>
            </a:r>
          </a:p>
          <a:p>
            <a:endParaRPr lang="en-US" dirty="0"/>
          </a:p>
          <a:p>
            <a:r>
              <a:rPr lang="en-US" dirty="0" smtClean="0"/>
              <a:t>Problems I might face in a project (Time limitation, knowledge limitation, requirement changing) </a:t>
            </a:r>
            <a:r>
              <a:rPr lang="en-US" dirty="0" smtClean="0">
                <a:sym typeface="Wingdings"/>
              </a:rPr>
              <a:t> how to solve them (Planning for a project, presentation, the whole requirement, the emergency solution prepared)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8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1" y="846388"/>
            <a:ext cx="10515600" cy="1325563"/>
          </a:xfrm>
        </p:spPr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0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like too complicated images.  Recall a memory of completely simple-image game.</a:t>
            </a:r>
          </a:p>
          <a:p>
            <a:endParaRPr lang="en-US" altLang="zh-CN" dirty="0"/>
          </a:p>
          <a:p>
            <a:r>
              <a:rPr lang="en-US" altLang="zh-CN" dirty="0"/>
              <a:t>Background, Player, Interaction=&gt;All simple</a:t>
            </a:r>
          </a:p>
          <a:p>
            <a:endParaRPr lang="en-US" altLang="zh-CN" dirty="0"/>
          </a:p>
          <a:p>
            <a:r>
              <a:rPr lang="en-US" altLang="zh-CN" dirty="0"/>
              <a:t>Ninja (Designed like </a:t>
            </a:r>
            <a:r>
              <a:rPr lang="en-US" altLang="zh-CN" dirty="0" err="1"/>
              <a:t>MatchStick</a:t>
            </a:r>
            <a:r>
              <a:rPr lang="en-US" altLang="zh-CN" dirty="0"/>
              <a:t> Men)</a:t>
            </a:r>
          </a:p>
          <a:p>
            <a:endParaRPr lang="en-US" altLang="zh-CN" dirty="0"/>
          </a:p>
          <a:p>
            <a:r>
              <a:rPr lang="en-US" altLang="zh-CN" dirty="0"/>
              <a:t>Jump/Attack/Difficulty level  (More time: barrier/dart/speed 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内容占位符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-970006"/>
            <a:ext cx="12126097" cy="879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Planning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6" y="365125"/>
            <a:ext cx="11037864" cy="6181203"/>
          </a:xfrm>
        </p:spPr>
      </p:pic>
      <p:sp>
        <p:nvSpPr>
          <p:cNvPr id="7" name="TextBox 6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Final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71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3" y="1310591"/>
            <a:ext cx="9298377" cy="5403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8083" y="5657671"/>
            <a:ext cx="103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 little delay in this place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0101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6" y="1516554"/>
            <a:ext cx="10600728" cy="4056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799221"/>
            <a:ext cx="873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After arriving the animation part, I found that in order to create a flow animation and fit well with the screen, I need to draw these animation by myself.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1915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manage the progress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019181" cy="44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 on the </a:t>
            </a:r>
            <a:r>
              <a:rPr lang="en-IE" dirty="0" err="1" smtClean="0"/>
              <a:t>iphone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35" y="1383630"/>
            <a:ext cx="3458044" cy="614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3" y="1178203"/>
            <a:ext cx="3621254" cy="6437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2" y="1383630"/>
            <a:ext cx="3397133" cy="6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89" y="2788307"/>
            <a:ext cx="10515600" cy="1325563"/>
          </a:xfrm>
        </p:spPr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426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195</Words>
  <Application>Microsoft Macintosh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</vt:lpstr>
      <vt:lpstr>宋体</vt:lpstr>
      <vt:lpstr>Arial</vt:lpstr>
      <vt:lpstr>Office Theme</vt:lpstr>
      <vt:lpstr>Week12 presentation for Individual Project</vt:lpstr>
      <vt:lpstr>Functionality</vt:lpstr>
      <vt:lpstr>PowerPoint Presentation</vt:lpstr>
      <vt:lpstr>PowerPoint Presentation</vt:lpstr>
      <vt:lpstr>Previous plan</vt:lpstr>
      <vt:lpstr>Previous plan</vt:lpstr>
      <vt:lpstr>How to manage the progress</vt:lpstr>
      <vt:lpstr>The game on the iphone</vt:lpstr>
      <vt:lpstr>What I have done</vt:lpstr>
      <vt:lpstr>Challenges</vt:lpstr>
      <vt:lpstr>What I have learned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Week9 presentation for Individual Project</dc:title>
  <dc:creator>Yinghan Xu</dc:creator>
  <cp:lastModifiedBy>Yinghan Xu</cp:lastModifiedBy>
  <cp:revision>10</cp:revision>
  <dcterms:created xsi:type="dcterms:W3CDTF">2016-11-21T15:12:28Z</dcterms:created>
  <dcterms:modified xsi:type="dcterms:W3CDTF">2017-01-11T23:12:59Z</dcterms:modified>
</cp:coreProperties>
</file>