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C2B4C-6C64-EB4C-AEBA-FCB314EB387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C115A-B8CF-3540-B9CD-21E5AB35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C115A-B8CF-3540-B9CD-21E5AB3572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A8B7-F8F4-D749-8A02-6FF1B2B7ED2E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DE6E-68E9-2341-9B13-3766607A3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74103"/>
            <a:ext cx="11944350" cy="6683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6238" y="3509963"/>
            <a:ext cx="30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(After revising)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585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plan for the next few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Week 10: Deal with the logic determination of waving the sword, as I said in the week 4 presentation.  So the whole system can work very nice.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Week 11: Add the score we get (without considering at the beginning of design the game) and the game initial UI background.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Week 12: Fix some little bug and prepare the week </a:t>
            </a:r>
            <a:r>
              <a:rPr lang="en-US" smtClean="0"/>
              <a:t>12 presentation.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91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50800"/>
            <a:ext cx="120904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2700"/>
            <a:ext cx="12007850" cy="67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8100"/>
            <a:ext cx="12115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114300"/>
            <a:ext cx="12090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0800"/>
            <a:ext cx="121158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 and the difference I would make the next time.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 would still do the same presentation for the week 9 presentation if asked again, because that what I have done and will do in the next few weeks. However, after knowing I was a little </a:t>
            </a:r>
            <a:r>
              <a:rPr lang="en-US" altLang="zh-CN" dirty="0" smtClean="0"/>
              <a:t>falling behind the plan, I should give the new plan instead of just telling myself to finish the task left from the previous weeks.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63500"/>
            <a:ext cx="121031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8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63500"/>
            <a:ext cx="120142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162</Words>
  <Application>Microsoft Macintosh PowerPoint</Application>
  <PresentationFormat>Widescreen</PresentationFormat>
  <Paragraphs>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 have learned and the difference I would make the next time.</vt:lpstr>
      <vt:lpstr>PowerPoint Presentation</vt:lpstr>
      <vt:lpstr>PowerPoint Presentation</vt:lpstr>
      <vt:lpstr>New plan for the next few weeks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Yinghan Xu</dc:creator>
  <cp:lastModifiedBy>Yinghan Xu</cp:lastModifiedBy>
  <cp:revision>5</cp:revision>
  <dcterms:created xsi:type="dcterms:W3CDTF">2017-01-11T22:38:01Z</dcterms:created>
  <dcterms:modified xsi:type="dcterms:W3CDTF">2017-01-11T23:54:42Z</dcterms:modified>
</cp:coreProperties>
</file>