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6270-FEBD-4CC2-965D-09D68E8F5978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7566-C57A-475A-A8A9-8B60524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9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6270-FEBD-4CC2-965D-09D68E8F5978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7566-C57A-475A-A8A9-8B60524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3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6270-FEBD-4CC2-965D-09D68E8F5978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7566-C57A-475A-A8A9-8B60524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3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6270-FEBD-4CC2-965D-09D68E8F5978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7566-C57A-475A-A8A9-8B60524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6270-FEBD-4CC2-965D-09D68E8F5978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7566-C57A-475A-A8A9-8B60524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4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6270-FEBD-4CC2-965D-09D68E8F5978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7566-C57A-475A-A8A9-8B60524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3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6270-FEBD-4CC2-965D-09D68E8F5978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7566-C57A-475A-A8A9-8B60524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2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6270-FEBD-4CC2-965D-09D68E8F5978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7566-C57A-475A-A8A9-8B60524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37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6270-FEBD-4CC2-965D-09D68E8F5978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7566-C57A-475A-A8A9-8B60524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6270-FEBD-4CC2-965D-09D68E8F5978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7566-C57A-475A-A8A9-8B60524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4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6270-FEBD-4CC2-965D-09D68E8F5978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7566-C57A-475A-A8A9-8B60524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270-FEBD-4CC2-965D-09D68E8F5978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7566-C57A-475A-A8A9-8B60524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2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Week4 Presentation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IET  Xu Yinghan </a:t>
            </a:r>
          </a:p>
          <a:p>
            <a:r>
              <a:rPr lang="en-US" altLang="zh-CN" dirty="0"/>
              <a:t>yixu@tcd.ie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0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Don’t like too complicated images.  Recall a memory of completely simple-image game.</a:t>
            </a:r>
          </a:p>
          <a:p>
            <a:endParaRPr lang="en-US" altLang="zh-CN" dirty="0"/>
          </a:p>
          <a:p>
            <a:r>
              <a:rPr lang="en-US" altLang="zh-CN" dirty="0"/>
              <a:t>Background, Player, Interaction=&gt;All simple</a:t>
            </a:r>
          </a:p>
          <a:p>
            <a:endParaRPr lang="en-US" altLang="zh-CN" dirty="0"/>
          </a:p>
          <a:p>
            <a:r>
              <a:rPr lang="en-US" altLang="zh-CN" dirty="0"/>
              <a:t>Ninja (Designed like </a:t>
            </a:r>
            <a:r>
              <a:rPr lang="en-US" altLang="zh-CN" dirty="0" err="1"/>
              <a:t>MatchStick</a:t>
            </a:r>
            <a:r>
              <a:rPr lang="en-US" altLang="zh-CN" dirty="0"/>
              <a:t> Men)</a:t>
            </a:r>
          </a:p>
          <a:p>
            <a:endParaRPr lang="en-US" altLang="zh-CN" dirty="0"/>
          </a:p>
          <a:p>
            <a:r>
              <a:rPr lang="en-US" altLang="zh-CN" dirty="0"/>
              <a:t>Jump/Attack/Difficulty level  (More time: barrier/dart/speed up)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68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44"/>
            <a:ext cx="12126097" cy="8798011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34682" flipH="1">
            <a:off x="7800809" y="635437"/>
            <a:ext cx="1537137" cy="1285186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Appearance and Interaction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24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5335"/>
          </a:xfrm>
        </p:spPr>
        <p:txBody>
          <a:bodyPr/>
          <a:lstStyle/>
          <a:p>
            <a:r>
              <a:rPr lang="en-US" altLang="zh-CN" dirty="0"/>
              <a:t>Depend on how complicated the game is. (Several module or not)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4580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Security/Privacy/Safety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02844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Do not need to consider in this game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73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35780"/>
            <a:ext cx="10515600" cy="1049655"/>
          </a:xfrm>
        </p:spPr>
        <p:txBody>
          <a:bodyPr/>
          <a:lstStyle/>
          <a:p>
            <a:r>
              <a:rPr lang="en-US" altLang="zh-CN" dirty="0"/>
              <a:t>When am I going to reconsider what I’ve been working on and to start again?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010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470717"/>
            <a:ext cx="10515600" cy="104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690688"/>
            <a:ext cx="10515600" cy="104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Based on the small game like Super Mario.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363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99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Week4 Presentation</vt:lpstr>
      <vt:lpstr>Functionality</vt:lpstr>
      <vt:lpstr>Appearance and Interaction</vt:lpstr>
      <vt:lpstr>Testing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Week4 Presentation</dc:title>
  <dc:creator>Yinghan Xu</dc:creator>
  <cp:lastModifiedBy>Yinghan Xu</cp:lastModifiedBy>
  <cp:revision>11</cp:revision>
  <dcterms:created xsi:type="dcterms:W3CDTF">2016-10-15T22:03:21Z</dcterms:created>
  <dcterms:modified xsi:type="dcterms:W3CDTF">2016-10-16T10:12:06Z</dcterms:modified>
</cp:coreProperties>
</file>