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Salesforce Developer Virtual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S.Rakesh</a:t>
            </a:r>
            <a:r>
              <a:rPr lang="en-US" sz="2400" i="1" dirty="0">
                <a:solidFill>
                  <a:schemeClr val="tx1"/>
                </a:solidFill>
              </a:rPr>
              <a:t> Kumar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441960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/>
              <a:t>Enrollment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 21CS002373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24600" y="43434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-webkit-standard"/>
                <a:ea typeface="+mn-ea"/>
                <a:cs typeface="+mn-cs"/>
              </a:rPr>
              <a:t>Salesforce</a:t>
            </a:r>
            <a:r>
              <a:rPr lang="en-IN" sz="1400" dirty="0">
                <a:solidFill>
                  <a:srgbClr val="000000"/>
                </a:solidFill>
                <a:latin typeface="-webkit-standard"/>
              </a:rPr>
              <a:t>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4A65F9-6AA3-41C9-91D7-592FC656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779" y="1600200"/>
            <a:ext cx="605444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Company Name : </a:t>
            </a:r>
            <a:r>
              <a:rPr lang="en-IN" dirty="0"/>
              <a:t>Salesforce</a:t>
            </a:r>
            <a:endParaRPr lang="en-IN" b="1" dirty="0"/>
          </a:p>
          <a:p>
            <a:r>
              <a:rPr lang="en-IN" b="1" dirty="0"/>
              <a:t>Brief Description : </a:t>
            </a:r>
            <a:r>
              <a:rPr lang="en-US" dirty="0"/>
              <a:t>Salesforce is a cloud-based software company specializing in Customer Relationship Management (CRM) and enterprise applications focused on customer service, marketing automation, and analytics.</a:t>
            </a:r>
            <a:endParaRPr lang="en-IN" b="1" dirty="0"/>
          </a:p>
          <a:p>
            <a:r>
              <a:rPr b="1" dirty="0"/>
              <a:t>Overview of the </a:t>
            </a:r>
            <a:r>
              <a:rPr lang="en-US" b="1" dirty="0"/>
              <a:t>Internship </a:t>
            </a:r>
            <a:r>
              <a:rPr b="1" dirty="0"/>
              <a:t>Program</a:t>
            </a:r>
            <a:r>
              <a:rPr lang="en-IN" b="1" dirty="0"/>
              <a:t> : </a:t>
            </a:r>
            <a:r>
              <a:rPr lang="en-US" dirty="0"/>
              <a:t>A virtual program focused on Salesforce development, covering Apex, Visualforce, and Lightning.</a:t>
            </a:r>
            <a:endParaRPr b="1" dirty="0"/>
          </a:p>
          <a:p>
            <a:r>
              <a:rPr b="1" dirty="0"/>
              <a:t>Importance of the Internship</a:t>
            </a:r>
            <a:r>
              <a:rPr lang="en-IN" b="1" dirty="0"/>
              <a:t>: </a:t>
            </a:r>
            <a:r>
              <a:rPr lang="en-US" dirty="0"/>
              <a:t>Gained hands-on experience in CRM application development and cloud platforms.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Internship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Duration:</a:t>
            </a:r>
            <a:r>
              <a:rPr dirty="0"/>
              <a:t> </a:t>
            </a:r>
            <a:r>
              <a:rPr lang="en-IN" dirty="0"/>
              <a:t>1 Month 21Days </a:t>
            </a:r>
            <a:r>
              <a:rPr sz="2000" dirty="0"/>
              <a:t>(</a:t>
            </a:r>
            <a:r>
              <a:rPr lang="en-IN" sz="2000" dirty="0"/>
              <a:t>July 10th - August 31</a:t>
            </a:r>
            <a:r>
              <a:rPr lang="en-IN" sz="2000" baseline="30000" dirty="0"/>
              <a:t>st</a:t>
            </a:r>
            <a:r>
              <a:rPr lang="en-IN" sz="2000" dirty="0"/>
              <a:t>   </a:t>
            </a:r>
            <a:r>
              <a:rPr sz="2000"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  <a:r>
              <a:rPr lang="en-US" dirty="0"/>
              <a:t>Develop, configure, and maintain Salesforce applications, familiarizing with Apex and Lightning.</a:t>
            </a:r>
            <a:endParaRPr lang="en-IN" dirty="0"/>
          </a:p>
          <a:p>
            <a:r>
              <a:rPr lang="en-IN" b="1" dirty="0"/>
              <a:t>Internship Objective:</a:t>
            </a:r>
            <a:r>
              <a:rPr lang="en-IN" dirty="0"/>
              <a:t> </a:t>
            </a:r>
            <a:r>
              <a:rPr lang="en-US" dirty="0"/>
              <a:t> Successfully developed functional Salesforce applications and gained CRM system experience.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</a:t>
            </a:r>
            <a:r>
              <a:rPr lang="en-IN" dirty="0"/>
              <a:t> CRM Enhancement Project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Enhanced CRM for improved customer data management and automated processes.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Worked on coding using Apex and Visualforce, automated workflows with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Apex, Visualforce, Salesforce Lightning,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List of Skills: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Salesforce development, Apex, Visualforce, Lightning, Cloud Computing.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Outcomes/results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Achieved a 20% improvement in data processing efficiency.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Developed enhancements for Salesforce CRM, focusing on automation and better data handling.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impact: </a:t>
            </a:r>
            <a:r>
              <a:rPr lang="en-US" dirty="0"/>
              <a:t>Streamlined processes, reduced manual input, and improved data accuracy.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Automation led to a 20% increase in efficiency. Delivered real-time reports and dashboards.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0192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EDD6A-D269-F3CC-C0B8-DA35ACFD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84" y="3542156"/>
            <a:ext cx="4370832" cy="24585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	-	</a:t>
            </a:r>
            <a:r>
              <a:rPr lang="en-US" dirty="0"/>
              <a:t>Mastery of Salesforce development 					tools 	(Apex, Visualforce, Lightning).</a:t>
            </a:r>
          </a:p>
          <a:p>
            <a:pPr marL="0" indent="0">
              <a:buNone/>
            </a:pPr>
            <a:r>
              <a:rPr lang="en-US" dirty="0"/>
              <a:t>		- 	Improved understanding of CRM 					  	architecture.</a:t>
            </a:r>
          </a:p>
          <a:p>
            <a:pPr marL="0" indent="0">
              <a:buNone/>
            </a:pPr>
            <a:r>
              <a:rPr lang="en-US" dirty="0"/>
              <a:t>		- 	</a:t>
            </a:r>
            <a:r>
              <a:rPr lang="en-IN" dirty="0"/>
              <a:t> Experience in virtual teamwork.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Overcame the Apex learning curve through practice and mentorship.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Successfully enhanced the CRM(</a:t>
            </a:r>
            <a:r>
              <a:rPr lang="en-IN" b="1" dirty="0"/>
              <a:t>Customer Relationship Management</a:t>
            </a:r>
            <a:r>
              <a:rPr lang="en-US" dirty="0"/>
              <a:t>) system, meeting company objectives.</a:t>
            </a:r>
          </a:p>
          <a:p>
            <a:pPr marL="0" indent="0">
              <a:buNone/>
            </a:pPr>
            <a:r>
              <a:rPr lang="en-US" dirty="0"/>
              <a:t>Improved workflow automation and data accuracy.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Next Steps: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/>
              <a:t>	- Further learning in Salesforce Lightning</a:t>
            </a:r>
          </a:p>
          <a:p>
            <a:pPr marL="0" indent="0">
              <a:buNone/>
            </a:pPr>
            <a:r>
              <a:rPr lang="en-US" dirty="0"/>
              <a:t>	- Certification in Salesforce Administrator or 	  Developer.</a:t>
            </a:r>
          </a:p>
          <a:p>
            <a:pPr marL="0" indent="0">
              <a:buNone/>
            </a:pPr>
            <a:r>
              <a:rPr lang="en-US" dirty="0"/>
              <a:t>	- Continued CRM solution development.</a:t>
            </a:r>
          </a:p>
          <a:p>
            <a:pPr marL="0" indent="0">
              <a:buNone/>
            </a:pPr>
            <a:r>
              <a:rPr lang="en-US" dirty="0"/>
              <a:t>	- Expand knowledge in cloud technologies.</a:t>
            </a:r>
          </a:p>
          <a:p>
            <a:pPr marL="0" indent="0">
              <a:buNone/>
            </a:pPr>
            <a:r>
              <a:rPr lang="en-US" dirty="0"/>
              <a:t>	- Pursue advanced Salesforce projects.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200" i="1" dirty="0" err="1">
                <a:solidFill>
                  <a:schemeClr val="tx1"/>
                </a:solidFill>
              </a:rPr>
              <a:t>S.Rakesh</a:t>
            </a:r>
            <a:r>
              <a:rPr lang="en-US" sz="1200" i="1" dirty="0">
                <a:solidFill>
                  <a:schemeClr val="tx1"/>
                </a:solidFill>
              </a:rPr>
              <a:t> Kumar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498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-webkit-standard</vt:lpstr>
      <vt:lpstr>Office Theme</vt:lpstr>
      <vt:lpstr>Salesforce Developer Virtual Internship</vt:lpstr>
      <vt:lpstr>Internship Certificate</vt:lpstr>
      <vt:lpstr>Introduction</vt:lpstr>
      <vt:lpstr>Internship Objectives</vt:lpstr>
      <vt:lpstr>Key Project &amp; Responsibilities</vt:lpstr>
      <vt:lpstr>Project Description</vt:lpstr>
      <vt:lpstr>Lessons Learned</vt:lpstr>
      <vt:lpstr>Conclusion and Results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muppala jeethu</dc:creator>
  <cp:keywords/>
  <dc:description>generated using python-pptx</dc:description>
  <cp:lastModifiedBy>gaddam kalyan</cp:lastModifiedBy>
  <cp:revision>4</cp:revision>
  <dcterms:created xsi:type="dcterms:W3CDTF">2013-01-27T09:14:16Z</dcterms:created>
  <dcterms:modified xsi:type="dcterms:W3CDTF">2024-09-18T07:10:49Z</dcterms:modified>
  <cp:category/>
</cp:coreProperties>
</file>