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0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1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3A5F1-31EE-D84F-A26A-23D1E28E2378}" type="datetimeFigureOut">
              <a:rPr lang="fr-CH" smtClean="0"/>
              <a:t>15.06.16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5066B-D6AC-9746-BC08-EA6BE0B0635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49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5066B-D6AC-9746-BC08-EA6BE0B06351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4449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5066B-D6AC-9746-BC08-EA6BE0B06351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141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F1935F70-178F-DA4E-9281-91851B3C9854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3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C251-F643-C34D-80C6-0C9FF064B8C2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5C2E-CBEB-114F-90BB-C55E4D1A17CB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22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78E7-BB9D-434D-83EE-8AE5A412107B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3674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5299-CA56-D146-8870-06BFAC1F1080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4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8D11-0B7B-7F4D-96AE-381EE962C997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65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6CDC-80A1-3D47-9FC5-338A28849FC2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49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43A5-BE23-DF4A-9243-3E8FD348EB81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50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915C2386-1534-1049-9879-36636F811E4A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2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8E16-6780-1248-9A94-F76B9654C573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1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250BBA96-4D96-4447-9153-529F5D4886D4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0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9D13-B016-494A-9367-12A96605BB91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83D4-DA3A-4E41-BBE0-F5144312E251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0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1DA3-94CD-2A4C-BAC7-5185625C4956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F140-F458-8947-AD98-F0AABD612D8E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1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D323-1268-E240-8223-849DE9E1AB64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5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606B-9113-174E-917E-E31AE407D564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4901C-BD24-8448-8078-14A1DEE57055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95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OverClouds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>
                <a:latin typeface="Calibri" charset="0"/>
                <a:ea typeface="Calibri" charset="0"/>
                <a:cs typeface="Calibri" charset="0"/>
              </a:rPr>
              <a:t>16 DLM-TB 210</a:t>
            </a:r>
          </a:p>
          <a:p>
            <a:r>
              <a:rPr lang="fr-CH" dirty="0" smtClean="0">
                <a:latin typeface="Calibri" charset="0"/>
                <a:ea typeface="Calibri" charset="0"/>
                <a:cs typeface="Calibri" charset="0"/>
              </a:rPr>
              <a:t>Romain </a:t>
            </a:r>
            <a:r>
              <a:rPr lang="fr-CH" dirty="0" err="1" smtClean="0">
                <a:latin typeface="Calibri" charset="0"/>
                <a:ea typeface="Calibri" charset="0"/>
                <a:cs typeface="Calibri" charset="0"/>
              </a:rPr>
              <a:t>Claret</a:t>
            </a:r>
            <a:endParaRPr lang="fr-CH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56" y="275829"/>
            <a:ext cx="3343275" cy="2162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71" y="5511727"/>
            <a:ext cx="5760720" cy="10789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978" y="1022956"/>
            <a:ext cx="3058114" cy="66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But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Ajout d’une couche démocratique à internet</a:t>
            </a:r>
          </a:p>
          <a:p>
            <a:r>
              <a:rPr lang="fr-CH" dirty="0" smtClean="0"/>
              <a:t>Décentralisation des données</a:t>
            </a:r>
          </a:p>
          <a:p>
            <a:r>
              <a:rPr lang="fr-CH" dirty="0" smtClean="0"/>
              <a:t>Anonymat (ISP)</a:t>
            </a:r>
          </a:p>
          <a:p>
            <a:r>
              <a:rPr lang="fr-CH" dirty="0" smtClean="0"/>
              <a:t>Consensus</a:t>
            </a:r>
          </a:p>
          <a:p>
            <a:pPr lvl="1"/>
            <a:r>
              <a:rPr lang="fr-CH" dirty="0" smtClean="0"/>
              <a:t>Transactions</a:t>
            </a:r>
          </a:p>
          <a:p>
            <a:pPr lvl="1"/>
            <a:r>
              <a:rPr lang="fr-CH" dirty="0" smtClean="0"/>
              <a:t>Données</a:t>
            </a:r>
          </a:p>
          <a:p>
            <a:pPr lvl="1"/>
            <a:r>
              <a:rPr lang="fr-CH" dirty="0" smtClean="0"/>
              <a:t>Lois / Règles</a:t>
            </a:r>
          </a:p>
          <a:p>
            <a:pPr lvl="1"/>
            <a:r>
              <a:rPr lang="fr-CH" dirty="0" err="1" smtClean="0"/>
              <a:t>Gateways</a:t>
            </a:r>
            <a:endParaRPr lang="fr-CH" dirty="0" smtClean="0"/>
          </a:p>
          <a:p>
            <a:pPr lvl="1"/>
            <a:r>
              <a:rPr lang="fr-CH" dirty="0" smtClean="0"/>
              <a:t>Stockage tiers</a:t>
            </a:r>
          </a:p>
          <a:p>
            <a:pPr lvl="1"/>
            <a:endParaRPr lang="fr-CH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A0F7-3F19-2E4B-9389-67405E80CEDC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Big</a:t>
            </a:r>
            <a:r>
              <a:rPr lang="fr-CH" dirty="0" smtClean="0"/>
              <a:t> Picture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Utilisation globale et simplifiée</a:t>
            </a:r>
          </a:p>
          <a:p>
            <a:r>
              <a:rPr lang="fr-CH" dirty="0" smtClean="0"/>
              <a:t>Consensus</a:t>
            </a:r>
          </a:p>
          <a:p>
            <a:r>
              <a:rPr lang="fr-CH" dirty="0" smtClean="0"/>
              <a:t>Calcule décentralisé</a:t>
            </a:r>
          </a:p>
          <a:p>
            <a:r>
              <a:rPr lang="fr-CH" dirty="0" smtClean="0"/>
              <a:t>Stockage décentralisé</a:t>
            </a:r>
          </a:p>
          <a:p>
            <a:r>
              <a:rPr lang="fr-CH" dirty="0" smtClean="0"/>
              <a:t>Transactions élégantes</a:t>
            </a:r>
          </a:p>
          <a:p>
            <a:r>
              <a:rPr lang="fr-CH" dirty="0" smtClean="0"/>
              <a:t>Self Update, Migration automatique</a:t>
            </a:r>
          </a:p>
          <a:p>
            <a:r>
              <a:rPr lang="fr-CH" dirty="0" smtClean="0"/>
              <a:t>Intelligent</a:t>
            </a:r>
          </a:p>
          <a:p>
            <a:r>
              <a:rPr lang="fr-CH" dirty="0" smtClean="0"/>
              <a:t>Expérience Social d’une communauté anonyme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F222-3802-974A-AF74-6454DE986A3E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3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Technologies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P2P</a:t>
            </a:r>
            <a:endParaRPr lang="fr-CH" dirty="0" smtClean="0"/>
          </a:p>
          <a:p>
            <a:r>
              <a:rPr lang="fr-CH" dirty="0" smtClean="0"/>
              <a:t>Block-Chain</a:t>
            </a:r>
          </a:p>
          <a:p>
            <a:pPr lvl="1"/>
            <a:r>
              <a:rPr lang="fr-CH" dirty="0" err="1" smtClean="0"/>
              <a:t>Ethereum</a:t>
            </a:r>
            <a:endParaRPr lang="fr-CH" dirty="0" smtClean="0"/>
          </a:p>
          <a:p>
            <a:r>
              <a:rPr lang="fr-CH" dirty="0" err="1" smtClean="0"/>
              <a:t>WebRTC</a:t>
            </a:r>
            <a:endParaRPr lang="fr-CH" dirty="0" smtClean="0"/>
          </a:p>
          <a:p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9795-E6A4-5642-87A1-385CC6E4D494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1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Architecture</a:t>
            </a:r>
            <a:endParaRPr lang="fr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59" y="2280040"/>
            <a:ext cx="3598863" cy="3598863"/>
          </a:xfrm>
        </p:spPr>
      </p:pic>
      <p:sp>
        <p:nvSpPr>
          <p:cNvPr id="5" name="TextBox 4"/>
          <p:cNvSpPr txBox="1"/>
          <p:nvPr/>
        </p:nvSpPr>
        <p:spPr>
          <a:xfrm>
            <a:off x="6396581" y="5632682"/>
            <a:ext cx="1771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smtClean="0"/>
              <a:t>Source: Nation </a:t>
            </a:r>
            <a:r>
              <a:rPr lang="fr-CH" sz="1000" dirty="0" err="1" smtClean="0"/>
              <a:t>Geographics</a:t>
            </a:r>
            <a:endParaRPr lang="fr-CH" sz="1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7EDC-4D5A-7B4C-AD68-7EB2E1688814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5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Ce qui est fait (TP)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Principalement des recherches</a:t>
            </a:r>
          </a:p>
          <a:p>
            <a:pPr lvl="1"/>
            <a:r>
              <a:rPr lang="fr-CH" dirty="0" smtClean="0"/>
              <a:t>Block-</a:t>
            </a:r>
            <a:r>
              <a:rPr lang="fr-CH" dirty="0" err="1" smtClean="0"/>
              <a:t>Chains</a:t>
            </a:r>
            <a:endParaRPr lang="fr-CH" dirty="0" smtClean="0"/>
          </a:p>
          <a:p>
            <a:pPr lvl="1"/>
            <a:r>
              <a:rPr lang="fr-CH" dirty="0" smtClean="0"/>
              <a:t>Proof of </a:t>
            </a:r>
            <a:r>
              <a:rPr lang="fr-CH" dirty="0" err="1" smtClean="0"/>
              <a:t>Work</a:t>
            </a:r>
            <a:endParaRPr lang="fr-CH" dirty="0" smtClean="0"/>
          </a:p>
          <a:p>
            <a:pPr lvl="1"/>
            <a:r>
              <a:rPr lang="fr-CH" dirty="0" smtClean="0"/>
              <a:t>Proof of </a:t>
            </a:r>
            <a:r>
              <a:rPr lang="fr-CH" dirty="0" err="1" smtClean="0"/>
              <a:t>Stake</a:t>
            </a:r>
            <a:endParaRPr lang="fr-CH" dirty="0" smtClean="0"/>
          </a:p>
          <a:p>
            <a:pPr lvl="1"/>
            <a:r>
              <a:rPr lang="fr-CH" dirty="0" smtClean="0"/>
              <a:t>Proof of Activity</a:t>
            </a:r>
          </a:p>
          <a:p>
            <a:pPr lvl="1"/>
            <a:r>
              <a:rPr lang="fr-CH" dirty="0" smtClean="0"/>
              <a:t>Consensus</a:t>
            </a:r>
          </a:p>
          <a:p>
            <a:pPr lvl="1"/>
            <a:r>
              <a:rPr lang="fr-CH" dirty="0" smtClean="0"/>
              <a:t>Communications</a:t>
            </a:r>
          </a:p>
          <a:p>
            <a:pPr lvl="1"/>
            <a:r>
              <a:rPr lang="fr-CH" dirty="0" smtClean="0"/>
              <a:t>Cryptographie</a:t>
            </a:r>
          </a:p>
          <a:p>
            <a:r>
              <a:rPr lang="fr-CH" dirty="0" smtClean="0"/>
              <a:t>Démos</a:t>
            </a:r>
          </a:p>
          <a:p>
            <a:pPr lvl="1"/>
            <a:r>
              <a:rPr lang="fr-CH" dirty="0" smtClean="0"/>
              <a:t>Communication avec </a:t>
            </a:r>
            <a:r>
              <a:rPr lang="fr-CH" dirty="0" err="1" smtClean="0"/>
              <a:t>WebRTC</a:t>
            </a:r>
            <a:endParaRPr lang="fr-CH" dirty="0" smtClean="0"/>
          </a:p>
          <a:p>
            <a:pPr lvl="1"/>
            <a:r>
              <a:rPr lang="fr-CH" dirty="0" smtClean="0"/>
              <a:t>Cryptographie avec librairies JS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D04B-3651-B642-A476-4A3FD0102357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Ce qui est fait (TB)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Principalement des recherches</a:t>
            </a:r>
          </a:p>
          <a:p>
            <a:pPr lvl="1"/>
            <a:r>
              <a:rPr lang="fr-CH" dirty="0" smtClean="0"/>
              <a:t>Consensus</a:t>
            </a:r>
          </a:p>
          <a:p>
            <a:pPr lvl="2"/>
            <a:r>
              <a:rPr lang="fr-CH" dirty="0" err="1" smtClean="0"/>
              <a:t>Ethereum</a:t>
            </a:r>
            <a:endParaRPr lang="fr-CH" dirty="0" smtClean="0"/>
          </a:p>
          <a:p>
            <a:pPr lvl="2"/>
            <a:r>
              <a:rPr lang="fr-CH" dirty="0" smtClean="0"/>
              <a:t>Public/</a:t>
            </a:r>
            <a:r>
              <a:rPr lang="fr-CH" dirty="0" err="1" smtClean="0"/>
              <a:t>Private</a:t>
            </a:r>
            <a:r>
              <a:rPr lang="fr-CH" dirty="0" smtClean="0"/>
              <a:t> block-</a:t>
            </a:r>
            <a:r>
              <a:rPr lang="fr-CH" dirty="0" err="1" smtClean="0"/>
              <a:t>chains</a:t>
            </a:r>
            <a:endParaRPr lang="fr-CH" dirty="0" smtClean="0"/>
          </a:p>
          <a:p>
            <a:pPr lvl="2"/>
            <a:r>
              <a:rPr lang="fr-CH" dirty="0" smtClean="0"/>
              <a:t>Tests clients</a:t>
            </a:r>
          </a:p>
          <a:p>
            <a:pPr lvl="2"/>
            <a:r>
              <a:rPr lang="fr-CH" dirty="0" smtClean="0"/>
              <a:t>Prise de contacte avec les </a:t>
            </a:r>
            <a:r>
              <a:rPr lang="fr-CH" dirty="0" err="1" smtClean="0"/>
              <a:t>developeurs</a:t>
            </a:r>
            <a:r>
              <a:rPr lang="fr-CH" dirty="0" smtClean="0"/>
              <a:t> JS</a:t>
            </a:r>
          </a:p>
          <a:p>
            <a:pPr lvl="1"/>
            <a:r>
              <a:rPr lang="fr-CH" dirty="0" smtClean="0"/>
              <a:t>Trust</a:t>
            </a:r>
          </a:p>
          <a:p>
            <a:r>
              <a:rPr lang="fr-CH" dirty="0" smtClean="0"/>
              <a:t>Démos</a:t>
            </a:r>
          </a:p>
          <a:p>
            <a:pPr lvl="1"/>
            <a:r>
              <a:rPr lang="fr-CH" dirty="0" err="1" smtClean="0"/>
              <a:t>Private</a:t>
            </a:r>
            <a:r>
              <a:rPr lang="fr-CH" dirty="0" smtClean="0"/>
              <a:t> </a:t>
            </a:r>
            <a:r>
              <a:rPr lang="fr-CH" dirty="0" err="1" smtClean="0"/>
              <a:t>Custering</a:t>
            </a:r>
            <a:r>
              <a:rPr lang="fr-CH" dirty="0" smtClean="0"/>
              <a:t> </a:t>
            </a:r>
            <a:r>
              <a:rPr lang="fr-CH" dirty="0" err="1" smtClean="0"/>
              <a:t>Ethereum</a:t>
            </a:r>
            <a:r>
              <a:rPr lang="fr-CH" dirty="0" smtClean="0"/>
              <a:t> </a:t>
            </a:r>
            <a:r>
              <a:rPr lang="fr-CH" dirty="0" err="1" smtClean="0"/>
              <a:t>nodes</a:t>
            </a:r>
            <a:r>
              <a:rPr lang="fr-CH" dirty="0" smtClean="0"/>
              <a:t> Docker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A393-C93D-7045-8FB3-3C5B222C257E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 faire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Démo Trust</a:t>
            </a:r>
          </a:p>
          <a:p>
            <a:r>
              <a:rPr lang="fr-CH" dirty="0" smtClean="0"/>
              <a:t>Stockage décentralisé</a:t>
            </a:r>
          </a:p>
          <a:p>
            <a:r>
              <a:rPr lang="fr-CH" dirty="0" smtClean="0"/>
              <a:t>Loi/Règles communautaires</a:t>
            </a:r>
          </a:p>
          <a:p>
            <a:r>
              <a:rPr lang="fr-CH" dirty="0" smtClean="0"/>
              <a:t>Data Tribunal</a:t>
            </a:r>
            <a:endParaRPr lang="fr-CH" dirty="0"/>
          </a:p>
          <a:p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1B96-F644-FF40-A3C6-10A940B2EA2B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9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 ?</a:t>
            </a:r>
            <a:endParaRPr lang="fr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068" y="2434129"/>
            <a:ext cx="4064000" cy="3365500"/>
          </a:xfrm>
        </p:spPr>
      </p:pic>
      <p:sp>
        <p:nvSpPr>
          <p:cNvPr id="5" name="TextBox 4"/>
          <p:cNvSpPr txBox="1"/>
          <p:nvPr/>
        </p:nvSpPr>
        <p:spPr>
          <a:xfrm>
            <a:off x="6618068" y="5498577"/>
            <a:ext cx="1244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smtClean="0"/>
              <a:t>Source: </a:t>
            </a:r>
            <a:r>
              <a:rPr lang="fr-CH" sz="1000" dirty="0" err="1" smtClean="0"/>
              <a:t>starwars</a:t>
            </a:r>
            <a:r>
              <a:rPr lang="fr-CH" sz="1000" dirty="0" smtClean="0"/>
              <a:t> 7</a:t>
            </a:r>
            <a:endParaRPr lang="fr-CH" sz="1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3322-C001-B74C-A197-5588AC10CBB9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97</TotalTime>
  <Words>278</Words>
  <Application>Microsoft Macintosh PowerPoint</Application>
  <PresentationFormat>On-screen Show (4:3)</PresentationFormat>
  <Paragraphs>84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Trebuchet MS</vt:lpstr>
      <vt:lpstr>Arial</vt:lpstr>
      <vt:lpstr>Berlin</vt:lpstr>
      <vt:lpstr>OverClouds</vt:lpstr>
      <vt:lpstr>But</vt:lpstr>
      <vt:lpstr>Big Picture</vt:lpstr>
      <vt:lpstr>Technologies</vt:lpstr>
      <vt:lpstr>Architecture</vt:lpstr>
      <vt:lpstr>Ce qui est fait (TP)</vt:lpstr>
      <vt:lpstr>Ce qui est fait (TB)</vt:lpstr>
      <vt:lpstr>A faire</vt:lpstr>
      <vt:lpstr>Questions ?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 Clouds</dc:title>
  <dc:creator>Romain Claret</dc:creator>
  <cp:lastModifiedBy>Romain Claret</cp:lastModifiedBy>
  <cp:revision>18</cp:revision>
  <dcterms:created xsi:type="dcterms:W3CDTF">2016-06-15T09:09:57Z</dcterms:created>
  <dcterms:modified xsi:type="dcterms:W3CDTF">2016-06-15T10:47:06Z</dcterms:modified>
</cp:coreProperties>
</file>