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1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smtClean="0"/>
              <a:t>5/13/16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53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5/13/16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4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5/13/16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5/13/16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0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5/13/16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864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5/13/16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0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5/13/16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0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5/13/16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6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5/13/16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23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5/13/16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5/13/16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3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5/13/16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5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wiger/jsmodem" TargetMode="External"/><Relationship Id="rId4" Type="http://schemas.openxmlformats.org/officeDocument/2006/relationships/hyperlink" Target="http://s-macke.github.io/jor1k/demos/main.html" TargetMode="External"/><Relationship Id="rId5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py.sh/v86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evskaya/jslinux-deobfuscated" TargetMode="External"/><Relationship Id="rId3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jsLinux</a:t>
            </a:r>
            <a:r>
              <a:rPr lang="en-US" dirty="0" smtClean="0"/>
              <a:t> +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best way to fail a lab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766" y="436099"/>
            <a:ext cx="3186332" cy="318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Fabrice </a:t>
            </a:r>
            <a:r>
              <a:rPr lang="fr-FR" dirty="0" err="1" smtClean="0"/>
              <a:t>Bellard</a:t>
            </a:r>
            <a:r>
              <a:rPr lang="fr-FR" dirty="0" smtClean="0"/>
              <a:t> est un génie</a:t>
            </a:r>
          </a:p>
          <a:p>
            <a:r>
              <a:rPr lang="fr-FR" dirty="0" smtClean="0"/>
              <a:t>Émulateur QEMU dans le browser</a:t>
            </a:r>
          </a:p>
          <a:p>
            <a:r>
              <a:rPr lang="fr-FR" dirty="0" err="1" smtClean="0"/>
              <a:t>Javascript</a:t>
            </a:r>
            <a:endParaRPr lang="fr-FR" dirty="0" smtClean="0"/>
          </a:p>
          <a:p>
            <a:r>
              <a:rPr lang="fr-FR" dirty="0" smtClean="0"/>
              <a:t>Network</a:t>
            </a:r>
          </a:p>
          <a:p>
            <a:r>
              <a:rPr lang="fr-FR" dirty="0" smtClean="0"/>
              <a:t>Interactivité avec le monde externe</a:t>
            </a:r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360" y="2954216"/>
            <a:ext cx="3791242" cy="379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4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Tentatives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Websockets</a:t>
            </a:r>
            <a:endParaRPr lang="en-US" dirty="0" smtClean="0"/>
          </a:p>
          <a:p>
            <a:r>
              <a:rPr lang="en-US" dirty="0" err="1" smtClean="0"/>
              <a:t>WebRTC</a:t>
            </a:r>
            <a:endParaRPr lang="en-US" dirty="0" smtClean="0"/>
          </a:p>
          <a:p>
            <a:r>
              <a:rPr lang="en-US" dirty="0" smtClean="0"/>
              <a:t>PPTP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38" y="2377441"/>
            <a:ext cx="5438646" cy="42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6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Echec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 sources </a:t>
            </a:r>
            <a:r>
              <a:rPr lang="en-US" dirty="0" err="1" smtClean="0"/>
              <a:t>donnent</a:t>
            </a:r>
            <a:r>
              <a:rPr lang="en-US" dirty="0" smtClean="0"/>
              <a:t> un kernel panic</a:t>
            </a:r>
          </a:p>
          <a:p>
            <a:r>
              <a:rPr lang="en-US" dirty="0" smtClean="0"/>
              <a:t>Par design la communication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bloquée</a:t>
            </a:r>
            <a:r>
              <a:rPr lang="en-US" dirty="0" smtClean="0"/>
              <a:t> inter machines</a:t>
            </a:r>
          </a:p>
          <a:p>
            <a:r>
              <a:rPr lang="en-US" dirty="0" smtClean="0"/>
              <a:t>Les machines ne </a:t>
            </a:r>
            <a:r>
              <a:rPr lang="en-US" dirty="0" err="1" smtClean="0"/>
              <a:t>peuvent</a:t>
            </a:r>
            <a:r>
              <a:rPr lang="en-US" dirty="0" smtClean="0"/>
              <a:t> que </a:t>
            </a:r>
            <a:r>
              <a:rPr lang="en-US" dirty="0" err="1" smtClean="0"/>
              <a:t>communiquer</a:t>
            </a:r>
            <a:r>
              <a:rPr lang="en-US" dirty="0" smtClean="0"/>
              <a:t> avec </a:t>
            </a:r>
            <a:r>
              <a:rPr lang="en-US" dirty="0" err="1" smtClean="0"/>
              <a:t>leur</a:t>
            </a:r>
            <a:r>
              <a:rPr lang="en-US" dirty="0" smtClean="0"/>
              <a:t> h</a:t>
            </a:r>
            <a:r>
              <a:rPr lang="fr-CH" dirty="0" smtClean="0"/>
              <a:t>ôte</a:t>
            </a:r>
          </a:p>
          <a:p>
            <a:r>
              <a:rPr lang="en-US" dirty="0" smtClean="0"/>
              <a:t>Les </a:t>
            </a:r>
            <a:r>
              <a:rPr lang="en-US" dirty="0" err="1" smtClean="0"/>
              <a:t>protocoles</a:t>
            </a:r>
            <a:r>
              <a:rPr lang="en-US" dirty="0" smtClean="0"/>
              <a:t> de transport ne </a:t>
            </a:r>
            <a:r>
              <a:rPr lang="en-US" dirty="0" err="1" smtClean="0"/>
              <a:t>sont</a:t>
            </a:r>
            <a:r>
              <a:rPr lang="en-US" dirty="0" smtClean="0"/>
              <a:t> pas </a:t>
            </a:r>
            <a:r>
              <a:rPr lang="en-US" dirty="0" err="1" smtClean="0"/>
              <a:t>supportés</a:t>
            </a:r>
            <a:r>
              <a:rPr lang="en-US" dirty="0" smtClean="0"/>
              <a:t>, car </a:t>
            </a:r>
            <a:r>
              <a:rPr lang="en-US" dirty="0" err="1" smtClean="0"/>
              <a:t>aucune</a:t>
            </a:r>
            <a:r>
              <a:rPr lang="en-US" dirty="0" smtClean="0"/>
              <a:t> information native TCP </a:t>
            </a:r>
            <a:r>
              <a:rPr lang="en-US" dirty="0" err="1" smtClean="0"/>
              <a:t>ou</a:t>
            </a:r>
            <a:r>
              <a:rPr lang="en-US" dirty="0" smtClean="0"/>
              <a:t> UDP ne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transmises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cause de restriction </a:t>
            </a:r>
            <a:r>
              <a:rPr lang="en-US" dirty="0" err="1" smtClean="0"/>
              <a:t>d’APIs</a:t>
            </a:r>
            <a:r>
              <a:rPr lang="en-US" dirty="0" smtClean="0"/>
              <a:t> et de </a:t>
            </a:r>
            <a:r>
              <a:rPr lang="en-US" dirty="0" err="1" smtClean="0"/>
              <a:t>sécurités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144" y="4614020"/>
            <a:ext cx="3024163" cy="201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4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Mais</a:t>
            </a:r>
            <a:r>
              <a:rPr lang="en-US" dirty="0" smtClean="0"/>
              <a:t>, </a:t>
            </a:r>
            <a:r>
              <a:rPr lang="en-US" dirty="0" err="1" smtClean="0"/>
              <a:t>ça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r>
              <a:rPr lang="en-US" dirty="0" smtClean="0"/>
              <a:t> déjà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http://copy.sh/v86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u="sng" dirty="0">
                <a:hlinkClick r:id="rId3"/>
              </a:rPr>
              <a:t>https://</a:t>
            </a:r>
            <a:r>
              <a:rPr lang="en-US" u="sng" dirty="0" smtClean="0">
                <a:hlinkClick r:id="rId3"/>
              </a:rPr>
              <a:t>github.com/ewiger/jsmodem</a:t>
            </a:r>
            <a:endParaRPr lang="en-US" u="sng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s-macke.github.io/jor1k/demos/main.html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13" y="3398838"/>
            <a:ext cx="74961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8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Mention honorable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jsLinux</a:t>
            </a:r>
            <a:r>
              <a:rPr lang="en-US" dirty="0" smtClean="0"/>
              <a:t> </a:t>
            </a:r>
            <a:r>
              <a:rPr lang="en-US" dirty="0" err="1" smtClean="0"/>
              <a:t>deobfuscated</a:t>
            </a:r>
            <a:endParaRPr lang="en-US" dirty="0" smtClean="0"/>
          </a:p>
          <a:p>
            <a:r>
              <a:rPr lang="en-US" u="sng" dirty="0">
                <a:hlinkClick r:id="rId2"/>
              </a:rPr>
              <a:t>https://github.com/levskaya/jslinux-deobfuscated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27" y="2810021"/>
            <a:ext cx="3879166" cy="387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9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LFS?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1828800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53146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69" y="2598539"/>
            <a:ext cx="3048000" cy="2524125"/>
          </a:xfrm>
        </p:spPr>
      </p:pic>
    </p:spTree>
    <p:extLst>
      <p:ext uri="{BB962C8B-B14F-4D97-AF65-F5344CB8AC3E}">
        <p14:creationId xmlns:p14="http://schemas.microsoft.com/office/powerpoint/2010/main" val="182966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107</TotalTime>
  <Words>113</Words>
  <Application>Microsoft Macintosh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Schoolbook</vt:lpstr>
      <vt:lpstr>Wingdings 2</vt:lpstr>
      <vt:lpstr>Arial</vt:lpstr>
      <vt:lpstr>View</vt:lpstr>
      <vt:lpstr>jsLinux + network</vt:lpstr>
      <vt:lpstr>Concept</vt:lpstr>
      <vt:lpstr>Tentatives</vt:lpstr>
      <vt:lpstr>Echec</vt:lpstr>
      <vt:lpstr>Mais, ça existe déjà</vt:lpstr>
      <vt:lpstr>Mention honorable</vt:lpstr>
      <vt:lpstr>Automated LFS?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jsLinux + network</dc:title>
  <dc:creator>Romain Claret</dc:creator>
  <cp:lastModifiedBy>Romain Claret</cp:lastModifiedBy>
  <cp:revision>6</cp:revision>
  <cp:lastPrinted>2016-05-13T09:49:12Z</cp:lastPrinted>
  <dcterms:created xsi:type="dcterms:W3CDTF">2016-05-13T02:50:29Z</dcterms:created>
  <dcterms:modified xsi:type="dcterms:W3CDTF">2016-05-13T09:51:11Z</dcterms:modified>
</cp:coreProperties>
</file>