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sldIdLst>
    <p:sldId id="27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58" r:id="rId17"/>
    <p:sldId id="26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0"/>
          </p14:sldIdLst>
        </p14:section>
        <p14:section name="Appendix: Image Descriptions for Unsighted Students" id="{9E859B0B-078E-463E-89A6-21C20DD280C4}">
          <p14:sldIdLst>
            <p14:sldId id="258"/>
            <p14:sldId id="26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  <p:cmAuthor id="2" name="Ciporen, Laura" initials="CL [2]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howGuides="1">
      <p:cViewPr varScale="1">
        <p:scale>
          <a:sx n="79" d="100"/>
          <a:sy n="79" d="100"/>
        </p:scale>
        <p:origin x="852" y="68"/>
      </p:cViewPr>
      <p:guideLst>
        <p:guide pos="3264"/>
        <p:guide orient="horz" pos="2256"/>
        <p:guide pos="5640"/>
      </p:guideLst>
    </p:cSldViewPr>
  </p:slideViewPr>
  <p:outlineViewPr>
    <p:cViewPr>
      <p:scale>
        <a:sx n="66" d="100"/>
        <a:sy n="66" d="100"/>
      </p:scale>
      <p:origin x="0" y="-4278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 descr="McGraw-Hill Education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_odt_hyperlink" Type="http://schemas.openxmlformats.org/officeDocument/2006/relationships/hyperlink" Target="https://www.onlinedoctranslator.com/zh-CN/?utm_source=onlinedoctranslator&amp;utm_medium=pptx&amp;utm_campaign=attribution" TargetMode="External"/><Relationship Id="r_odt_logo" Type="http://schemas.openxmlformats.org/officeDocument/2006/relationships/image" Target="../media/odt_attribution_logo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第5章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软件工程的人性化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第一部分 - 软件流程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BF32-B42F-470F-B1EE-DD2931D140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9"/>
            <a:ext cx="9144000" cy="379562"/>
          </a:xfrm>
        </p:spPr>
        <p:txBody>
          <a:bodyPr/>
          <a:lstStyle/>
          <a:p>
            <a:pPr defTabSz="457200" rtl="0" algn="l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麦格劳·希尔。版权所有。仅授权教师在课堂上使用。</a:t>
            </a:r>
          </a:p>
          <a:p>
            <a:pPr defTabSz="457200" rtl="0" algn="l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未经 McGraw Hill 事先书面同意，不得复制或进一步分发。</a:t>
            </a:r>
          </a:p>
        </p:txBody>
      </p:sp>
      <p:pic>
        <p:nvPicPr>
          <p:cNvPr id="4" name="Picture Placeholder 3" descr="Software Engineering-A Practitioner's Approach, 9e by Roger S. Pressman and Bruce R. Maxim">
            <a:extLst>
              <a:ext uri="{FF2B5EF4-FFF2-40B4-BE49-F238E27FC236}">
                <a16:creationId xmlns:a16="http://schemas.microsoft.com/office/drawing/2014/main" id="{F931430B-C7B5-4B32-83F1-F94512FA59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" b="2502"/>
          <a:stretch>
            <a:fillRect/>
          </a:stretch>
        </p:blipFill>
        <p:spPr>
          <a:xfrm>
            <a:off x="4438835" y="1175021"/>
            <a:ext cx="4229100" cy="497645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从英语翻译成中文(简体)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_odt_hyperlink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_odt_logo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9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7328"/>
            <a:ext cx="8458200" cy="993554"/>
          </a:xfrm>
        </p:spPr>
        <p:txBody>
          <a:bodyPr>
            <a:noAutofit/>
          </a:bodyPr>
          <a:lstStyle/>
          <a:p>
            <a:pPr rtl="0" algn="l"/>
            <a:r>
              <a:rPr 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影响全球软件开发团队的因素</a:t>
            </a:r>
          </a:p>
        </p:txBody>
      </p:sp>
      <p:pic>
        <p:nvPicPr>
          <p:cNvPr id="6" name="Picture 5" descr="A diagram shows factors like distance, barriers and communication among others which affect global software development teams. ">
            <a:extLst>
              <a:ext uri="{FF2B5EF4-FFF2-40B4-BE49-F238E27FC236}">
                <a16:creationId xmlns:a16="http://schemas.microsoft.com/office/drawing/2014/main" id="{FB3EC514-0187-458D-9142-18D2CB1D8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9" y="1338406"/>
            <a:ext cx="7816580" cy="431541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27403" y="6324599"/>
            <a:ext cx="2889193" cy="218243"/>
          </a:xfrm>
        </p:spPr>
        <p:txBody>
          <a:bodyPr/>
          <a:lstStyle/>
          <a:p>
            <a:pPr rtl="0" algn="l"/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访问幻灯片图像的替代文本。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1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92C4D4-C867-4E2F-BF62-33A518B4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noProof="0" dirty="0"/>
              <a:t>主要内容结束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0F02A-B1AC-4A6F-B7C6-6A288F03C2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rtl="0" algn="l"/>
            <a:r>
              <a:rPr lang="en-US" dirty="0"/>
              <a:t>© 2020 麦格劳-希尔教育。版权所有。仅授权教师在课堂上使用。</a:t>
            </a:r>
          </a:p>
          <a:p>
            <a:pPr lvl="0" rtl="0" algn="l"/>
            <a:r>
              <a:rPr lang="en-US" dirty="0"/>
              <a:t>未经麦格劳-希尔教育集团事先书面同意，不得复制或进一步分发。</a:t>
            </a:r>
          </a:p>
        </p:txBody>
      </p:sp>
    </p:spTree>
    <p:extLst>
      <p:ext uri="{BB962C8B-B14F-4D97-AF65-F5344CB8AC3E}">
        <p14:creationId xmlns:p14="http://schemas.microsoft.com/office/powerpoint/2010/main" val="108048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140-A63B-4D20-A758-54BAF6E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无障碍内容：图像的文本替代品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5C4E0-2E36-443B-B4C4-06FC04FDC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0869"/>
            <a:ext cx="8458200" cy="746472"/>
          </a:xfrm>
        </p:spPr>
        <p:txBody>
          <a:bodyPr>
            <a:noAutofit/>
          </a:bodyPr>
          <a:lstStyle/>
          <a:p>
            <a:pPr rtl="0" algn="l"/>
            <a:r>
              <a:rPr lang="en-US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软件工程的行为模型</a:t>
            </a:r>
            <a:r>
              <a:rPr lang="en-US" sz="3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文本替代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返回包含图像的父幻灯片。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图显示了软件工程的行为模型。模型层次从下到上依次为：个人、团队、项目、公司、商业环境。通过所有级别后，将问题引入到作为软件的单独结果中。个体水平由认知和动机组成。项目和团队具有群体动力。公司和商业环境属于组织行为范围。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0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返回包含图像的父幻灯片。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0869"/>
            <a:ext cx="8458200" cy="746472"/>
          </a:xfrm>
        </p:spPr>
        <p:txBody>
          <a:bodyPr>
            <a:noAutofit/>
          </a:bodyPr>
          <a:lstStyle/>
          <a:p>
            <a:pPr rtl="0" algn="l"/>
            <a:r>
              <a:rPr lang="en-US" sz="3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影响全球软件开发团队的因素 – 文本替代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返回包含图像的父幻灯片。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图显示了影响全球软件开发团队的因素。这些因素包括距离、障碍和复杂性、沟通、协作和协调。距离带来了障碍和复杂性，使沟通变得复杂，并强调了协调的需要。沟通促进协作，协作提高协调。协调减少了障碍和复杂性，从而削弱了沟通。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0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返回包含图像的父幻灯片。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35646"/>
            <a:ext cx="8458200" cy="616919"/>
          </a:xfrm>
        </p:spPr>
        <p:txBody>
          <a:bodyPr>
            <a:noAutofit/>
          </a:bodyPr>
          <a:lstStyle/>
          <a:p>
            <a:pPr rtl="0" algn="l"/>
            <a:r>
              <a:rPr 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成功软件工程师的特质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个人责任感。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敏锐地意识到团队成员和利益相关者的需求。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对设计缺陷非常诚实，并提出建设性的批评。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在压力下有韧性。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公平感增强。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注重细节。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根据当前情况务实地调整软件工程实践。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8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 algn="l"/>
            <a:r>
              <a:rPr 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软件工程的行为模型</a:t>
            </a:r>
          </a:p>
        </p:txBody>
      </p:sp>
      <p:pic>
        <p:nvPicPr>
          <p:cNvPr id="5" name="Picture 4" descr="A diagram shows a behavior model for software engineering which starts with a problem and ends with a software. ">
            <a:extLst>
              <a:ext uri="{FF2B5EF4-FFF2-40B4-BE49-F238E27FC236}">
                <a16:creationId xmlns:a16="http://schemas.microsoft.com/office/drawing/2014/main" id="{52A68BD4-0C22-4062-BCEB-40BD9AE30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3"/>
          <a:stretch/>
        </p:blipFill>
        <p:spPr>
          <a:xfrm>
            <a:off x="2517704" y="1201336"/>
            <a:ext cx="4108592" cy="42402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F2AD4-DA7F-4991-BEB3-BA44C06387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5509688"/>
            <a:ext cx="8458200" cy="678611"/>
          </a:xfrm>
        </p:spPr>
        <p:txBody>
          <a:bodyPr>
            <a:normAutofit/>
          </a:bodyPr>
          <a:lstStyle/>
          <a:p>
            <a:pPr rtl="0" algn="l"/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资料来源：改编自 Curtis、Bill 和 Walz、Diane，“大编程心理学：团队和组织行为”，编程心理学，学术出版社，19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C2ABD2-C8B7-431C-8AA1-F13BD668E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3978" y="6324600"/>
            <a:ext cx="2916043" cy="228600"/>
          </a:xfrm>
        </p:spPr>
        <p:txBody>
          <a:bodyPr/>
          <a:lstStyle/>
          <a:p>
            <a:pPr rtl="0" algn="l"/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访问幻灯片图像的替代文本。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有效的软件团队属性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61820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目的感。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参与感。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信任感。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进步感。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团队成员技能的多样性。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团队毒性的症状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79320"/>
            <a:ext cx="8458200" cy="4688694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疯狂的工作氛围，团队成员浪费精力并失去对工作目标的关注。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高度的挫败感会导致团队成员之间产生摩擦。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支离破碎或协调不善的软件流程模型成为实现目标的障碍。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团队角色定义不明确，导致缺乏责任感和相互指责。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持续和反复的失败会导致信心丧失和士气低落。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9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 algn="l"/>
            <a:r>
              <a:rPr 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影响团队结构的项目因素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78912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问题要解决的难度。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结果程序大小（以代码行或功能点为单位）。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团队在一起的时间（团队生命周期）。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问题可以模块化的程度。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所构建系统所需的质量和可靠性。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交货日期的严格性。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项目所需的沟通程度。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6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敏捷团队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782542"/>
          </a:xfrm>
        </p:spPr>
        <p:txBody>
          <a:bodyPr vert="horz" lIns="91440" tIns="45720" rIns="91440" bIns="45720" rtlCol="0">
            <a:noAutofit/>
          </a:bodyPr>
          <a:lstStyle/>
          <a:p>
            <a:pPr rtl="0" algn="l">
              <a:defRPr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强调个人能力与团队协作作为关键的成功因素。</a:t>
            </a:r>
          </a:p>
          <a:p>
            <a:pPr rtl="0" algn="l">
              <a:defRPr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人胜过过程，政治也可以胜过人。</a:t>
            </a:r>
          </a:p>
          <a:p>
            <a:pPr rtl="0" algn="l">
              <a:defRPr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敏捷团队是自组织的，具有多种结构。</a:t>
            </a:r>
          </a:p>
          <a:p>
            <a:pPr marL="291600" lvl="3" indent="-291600" rtl="0" algn="l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适应性团队结构。</a:t>
            </a:r>
          </a:p>
          <a:p>
            <a:pPr marL="291600" lvl="3" indent="-291600" rtl="0" algn="l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显着的自主权。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4101979"/>
            <a:ext cx="8458200" cy="1734799"/>
          </a:xfrm>
        </p:spPr>
        <p:txBody>
          <a:bodyPr>
            <a:normAutofit/>
          </a:bodyPr>
          <a:lstStyle/>
          <a:p>
            <a:pPr rtl="0" algn="l">
              <a:defRPr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开发人员和利益相关者之间的沟通很重要（考虑将客户代表添加到团队中）。</a:t>
            </a:r>
          </a:p>
          <a:p>
            <a:pPr rtl="0" algn="l">
              <a:defRPr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规划保持在最低限度，并且仅受业务需求和组织标准的约束。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1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社交媒体的影响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90009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围绕软件开发的社会流程是</a:t>
            </a:r>
            <a:r>
              <a:rPr lang="en-US" sz="24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高度依赖</a:t>
            </a:r>
            <a:r>
              <a:rPr lang="en-US" altLang="zh-CN" sz="24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耳鼻喉科</a:t>
            </a:r>
            <a:r>
              <a:rPr lang="en-US" sz="24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工程师与具有相似目标和互补技能的个人建立联系的能力。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随着团队规模的扩大或团队地理位置的分散，社交网络工具的价值也会随之增长。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使用社交媒体进行软件工程工作时，不应忽视隐私和安全问题。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必须权衡社交媒体的好处与不受控制地披露专有信息的威胁。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7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团队决策的复杂性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98555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问题的复杂性。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与决策相关的不确定性和风险。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与决策相关的工作会对另一个项目对象产生意想不到的影响（意外后果法则）。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对问题的不同看法导致对前进道路的不同结论。</a:t>
            </a:r>
          </a:p>
          <a:p>
            <a:pPr marL="291600" indent="-291600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全球软件团队面临着与协作、协调和沟通困难相关的额外挑战。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 algn="l"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7402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233</TotalTime>
  <Words>784</Words>
  <Application>Microsoft Office PowerPoint</Application>
  <PresentationFormat>全屏显示(4:3)</PresentationFormat>
  <Paragraphs>81</Paragraphs>
  <Slides>14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Chapter 5</vt:lpstr>
      <vt:lpstr>Traits of Successful Software Engineers</vt:lpstr>
      <vt:lpstr>Behavior Model for Software Engineering</vt:lpstr>
      <vt:lpstr>Effective Software Team Attributes</vt:lpstr>
      <vt:lpstr>Symptoms of Team Toxicity</vt:lpstr>
      <vt:lpstr>Project Factors Affecting Team Structure</vt:lpstr>
      <vt:lpstr>Agile Teams</vt:lpstr>
      <vt:lpstr>Impact of Social Media</vt:lpstr>
      <vt:lpstr>Team Decision Making Complications</vt:lpstr>
      <vt:lpstr>Factors Affecting Global Software Development Teams</vt:lpstr>
      <vt:lpstr>End of Main Content</vt:lpstr>
      <vt:lpstr>Accessibility Content: Text Alternatives for Images</vt:lpstr>
      <vt:lpstr>Behavior Model for Software Engineering – Text Alternative</vt:lpstr>
      <vt:lpstr>Factors Affecting Global Software Development Teams – Text Alternative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海宁 张</cp:lastModifiedBy>
  <cp:revision>45</cp:revision>
  <dcterms:created xsi:type="dcterms:W3CDTF">2019-01-22T22:04:31Z</dcterms:created>
  <dcterms:modified xsi:type="dcterms:W3CDTF">2023-09-20T01:46:42Z</dcterms:modified>
</cp:coreProperties>
</file>