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0" r:id="rId3"/>
  </p:sldMasterIdLst>
  <p:notesMasterIdLst>
    <p:notesMasterId r:id="rId8"/>
  </p:notesMasterIdLst>
  <p:handoutMasterIdLst>
    <p:handoutMasterId r:id="rId56"/>
  </p:handoutMasterIdLst>
  <p:sldIdLst>
    <p:sldId id="1103" r:id="rId4"/>
    <p:sldId id="1613" r:id="rId5"/>
    <p:sldId id="1612" r:id="rId6"/>
    <p:sldId id="1569" r:id="rId7"/>
    <p:sldId id="1570" r:id="rId9"/>
    <p:sldId id="1409" r:id="rId10"/>
    <p:sldId id="1412" r:id="rId11"/>
    <p:sldId id="1413" r:id="rId12"/>
    <p:sldId id="1414" r:id="rId13"/>
    <p:sldId id="1415" r:id="rId14"/>
    <p:sldId id="1416" r:id="rId15"/>
    <p:sldId id="1417" r:id="rId16"/>
    <p:sldId id="1418" r:id="rId17"/>
    <p:sldId id="1419" r:id="rId18"/>
    <p:sldId id="1420" r:id="rId19"/>
    <p:sldId id="1421" r:id="rId20"/>
    <p:sldId id="1422" r:id="rId21"/>
    <p:sldId id="1423" r:id="rId22"/>
    <p:sldId id="1575" r:id="rId23"/>
    <p:sldId id="1616" r:id="rId24"/>
    <p:sldId id="1577" r:id="rId25"/>
    <p:sldId id="1578" r:id="rId26"/>
    <p:sldId id="1579" r:id="rId27"/>
    <p:sldId id="1438" r:id="rId28"/>
    <p:sldId id="1425" r:id="rId29"/>
    <p:sldId id="1426" r:id="rId30"/>
    <p:sldId id="1427" r:id="rId31"/>
    <p:sldId id="1428" r:id="rId32"/>
    <p:sldId id="1429" r:id="rId33"/>
    <p:sldId id="1430" r:id="rId34"/>
    <p:sldId id="1431" r:id="rId35"/>
    <p:sldId id="1432" r:id="rId36"/>
    <p:sldId id="1433" r:id="rId37"/>
    <p:sldId id="1662" r:id="rId38"/>
    <p:sldId id="1615" r:id="rId39"/>
    <p:sldId id="1614" r:id="rId40"/>
    <p:sldId id="1611" r:id="rId41"/>
    <p:sldId id="1599" r:id="rId42"/>
    <p:sldId id="1600" r:id="rId43"/>
    <p:sldId id="1601" r:id="rId44"/>
    <p:sldId id="1602" r:id="rId45"/>
    <p:sldId id="1603" r:id="rId46"/>
    <p:sldId id="1604" r:id="rId47"/>
    <p:sldId id="1605" r:id="rId48"/>
    <p:sldId id="1606" r:id="rId49"/>
    <p:sldId id="1607" r:id="rId50"/>
    <p:sldId id="1608" r:id="rId51"/>
    <p:sldId id="1609" r:id="rId52"/>
    <p:sldId id="1610" r:id="rId53"/>
    <p:sldId id="1617" r:id="rId54"/>
    <p:sldId id="645" r:id="rId55"/>
  </p:sldIdLst>
  <p:sldSz cx="9144000" cy="6858000" type="screen4x3"/>
  <p:notesSz cx="7099300" cy="10234295"/>
  <p:custDataLst>
    <p:tags r:id="rId60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F7FB"/>
    <a:srgbClr val="45B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892" autoAdjust="0"/>
  </p:normalViewPr>
  <p:slideViewPr>
    <p:cSldViewPr snapToGrid="0" showGuides="1">
      <p:cViewPr varScale="1">
        <p:scale>
          <a:sx n="91" d="100"/>
          <a:sy n="91" d="100"/>
        </p:scale>
        <p:origin x="2082" y="90"/>
      </p:cViewPr>
      <p:guideLst>
        <p:guide orient="horz" pos="21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0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0" Type="http://schemas.openxmlformats.org/officeDocument/2006/relationships/tags" Target="tags/tag85.xml"/><Relationship Id="rId6" Type="http://schemas.openxmlformats.org/officeDocument/2006/relationships/slide" Target="slides/slide3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handoutMaster" Target="handoutMasters/handoutMaster1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 rtl="0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 rtl="0"/>
            <a:fld id="{B92A6522-3294-4881-9BB3-66FAD3B535D5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 rtl="0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 rtl="0"/>
            <a:fld id="{B78FE58C-C1A6-4C4C-90C2-B7F5B0504B2D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 rtl="0"/>
            <a:fld id="{13947666-27B0-4F0D-BA3A-14969DEE0567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8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0800" y="9442450"/>
            <a:ext cx="2951163" cy="496888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292" name="Rectangle 3"/>
          <p:cNvSpPr>
            <a:spLocks noGrp="1"/>
          </p:cNvSpPr>
          <p:nvPr>
            <p:ph type="body" idx="1"/>
          </p:nvPr>
        </p:nvSpPr>
        <p:spPr>
          <a:xfrm>
            <a:off x="681038" y="4721225"/>
            <a:ext cx="5449887" cy="44719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225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62388" y="9331325"/>
            <a:ext cx="2954337" cy="492125"/>
          </a:xfrm>
          <a:prstGeom prst="rect">
            <a:avLst/>
          </a:prstGeom>
          <a:noFill/>
          <a:ln w="12700">
            <a:noFill/>
          </a:ln>
        </p:spPr>
        <p:txBody>
          <a:bodyPr lIns="95076" tIns="47537" rIns="95076" bIns="47537" anchor="b"/>
          <a:p>
            <a:pPr lvl="0" algn="r" defTabSz="949325">
              <a:spcBef>
                <a:spcPct val="0"/>
              </a:spcBef>
              <a:buClr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1325"/>
            <a:ext cx="2954337" cy="492125"/>
          </a:xfrm>
          <a:prstGeom prst="rect">
            <a:avLst/>
          </a:prstGeom>
          <a:noFill/>
          <a:ln w="12700">
            <a:noFill/>
          </a:ln>
        </p:spPr>
        <p:txBody>
          <a:bodyPr lIns="95076" tIns="47537" rIns="95076" bIns="47537" anchor="b"/>
          <a:p>
            <a:pPr lvl="0" algn="r" defTabSz="949325">
              <a:spcBef>
                <a:spcPct val="0"/>
              </a:spcBef>
              <a:buClr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1325"/>
            <a:ext cx="2954337" cy="492125"/>
          </a:xfrm>
          <a:prstGeom prst="rect">
            <a:avLst/>
          </a:prstGeom>
          <a:noFill/>
          <a:ln w="12700">
            <a:noFill/>
          </a:ln>
        </p:spPr>
        <p:txBody>
          <a:bodyPr lIns="95076" tIns="47537" rIns="95076" bIns="47537" anchor="b"/>
          <a:p>
            <a:pPr lvl="0" algn="r" defTabSz="949325">
              <a:spcBef>
                <a:spcPct val="0"/>
              </a:spcBef>
              <a:buClr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1325"/>
            <a:ext cx="2954337" cy="492125"/>
          </a:xfrm>
          <a:prstGeom prst="rect">
            <a:avLst/>
          </a:prstGeom>
          <a:noFill/>
          <a:ln w="12700">
            <a:noFill/>
          </a:ln>
        </p:spPr>
        <p:txBody>
          <a:bodyPr lIns="95076" tIns="47537" rIns="95076" bIns="47537" anchor="b"/>
          <a:p>
            <a:pPr lvl="0" algn="r" defTabSz="949325">
              <a:spcBef>
                <a:spcPct val="0"/>
              </a:spcBef>
              <a:buClr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1325"/>
            <a:ext cx="2954337" cy="492125"/>
          </a:xfrm>
          <a:prstGeom prst="rect">
            <a:avLst/>
          </a:prstGeom>
          <a:noFill/>
          <a:ln w="12700">
            <a:noFill/>
          </a:ln>
        </p:spPr>
        <p:txBody>
          <a:bodyPr lIns="95076" tIns="47537" rIns="95076" bIns="47537" anchor="b"/>
          <a:p>
            <a:pPr lvl="0" algn="r" defTabSz="949325">
              <a:spcBef>
                <a:spcPct val="0"/>
              </a:spcBef>
              <a:buClr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1325"/>
            <a:ext cx="2954337" cy="492125"/>
          </a:xfrm>
          <a:prstGeom prst="rect">
            <a:avLst/>
          </a:prstGeom>
          <a:noFill/>
          <a:ln w="12700">
            <a:noFill/>
          </a:ln>
        </p:spPr>
        <p:txBody>
          <a:bodyPr lIns="95076" tIns="47537" rIns="95076" bIns="47537" anchor="b"/>
          <a:p>
            <a:pPr lvl="0" algn="r" defTabSz="949325">
              <a:spcBef>
                <a:spcPct val="0"/>
              </a:spcBef>
              <a:buClr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1325"/>
            <a:ext cx="2954337" cy="492125"/>
          </a:xfrm>
          <a:prstGeom prst="rect">
            <a:avLst/>
          </a:prstGeom>
          <a:noFill/>
          <a:ln w="12700">
            <a:noFill/>
          </a:ln>
        </p:spPr>
        <p:txBody>
          <a:bodyPr lIns="95076" tIns="47537" rIns="95076" bIns="47537" anchor="b"/>
          <a:p>
            <a:pPr lvl="0" algn="r" defTabSz="949325">
              <a:spcBef>
                <a:spcPct val="0"/>
              </a:spcBef>
              <a:buClr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1325"/>
            <a:ext cx="2954337" cy="492125"/>
          </a:xfrm>
          <a:prstGeom prst="rect">
            <a:avLst/>
          </a:prstGeom>
          <a:noFill/>
          <a:ln w="12700">
            <a:noFill/>
          </a:ln>
        </p:spPr>
        <p:txBody>
          <a:bodyPr lIns="95076" tIns="47537" rIns="95076" bIns="47537" anchor="b"/>
          <a:p>
            <a:pPr lvl="0" algn="r" defTabSz="949325">
              <a:spcBef>
                <a:spcPct val="0"/>
              </a:spcBef>
              <a:buClr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0800" y="9442450"/>
            <a:ext cx="2951163" cy="496888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/>
          </p:cNvSpPr>
          <p:nvPr>
            <p:ph type="body" idx="1"/>
          </p:nvPr>
        </p:nvSpPr>
        <p:spPr>
          <a:xfrm>
            <a:off x="681038" y="4721225"/>
            <a:ext cx="5449887" cy="44719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0800" y="9442450"/>
            <a:ext cx="2951163" cy="496888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  <a:buSzTx/>
              <a:buFont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>
          <a:xfrm>
            <a:off x="681038" y="4721225"/>
            <a:ext cx="5449887" cy="44719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>
          <a:xfrm>
            <a:off x="681038" y="4721225"/>
            <a:ext cx="5449887" cy="44719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60800" y="9442450"/>
            <a:ext cx="2951163" cy="4968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anchor="b"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1325"/>
            <a:ext cx="2954337" cy="492125"/>
          </a:xfrm>
          <a:prstGeom prst="rect">
            <a:avLst/>
          </a:prstGeom>
          <a:noFill/>
          <a:ln w="12700">
            <a:noFill/>
          </a:ln>
        </p:spPr>
        <p:txBody>
          <a:bodyPr lIns="95076" tIns="47537" rIns="95076" bIns="47537" anchor="b"/>
          <a:p>
            <a:pPr lvl="0" algn="r" defTabSz="949325">
              <a:spcBef>
                <a:spcPct val="0"/>
              </a:spcBef>
              <a:buClr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1325"/>
            <a:ext cx="2954337" cy="492125"/>
          </a:xfrm>
          <a:prstGeom prst="rect">
            <a:avLst/>
          </a:prstGeom>
          <a:noFill/>
          <a:ln w="12700">
            <a:noFill/>
          </a:ln>
        </p:spPr>
        <p:txBody>
          <a:bodyPr lIns="95076" tIns="47537" rIns="95076" bIns="47537" anchor="b"/>
          <a:p>
            <a:pPr lvl="0" algn="r" defTabSz="949325">
              <a:spcBef>
                <a:spcPct val="0"/>
              </a:spcBef>
              <a:buClr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1325"/>
            <a:ext cx="2954337" cy="492125"/>
          </a:xfrm>
          <a:prstGeom prst="rect">
            <a:avLst/>
          </a:prstGeom>
          <a:noFill/>
          <a:ln w="12700">
            <a:noFill/>
          </a:ln>
        </p:spPr>
        <p:txBody>
          <a:bodyPr lIns="95076" tIns="47537" rIns="95076" bIns="47537" anchor="b"/>
          <a:p>
            <a:pPr lvl="0" algn="r" defTabSz="949325">
              <a:spcBef>
                <a:spcPct val="0"/>
              </a:spcBef>
              <a:buClr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1325"/>
            <a:ext cx="2954337" cy="492125"/>
          </a:xfrm>
          <a:prstGeom prst="rect">
            <a:avLst/>
          </a:prstGeom>
          <a:noFill/>
          <a:ln w="12700">
            <a:noFill/>
          </a:ln>
        </p:spPr>
        <p:txBody>
          <a:bodyPr lIns="95076" tIns="47537" rIns="95076" bIns="47537" anchor="b"/>
          <a:p>
            <a:pPr lvl="0" algn="r" defTabSz="949325">
              <a:spcBef>
                <a:spcPct val="0"/>
              </a:spcBef>
              <a:buClr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6" Type="http://schemas.openxmlformats.org/officeDocument/2006/relationships/tags" Target="../tags/tag29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0" y="2639506"/>
            <a:ext cx="233314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5791593" y="2639506"/>
            <a:ext cx="233314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任意多边形 8"/>
          <p:cNvSpPr/>
          <p:nvPr>
            <p:custDataLst>
              <p:tags r:id="rId4"/>
            </p:custDataLst>
          </p:nvPr>
        </p:nvSpPr>
        <p:spPr>
          <a:xfrm>
            <a:off x="6061311" y="3186522"/>
            <a:ext cx="289874" cy="198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6024907" y="5184742"/>
            <a:ext cx="3119093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任意多边形 10"/>
          <p:cNvSpPr/>
          <p:nvPr>
            <p:custDataLst>
              <p:tags r:id="rId6"/>
            </p:custDataLst>
          </p:nvPr>
        </p:nvSpPr>
        <p:spPr>
          <a:xfrm>
            <a:off x="6350718" y="3257887"/>
            <a:ext cx="289874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任意多边形 11"/>
          <p:cNvSpPr/>
          <p:nvPr>
            <p:custDataLst>
              <p:tags r:id="rId7"/>
            </p:custDataLst>
          </p:nvPr>
        </p:nvSpPr>
        <p:spPr>
          <a:xfrm>
            <a:off x="6660737" y="3257887"/>
            <a:ext cx="289874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任意多边形 12"/>
          <p:cNvSpPr/>
          <p:nvPr>
            <p:custDataLst>
              <p:tags r:id="rId8"/>
            </p:custDataLst>
          </p:nvPr>
        </p:nvSpPr>
        <p:spPr>
          <a:xfrm>
            <a:off x="6965300" y="3293887"/>
            <a:ext cx="289874" cy="1872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任意多边形 13"/>
          <p:cNvSpPr/>
          <p:nvPr>
            <p:custDataLst>
              <p:tags r:id="rId9"/>
            </p:custDataLst>
          </p:nvPr>
        </p:nvSpPr>
        <p:spPr>
          <a:xfrm>
            <a:off x="7284552" y="3329887"/>
            <a:ext cx="289874" cy="183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任意多边形 14"/>
          <p:cNvSpPr/>
          <p:nvPr>
            <p:custDataLst>
              <p:tags r:id="rId10"/>
            </p:custDataLst>
          </p:nvPr>
        </p:nvSpPr>
        <p:spPr>
          <a:xfrm>
            <a:off x="7601497" y="3365887"/>
            <a:ext cx="289874" cy="180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任意多边形 15"/>
          <p:cNvSpPr/>
          <p:nvPr>
            <p:custDataLst>
              <p:tags r:id="rId11"/>
            </p:custDataLst>
          </p:nvPr>
        </p:nvSpPr>
        <p:spPr>
          <a:xfrm rot="20959521">
            <a:off x="8008894" y="3417043"/>
            <a:ext cx="289874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任意多边形 16"/>
          <p:cNvSpPr/>
          <p:nvPr>
            <p:custDataLst>
              <p:tags r:id="rId12"/>
            </p:custDataLst>
          </p:nvPr>
        </p:nvSpPr>
        <p:spPr>
          <a:xfrm rot="19779136">
            <a:off x="8519312" y="3458639"/>
            <a:ext cx="289874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8" name="直接连接符 17"/>
          <p:cNvCxnSpPr/>
          <p:nvPr>
            <p:custDataLst>
              <p:tags r:id="rId13"/>
            </p:custDataLst>
          </p:nvPr>
        </p:nvCxnSpPr>
        <p:spPr>
          <a:xfrm>
            <a:off x="233314" y="5184742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14"/>
            </p:custDataLst>
          </p:nvPr>
        </p:nvCxnSpPr>
        <p:spPr>
          <a:xfrm>
            <a:off x="233314" y="2658359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15"/>
            </p:custDataLst>
          </p:nvPr>
        </p:nvCxnSpPr>
        <p:spPr>
          <a:xfrm>
            <a:off x="233313" y="4451022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52745" y="2658358"/>
            <a:ext cx="5526575" cy="1716988"/>
          </a:xfrm>
        </p:spPr>
        <p:txBody>
          <a:bodyPr anchor="b">
            <a:normAutofit/>
          </a:bodyPr>
          <a:lstStyle>
            <a:lvl1pPr algn="ctr">
              <a:defRPr sz="4050">
                <a:solidFill>
                  <a:srgbClr val="1F4E79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2745" y="4518222"/>
            <a:ext cx="5526575" cy="66652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bldLvl="0" animBg="1"/>
      <p:bldP spid="8" grpId="0" bldLvl="0" animBg="1"/>
      <p:bldP spid="9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1" y="465139"/>
            <a:ext cx="7886700" cy="56991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2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email"/>
          <a:srcRect l="948" r="20849"/>
          <a:stretch>
            <a:fillRect/>
          </a:stretch>
        </p:blipFill>
        <p:spPr>
          <a:xfrm>
            <a:off x="628650" y="650692"/>
            <a:ext cx="7886700" cy="555661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1467487"/>
            <a:ext cx="9144000" cy="3924299"/>
          </a:xfrm>
          <a:prstGeom prst="rect">
            <a:avLst/>
          </a:prstGeom>
          <a:solidFill>
            <a:srgbClr val="45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+mj-ea"/>
              <a:ea typeface="+mj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3086099"/>
            <a:ext cx="6858000" cy="1104902"/>
          </a:xfrm>
        </p:spPr>
        <p:txBody>
          <a:bodyPr anchor="ctr">
            <a:normAutofit/>
          </a:bodyPr>
          <a:lstStyle>
            <a:lvl1pPr algn="ctr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292600"/>
            <a:ext cx="6858000" cy="965199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2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email"/>
          <a:srcRect l="948" r="20849"/>
          <a:stretch>
            <a:fillRect/>
          </a:stretch>
        </p:blipFill>
        <p:spPr>
          <a:xfrm>
            <a:off x="628650" y="650692"/>
            <a:ext cx="7886700" cy="555661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5776" y="1947672"/>
            <a:ext cx="8172449" cy="296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>
            <a:normAutofit/>
          </a:bodyPr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623889" y="1673353"/>
            <a:ext cx="7886700" cy="155447"/>
          </a:xfrm>
          <a:prstGeom prst="rect">
            <a:avLst/>
          </a:prstGeom>
          <a:solidFill>
            <a:srgbClr val="45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623889" y="5029199"/>
            <a:ext cx="7896224" cy="154800"/>
          </a:xfrm>
          <a:prstGeom prst="rect">
            <a:avLst/>
          </a:prstGeom>
          <a:solidFill>
            <a:srgbClr val="45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14159" y="2286920"/>
            <a:ext cx="5196430" cy="1325564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rgbClr val="45B0C5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314158" y="3663282"/>
            <a:ext cx="5205953" cy="98917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F2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email"/>
          <a:srcRect l="948" r="20849"/>
          <a:stretch>
            <a:fillRect/>
          </a:stretch>
        </p:blipFill>
        <p:spPr>
          <a:xfrm>
            <a:off x="628650" y="650692"/>
            <a:ext cx="7886700" cy="555661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1466852"/>
            <a:ext cx="9144000" cy="3924299"/>
          </a:xfrm>
          <a:prstGeom prst="rect">
            <a:avLst/>
          </a:prstGeom>
          <a:solidFill>
            <a:srgbClr val="45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+mj-ea"/>
              <a:ea typeface="+mj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4" y="1997612"/>
            <a:ext cx="4286251" cy="1614178"/>
          </a:xfrm>
        </p:spPr>
        <p:txBody>
          <a:bodyPr anchor="b">
            <a:no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2428875" y="3790950"/>
            <a:ext cx="4286250" cy="12001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7620" y="1330325"/>
            <a:ext cx="9127490" cy="82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5175316" y="0"/>
            <a:ext cx="3968684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椭圆 8"/>
          <p:cNvSpPr/>
          <p:nvPr>
            <p:custDataLst>
              <p:tags r:id="rId3"/>
            </p:custDataLst>
          </p:nvPr>
        </p:nvSpPr>
        <p:spPr>
          <a:xfrm>
            <a:off x="6416311" y="1957837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 flipH="1">
            <a:off x="5107626" y="-246669"/>
            <a:ext cx="1998046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5"/>
            </p:custDataLst>
          </p:nvPr>
        </p:nvCxnSpPr>
        <p:spPr>
          <a:xfrm flipH="1">
            <a:off x="7590410" y="5516253"/>
            <a:ext cx="1998046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6"/>
            </p:custDataLst>
          </p:nvPr>
        </p:nvCxnSpPr>
        <p:spPr>
          <a:xfrm>
            <a:off x="6456811" y="2065838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>
            <p:custDataLst>
              <p:tags r:id="rId7"/>
            </p:custDataLst>
          </p:nvPr>
        </p:nvSpPr>
        <p:spPr>
          <a:xfrm>
            <a:off x="6427288" y="2965412"/>
            <a:ext cx="59047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4" name="直接连接符 13"/>
          <p:cNvCxnSpPr/>
          <p:nvPr>
            <p:custDataLst>
              <p:tags r:id="rId8"/>
            </p:custDataLst>
          </p:nvPr>
        </p:nvCxnSpPr>
        <p:spPr>
          <a:xfrm>
            <a:off x="6456811" y="3045781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>
            <p:custDataLst>
              <p:tags r:id="rId9"/>
            </p:custDataLst>
          </p:nvPr>
        </p:nvSpPr>
        <p:spPr>
          <a:xfrm>
            <a:off x="6416311" y="3926059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6" name="直接连接符 15"/>
          <p:cNvCxnSpPr/>
          <p:nvPr>
            <p:custDataLst>
              <p:tags r:id="rId10"/>
            </p:custDataLst>
          </p:nvPr>
        </p:nvCxnSpPr>
        <p:spPr>
          <a:xfrm>
            <a:off x="6456811" y="4001249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>
            <p:custDataLst>
              <p:tags r:id="rId11"/>
            </p:custDataLst>
          </p:nvPr>
        </p:nvSpPr>
        <p:spPr>
          <a:xfrm>
            <a:off x="6416311" y="4880421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2175" y="2527300"/>
            <a:ext cx="2809875" cy="917030"/>
          </a:xfrm>
        </p:spPr>
        <p:txBody>
          <a:bodyPr anchor="b">
            <a:normAutofit/>
          </a:bodyPr>
          <a:lstStyle>
            <a:lvl1pPr>
              <a:defRPr sz="3000">
                <a:solidFill>
                  <a:srgbClr val="1F4E79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62175" y="3471319"/>
            <a:ext cx="2809875" cy="56803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1F4E79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20" name="椭圆 19"/>
          <p:cNvSpPr/>
          <p:nvPr>
            <p:custDataLst>
              <p:tags r:id="rId12"/>
            </p:custDataLst>
          </p:nvPr>
        </p:nvSpPr>
        <p:spPr>
          <a:xfrm>
            <a:off x="6416311" y="1957837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椭圆 23"/>
          <p:cNvSpPr/>
          <p:nvPr>
            <p:custDataLst>
              <p:tags r:id="rId13"/>
            </p:custDataLst>
          </p:nvPr>
        </p:nvSpPr>
        <p:spPr>
          <a:xfrm>
            <a:off x="6427288" y="2965412"/>
            <a:ext cx="59047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6" name="椭圆 25"/>
          <p:cNvSpPr/>
          <p:nvPr>
            <p:custDataLst>
              <p:tags r:id="rId14"/>
            </p:custDataLst>
          </p:nvPr>
        </p:nvSpPr>
        <p:spPr>
          <a:xfrm>
            <a:off x="6416311" y="3926059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" name="椭圆 27"/>
          <p:cNvSpPr/>
          <p:nvPr>
            <p:custDataLst>
              <p:tags r:id="rId15"/>
            </p:custDataLst>
          </p:nvPr>
        </p:nvSpPr>
        <p:spPr>
          <a:xfrm>
            <a:off x="6416311" y="4880421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9" name="椭圆 28"/>
          <p:cNvSpPr/>
          <p:nvPr>
            <p:custDataLst>
              <p:tags r:id="rId16"/>
            </p:custDataLst>
          </p:nvPr>
        </p:nvSpPr>
        <p:spPr>
          <a:xfrm>
            <a:off x="980542" y="2846059"/>
            <a:ext cx="1080000" cy="1080000"/>
          </a:xfrm>
          <a:prstGeom prst="ellipse">
            <a:avLst/>
          </a:prstGeom>
          <a:solidFill>
            <a:schemeClr val="bg1"/>
          </a:solidFill>
          <a:ln w="15875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bldLvl="0" animBg="1"/>
      <p:bldP spid="13" grpId="0" bldLvl="0" animBg="1"/>
      <p:bldP spid="15" grpId="0" bldLvl="0" animBg="1"/>
      <p:bldP spid="17" grpId="0" bldLvl="0" animBg="1"/>
      <p:bldP spid="20" grpId="0" animBg="1"/>
      <p:bldP spid="20" grpId="1" bldLvl="0" animBg="1"/>
      <p:bldP spid="24" grpId="0" bldLvl="0" animBg="1"/>
      <p:bldP spid="26" grpId="0" bldLvl="0" animBg="1"/>
      <p:bldP spid="28" grpId="0" bldLvl="0" animBg="1"/>
      <p:bldP spid="29" grpId="0" bldLvl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15533"/>
            <a:ext cx="3886200" cy="466143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515533"/>
            <a:ext cx="3886200" cy="466143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043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6200"/>
            <a:ext cx="3868340" cy="35734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043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6200"/>
            <a:ext cx="3887391" cy="35734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2639506"/>
            <a:ext cx="233314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5791593" y="2639506"/>
            <a:ext cx="233314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任意多边形 7"/>
          <p:cNvSpPr/>
          <p:nvPr>
            <p:custDataLst>
              <p:tags r:id="rId4"/>
            </p:custDataLst>
          </p:nvPr>
        </p:nvSpPr>
        <p:spPr>
          <a:xfrm>
            <a:off x="6046706" y="3185887"/>
            <a:ext cx="289874" cy="198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任意多边形 8"/>
          <p:cNvSpPr/>
          <p:nvPr>
            <p:custDataLst>
              <p:tags r:id="rId5"/>
            </p:custDataLst>
          </p:nvPr>
        </p:nvSpPr>
        <p:spPr>
          <a:xfrm>
            <a:off x="6350718" y="3257887"/>
            <a:ext cx="289874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任意多边形 9"/>
          <p:cNvSpPr/>
          <p:nvPr>
            <p:custDataLst>
              <p:tags r:id="rId6"/>
            </p:custDataLst>
          </p:nvPr>
        </p:nvSpPr>
        <p:spPr>
          <a:xfrm>
            <a:off x="6660737" y="3257887"/>
            <a:ext cx="289874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任意多边形 10"/>
          <p:cNvSpPr/>
          <p:nvPr>
            <p:custDataLst>
              <p:tags r:id="rId7"/>
            </p:custDataLst>
          </p:nvPr>
        </p:nvSpPr>
        <p:spPr>
          <a:xfrm>
            <a:off x="6965300" y="3293887"/>
            <a:ext cx="289874" cy="1872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任意多边形 11"/>
          <p:cNvSpPr/>
          <p:nvPr>
            <p:custDataLst>
              <p:tags r:id="rId8"/>
            </p:custDataLst>
          </p:nvPr>
        </p:nvSpPr>
        <p:spPr>
          <a:xfrm>
            <a:off x="7284552" y="3329887"/>
            <a:ext cx="289874" cy="183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任意多边形 12"/>
          <p:cNvSpPr/>
          <p:nvPr>
            <p:custDataLst>
              <p:tags r:id="rId9"/>
            </p:custDataLst>
          </p:nvPr>
        </p:nvSpPr>
        <p:spPr>
          <a:xfrm>
            <a:off x="7601497" y="3365887"/>
            <a:ext cx="289874" cy="180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任意多边形 13"/>
          <p:cNvSpPr/>
          <p:nvPr>
            <p:custDataLst>
              <p:tags r:id="rId10"/>
            </p:custDataLst>
          </p:nvPr>
        </p:nvSpPr>
        <p:spPr>
          <a:xfrm rot="20959521">
            <a:off x="8008894" y="3417043"/>
            <a:ext cx="289874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任意多边形 14"/>
          <p:cNvSpPr/>
          <p:nvPr>
            <p:custDataLst>
              <p:tags r:id="rId11"/>
            </p:custDataLst>
          </p:nvPr>
        </p:nvSpPr>
        <p:spPr>
          <a:xfrm rot="19779136">
            <a:off x="8519312" y="3458639"/>
            <a:ext cx="289874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6" name="直接连接符 15"/>
          <p:cNvCxnSpPr/>
          <p:nvPr>
            <p:custDataLst>
              <p:tags r:id="rId12"/>
            </p:custDataLst>
          </p:nvPr>
        </p:nvCxnSpPr>
        <p:spPr>
          <a:xfrm>
            <a:off x="233314" y="2658359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233313" y="4451022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65163" y="4518222"/>
            <a:ext cx="2562448" cy="666521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0385" y="2639504"/>
            <a:ext cx="5531207" cy="1744085"/>
          </a:xfrm>
        </p:spPr>
        <p:txBody>
          <a:bodyPr>
            <a:normAutofit/>
          </a:bodyPr>
          <a:lstStyle>
            <a:lvl1pPr algn="ctr">
              <a:defRPr sz="5400">
                <a:solidFill>
                  <a:srgbClr val="1F4E79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22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2856989" y="4518222"/>
            <a:ext cx="2934603" cy="666521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4014391" y="733425"/>
            <a:ext cx="4478400" cy="54036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37450" y="365125"/>
            <a:ext cx="977900" cy="5811838"/>
          </a:xfrm>
        </p:spPr>
        <p:txBody>
          <a:bodyPr vert="eaVer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800850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44.xml"/><Relationship Id="rId13" Type="http://schemas.openxmlformats.org/officeDocument/2006/relationships/tags" Target="../tags/tag43.xml"/><Relationship Id="rId12" Type="http://schemas.openxmlformats.org/officeDocument/2006/relationships/tags" Target="../tags/tag4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5126"/>
            <a:ext cx="7886700" cy="98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490133"/>
            <a:ext cx="7886700" cy="4686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5400" spc="-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</a:t>
            </a:r>
            <a:r>
              <a:rPr lang="en-US" altLang="zh-CN" sz="5400" spc="-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</a:t>
            </a:r>
            <a:r>
              <a:rPr lang="zh-CN" altLang="en-US" sz="5400" spc="-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讲  </a:t>
            </a:r>
            <a:r>
              <a:rPr lang="zh-CN" altLang="en-US" sz="5400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图（</a:t>
            </a:r>
            <a:r>
              <a:rPr lang="en-US" altLang="zh-CN" sz="5400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5400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5400" spc="-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FC1F8-377C-415F-9C94-4201F0AEB4EB}" type="slidenum">
              <a:rPr lang="en-US" altLang="zh-CN" smtClean="0"/>
            </a:fld>
            <a:endParaRPr lang="zh-CN" altLang="en-US" dirty="0"/>
          </a:p>
        </p:txBody>
      </p:sp>
      <p:sp>
        <p:nvSpPr>
          <p:cNvPr id="2" name="副标题 1"/>
          <p:cNvSpPr/>
          <p:nvPr>
            <p:ph type="subTitle" idx="1"/>
          </p:nvPr>
        </p:nvSpPr>
        <p:spPr/>
        <p:txBody>
          <a:bodyPr/>
          <a:p>
            <a:r>
              <a:rPr lang="zh-CN" altLang="zh-CN" sz="2800"/>
              <a:t>拓扑排序</a:t>
            </a:r>
            <a:endParaRPr lang="zh-CN" altLang="zh-CN" sz="28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算法示例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61444" name="组合 5"/>
          <p:cNvGrpSpPr/>
          <p:nvPr/>
        </p:nvGrpSpPr>
        <p:grpSpPr bwMode="auto">
          <a:xfrm>
            <a:off x="804863" y="1635125"/>
            <a:ext cx="539750" cy="539750"/>
            <a:chOff x="625464" y="4505327"/>
            <a:chExt cx="540000" cy="540001"/>
          </a:xfrm>
        </p:grpSpPr>
        <p:sp>
          <p:nvSpPr>
            <p:cNvPr id="20" name="流程图: 联系 3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554" name="TextBox 4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1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grpSp>
        <p:nvGrpSpPr>
          <p:cNvPr id="61445" name="组合 6"/>
          <p:cNvGrpSpPr/>
          <p:nvPr/>
        </p:nvGrpSpPr>
        <p:grpSpPr bwMode="auto">
          <a:xfrm>
            <a:off x="2058988" y="1635125"/>
            <a:ext cx="539750" cy="539750"/>
            <a:chOff x="625464" y="4505327"/>
            <a:chExt cx="540000" cy="540001"/>
          </a:xfrm>
        </p:grpSpPr>
        <p:sp>
          <p:nvSpPr>
            <p:cNvPr id="18" name="流程图: 联系 17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550" name="TextBox 18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2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grpSp>
        <p:nvGrpSpPr>
          <p:cNvPr id="61446" name="组合 9"/>
          <p:cNvGrpSpPr/>
          <p:nvPr/>
        </p:nvGrpSpPr>
        <p:grpSpPr bwMode="auto">
          <a:xfrm>
            <a:off x="2060575" y="2711450"/>
            <a:ext cx="539750" cy="539750"/>
            <a:chOff x="625464" y="4505327"/>
            <a:chExt cx="540000" cy="540001"/>
          </a:xfrm>
        </p:grpSpPr>
        <p:sp>
          <p:nvSpPr>
            <p:cNvPr id="16" name="流程图: 联系 15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546" name="TextBox 16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3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grpSp>
        <p:nvGrpSpPr>
          <p:cNvPr id="61447" name="组合 12"/>
          <p:cNvGrpSpPr/>
          <p:nvPr/>
        </p:nvGrpSpPr>
        <p:grpSpPr bwMode="auto">
          <a:xfrm>
            <a:off x="804863" y="2709863"/>
            <a:ext cx="539750" cy="539750"/>
            <a:chOff x="625464" y="4505327"/>
            <a:chExt cx="540000" cy="540001"/>
          </a:xfrm>
        </p:grpSpPr>
        <p:sp>
          <p:nvSpPr>
            <p:cNvPr id="14" name="流程图: 联系 13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542" name="TextBox 14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4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cxnSp>
        <p:nvCxnSpPr>
          <p:cNvPr id="10" name="直接箭头连接符 9"/>
          <p:cNvCxnSpPr/>
          <p:nvPr/>
        </p:nvCxnSpPr>
        <p:spPr bwMode="auto">
          <a:xfrm>
            <a:off x="1343025" y="1993900"/>
            <a:ext cx="71755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0" idx="5"/>
          </p:cNvCxnSpPr>
          <p:nvPr/>
        </p:nvCxnSpPr>
        <p:spPr bwMode="auto">
          <a:xfrm rot="16200000" flipH="1">
            <a:off x="1262857" y="2097881"/>
            <a:ext cx="800100" cy="79533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1546" idx="0"/>
            <a:endCxn id="18" idx="4"/>
          </p:cNvCxnSpPr>
          <p:nvPr/>
        </p:nvCxnSpPr>
        <p:spPr bwMode="auto">
          <a:xfrm rot="16200000" flipV="1">
            <a:off x="2061369" y="2442369"/>
            <a:ext cx="53657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1538" idx="0"/>
            <a:endCxn id="14" idx="4"/>
          </p:cNvCxnSpPr>
          <p:nvPr/>
        </p:nvCxnSpPr>
        <p:spPr bwMode="auto">
          <a:xfrm rot="5400000" flipH="1" flipV="1">
            <a:off x="805657" y="3518694"/>
            <a:ext cx="539750" cy="158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452" name="组合 22"/>
          <p:cNvGrpSpPr/>
          <p:nvPr/>
        </p:nvGrpSpPr>
        <p:grpSpPr bwMode="auto">
          <a:xfrm>
            <a:off x="804863" y="3787775"/>
            <a:ext cx="539750" cy="539750"/>
            <a:chOff x="625464" y="4505327"/>
            <a:chExt cx="540000" cy="540001"/>
          </a:xfrm>
        </p:grpSpPr>
        <p:sp>
          <p:nvSpPr>
            <p:cNvPr id="24" name="流程图: 联系 3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538" name="TextBox 4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6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grpSp>
        <p:nvGrpSpPr>
          <p:cNvPr id="61453" name="组合 25"/>
          <p:cNvGrpSpPr/>
          <p:nvPr/>
        </p:nvGrpSpPr>
        <p:grpSpPr bwMode="auto">
          <a:xfrm>
            <a:off x="2058988" y="3787775"/>
            <a:ext cx="539750" cy="539750"/>
            <a:chOff x="625464" y="4505327"/>
            <a:chExt cx="540000" cy="540001"/>
          </a:xfrm>
        </p:grpSpPr>
        <p:sp>
          <p:nvSpPr>
            <p:cNvPr id="27" name="流程图: 联系 26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534" name="TextBox 27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5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cxnSp>
        <p:nvCxnSpPr>
          <p:cNvPr id="31" name="直接箭头连接符 30"/>
          <p:cNvCxnSpPr/>
          <p:nvPr/>
        </p:nvCxnSpPr>
        <p:spPr bwMode="auto">
          <a:xfrm>
            <a:off x="1343025" y="4144963"/>
            <a:ext cx="717550" cy="158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 bwMode="auto">
          <a:xfrm rot="16200000" flipH="1">
            <a:off x="1262857" y="3169444"/>
            <a:ext cx="800100" cy="79533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6" idx="4"/>
          </p:cNvCxnSpPr>
          <p:nvPr/>
        </p:nvCxnSpPr>
        <p:spPr bwMode="auto">
          <a:xfrm rot="5400000">
            <a:off x="2061369" y="3518694"/>
            <a:ext cx="53657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0" idx="4"/>
          </p:cNvCxnSpPr>
          <p:nvPr/>
        </p:nvCxnSpPr>
        <p:spPr bwMode="auto">
          <a:xfrm rot="5400000">
            <a:off x="808832" y="2442369"/>
            <a:ext cx="533400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458" name="组合 44"/>
          <p:cNvGrpSpPr/>
          <p:nvPr/>
        </p:nvGrpSpPr>
        <p:grpSpPr bwMode="auto">
          <a:xfrm>
            <a:off x="3135313" y="1635125"/>
            <a:ext cx="539750" cy="539750"/>
            <a:chOff x="625464" y="4505327"/>
            <a:chExt cx="540000" cy="540001"/>
          </a:xfrm>
        </p:grpSpPr>
        <p:sp>
          <p:nvSpPr>
            <p:cNvPr id="46" name="流程图: 联系 3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530" name="TextBox 4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1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grpSp>
        <p:nvGrpSpPr>
          <p:cNvPr id="61459" name="组合 47"/>
          <p:cNvGrpSpPr/>
          <p:nvPr/>
        </p:nvGrpSpPr>
        <p:grpSpPr bwMode="auto">
          <a:xfrm>
            <a:off x="4389438" y="1635125"/>
            <a:ext cx="539750" cy="539750"/>
            <a:chOff x="625464" y="4505327"/>
            <a:chExt cx="540000" cy="540001"/>
          </a:xfrm>
        </p:grpSpPr>
        <p:sp>
          <p:nvSpPr>
            <p:cNvPr id="49" name="流程图: 联系 48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526" name="TextBox 49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2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grpSp>
        <p:nvGrpSpPr>
          <p:cNvPr id="61460" name="组合 9"/>
          <p:cNvGrpSpPr/>
          <p:nvPr/>
        </p:nvGrpSpPr>
        <p:grpSpPr bwMode="auto">
          <a:xfrm>
            <a:off x="4391025" y="2711450"/>
            <a:ext cx="539750" cy="539750"/>
            <a:chOff x="625464" y="4505327"/>
            <a:chExt cx="540000" cy="540001"/>
          </a:xfrm>
        </p:grpSpPr>
        <p:sp>
          <p:nvSpPr>
            <p:cNvPr id="52" name="流程图: 联系 51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522" name="TextBox 52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3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grpSp>
        <p:nvGrpSpPr>
          <p:cNvPr id="61461" name="组合 12"/>
          <p:cNvGrpSpPr/>
          <p:nvPr/>
        </p:nvGrpSpPr>
        <p:grpSpPr bwMode="auto">
          <a:xfrm>
            <a:off x="3135313" y="2709863"/>
            <a:ext cx="539750" cy="539750"/>
            <a:chOff x="625464" y="4505327"/>
            <a:chExt cx="540000" cy="540001"/>
          </a:xfrm>
        </p:grpSpPr>
        <p:sp>
          <p:nvSpPr>
            <p:cNvPr id="55" name="流程图: 联系 54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518" name="TextBox 55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4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cxnSp>
        <p:nvCxnSpPr>
          <p:cNvPr id="57" name="直接箭头连接符 56"/>
          <p:cNvCxnSpPr/>
          <p:nvPr/>
        </p:nvCxnSpPr>
        <p:spPr bwMode="auto">
          <a:xfrm>
            <a:off x="3673475" y="1993900"/>
            <a:ext cx="717550" cy="158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 bwMode="auto">
          <a:xfrm rot="16200000" flipH="1">
            <a:off x="3593307" y="2097881"/>
            <a:ext cx="800100" cy="79533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 bwMode="auto">
          <a:xfrm rot="16200000" flipV="1">
            <a:off x="4391819" y="2442369"/>
            <a:ext cx="53657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465" name="组合 63"/>
          <p:cNvGrpSpPr/>
          <p:nvPr/>
        </p:nvGrpSpPr>
        <p:grpSpPr bwMode="auto">
          <a:xfrm>
            <a:off x="4389438" y="3787775"/>
            <a:ext cx="539750" cy="539750"/>
            <a:chOff x="625464" y="4505327"/>
            <a:chExt cx="540000" cy="540001"/>
          </a:xfrm>
        </p:grpSpPr>
        <p:sp>
          <p:nvSpPr>
            <p:cNvPr id="65" name="流程图: 联系 64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514" name="TextBox 65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5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cxnSp>
        <p:nvCxnSpPr>
          <p:cNvPr id="68" name="直接箭头连接符 67"/>
          <p:cNvCxnSpPr/>
          <p:nvPr/>
        </p:nvCxnSpPr>
        <p:spPr bwMode="auto">
          <a:xfrm rot="16200000" flipH="1">
            <a:off x="3593307" y="3169444"/>
            <a:ext cx="800100" cy="79533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 bwMode="auto">
          <a:xfrm rot="5400000">
            <a:off x="4391819" y="3518694"/>
            <a:ext cx="53657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 bwMode="auto">
          <a:xfrm rot="5400000">
            <a:off x="3137694" y="2442369"/>
            <a:ext cx="533400" cy="158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2811243" y="5761044"/>
            <a:ext cx="4124325" cy="55308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3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</a:rPr>
              <a:t>V</a:t>
            </a:r>
            <a:r>
              <a:rPr lang="en-US" altLang="zh-CN" sz="3000" b="1" cap="all" baseline="-2500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</a:rPr>
              <a:t>6</a:t>
            </a:r>
            <a:r>
              <a:rPr lang="en-US" altLang="zh-CN" sz="3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</a:rPr>
              <a:t>   v</a:t>
            </a:r>
            <a:r>
              <a:rPr lang="en-US" altLang="zh-CN" sz="3000" b="1" cap="all" baseline="-2500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</a:rPr>
              <a:t>1</a:t>
            </a:r>
            <a:r>
              <a:rPr lang="en-US" altLang="zh-CN" sz="3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</a:rPr>
              <a:t>   v</a:t>
            </a:r>
            <a:r>
              <a:rPr lang="en-US" altLang="zh-CN" sz="3000" b="1" cap="all" baseline="-2500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</a:rPr>
              <a:t>4</a:t>
            </a:r>
            <a:r>
              <a:rPr lang="en-US" altLang="zh-CN" sz="3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</a:rPr>
              <a:t>   v</a:t>
            </a:r>
            <a:r>
              <a:rPr lang="en-US" altLang="zh-CN" sz="3000" b="1" cap="all" baseline="-2500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</a:rPr>
              <a:t>3</a:t>
            </a:r>
            <a:r>
              <a:rPr lang="en-US" altLang="zh-CN" sz="3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</a:rPr>
              <a:t>   v</a:t>
            </a:r>
            <a:r>
              <a:rPr lang="en-US" altLang="zh-CN" sz="3000" b="1" cap="all" baseline="-2500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</a:rPr>
              <a:t>2</a:t>
            </a:r>
            <a:r>
              <a:rPr lang="en-US" altLang="zh-CN" sz="3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</a:rPr>
              <a:t>   v</a:t>
            </a:r>
            <a:r>
              <a:rPr lang="en-US" altLang="zh-CN" sz="3000" b="1" cap="all" baseline="-2500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anose="020B0604020202020204" pitchFamily="34" charset="0"/>
              </a:rPr>
              <a:t>5</a:t>
            </a:r>
            <a:endParaRPr lang="zh-CN" altLang="en-US" sz="3000" b="1" cap="all" baseline="-2500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panose="020B0604020202020204" pitchFamily="34" charset="0"/>
            </a:endParaRPr>
          </a:p>
        </p:txBody>
      </p:sp>
      <p:grpSp>
        <p:nvGrpSpPr>
          <p:cNvPr id="61470" name="组合 74"/>
          <p:cNvGrpSpPr/>
          <p:nvPr/>
        </p:nvGrpSpPr>
        <p:grpSpPr bwMode="auto">
          <a:xfrm>
            <a:off x="6543675" y="1635125"/>
            <a:ext cx="539750" cy="539750"/>
            <a:chOff x="625464" y="4505327"/>
            <a:chExt cx="540000" cy="540001"/>
          </a:xfrm>
        </p:grpSpPr>
        <p:sp>
          <p:nvSpPr>
            <p:cNvPr id="76" name="流程图: 联系 75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510" name="TextBox 76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2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grpSp>
        <p:nvGrpSpPr>
          <p:cNvPr id="61471" name="组合 9"/>
          <p:cNvGrpSpPr/>
          <p:nvPr/>
        </p:nvGrpSpPr>
        <p:grpSpPr bwMode="auto">
          <a:xfrm>
            <a:off x="6545263" y="2711450"/>
            <a:ext cx="539750" cy="539750"/>
            <a:chOff x="625464" y="4505327"/>
            <a:chExt cx="540000" cy="540001"/>
          </a:xfrm>
        </p:grpSpPr>
        <p:sp>
          <p:nvSpPr>
            <p:cNvPr id="79" name="流程图: 联系 78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506" name="TextBox 79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3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grpSp>
        <p:nvGrpSpPr>
          <p:cNvPr id="61472" name="组合 12"/>
          <p:cNvGrpSpPr/>
          <p:nvPr/>
        </p:nvGrpSpPr>
        <p:grpSpPr bwMode="auto">
          <a:xfrm>
            <a:off x="5289550" y="2709863"/>
            <a:ext cx="539750" cy="539750"/>
            <a:chOff x="625464" y="4505327"/>
            <a:chExt cx="540000" cy="540001"/>
          </a:xfrm>
        </p:grpSpPr>
        <p:sp>
          <p:nvSpPr>
            <p:cNvPr id="82" name="流程图: 联系 81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502" name="TextBox 82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4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cxnSp>
        <p:nvCxnSpPr>
          <p:cNvPr id="86" name="直接箭头连接符 85"/>
          <p:cNvCxnSpPr/>
          <p:nvPr/>
        </p:nvCxnSpPr>
        <p:spPr bwMode="auto">
          <a:xfrm rot="16200000" flipV="1">
            <a:off x="6546056" y="2442369"/>
            <a:ext cx="53657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474" name="组合 86"/>
          <p:cNvGrpSpPr/>
          <p:nvPr/>
        </p:nvGrpSpPr>
        <p:grpSpPr bwMode="auto">
          <a:xfrm>
            <a:off x="6543675" y="3787775"/>
            <a:ext cx="539750" cy="539750"/>
            <a:chOff x="625464" y="4505327"/>
            <a:chExt cx="540000" cy="540001"/>
          </a:xfrm>
        </p:grpSpPr>
        <p:sp>
          <p:nvSpPr>
            <p:cNvPr id="88" name="流程图: 联系 87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498" name="TextBox 88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5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cxnSp>
        <p:nvCxnSpPr>
          <p:cNvPr id="90" name="直接箭头连接符 89"/>
          <p:cNvCxnSpPr/>
          <p:nvPr/>
        </p:nvCxnSpPr>
        <p:spPr bwMode="auto">
          <a:xfrm rot="16200000" flipH="1">
            <a:off x="5747544" y="3169444"/>
            <a:ext cx="800100" cy="79533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 bwMode="auto">
          <a:xfrm rot="5400000">
            <a:off x="6546056" y="3518694"/>
            <a:ext cx="53657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477" name="组合 92"/>
          <p:cNvGrpSpPr/>
          <p:nvPr/>
        </p:nvGrpSpPr>
        <p:grpSpPr bwMode="auto">
          <a:xfrm>
            <a:off x="8156575" y="1635125"/>
            <a:ext cx="539750" cy="539750"/>
            <a:chOff x="625464" y="4505327"/>
            <a:chExt cx="540000" cy="540001"/>
          </a:xfrm>
        </p:grpSpPr>
        <p:sp>
          <p:nvSpPr>
            <p:cNvPr id="94" name="流程图: 联系 93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494" name="TextBox 94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2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grpSp>
        <p:nvGrpSpPr>
          <p:cNvPr id="61478" name="组合 9"/>
          <p:cNvGrpSpPr/>
          <p:nvPr/>
        </p:nvGrpSpPr>
        <p:grpSpPr bwMode="auto">
          <a:xfrm>
            <a:off x="8158163" y="2711450"/>
            <a:ext cx="539750" cy="539750"/>
            <a:chOff x="625464" y="4505327"/>
            <a:chExt cx="540000" cy="540001"/>
          </a:xfrm>
        </p:grpSpPr>
        <p:sp>
          <p:nvSpPr>
            <p:cNvPr id="97" name="流程图: 联系 96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490" name="TextBox 97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3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cxnSp>
        <p:nvCxnSpPr>
          <p:cNvPr id="102" name="直接箭头连接符 101"/>
          <p:cNvCxnSpPr/>
          <p:nvPr/>
        </p:nvCxnSpPr>
        <p:spPr bwMode="auto">
          <a:xfrm rot="16200000" flipV="1">
            <a:off x="8158956" y="2442369"/>
            <a:ext cx="536575" cy="158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480" name="组合 102"/>
          <p:cNvGrpSpPr/>
          <p:nvPr/>
        </p:nvGrpSpPr>
        <p:grpSpPr bwMode="auto">
          <a:xfrm>
            <a:off x="8156575" y="3787775"/>
            <a:ext cx="539750" cy="539750"/>
            <a:chOff x="625464" y="4505327"/>
            <a:chExt cx="540000" cy="540001"/>
          </a:xfrm>
        </p:grpSpPr>
        <p:sp>
          <p:nvSpPr>
            <p:cNvPr id="104" name="流程图: 联系 103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486" name="TextBox 104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5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cxnSp>
        <p:nvCxnSpPr>
          <p:cNvPr id="107" name="直接箭头连接符 106"/>
          <p:cNvCxnSpPr/>
          <p:nvPr/>
        </p:nvCxnSpPr>
        <p:spPr bwMode="auto">
          <a:xfrm rot="5400000">
            <a:off x="8158956" y="3518694"/>
            <a:ext cx="536575" cy="158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482" name="TextBox 107"/>
          <p:cNvSpPr txBox="1">
            <a:spLocks noChangeArrowheads="1"/>
          </p:cNvSpPr>
          <p:nvPr/>
        </p:nvSpPr>
        <p:spPr bwMode="auto">
          <a:xfrm>
            <a:off x="1522413" y="4684713"/>
            <a:ext cx="7175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Step1                         Step2                        Step3                       Step4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算法细化</a:t>
            </a:r>
            <a:r>
              <a:rPr lang="en-US" altLang="zh-CN" smtClean="0"/>
              <a:t>——</a:t>
            </a:r>
            <a:r>
              <a:rPr lang="zh-CN" altLang="en-US" smtClean="0"/>
              <a:t>数据结构的选择</a:t>
            </a:r>
            <a:endParaRPr lang="zh-CN" altLang="en-US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拓扑序列</a:t>
            </a:r>
            <a:r>
              <a:rPr lang="en-US" altLang="zh-CN" smtClean="0"/>
              <a:t>V</a:t>
            </a:r>
            <a:r>
              <a:rPr lang="zh-CN" altLang="en-US" smtClean="0"/>
              <a:t>如何描述？</a:t>
            </a:r>
            <a:br>
              <a:rPr lang="zh-CN" altLang="en-US" smtClean="0"/>
            </a:br>
            <a:r>
              <a:rPr lang="zh-CN" altLang="en-US" smtClean="0"/>
              <a:t>如何找出候选顶点？</a:t>
            </a:r>
            <a:endParaRPr lang="zh-CN" altLang="en-US" smtClean="0"/>
          </a:p>
          <a:p>
            <a:r>
              <a:rPr lang="en-US" altLang="zh-CN" smtClean="0"/>
              <a:t>V——</a:t>
            </a:r>
            <a:r>
              <a:rPr lang="zh-CN" altLang="en-US" smtClean="0"/>
              <a:t>一维数组</a:t>
            </a:r>
            <a:r>
              <a:rPr lang="en-US" altLang="zh-CN" smtClean="0"/>
              <a:t>v</a:t>
            </a:r>
            <a:br>
              <a:rPr lang="en-US" altLang="zh-CN" smtClean="0"/>
            </a:br>
            <a:r>
              <a:rPr lang="zh-CN" altLang="en-US" smtClean="0"/>
              <a:t>栈</a:t>
            </a:r>
            <a:r>
              <a:rPr lang="en-US" altLang="zh-CN" smtClean="0"/>
              <a:t>——</a:t>
            </a:r>
            <a:r>
              <a:rPr lang="zh-CN" altLang="en-US" smtClean="0"/>
              <a:t>保存候选顶点</a:t>
            </a:r>
            <a:endParaRPr lang="zh-CN" altLang="en-US" smtClean="0"/>
          </a:p>
          <a:p>
            <a:r>
              <a:rPr lang="en-US" altLang="zh-CN" smtClean="0"/>
              <a:t>InDegree——</a:t>
            </a:r>
            <a:r>
              <a:rPr lang="zh-CN" altLang="en-US" smtClean="0"/>
              <a:t>保存顶点当前入度</a:t>
            </a:r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算法实现</a:t>
            </a:r>
            <a:endParaRPr lang="zh-CN" altLang="en-US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初始</a:t>
            </a:r>
            <a:endParaRPr lang="zh-CN" altLang="en-US" smtClean="0"/>
          </a:p>
          <a:p>
            <a:pPr lvl="1"/>
            <a:r>
              <a:rPr lang="en-US" altLang="zh-CN" smtClean="0"/>
              <a:t>V</a:t>
            </a:r>
            <a:r>
              <a:rPr lang="zh-CN" altLang="en-US" smtClean="0"/>
              <a:t>为空</a:t>
            </a:r>
            <a:endParaRPr lang="zh-CN" altLang="en-US" smtClean="0"/>
          </a:p>
          <a:p>
            <a:pPr lvl="1"/>
            <a:r>
              <a:rPr lang="en-US" altLang="zh-CN" smtClean="0"/>
              <a:t>InDegree</a:t>
            </a:r>
            <a:r>
              <a:rPr lang="zh-CN" altLang="en-US" smtClean="0"/>
              <a:t>保存图中顶点入度</a:t>
            </a:r>
            <a:endParaRPr lang="zh-CN" altLang="en-US" smtClean="0"/>
          </a:p>
          <a:p>
            <a:pPr lvl="1"/>
            <a:r>
              <a:rPr lang="zh-CN" altLang="en-US" smtClean="0"/>
              <a:t>将入度为</a:t>
            </a:r>
            <a:r>
              <a:rPr lang="en-US" altLang="zh-CN" smtClean="0"/>
              <a:t>0</a:t>
            </a:r>
            <a:r>
              <a:rPr lang="zh-CN" altLang="en-US" smtClean="0"/>
              <a:t>的顶点压栈</a:t>
            </a:r>
            <a:endParaRPr lang="zh-CN" altLang="en-US" smtClean="0"/>
          </a:p>
          <a:p>
            <a:r>
              <a:rPr lang="zh-CN" altLang="en-US" smtClean="0"/>
              <a:t>每个步骤</a:t>
            </a:r>
            <a:endParaRPr lang="zh-CN" altLang="en-US" smtClean="0"/>
          </a:p>
          <a:p>
            <a:pPr lvl="1"/>
            <a:r>
              <a:rPr lang="zh-CN" altLang="en-US" smtClean="0"/>
              <a:t>弹出栈顶顶点</a:t>
            </a:r>
            <a:r>
              <a:rPr lang="en-US" altLang="zh-CN" smtClean="0"/>
              <a:t>p</a:t>
            </a:r>
            <a:r>
              <a:rPr lang="zh-CN" altLang="en-US" smtClean="0"/>
              <a:t>，加入</a:t>
            </a:r>
            <a:r>
              <a:rPr lang="en-US" altLang="zh-CN" smtClean="0"/>
              <a:t>V</a:t>
            </a:r>
            <a:endParaRPr lang="en-US" altLang="zh-CN" smtClean="0"/>
          </a:p>
          <a:p>
            <a:pPr lvl="1"/>
            <a:r>
              <a:rPr lang="zh-CN" altLang="en-US" smtClean="0"/>
              <a:t>并将</a:t>
            </a:r>
            <a:r>
              <a:rPr lang="en-US" altLang="zh-CN" smtClean="0"/>
              <a:t>p</a:t>
            </a:r>
            <a:r>
              <a:rPr lang="zh-CN" altLang="en-US" smtClean="0"/>
              <a:t>的每个邻接顶点的</a:t>
            </a:r>
            <a:r>
              <a:rPr lang="en-US" altLang="zh-CN" smtClean="0"/>
              <a:t>InDegree</a:t>
            </a:r>
            <a:r>
              <a:rPr lang="zh-CN" altLang="en-US" smtClean="0"/>
              <a:t>值减</a:t>
            </a:r>
            <a:r>
              <a:rPr lang="en-US" altLang="zh-CN" smtClean="0"/>
              <a:t>1</a:t>
            </a:r>
            <a:endParaRPr lang="en-US" altLang="zh-CN" smtClean="0"/>
          </a:p>
          <a:p>
            <a:pPr lvl="1"/>
            <a:r>
              <a:rPr lang="zh-CN" altLang="en-US" smtClean="0"/>
              <a:t>若某个顶点的</a:t>
            </a:r>
            <a:r>
              <a:rPr lang="en-US" altLang="zh-CN" smtClean="0"/>
              <a:t>InDegree</a:t>
            </a:r>
            <a:r>
              <a:rPr lang="zh-CN" altLang="en-US" smtClean="0"/>
              <a:t>值变为</a:t>
            </a:r>
            <a:r>
              <a:rPr lang="en-US" altLang="zh-CN" smtClean="0"/>
              <a:t>0</a:t>
            </a:r>
            <a:r>
              <a:rPr lang="zh-CN" altLang="en-US" smtClean="0"/>
              <a:t>，将其压栈</a:t>
            </a:r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实现</a:t>
            </a:r>
            <a:endParaRPr lang="zh-CN" altLang="en-US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bool Network::Topological(int v[])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{</a:t>
            </a:r>
            <a:endParaRPr lang="en-US" altLang="zh-CN" sz="200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int n = Vertices();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Compute in-degrees</a:t>
            </a:r>
            <a:endParaRPr lang="en-US" altLang="zh-CN" sz="200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int *InDegree = new int [n+1];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InitializePos(); 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graph iterator array</a:t>
            </a:r>
            <a:endParaRPr lang="en-US" altLang="zh-CN" sz="200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for (int i = 1; i &lt;= n; i++) 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initialize</a:t>
            </a:r>
            <a:endParaRPr lang="en-US" altLang="zh-CN" sz="200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InDegree[i] = 0;</a:t>
            </a:r>
            <a:endParaRPr lang="en-US" altLang="zh-CN" smtClean="0">
              <a:solidFill>
                <a:srgbClr val="0000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实现（续）</a:t>
            </a:r>
            <a:endParaRPr lang="zh-CN" altLang="en-US" smtClean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for (i = 1; i &lt;= n; i++) {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</a:t>
            </a:r>
            <a:r>
              <a:rPr lang="zh-CN" altLang="en-US" sz="2000" smtClean="0">
                <a:solidFill>
                  <a:srgbClr val="008000"/>
                </a:solidFill>
                <a:latin typeface="Tahoma" panose="020B0604030504040204" pitchFamily="34" charset="0"/>
              </a:rPr>
              <a:t>遍历所有顶点的出边，计算入度</a:t>
            </a:r>
            <a:endParaRPr lang="zh-CN" altLang="en-US" sz="200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zh-CN" altLang="en-US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int u = Begin(i);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while (u) {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InDegree[u]++;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u = NextVertex(i);}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}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Stack vertices with zero in-degree</a:t>
            </a:r>
            <a:endParaRPr lang="en-US" altLang="zh-CN" sz="200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LinkedStack&lt;int&gt; S;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for (i = 1; i &lt;= n; i++)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if (!InDegree[i]) S.Add(i);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实现（续）</a:t>
            </a:r>
            <a:endParaRPr lang="zh-CN" altLang="en-US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/>
          </a:bodyPr>
          <a:lstStyle/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// Generate topological order</a:t>
            </a:r>
            <a:endParaRPr lang="en-US" altLang="zh-CN" sz="200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i = 0;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// cursor for array v</a:t>
            </a:r>
            <a:endParaRPr lang="en-US" altLang="zh-CN" sz="200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while (!S.IsEmpty()) {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select from stack</a:t>
            </a:r>
            <a:endParaRPr lang="en-US" altLang="zh-CN" sz="200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int w;             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next vertex</a:t>
            </a:r>
            <a:endParaRPr lang="en-US" altLang="zh-CN" sz="200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S.Delete(w);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v[i++] = w;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int u = Begin(w);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while (u) {</a:t>
            </a: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// update in-degrees</a:t>
            </a:r>
            <a:endParaRPr lang="en-US" altLang="zh-CN" sz="200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   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InDegree[u]--;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anose="020B0604030504040204" pitchFamily="34" charset="0"/>
              </a:rPr>
              <a:t>         </a:t>
            </a: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if (!InDegree[u]) S.Add(u);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   u = NextVertex(w);}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   }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DeactivatePos();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delete [] InDegree;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   return (i == n);</a:t>
            </a:r>
            <a:endParaRPr lang="en-US" altLang="zh-CN" sz="2000" smtClean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anose="020B0604030504040204" pitchFamily="34" charset="0"/>
              </a:rPr>
              <a:t>}</a:t>
            </a:r>
            <a:endParaRPr lang="en-US" altLang="zh-CN" smtClean="0"/>
          </a:p>
        </p:txBody>
      </p:sp>
      <p:sp>
        <p:nvSpPr>
          <p:cNvPr id="66564" name="TextBox 3"/>
          <p:cNvSpPr txBox="1">
            <a:spLocks noChangeArrowheads="1"/>
          </p:cNvSpPr>
          <p:nvPr/>
        </p:nvSpPr>
        <p:spPr bwMode="auto">
          <a:xfrm>
            <a:off x="5827713" y="3608388"/>
            <a:ext cx="2870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时间复杂度是</a:t>
            </a:r>
            <a:r>
              <a:rPr lang="en-US" altLang="zh-CN" b="1">
                <a:solidFill>
                  <a:srgbClr val="FF0000"/>
                </a:solidFill>
              </a:rPr>
              <a:t>O(</a:t>
            </a:r>
            <a:r>
              <a:rPr lang="en-US" altLang="zh-CN" b="1" i="1">
                <a:solidFill>
                  <a:srgbClr val="FF0000"/>
                </a:solidFill>
              </a:rPr>
              <a:t>n+e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拓扑排序要点</a:t>
            </a:r>
            <a:endParaRPr lang="zh-CN" altLang="en-US" smtClean="0"/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入度为</a:t>
            </a:r>
            <a:r>
              <a:rPr lang="en-US" altLang="zh-CN" smtClean="0"/>
              <a:t>0</a:t>
            </a:r>
            <a:r>
              <a:rPr lang="zh-CN" altLang="en-US" smtClean="0"/>
              <a:t>的顶点即没有前驱活动的，或前驱活动都已经完成的顶点，工程可以从这个顶点所代表的活动开始或继续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算法每输出一个顶点之后，要删去从这个顶点发出的边，这意味着这个顶点所代表的活动已经完成，对于后续顶点所代表的活动来说，该前驱活动已经完成</a:t>
            </a:r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拓扑排序要点</a:t>
            </a:r>
            <a:endParaRPr lang="zh-CN" altLang="en-US" smtClean="0"/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如果一个节点有多个直接后继，则拓扑排序的结果通常不唯一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由于</a:t>
            </a:r>
            <a:r>
              <a:rPr lang="en-US" altLang="zh-CN" smtClean="0"/>
              <a:t>AOV</a:t>
            </a:r>
            <a:r>
              <a:rPr lang="zh-CN" altLang="en-US" smtClean="0"/>
              <a:t>网络中各顶点的地位是平等的，每个顶点的编号是人为的，因此可以按照拓扑排序的结果重新安排顶点的序号，生成</a:t>
            </a:r>
            <a:r>
              <a:rPr lang="en-US" altLang="zh-CN" smtClean="0"/>
              <a:t>AOV</a:t>
            </a:r>
            <a:r>
              <a:rPr lang="zh-CN" altLang="en-US" smtClean="0"/>
              <a:t>网络的新的邻接矩阵存储表示。其中，对角线以下可以全为零。</a:t>
            </a:r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小练习</a:t>
            </a:r>
            <a:endParaRPr lang="zh-CN" altLang="en-US" smtClean="0"/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写出下图的所有拓扑排序结果</a:t>
            </a:r>
            <a:endParaRPr lang="en-US" altLang="zh-CN" smtClean="0"/>
          </a:p>
          <a:p>
            <a:pPr lvl="1"/>
            <a:r>
              <a:rPr lang="zh-CN" altLang="en-US" smtClean="0"/>
              <a:t>提示：共有</a:t>
            </a:r>
            <a:r>
              <a:rPr lang="en-US" altLang="zh-CN" smtClean="0"/>
              <a:t>7</a:t>
            </a:r>
            <a:r>
              <a:rPr lang="zh-CN" altLang="en-US" smtClean="0"/>
              <a:t>种</a:t>
            </a:r>
            <a:endParaRPr lang="zh-CN" altLang="en-US" smtClean="0"/>
          </a:p>
        </p:txBody>
      </p:sp>
      <p:grpSp>
        <p:nvGrpSpPr>
          <p:cNvPr id="69637" name="组合 4"/>
          <p:cNvGrpSpPr/>
          <p:nvPr/>
        </p:nvGrpSpPr>
        <p:grpSpPr bwMode="auto">
          <a:xfrm>
            <a:off x="2419350" y="3248025"/>
            <a:ext cx="539750" cy="539750"/>
            <a:chOff x="625464" y="4505327"/>
            <a:chExt cx="540000" cy="540001"/>
          </a:xfrm>
        </p:grpSpPr>
        <p:sp>
          <p:nvSpPr>
            <p:cNvPr id="6" name="流程图: 联系 3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9672" name="TextBox 4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1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grpSp>
        <p:nvGrpSpPr>
          <p:cNvPr id="69638" name="组合 7"/>
          <p:cNvGrpSpPr/>
          <p:nvPr/>
        </p:nvGrpSpPr>
        <p:grpSpPr bwMode="auto">
          <a:xfrm>
            <a:off x="3673475" y="3248025"/>
            <a:ext cx="539750" cy="539750"/>
            <a:chOff x="625464" y="4505327"/>
            <a:chExt cx="540000" cy="540001"/>
          </a:xfrm>
        </p:grpSpPr>
        <p:sp>
          <p:nvSpPr>
            <p:cNvPr id="9" name="流程图: 联系 8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9668" name="TextBox 9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2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grpSp>
        <p:nvGrpSpPr>
          <p:cNvPr id="69639" name="组合 9"/>
          <p:cNvGrpSpPr/>
          <p:nvPr/>
        </p:nvGrpSpPr>
        <p:grpSpPr bwMode="auto">
          <a:xfrm>
            <a:off x="3675063" y="4324350"/>
            <a:ext cx="539750" cy="539750"/>
            <a:chOff x="625464" y="4505327"/>
            <a:chExt cx="540000" cy="540001"/>
          </a:xfrm>
        </p:grpSpPr>
        <p:sp>
          <p:nvSpPr>
            <p:cNvPr id="12" name="流程图: 联系 11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9664" name="TextBox 12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6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grpSp>
        <p:nvGrpSpPr>
          <p:cNvPr id="69640" name="组合 12"/>
          <p:cNvGrpSpPr/>
          <p:nvPr/>
        </p:nvGrpSpPr>
        <p:grpSpPr bwMode="auto">
          <a:xfrm>
            <a:off x="2419350" y="4322763"/>
            <a:ext cx="539750" cy="539750"/>
            <a:chOff x="625464" y="4505327"/>
            <a:chExt cx="540000" cy="540001"/>
          </a:xfrm>
        </p:grpSpPr>
        <p:sp>
          <p:nvSpPr>
            <p:cNvPr id="15" name="流程图: 联系 14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9660" name="TextBox 15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5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cxnSp>
        <p:nvCxnSpPr>
          <p:cNvPr id="17" name="直接箭头连接符 16"/>
          <p:cNvCxnSpPr/>
          <p:nvPr/>
        </p:nvCxnSpPr>
        <p:spPr bwMode="auto">
          <a:xfrm>
            <a:off x="2957513" y="3606800"/>
            <a:ext cx="71755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9660" idx="3"/>
          </p:cNvCxnSpPr>
          <p:nvPr/>
        </p:nvCxnSpPr>
        <p:spPr bwMode="auto">
          <a:xfrm flipV="1">
            <a:off x="2959100" y="3708400"/>
            <a:ext cx="793750" cy="79851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643" name="组合 20"/>
          <p:cNvGrpSpPr/>
          <p:nvPr/>
        </p:nvGrpSpPr>
        <p:grpSpPr bwMode="auto">
          <a:xfrm>
            <a:off x="4929188" y="3248025"/>
            <a:ext cx="539750" cy="539750"/>
            <a:chOff x="625464" y="4505327"/>
            <a:chExt cx="540000" cy="540001"/>
          </a:xfrm>
        </p:grpSpPr>
        <p:sp>
          <p:nvSpPr>
            <p:cNvPr id="22" name="流程图: 联系 3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9656" name="TextBox 4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3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grpSp>
        <p:nvGrpSpPr>
          <p:cNvPr id="69644" name="组合 12"/>
          <p:cNvGrpSpPr/>
          <p:nvPr/>
        </p:nvGrpSpPr>
        <p:grpSpPr bwMode="auto">
          <a:xfrm>
            <a:off x="4929188" y="4322763"/>
            <a:ext cx="539750" cy="539750"/>
            <a:chOff x="625464" y="4505327"/>
            <a:chExt cx="540000" cy="540001"/>
          </a:xfrm>
        </p:grpSpPr>
        <p:sp>
          <p:nvSpPr>
            <p:cNvPr id="25" name="流程图: 联系 24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9652" name="TextBox 25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4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cxnSp>
        <p:nvCxnSpPr>
          <p:cNvPr id="27" name="直接箭头连接符 26"/>
          <p:cNvCxnSpPr/>
          <p:nvPr/>
        </p:nvCxnSpPr>
        <p:spPr bwMode="auto">
          <a:xfrm rot="5400000">
            <a:off x="4931569" y="4055269"/>
            <a:ext cx="533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 bwMode="auto">
          <a:xfrm>
            <a:off x="4213225" y="3608388"/>
            <a:ext cx="717550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 bwMode="auto">
          <a:xfrm>
            <a:off x="2957513" y="4681538"/>
            <a:ext cx="717550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 bwMode="auto">
          <a:xfrm>
            <a:off x="4213225" y="4683125"/>
            <a:ext cx="71755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5458" name="AutoShap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0">
            <a:normAutofit fontScale="90000"/>
          </a:bodyPr>
          <a:lstStyle/>
          <a:p>
            <a:pPr lvl="0" algn="l">
              <a:buClrTx/>
              <a:buSzTx/>
              <a:buFontTx/>
            </a:pPr>
            <a:r>
              <a:rPr lang="zh-CN" altLang="en-US" smtClean="0">
                <a:sym typeface="+mn-ea"/>
              </a:rPr>
              <a:t>算法2：逆序输出零出度顶点</a:t>
            </a:r>
            <a:endParaRPr lang="zh-CN" altLang="en-US" smtClean="0">
              <a:sym typeface="+mn-ea"/>
            </a:endParaRPr>
          </a:p>
        </p:txBody>
      </p:sp>
      <p:sp>
        <p:nvSpPr>
          <p:cNvPr id="91545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44000" tIns="72000" rIns="0" bIns="72000" numCol="1" anchor="t" anchorCtr="0" compatLnSpc="1"/>
          <a:lstStyle/>
          <a:p>
            <a:pPr marR="0" lvl="0" algn="l" defTabSz="19367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804545" algn="l"/>
                <a:tab pos="1350645" algn="l"/>
                <a:tab pos="7980045" algn="r"/>
              </a:tabLst>
              <a:defRPr/>
            </a:pP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/* 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基于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DFS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，借助栈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*/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对图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做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DFS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，其间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得到组成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DFS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森林的一系列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DFS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树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每当有顶点被标记为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VISITED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，则将其压入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一旦发现有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后向边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，则报告“非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DAG”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并退出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DFS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结束后，顺序弹出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中的各个顶点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804545" algn="l"/>
                <a:tab pos="1350645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复杂度与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DFS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相当，也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ushScript BT" pitchFamily="66" charset="0"/>
                <a:ea typeface="+mn-ea"/>
                <a:cs typeface="+mn-cs"/>
              </a:rPr>
              <a:t>O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+e)</a:t>
            </a: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15460" name="AutoShape 4"/>
          <p:cNvCxnSpPr>
            <a:stCxn id="915467" idx="4"/>
            <a:endCxn id="915470" idx="0"/>
          </p:cNvCxnSpPr>
          <p:nvPr/>
        </p:nvCxnSpPr>
        <p:spPr>
          <a:xfrm>
            <a:off x="971550" y="5428933"/>
            <a:ext cx="0" cy="503555"/>
          </a:xfrm>
          <a:prstGeom prst="straightConnector1">
            <a:avLst/>
          </a:prstGeom>
          <a:ln w="28575" cap="flat" cmpd="sng">
            <a:solidFill>
              <a:srgbClr val="4D4D4D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15461" name="AutoShape 5"/>
          <p:cNvCxnSpPr>
            <a:stCxn id="915467" idx="5"/>
            <a:endCxn id="915469" idx="1"/>
          </p:cNvCxnSpPr>
          <p:nvPr/>
        </p:nvCxnSpPr>
        <p:spPr>
          <a:xfrm>
            <a:off x="1072833" y="5386705"/>
            <a:ext cx="227965" cy="201295"/>
          </a:xfrm>
          <a:prstGeom prst="straightConnector1">
            <a:avLst/>
          </a:prstGeom>
          <a:ln w="28575" cap="flat" cmpd="sng">
            <a:solidFill>
              <a:srgbClr val="4D4D4D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15462" name="AutoShape 6"/>
          <p:cNvCxnSpPr>
            <a:stCxn id="915469" idx="3"/>
            <a:endCxn id="915470" idx="7"/>
          </p:cNvCxnSpPr>
          <p:nvPr/>
        </p:nvCxnSpPr>
        <p:spPr>
          <a:xfrm flipH="1">
            <a:off x="1073150" y="5791518"/>
            <a:ext cx="227965" cy="183515"/>
          </a:xfrm>
          <a:prstGeom prst="straightConnector1">
            <a:avLst/>
          </a:prstGeom>
          <a:ln w="57150" cap="flat" cmpd="sng">
            <a:solidFill>
              <a:srgbClr val="4D4D4D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15463" name="AutoShape 7"/>
          <p:cNvCxnSpPr>
            <a:stCxn id="915469" idx="4"/>
            <a:endCxn id="915471" idx="0"/>
          </p:cNvCxnSpPr>
          <p:nvPr/>
        </p:nvCxnSpPr>
        <p:spPr>
          <a:xfrm>
            <a:off x="1403350" y="5834380"/>
            <a:ext cx="0" cy="458470"/>
          </a:xfrm>
          <a:prstGeom prst="straightConnector1">
            <a:avLst/>
          </a:prstGeom>
          <a:ln w="57150" cap="flat" cmpd="sng">
            <a:solidFill>
              <a:srgbClr val="4D4D4D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15464" name="AutoShape 8"/>
          <p:cNvCxnSpPr>
            <a:stCxn id="915471" idx="7"/>
            <a:endCxn id="915472" idx="3"/>
          </p:cNvCxnSpPr>
          <p:nvPr/>
        </p:nvCxnSpPr>
        <p:spPr>
          <a:xfrm flipV="1">
            <a:off x="1504633" y="6179185"/>
            <a:ext cx="227965" cy="156210"/>
          </a:xfrm>
          <a:prstGeom prst="straightConnector1">
            <a:avLst/>
          </a:prstGeom>
          <a:ln w="57150" cap="flat" cmpd="sng">
            <a:solidFill>
              <a:srgbClr val="4D4D4D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15465" name="AutoShape 9"/>
          <p:cNvCxnSpPr>
            <a:stCxn id="915469" idx="5"/>
            <a:endCxn id="915472" idx="1"/>
          </p:cNvCxnSpPr>
          <p:nvPr/>
        </p:nvCxnSpPr>
        <p:spPr>
          <a:xfrm>
            <a:off x="1504633" y="5791518"/>
            <a:ext cx="227965" cy="183515"/>
          </a:xfrm>
          <a:prstGeom prst="straightConnector1">
            <a:avLst/>
          </a:prstGeom>
          <a:ln w="57150" cap="flat" cmpd="sng">
            <a:solidFill>
              <a:srgbClr val="4D4D4D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15466" name="AutoShape 10"/>
          <p:cNvCxnSpPr>
            <a:stCxn id="915468" idx="3"/>
            <a:endCxn id="915469" idx="7"/>
          </p:cNvCxnSpPr>
          <p:nvPr/>
        </p:nvCxnSpPr>
        <p:spPr>
          <a:xfrm flipH="1">
            <a:off x="1504950" y="5386705"/>
            <a:ext cx="227965" cy="20129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915467" name="Oval 11"/>
          <p:cNvSpPr>
            <a:spLocks noChangeArrowheads="1"/>
          </p:cNvSpPr>
          <p:nvPr/>
        </p:nvSpPr>
        <p:spPr bwMode="auto">
          <a:xfrm>
            <a:off x="827088" y="5140325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15468" name="Oval 12"/>
          <p:cNvSpPr>
            <a:spLocks noChangeArrowheads="1"/>
          </p:cNvSpPr>
          <p:nvPr/>
        </p:nvSpPr>
        <p:spPr bwMode="auto">
          <a:xfrm>
            <a:off x="1690688" y="5140325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15469" name="Oval 13"/>
          <p:cNvSpPr>
            <a:spLocks noChangeArrowheads="1"/>
          </p:cNvSpPr>
          <p:nvPr/>
        </p:nvSpPr>
        <p:spPr bwMode="auto">
          <a:xfrm>
            <a:off x="1258888" y="5545138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C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15470" name="Oval 14"/>
          <p:cNvSpPr>
            <a:spLocks noChangeArrowheads="1"/>
          </p:cNvSpPr>
          <p:nvPr/>
        </p:nvSpPr>
        <p:spPr bwMode="auto">
          <a:xfrm>
            <a:off x="827088" y="5932488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D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15471" name="Oval 15"/>
          <p:cNvSpPr>
            <a:spLocks noChangeArrowheads="1"/>
          </p:cNvSpPr>
          <p:nvPr/>
        </p:nvSpPr>
        <p:spPr bwMode="auto">
          <a:xfrm>
            <a:off x="1258888" y="6292850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E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15472" name="Oval 16"/>
          <p:cNvSpPr>
            <a:spLocks noChangeArrowheads="1"/>
          </p:cNvSpPr>
          <p:nvPr/>
        </p:nvSpPr>
        <p:spPr bwMode="auto">
          <a:xfrm>
            <a:off x="1690688" y="5932488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15473" name="AutoShape 17"/>
          <p:cNvSpPr/>
          <p:nvPr/>
        </p:nvSpPr>
        <p:spPr>
          <a:xfrm>
            <a:off x="2265363" y="4565650"/>
            <a:ext cx="431800" cy="20161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1400" b="1" dirty="0"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915475" name="Oval 19"/>
          <p:cNvSpPr>
            <a:spLocks noChangeArrowheads="1"/>
          </p:cNvSpPr>
          <p:nvPr/>
        </p:nvSpPr>
        <p:spPr bwMode="auto">
          <a:xfrm flipH="1">
            <a:off x="2338388" y="586263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F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5476" name="Oval 20"/>
          <p:cNvSpPr>
            <a:spLocks noChangeArrowheads="1"/>
          </p:cNvSpPr>
          <p:nvPr/>
        </p:nvSpPr>
        <p:spPr bwMode="auto">
          <a:xfrm flipH="1">
            <a:off x="2338388" y="615156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D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5477" name="Oval 21"/>
          <p:cNvSpPr>
            <a:spLocks noChangeArrowheads="1"/>
          </p:cNvSpPr>
          <p:nvPr/>
        </p:nvSpPr>
        <p:spPr bwMode="auto">
          <a:xfrm flipH="1">
            <a:off x="2338388" y="528637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C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15479" name="AutoShape 23"/>
          <p:cNvCxnSpPr>
            <a:stCxn id="915480" idx="2"/>
            <a:endCxn id="915469" idx="0"/>
          </p:cNvCxnSpPr>
          <p:nvPr/>
        </p:nvCxnSpPr>
        <p:spPr>
          <a:xfrm rot="5400000">
            <a:off x="1022033" y="5162868"/>
            <a:ext cx="763905" cy="1270"/>
          </a:xfrm>
          <a:prstGeom prst="curvedConnector3">
            <a:avLst>
              <a:gd name="adj1" fmla="val 50000"/>
            </a:avLst>
          </a:prstGeom>
          <a:ln w="158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915480" name="AutoShape 24"/>
          <p:cNvSpPr/>
          <p:nvPr/>
        </p:nvSpPr>
        <p:spPr>
          <a:xfrm>
            <a:off x="900113" y="4494213"/>
            <a:ext cx="1008062" cy="287337"/>
          </a:xfrm>
          <a:prstGeom prst="roundRect">
            <a:avLst>
              <a:gd name="adj" fmla="val 16667"/>
            </a:avLst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400" b="1" dirty="0">
                <a:latin typeface="Consolas" panose="020B0609020204030204" pitchFamily="49" charset="0"/>
                <a:ea typeface="宋体" panose="02010600030101010101" pitchFamily="2" charset="-122"/>
              </a:rPr>
              <a:t>DFS(G, 'C')</a:t>
            </a:r>
            <a:endParaRPr lang="en-US" altLang="zh-CN" sz="14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915481" name="AutoShape 25"/>
          <p:cNvCxnSpPr>
            <a:stCxn id="915488" idx="4"/>
            <a:endCxn id="915491" idx="0"/>
          </p:cNvCxnSpPr>
          <p:nvPr/>
        </p:nvCxnSpPr>
        <p:spPr>
          <a:xfrm>
            <a:off x="3852228" y="5428933"/>
            <a:ext cx="0" cy="503555"/>
          </a:xfrm>
          <a:prstGeom prst="straightConnector1">
            <a:avLst/>
          </a:prstGeom>
          <a:ln w="28575" cap="flat" cmpd="sng">
            <a:solidFill>
              <a:srgbClr val="4D4D4D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15482" name="AutoShape 26"/>
          <p:cNvCxnSpPr>
            <a:stCxn id="915488" idx="5"/>
            <a:endCxn id="915490" idx="1"/>
          </p:cNvCxnSpPr>
          <p:nvPr/>
        </p:nvCxnSpPr>
        <p:spPr>
          <a:xfrm>
            <a:off x="3954145" y="5386705"/>
            <a:ext cx="227965" cy="201295"/>
          </a:xfrm>
          <a:prstGeom prst="straightConnector1">
            <a:avLst/>
          </a:prstGeom>
          <a:ln w="28575" cap="flat" cmpd="sng">
            <a:solidFill>
              <a:srgbClr val="4D4D4D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15483" name="AutoShape 27"/>
          <p:cNvCxnSpPr>
            <a:stCxn id="915490" idx="3"/>
            <a:endCxn id="915491" idx="7"/>
          </p:cNvCxnSpPr>
          <p:nvPr/>
        </p:nvCxnSpPr>
        <p:spPr>
          <a:xfrm flipH="1">
            <a:off x="3953828" y="5791518"/>
            <a:ext cx="227965" cy="183515"/>
          </a:xfrm>
          <a:prstGeom prst="straightConnector1">
            <a:avLst/>
          </a:prstGeom>
          <a:ln w="57150" cap="flat" cmpd="sng">
            <a:solidFill>
              <a:srgbClr val="4D4D4D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15484" name="AutoShape 28"/>
          <p:cNvCxnSpPr>
            <a:stCxn id="915490" idx="4"/>
            <a:endCxn id="915492" idx="0"/>
          </p:cNvCxnSpPr>
          <p:nvPr/>
        </p:nvCxnSpPr>
        <p:spPr>
          <a:xfrm>
            <a:off x="4284028" y="5834380"/>
            <a:ext cx="0" cy="458470"/>
          </a:xfrm>
          <a:prstGeom prst="straightConnector1">
            <a:avLst/>
          </a:prstGeom>
          <a:ln w="57150" cap="flat" cmpd="sng">
            <a:solidFill>
              <a:srgbClr val="4D4D4D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15485" name="AutoShape 29"/>
          <p:cNvCxnSpPr>
            <a:stCxn id="915492" idx="7"/>
            <a:endCxn id="915493" idx="3"/>
          </p:cNvCxnSpPr>
          <p:nvPr/>
        </p:nvCxnSpPr>
        <p:spPr>
          <a:xfrm flipV="1">
            <a:off x="4385945" y="6179185"/>
            <a:ext cx="227965" cy="156210"/>
          </a:xfrm>
          <a:prstGeom prst="straightConnector1">
            <a:avLst/>
          </a:prstGeom>
          <a:ln w="57150" cap="flat" cmpd="sng">
            <a:solidFill>
              <a:srgbClr val="4D4D4D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15486" name="AutoShape 30"/>
          <p:cNvCxnSpPr>
            <a:stCxn id="915490" idx="5"/>
            <a:endCxn id="915493" idx="1"/>
          </p:cNvCxnSpPr>
          <p:nvPr/>
        </p:nvCxnSpPr>
        <p:spPr>
          <a:xfrm>
            <a:off x="4385945" y="5791518"/>
            <a:ext cx="227965" cy="183515"/>
          </a:xfrm>
          <a:prstGeom prst="straightConnector1">
            <a:avLst/>
          </a:prstGeom>
          <a:ln w="57150" cap="flat" cmpd="sng">
            <a:solidFill>
              <a:srgbClr val="4D4D4D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15487" name="AutoShape 31"/>
          <p:cNvCxnSpPr>
            <a:stCxn id="915489" idx="3"/>
            <a:endCxn id="915490" idx="7"/>
          </p:cNvCxnSpPr>
          <p:nvPr/>
        </p:nvCxnSpPr>
        <p:spPr>
          <a:xfrm flipH="1">
            <a:off x="4385628" y="5386705"/>
            <a:ext cx="227965" cy="201295"/>
          </a:xfrm>
          <a:prstGeom prst="straightConnector1">
            <a:avLst/>
          </a:prstGeom>
          <a:ln w="57150" cap="flat" cmpd="sng">
            <a:solidFill>
              <a:srgbClr val="4D4D4D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915488" name="Oval 32"/>
          <p:cNvSpPr>
            <a:spLocks noChangeArrowheads="1"/>
          </p:cNvSpPr>
          <p:nvPr/>
        </p:nvSpPr>
        <p:spPr bwMode="auto">
          <a:xfrm>
            <a:off x="3708400" y="5140325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15489" name="Oval 33"/>
          <p:cNvSpPr>
            <a:spLocks noChangeArrowheads="1"/>
          </p:cNvSpPr>
          <p:nvPr/>
        </p:nvSpPr>
        <p:spPr bwMode="auto">
          <a:xfrm>
            <a:off x="4572000" y="5140325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15490" name="Oval 34"/>
          <p:cNvSpPr>
            <a:spLocks noChangeArrowheads="1"/>
          </p:cNvSpPr>
          <p:nvPr/>
        </p:nvSpPr>
        <p:spPr bwMode="auto">
          <a:xfrm>
            <a:off x="4140200" y="5545138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C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15491" name="Oval 35"/>
          <p:cNvSpPr>
            <a:spLocks noChangeArrowheads="1"/>
          </p:cNvSpPr>
          <p:nvPr/>
        </p:nvSpPr>
        <p:spPr bwMode="auto">
          <a:xfrm>
            <a:off x="3708400" y="5932488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D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15492" name="Oval 36"/>
          <p:cNvSpPr>
            <a:spLocks noChangeArrowheads="1"/>
          </p:cNvSpPr>
          <p:nvPr/>
        </p:nvSpPr>
        <p:spPr bwMode="auto">
          <a:xfrm>
            <a:off x="4140200" y="6292850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E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15493" name="Oval 37"/>
          <p:cNvSpPr>
            <a:spLocks noChangeArrowheads="1"/>
          </p:cNvSpPr>
          <p:nvPr/>
        </p:nvSpPr>
        <p:spPr bwMode="auto">
          <a:xfrm>
            <a:off x="4572000" y="5932488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15494" name="AutoShape 38"/>
          <p:cNvSpPr/>
          <p:nvPr/>
        </p:nvSpPr>
        <p:spPr>
          <a:xfrm>
            <a:off x="5146675" y="4565650"/>
            <a:ext cx="431800" cy="20161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1400" b="1" dirty="0"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915495" name="Oval 39"/>
          <p:cNvSpPr>
            <a:spLocks noChangeArrowheads="1"/>
          </p:cNvSpPr>
          <p:nvPr/>
        </p:nvSpPr>
        <p:spPr bwMode="auto">
          <a:xfrm flipH="1">
            <a:off x="5219700" y="586263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F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5496" name="Oval 40"/>
          <p:cNvSpPr>
            <a:spLocks noChangeArrowheads="1"/>
          </p:cNvSpPr>
          <p:nvPr/>
        </p:nvSpPr>
        <p:spPr bwMode="auto">
          <a:xfrm flipH="1">
            <a:off x="5219700" y="615156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D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5497" name="Oval 41"/>
          <p:cNvSpPr>
            <a:spLocks noChangeArrowheads="1"/>
          </p:cNvSpPr>
          <p:nvPr/>
        </p:nvSpPr>
        <p:spPr bwMode="auto">
          <a:xfrm flipH="1">
            <a:off x="5219700" y="528637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C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15498" name="AutoShape 42"/>
          <p:cNvCxnSpPr>
            <a:stCxn id="915499" idx="2"/>
            <a:endCxn id="915489" idx="0"/>
          </p:cNvCxnSpPr>
          <p:nvPr/>
        </p:nvCxnSpPr>
        <p:spPr>
          <a:xfrm rot="5400000" flipV="1">
            <a:off x="4320858" y="4745038"/>
            <a:ext cx="358775" cy="431800"/>
          </a:xfrm>
          <a:prstGeom prst="curvedConnector3">
            <a:avLst>
              <a:gd name="adj1" fmla="val 50000"/>
            </a:avLst>
          </a:prstGeom>
          <a:ln w="158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915499" name="AutoShape 43"/>
          <p:cNvSpPr/>
          <p:nvPr/>
        </p:nvSpPr>
        <p:spPr>
          <a:xfrm>
            <a:off x="3779838" y="4494213"/>
            <a:ext cx="1008062" cy="287337"/>
          </a:xfrm>
          <a:prstGeom prst="roundRect">
            <a:avLst>
              <a:gd name="adj" fmla="val 16667"/>
            </a:avLst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400" b="1" dirty="0">
                <a:latin typeface="Consolas" panose="020B0609020204030204" pitchFamily="49" charset="0"/>
                <a:ea typeface="宋体" panose="02010600030101010101" pitchFamily="2" charset="-122"/>
              </a:rPr>
              <a:t>DFS(G, 'B')</a:t>
            </a:r>
            <a:endParaRPr lang="en-US" altLang="zh-CN" sz="14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915500" name="Oval 44"/>
          <p:cNvSpPr>
            <a:spLocks noChangeArrowheads="1"/>
          </p:cNvSpPr>
          <p:nvPr/>
        </p:nvSpPr>
        <p:spPr bwMode="auto">
          <a:xfrm flipH="1">
            <a:off x="5219700" y="499903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B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15501" name="AutoShape 45"/>
          <p:cNvCxnSpPr>
            <a:stCxn id="915508" idx="4"/>
            <a:endCxn id="915511" idx="0"/>
          </p:cNvCxnSpPr>
          <p:nvPr/>
        </p:nvCxnSpPr>
        <p:spPr>
          <a:xfrm>
            <a:off x="6589078" y="5428933"/>
            <a:ext cx="0" cy="503555"/>
          </a:xfrm>
          <a:prstGeom prst="straightConnector1">
            <a:avLst/>
          </a:prstGeom>
          <a:ln w="57150" cap="flat" cmpd="sng">
            <a:solidFill>
              <a:srgbClr val="4D4D4D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15502" name="AutoShape 46"/>
          <p:cNvCxnSpPr>
            <a:stCxn id="915508" idx="5"/>
            <a:endCxn id="915510" idx="1"/>
          </p:cNvCxnSpPr>
          <p:nvPr/>
        </p:nvCxnSpPr>
        <p:spPr>
          <a:xfrm>
            <a:off x="6690995" y="5386705"/>
            <a:ext cx="227965" cy="201295"/>
          </a:xfrm>
          <a:prstGeom prst="straightConnector1">
            <a:avLst/>
          </a:prstGeom>
          <a:ln w="57150" cap="flat" cmpd="sng">
            <a:solidFill>
              <a:srgbClr val="4D4D4D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15503" name="AutoShape 47"/>
          <p:cNvCxnSpPr>
            <a:stCxn id="915510" idx="3"/>
            <a:endCxn id="915511" idx="7"/>
          </p:cNvCxnSpPr>
          <p:nvPr/>
        </p:nvCxnSpPr>
        <p:spPr>
          <a:xfrm flipH="1">
            <a:off x="6690678" y="5791518"/>
            <a:ext cx="227965" cy="183515"/>
          </a:xfrm>
          <a:prstGeom prst="straightConnector1">
            <a:avLst/>
          </a:prstGeom>
          <a:ln w="57150" cap="flat" cmpd="sng">
            <a:solidFill>
              <a:srgbClr val="4D4D4D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15504" name="AutoShape 48"/>
          <p:cNvCxnSpPr>
            <a:stCxn id="915510" idx="4"/>
            <a:endCxn id="915512" idx="0"/>
          </p:cNvCxnSpPr>
          <p:nvPr/>
        </p:nvCxnSpPr>
        <p:spPr>
          <a:xfrm>
            <a:off x="7020878" y="5834380"/>
            <a:ext cx="0" cy="458470"/>
          </a:xfrm>
          <a:prstGeom prst="straightConnector1">
            <a:avLst/>
          </a:prstGeom>
          <a:ln w="57150" cap="flat" cmpd="sng">
            <a:solidFill>
              <a:srgbClr val="4D4D4D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15505" name="AutoShape 49"/>
          <p:cNvCxnSpPr>
            <a:stCxn id="915512" idx="7"/>
            <a:endCxn id="915513" idx="3"/>
          </p:cNvCxnSpPr>
          <p:nvPr/>
        </p:nvCxnSpPr>
        <p:spPr>
          <a:xfrm flipV="1">
            <a:off x="7122795" y="6179185"/>
            <a:ext cx="227965" cy="156210"/>
          </a:xfrm>
          <a:prstGeom prst="straightConnector1">
            <a:avLst/>
          </a:prstGeom>
          <a:ln w="57150" cap="flat" cmpd="sng">
            <a:solidFill>
              <a:srgbClr val="4D4D4D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15506" name="AutoShape 50"/>
          <p:cNvCxnSpPr>
            <a:stCxn id="915510" idx="5"/>
            <a:endCxn id="915513" idx="1"/>
          </p:cNvCxnSpPr>
          <p:nvPr/>
        </p:nvCxnSpPr>
        <p:spPr>
          <a:xfrm>
            <a:off x="7122795" y="5791518"/>
            <a:ext cx="227965" cy="183515"/>
          </a:xfrm>
          <a:prstGeom prst="straightConnector1">
            <a:avLst/>
          </a:prstGeom>
          <a:ln w="57150" cap="flat" cmpd="sng">
            <a:solidFill>
              <a:srgbClr val="4D4D4D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15507" name="AutoShape 51"/>
          <p:cNvCxnSpPr>
            <a:stCxn id="915509" idx="3"/>
            <a:endCxn id="915510" idx="7"/>
          </p:cNvCxnSpPr>
          <p:nvPr/>
        </p:nvCxnSpPr>
        <p:spPr>
          <a:xfrm flipH="1">
            <a:off x="7122478" y="5386705"/>
            <a:ext cx="227965" cy="201295"/>
          </a:xfrm>
          <a:prstGeom prst="straightConnector1">
            <a:avLst/>
          </a:prstGeom>
          <a:ln w="57150" cap="flat" cmpd="sng">
            <a:solidFill>
              <a:srgbClr val="4D4D4D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915508" name="Oval 52"/>
          <p:cNvSpPr>
            <a:spLocks noChangeArrowheads="1"/>
          </p:cNvSpPr>
          <p:nvPr/>
        </p:nvSpPr>
        <p:spPr bwMode="auto">
          <a:xfrm>
            <a:off x="6445250" y="5140325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15509" name="Oval 53"/>
          <p:cNvSpPr>
            <a:spLocks noChangeArrowheads="1"/>
          </p:cNvSpPr>
          <p:nvPr/>
        </p:nvSpPr>
        <p:spPr bwMode="auto">
          <a:xfrm>
            <a:off x="7308850" y="5140325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15510" name="Oval 54"/>
          <p:cNvSpPr>
            <a:spLocks noChangeArrowheads="1"/>
          </p:cNvSpPr>
          <p:nvPr/>
        </p:nvSpPr>
        <p:spPr bwMode="auto">
          <a:xfrm>
            <a:off x="6877050" y="5545138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C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15511" name="Oval 55"/>
          <p:cNvSpPr>
            <a:spLocks noChangeArrowheads="1"/>
          </p:cNvSpPr>
          <p:nvPr/>
        </p:nvSpPr>
        <p:spPr bwMode="auto">
          <a:xfrm>
            <a:off x="6445250" y="5932488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D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15512" name="Oval 56"/>
          <p:cNvSpPr>
            <a:spLocks noChangeArrowheads="1"/>
          </p:cNvSpPr>
          <p:nvPr/>
        </p:nvSpPr>
        <p:spPr bwMode="auto">
          <a:xfrm>
            <a:off x="6877050" y="6292850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E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15513" name="Oval 57"/>
          <p:cNvSpPr>
            <a:spLocks noChangeArrowheads="1"/>
          </p:cNvSpPr>
          <p:nvPr/>
        </p:nvSpPr>
        <p:spPr bwMode="auto">
          <a:xfrm>
            <a:off x="7308850" y="5932488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15514" name="AutoShape 58"/>
          <p:cNvSpPr/>
          <p:nvPr/>
        </p:nvSpPr>
        <p:spPr>
          <a:xfrm>
            <a:off x="7883525" y="4565650"/>
            <a:ext cx="431800" cy="20161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1400" b="1" dirty="0"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915515" name="Oval 59"/>
          <p:cNvSpPr>
            <a:spLocks noChangeArrowheads="1"/>
          </p:cNvSpPr>
          <p:nvPr/>
        </p:nvSpPr>
        <p:spPr bwMode="auto">
          <a:xfrm flipH="1">
            <a:off x="7956550" y="586263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F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5516" name="Oval 60"/>
          <p:cNvSpPr>
            <a:spLocks noChangeArrowheads="1"/>
          </p:cNvSpPr>
          <p:nvPr/>
        </p:nvSpPr>
        <p:spPr bwMode="auto">
          <a:xfrm flipH="1">
            <a:off x="7956550" y="615156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D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5517" name="Oval 61"/>
          <p:cNvSpPr>
            <a:spLocks noChangeArrowheads="1"/>
          </p:cNvSpPr>
          <p:nvPr/>
        </p:nvSpPr>
        <p:spPr bwMode="auto">
          <a:xfrm flipH="1">
            <a:off x="7956550" y="528637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C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15518" name="AutoShape 62"/>
          <p:cNvCxnSpPr>
            <a:stCxn id="915519" idx="2"/>
            <a:endCxn id="915508" idx="0"/>
          </p:cNvCxnSpPr>
          <p:nvPr/>
        </p:nvCxnSpPr>
        <p:spPr>
          <a:xfrm rot="5400000">
            <a:off x="6625908" y="4745038"/>
            <a:ext cx="358775" cy="431800"/>
          </a:xfrm>
          <a:prstGeom prst="curvedConnector3">
            <a:avLst>
              <a:gd name="adj1" fmla="val 50000"/>
            </a:avLst>
          </a:prstGeom>
          <a:ln w="158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915519" name="AutoShape 63"/>
          <p:cNvSpPr/>
          <p:nvPr/>
        </p:nvSpPr>
        <p:spPr>
          <a:xfrm>
            <a:off x="6516688" y="4494213"/>
            <a:ext cx="1008062" cy="287337"/>
          </a:xfrm>
          <a:prstGeom prst="roundRect">
            <a:avLst>
              <a:gd name="adj" fmla="val 16667"/>
            </a:avLst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400" b="1" dirty="0">
                <a:latin typeface="Consolas" panose="020B0609020204030204" pitchFamily="49" charset="0"/>
                <a:ea typeface="宋体" panose="02010600030101010101" pitchFamily="2" charset="-122"/>
              </a:rPr>
              <a:t>DFS(G, 'A')</a:t>
            </a:r>
            <a:endParaRPr lang="en-US" altLang="zh-CN" sz="14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915520" name="Oval 64"/>
          <p:cNvSpPr>
            <a:spLocks noChangeArrowheads="1"/>
          </p:cNvSpPr>
          <p:nvPr/>
        </p:nvSpPr>
        <p:spPr bwMode="auto">
          <a:xfrm flipH="1">
            <a:off x="7956550" y="499903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B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5521" name="Oval 65"/>
          <p:cNvSpPr>
            <a:spLocks noChangeArrowheads="1"/>
          </p:cNvSpPr>
          <p:nvPr/>
        </p:nvSpPr>
        <p:spPr bwMode="auto">
          <a:xfrm flipH="1">
            <a:off x="7956550" y="471011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A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5522" name="Oval 66"/>
          <p:cNvSpPr>
            <a:spLocks noChangeArrowheads="1"/>
          </p:cNvSpPr>
          <p:nvPr/>
        </p:nvSpPr>
        <p:spPr bwMode="auto">
          <a:xfrm flipH="1">
            <a:off x="2338388" y="557371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E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5523" name="Oval 67"/>
          <p:cNvSpPr>
            <a:spLocks noChangeArrowheads="1"/>
          </p:cNvSpPr>
          <p:nvPr/>
        </p:nvSpPr>
        <p:spPr bwMode="auto">
          <a:xfrm flipH="1">
            <a:off x="5219700" y="557371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E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5524" name="Oval 68"/>
          <p:cNvSpPr>
            <a:spLocks noChangeArrowheads="1"/>
          </p:cNvSpPr>
          <p:nvPr/>
        </p:nvSpPr>
        <p:spPr bwMode="auto">
          <a:xfrm flipH="1">
            <a:off x="7956550" y="557371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E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  <a:endParaRPr lang="zh-CN" altLang="en-US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拓扑排序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关键路径</a:t>
            </a:r>
            <a:endParaRPr lang="zh-CN" altLang="en-US" smtClean="0">
              <a:solidFill>
                <a:schemeClr val="tx1"/>
              </a:solidFill>
            </a:endParaRPr>
          </a:p>
          <a:p>
            <a:r>
              <a:rPr lang="en-US" altLang="zh-CN" smtClean="0">
                <a:solidFill>
                  <a:schemeClr val="tx1"/>
                </a:solidFill>
              </a:rPr>
              <a:t>*</a:t>
            </a:r>
            <a:r>
              <a:rPr lang="zh-CN" altLang="en-US" smtClean="0">
                <a:solidFill>
                  <a:schemeClr val="tx1"/>
                </a:solidFill>
              </a:rPr>
              <a:t>关节点和双连通分量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1298" name="AutoShap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0">
            <a:normAutofit fontScale="90000"/>
          </a:bodyPr>
          <a:lstStyle/>
          <a:p>
            <a:pPr lvl="0" algn="l">
              <a:buClrTx/>
              <a:buSzTx/>
              <a:buFontTx/>
            </a:pPr>
            <a:r>
              <a:rPr lang="zh-CN" altLang="en-US" smtClean="0">
                <a:sym typeface="+mn-ea"/>
              </a:rPr>
              <a:t>算法B：实现</a:t>
            </a:r>
            <a:endParaRPr lang="zh-CN" altLang="en-US" smtClean="0">
              <a:sym typeface="+mn-ea"/>
            </a:endParaRP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>
          <a:xfrm>
            <a:off x="255905" y="1424728"/>
            <a:ext cx="7886700" cy="4686830"/>
          </a:xfrm>
        </p:spPr>
        <p:txBody>
          <a:bodyPr vert="horz" wrap="none" lIns="144000" tIns="72000" rIns="0" bIns="72000" numCol="1" anchor="t" anchorCtr="0" compatLnSpc="1">
            <a:noAutofit/>
          </a:bodyPr>
          <a:lstStyle/>
          <a:p>
            <a:pPr marR="0" lvl="0" algn="l" defTabSz="193675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bool Graph&lt;Tv, Te&gt;::TSort(int v, int&amp; clock, Stack&lt;Tv&gt;* S) {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dTime(v) = ++clock; status(v) = DISCOVERED;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发现顶点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for (int u = firstNbr(v); -1 &lt; u; u = nextNbr(v, u))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枚举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所有邻居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switch (status(u)) {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并视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的状态分别处理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 UNDISCOVERED: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parent(u) = v; status(v, u) = TREE;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树边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(v, u)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if (!TSort(u, clock, S)) return false; break;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从顶点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处深入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 DISCOVERED: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一旦发现后向边（非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DAG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status(v, u) = BACKWARD; return false;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则退出而不再深入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default: //VISITED (digraphs only)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status(v, u) = (dTime(v) &lt; dTime(u)) ? FORWARD : CROSS; break;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}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status(v) = VISITED; S-&gt;push(vertex(v));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顶点被标记为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VISITED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时入栈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true;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工程和有向无环图</a:t>
            </a:r>
            <a:endParaRPr lang="zh-CN" altLang="en-US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lvl="0" algn="l"/>
            <a:r>
              <a:rPr lang="zh-CN" altLang="en-US" smtClean="0">
                <a:sym typeface="+mn-ea"/>
              </a:rPr>
              <a:t>有向无环图是描述复杂工程的有效工具</a:t>
            </a:r>
            <a:endParaRPr lang="zh-CN" altLang="en-US" smtClean="0">
              <a:sym typeface="+mn-ea"/>
            </a:endParaRPr>
          </a:p>
          <a:p>
            <a:pPr lvl="0" algn="l"/>
            <a:r>
              <a:rPr lang="zh-CN" altLang="en-US" smtClean="0">
                <a:sym typeface="+mn-ea"/>
              </a:rPr>
              <a:t>工程可以分解为多个活动（Activity）</a:t>
            </a:r>
            <a:endParaRPr lang="zh-CN" altLang="en-US" smtClean="0">
              <a:sym typeface="+mn-ea"/>
            </a:endParaRPr>
          </a:p>
          <a:p>
            <a:pPr lvl="0" algn="l"/>
            <a:r>
              <a:rPr lang="zh-CN" altLang="en-US" smtClean="0">
                <a:sym typeface="Wingdings" panose="05000000000000000000" pitchFamily="2" charset="2"/>
              </a:rPr>
              <a:t>活动之间具有前后约束关系</a:t>
            </a:r>
            <a:endParaRPr lang="zh-CN" altLang="en-US" smtClean="0">
              <a:sym typeface="Wingdings" panose="05000000000000000000" pitchFamily="2" charset="2"/>
            </a:endParaRPr>
          </a:p>
          <a:p>
            <a:pPr lvl="0" algn="l"/>
            <a:endParaRPr lang="zh-CN" altLang="en-US" smtClean="0">
              <a:sym typeface="Wingdings" panose="05000000000000000000" pitchFamily="2" charset="2"/>
            </a:endParaRPr>
          </a:p>
          <a:p>
            <a:pPr lvl="0" algn="l"/>
            <a:r>
              <a:rPr lang="zh-CN" altLang="en-US" smtClean="0">
                <a:sym typeface="Wingdings" panose="05000000000000000000" pitchFamily="2" charset="2"/>
              </a:rPr>
              <a:t>工程问题转化为</a:t>
            </a:r>
            <a:endParaRPr lang="zh-CN" altLang="en-US" smtClean="0">
              <a:sym typeface="Wingdings" panose="05000000000000000000" pitchFamily="2" charset="2"/>
            </a:endParaRPr>
          </a:p>
          <a:p>
            <a:pPr lvl="1" algn="l"/>
            <a:r>
              <a:rPr lang="zh-CN" altLang="en-US" smtClean="0">
                <a:sym typeface="Wingdings" panose="05000000000000000000" pitchFamily="2" charset="2"/>
              </a:rPr>
              <a:t>工程能否顺利进行？</a:t>
            </a:r>
            <a:endParaRPr lang="zh-CN" altLang="en-US" smtClean="0">
              <a:sym typeface="Wingdings" panose="05000000000000000000" pitchFamily="2" charset="2"/>
            </a:endParaRPr>
          </a:p>
          <a:p>
            <a:pPr lvl="1" algn="l"/>
            <a:r>
              <a:rPr lang="zh-CN" altLang="en-US" smtClean="0">
                <a:sym typeface="Wingdings" panose="05000000000000000000" pitchFamily="2" charset="2"/>
              </a:rPr>
              <a:t>完成工程的最短时间是多少？</a:t>
            </a:r>
            <a:endParaRPr lang="zh-CN" altLang="en-US" smtClean="0">
              <a:sym typeface="Wingdings" panose="05000000000000000000" pitchFamily="2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AOV</a:t>
            </a:r>
            <a:r>
              <a:rPr lang="zh-CN" altLang="en-US" smtClean="0"/>
              <a:t>图</a:t>
            </a:r>
            <a:endParaRPr lang="zh-CN" altLang="en-US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lvl="0" algn="l"/>
            <a:r>
              <a:rPr lang="zh-CN" altLang="en-US" smtClean="0">
                <a:sym typeface="Wingdings" panose="05000000000000000000" pitchFamily="2" charset="2"/>
              </a:rPr>
              <a:t>用顶点表示活动，用箭头表示活动间优先关系的有向图称为顶点活动网络（</a:t>
            </a:r>
            <a:r>
              <a:rPr lang="zh-CN" altLang="en-US" smtClean="0">
                <a:solidFill>
                  <a:srgbClr val="FF0000"/>
                </a:solidFill>
                <a:sym typeface="Wingdings" panose="05000000000000000000" pitchFamily="2" charset="2"/>
              </a:rPr>
              <a:t>Activity On Vertex，AOV</a:t>
            </a:r>
            <a:r>
              <a:rPr lang="zh-CN" altLang="en-US" smtClean="0">
                <a:sym typeface="Wingdings" panose="05000000000000000000" pitchFamily="2" charset="2"/>
              </a:rPr>
              <a:t>）</a:t>
            </a:r>
            <a:endParaRPr lang="zh-CN" altLang="en-US" smtClean="0">
              <a:sym typeface="Wingdings" panose="05000000000000000000" pitchFamily="2" charset="2"/>
            </a:endParaRPr>
          </a:p>
          <a:p>
            <a:pPr lvl="1" algn="l"/>
            <a:r>
              <a:rPr lang="zh-CN" altLang="en-US" smtClean="0">
                <a:sym typeface="+mn-ea"/>
              </a:rPr>
              <a:t>顶点i在顶点j之前，意味着活动i是活动j的先决条件</a:t>
            </a:r>
            <a:endParaRPr lang="zh-CN" altLang="en-US" smtClean="0">
              <a:sym typeface="+mn-ea"/>
            </a:endParaRPr>
          </a:p>
          <a:p>
            <a:pPr lvl="1" algn="l"/>
            <a:r>
              <a:rPr lang="zh-CN" altLang="en-US" smtClean="0">
                <a:sym typeface="+mn-ea"/>
              </a:rPr>
              <a:t>显然不应该出现有向环，否则“活动k是它自己的先决条件”，不成立</a:t>
            </a:r>
            <a:endParaRPr lang="zh-CN" altLang="en-US" smtClean="0"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AOV</a:t>
            </a:r>
            <a:r>
              <a:rPr lang="zh-CN" altLang="en-US" smtClean="0"/>
              <a:t>网络示例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7347" name="Picture 4" descr="aov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CFEFC">
                  <a:alpha val="100000"/>
                </a:srgbClr>
              </a:clrFrom>
              <a:clrTo>
                <a:srgbClr val="FCFEFC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530" y="2112010"/>
            <a:ext cx="4078288" cy="296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关键路径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AOE</a:t>
            </a:r>
            <a:r>
              <a:rPr lang="zh-CN" altLang="en-US" smtClean="0"/>
              <a:t>网</a:t>
            </a:r>
            <a:endParaRPr lang="zh-CN" altLang="en-US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一个带权的有向无环图，其中顶点表示事件，边表示活动，权表示活动持续的时间，则该图称为</a:t>
            </a:r>
            <a:r>
              <a:rPr lang="en-US" altLang="zh-CN" smtClean="0">
                <a:solidFill>
                  <a:schemeClr val="hlink"/>
                </a:solidFill>
              </a:rPr>
              <a:t>AOE</a:t>
            </a:r>
            <a:r>
              <a:rPr lang="zh-CN" altLang="en-US" smtClean="0"/>
              <a:t>（</a:t>
            </a:r>
            <a:r>
              <a:rPr lang="en-US" altLang="zh-CN" smtClean="0">
                <a:solidFill>
                  <a:schemeClr val="hlink"/>
                </a:solidFill>
              </a:rPr>
              <a:t>Activity On Edge</a:t>
            </a:r>
            <a:r>
              <a:rPr lang="zh-CN" altLang="en-US" smtClean="0"/>
              <a:t>）网</a:t>
            </a:r>
            <a:endParaRPr lang="zh-CN" altLang="en-US" smtClean="0"/>
          </a:p>
        </p:txBody>
      </p:sp>
      <p:pic>
        <p:nvPicPr>
          <p:cNvPr id="71684" name="Picture 6" descr="aoe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3070225"/>
            <a:ext cx="4973637" cy="297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5" name="TextBox 4"/>
          <p:cNvSpPr txBox="1">
            <a:spLocks noChangeArrowheads="1"/>
          </p:cNvSpPr>
          <p:nvPr/>
        </p:nvSpPr>
        <p:spPr bwMode="auto">
          <a:xfrm>
            <a:off x="5827713" y="3070225"/>
            <a:ext cx="304958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左图所示工程：</a:t>
            </a:r>
            <a:endParaRPr lang="en-US" altLang="zh-CN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9</a:t>
            </a:r>
            <a:r>
              <a:rPr lang="zh-CN" altLang="en-US">
                <a:solidFill>
                  <a:srgbClr val="FF0000"/>
                </a:solidFill>
              </a:rPr>
              <a:t>个事件（里程碑）</a:t>
            </a:r>
            <a:endParaRPr lang="en-US" altLang="zh-CN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11</a:t>
            </a:r>
            <a:r>
              <a:rPr lang="zh-CN" altLang="en-US">
                <a:solidFill>
                  <a:srgbClr val="FF0000"/>
                </a:solidFill>
              </a:rPr>
              <a:t>项活动（必须完成的工作）</a:t>
            </a:r>
            <a:endParaRPr lang="en-US" altLang="zh-CN">
              <a:solidFill>
                <a:srgbClr val="FF0000"/>
              </a:solidFill>
            </a:endParaRPr>
          </a:p>
          <a:p>
            <a:pPr eaLnBrk="1" hangingPunct="1"/>
            <a:endParaRPr lang="en-US" altLang="zh-CN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V</a:t>
            </a:r>
            <a:r>
              <a:rPr lang="en-US" altLang="zh-CN" baseline="-25000">
                <a:solidFill>
                  <a:srgbClr val="FF0000"/>
                </a:solidFill>
              </a:rPr>
              <a:t>5</a:t>
            </a:r>
            <a:r>
              <a:rPr lang="zh-CN" altLang="en-US">
                <a:solidFill>
                  <a:srgbClr val="FF0000"/>
                </a:solidFill>
              </a:rPr>
              <a:t>含义是：</a:t>
            </a:r>
            <a:endParaRPr lang="en-US" altLang="zh-CN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a4</a:t>
            </a:r>
            <a:r>
              <a:rPr lang="zh-CN" altLang="en-US">
                <a:solidFill>
                  <a:srgbClr val="FF0000"/>
                </a:solidFill>
              </a:rPr>
              <a:t>和</a:t>
            </a:r>
            <a:r>
              <a:rPr lang="en-US" altLang="zh-CN">
                <a:solidFill>
                  <a:srgbClr val="FF0000"/>
                </a:solidFill>
              </a:rPr>
              <a:t>a5</a:t>
            </a:r>
            <a:r>
              <a:rPr lang="zh-CN" altLang="en-US">
                <a:solidFill>
                  <a:srgbClr val="FF0000"/>
                </a:solidFill>
              </a:rPr>
              <a:t>已完成</a:t>
            </a:r>
            <a:endParaRPr lang="en-US" altLang="zh-CN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a7</a:t>
            </a:r>
            <a:r>
              <a:rPr lang="zh-CN" altLang="en-US">
                <a:solidFill>
                  <a:srgbClr val="FF0000"/>
                </a:solidFill>
              </a:rPr>
              <a:t>和</a:t>
            </a:r>
            <a:r>
              <a:rPr lang="en-US" altLang="zh-CN">
                <a:solidFill>
                  <a:srgbClr val="FF0000"/>
                </a:solidFill>
              </a:rPr>
              <a:t>a8</a:t>
            </a:r>
            <a:r>
              <a:rPr lang="zh-CN" altLang="en-US">
                <a:solidFill>
                  <a:srgbClr val="FF0000"/>
                </a:solidFill>
              </a:rPr>
              <a:t>可开始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关键路径</a:t>
            </a:r>
            <a:endParaRPr lang="zh-CN" altLang="en-US" smtClean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将</a:t>
            </a:r>
            <a:r>
              <a:rPr lang="en-US" altLang="zh-CN" smtClean="0"/>
              <a:t>AOE</a:t>
            </a:r>
            <a:r>
              <a:rPr lang="zh-CN" altLang="en-US" smtClean="0"/>
              <a:t>网看作一个工程</a:t>
            </a:r>
            <a:endParaRPr lang="zh-CN" altLang="en-US" smtClean="0"/>
          </a:p>
          <a:p>
            <a:pPr lvl="1"/>
            <a:r>
              <a:rPr lang="zh-CN" altLang="en-US" smtClean="0"/>
              <a:t>只有一个入度为</a:t>
            </a:r>
            <a:r>
              <a:rPr lang="en-US" altLang="zh-CN" smtClean="0"/>
              <a:t>0</a:t>
            </a:r>
            <a:r>
              <a:rPr lang="zh-CN" altLang="en-US" smtClean="0"/>
              <a:t>的点（源点），一个出度为</a:t>
            </a:r>
            <a:r>
              <a:rPr lang="en-US" altLang="zh-CN" smtClean="0"/>
              <a:t>0</a:t>
            </a:r>
            <a:r>
              <a:rPr lang="zh-CN" altLang="en-US" smtClean="0"/>
              <a:t>的点（汇点）</a:t>
            </a:r>
            <a:endParaRPr lang="zh-CN" altLang="en-US" smtClean="0"/>
          </a:p>
          <a:p>
            <a:pPr lvl="1"/>
            <a:r>
              <a:rPr lang="zh-CN" altLang="en-US" smtClean="0"/>
              <a:t>完成整个工程需要多少时间？哪些活动是影响工程进度的关键？</a:t>
            </a:r>
            <a:endParaRPr lang="zh-CN" altLang="en-US" smtClean="0"/>
          </a:p>
          <a:p>
            <a:r>
              <a:rPr lang="zh-CN" altLang="en-US" smtClean="0">
                <a:solidFill>
                  <a:schemeClr val="accent2"/>
                </a:solidFill>
              </a:rPr>
              <a:t>关键路径</a:t>
            </a:r>
            <a:r>
              <a:rPr lang="zh-CN" altLang="en-US" smtClean="0"/>
              <a:t>（</a:t>
            </a:r>
            <a:r>
              <a:rPr lang="en-US" altLang="zh-CN" smtClean="0">
                <a:solidFill>
                  <a:schemeClr val="hlink"/>
                </a:solidFill>
              </a:rPr>
              <a:t>Critical Path</a:t>
            </a:r>
            <a:r>
              <a:rPr lang="zh-CN" altLang="en-US" smtClean="0"/>
              <a:t>）</a:t>
            </a:r>
            <a:endParaRPr lang="zh-CN" altLang="en-US" smtClean="0"/>
          </a:p>
          <a:p>
            <a:pPr lvl="1"/>
            <a:r>
              <a:rPr lang="zh-CN" altLang="en-US" smtClean="0"/>
              <a:t>从源点到汇点长度（时间和）最长的路径</a:t>
            </a:r>
            <a:endParaRPr lang="zh-CN" altLang="en-US" smtClean="0"/>
          </a:p>
          <a:p>
            <a:pPr lvl="1"/>
            <a:r>
              <a:rPr lang="zh-CN" altLang="en-US" smtClean="0"/>
              <a:t>长度</a:t>
            </a:r>
            <a:r>
              <a:rPr lang="en-US" altLang="zh-CN" smtClean="0"/>
              <a:t>——</a:t>
            </a:r>
            <a:r>
              <a:rPr lang="zh-CN" altLang="en-US" smtClean="0"/>
              <a:t>完成工程的最短时间</a:t>
            </a:r>
            <a:endParaRPr lang="zh-CN" altLang="en-US" smtClean="0"/>
          </a:p>
          <a:p>
            <a:pPr lvl="1"/>
            <a:r>
              <a:rPr lang="zh-CN" altLang="en-US" smtClean="0"/>
              <a:t>上例：</a:t>
            </a:r>
            <a:r>
              <a:rPr lang="en-US" altLang="zh-CN" smtClean="0"/>
              <a:t>(v</a:t>
            </a:r>
            <a:r>
              <a:rPr lang="en-US" altLang="zh-CN" baseline="-25000" smtClean="0"/>
              <a:t>1</a:t>
            </a:r>
            <a:r>
              <a:rPr lang="en-US" altLang="zh-CN" smtClean="0"/>
              <a:t>, v</a:t>
            </a:r>
            <a:r>
              <a:rPr lang="en-US" altLang="zh-CN" baseline="-25000" smtClean="0"/>
              <a:t>2</a:t>
            </a:r>
            <a:r>
              <a:rPr lang="en-US" altLang="zh-CN" smtClean="0"/>
              <a:t>, v</a:t>
            </a:r>
            <a:r>
              <a:rPr lang="en-US" altLang="zh-CN" baseline="-25000" smtClean="0"/>
              <a:t>5</a:t>
            </a:r>
            <a:r>
              <a:rPr lang="en-US" altLang="zh-CN" smtClean="0"/>
              <a:t>, v</a:t>
            </a:r>
            <a:r>
              <a:rPr lang="en-US" altLang="zh-CN" baseline="-25000" smtClean="0"/>
              <a:t>8</a:t>
            </a:r>
            <a:r>
              <a:rPr lang="en-US" altLang="zh-CN" smtClean="0"/>
              <a:t>, v</a:t>
            </a:r>
            <a:r>
              <a:rPr lang="en-US" altLang="zh-CN" baseline="-25000" smtClean="0"/>
              <a:t>9</a:t>
            </a:r>
            <a:r>
              <a:rPr lang="en-US" altLang="zh-CN" smtClean="0"/>
              <a:t>)</a:t>
            </a:r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关键活动</a:t>
            </a:r>
            <a:endParaRPr lang="zh-CN" altLang="en-US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源点</a:t>
            </a:r>
            <a:r>
              <a:rPr lang="en-US" altLang="zh-CN" smtClean="0"/>
              <a:t>v</a:t>
            </a:r>
            <a:r>
              <a:rPr lang="en-US" altLang="zh-CN" baseline="-25000" smtClean="0"/>
              <a:t>1</a:t>
            </a:r>
            <a:r>
              <a:rPr lang="en-US" altLang="zh-CN" smtClean="0">
                <a:sym typeface="Wingdings" panose="05000000000000000000" pitchFamily="2" charset="2"/>
              </a:rPr>
              <a:t>v</a:t>
            </a:r>
            <a:r>
              <a:rPr lang="en-US" altLang="zh-CN" baseline="-25000" smtClean="0">
                <a:sym typeface="Wingdings" panose="05000000000000000000" pitchFamily="2" charset="2"/>
              </a:rPr>
              <a:t>i</a:t>
            </a:r>
            <a:r>
              <a:rPr lang="zh-CN" altLang="en-US" smtClean="0">
                <a:sym typeface="Wingdings" panose="05000000000000000000" pitchFamily="2" charset="2"/>
              </a:rPr>
              <a:t>的最长路径长度：</a:t>
            </a:r>
            <a:br>
              <a:rPr lang="zh-CN" altLang="en-US" smtClean="0">
                <a:sym typeface="Wingdings" panose="05000000000000000000" pitchFamily="2" charset="2"/>
              </a:rPr>
            </a:br>
            <a:r>
              <a:rPr lang="zh-CN" altLang="en-US" smtClean="0">
                <a:sym typeface="Wingdings" panose="05000000000000000000" pitchFamily="2" charset="2"/>
              </a:rPr>
              <a:t>事件</a:t>
            </a:r>
            <a:r>
              <a:rPr lang="en-US" altLang="zh-CN" smtClean="0">
                <a:sym typeface="Wingdings" panose="05000000000000000000" pitchFamily="2" charset="2"/>
              </a:rPr>
              <a:t>v</a:t>
            </a:r>
            <a:r>
              <a:rPr lang="en-US" altLang="zh-CN" baseline="-25000" smtClean="0">
                <a:sym typeface="Wingdings" panose="05000000000000000000" pitchFamily="2" charset="2"/>
              </a:rPr>
              <a:t>i</a:t>
            </a:r>
            <a:r>
              <a:rPr lang="zh-CN" altLang="en-US" smtClean="0">
                <a:sym typeface="Wingdings" panose="05000000000000000000" pitchFamily="2" charset="2"/>
              </a:rPr>
              <a:t>的最早发生时间，</a:t>
            </a:r>
            <a:br>
              <a:rPr lang="zh-CN" altLang="en-US" smtClean="0">
                <a:sym typeface="Wingdings" panose="05000000000000000000" pitchFamily="2" charset="2"/>
              </a:rPr>
            </a:br>
            <a:r>
              <a:rPr lang="en-US" altLang="zh-CN" smtClean="0">
                <a:sym typeface="Wingdings" panose="05000000000000000000" pitchFamily="2" charset="2"/>
              </a:rPr>
              <a:t>v</a:t>
            </a:r>
            <a:r>
              <a:rPr lang="en-US" altLang="zh-CN" baseline="-25000" smtClean="0">
                <a:sym typeface="Wingdings" panose="05000000000000000000" pitchFamily="2" charset="2"/>
              </a:rPr>
              <a:t>i</a:t>
            </a:r>
            <a:r>
              <a:rPr lang="zh-CN" altLang="en-US" smtClean="0">
                <a:sym typeface="Wingdings" panose="05000000000000000000" pitchFamily="2" charset="2"/>
              </a:rPr>
              <a:t>发出的所有边（活动）的最早开始时间</a:t>
            </a:r>
            <a:endParaRPr lang="zh-CN" altLang="en-US" smtClean="0">
              <a:sym typeface="Wingdings" panose="05000000000000000000" pitchFamily="2" charset="2"/>
            </a:endParaRPr>
          </a:p>
          <a:p>
            <a:r>
              <a:rPr lang="en-US" altLang="zh-CN" smtClean="0"/>
              <a:t>e(i)</a:t>
            </a:r>
            <a:r>
              <a:rPr lang="zh-CN" altLang="en-US" smtClean="0"/>
              <a:t>：活动</a:t>
            </a:r>
            <a:r>
              <a:rPr lang="en-US" altLang="zh-CN" smtClean="0"/>
              <a:t>a</a:t>
            </a:r>
            <a:r>
              <a:rPr lang="en-US" altLang="zh-CN" baseline="-25000" smtClean="0"/>
              <a:t>i</a:t>
            </a:r>
            <a:r>
              <a:rPr lang="zh-CN" altLang="en-US" smtClean="0"/>
              <a:t>的最早开始时间</a:t>
            </a:r>
            <a:endParaRPr lang="zh-CN" altLang="en-US" smtClean="0"/>
          </a:p>
          <a:p>
            <a:r>
              <a:rPr lang="zh-CN" altLang="en-US" smtClean="0"/>
              <a:t>最迟开始时间：</a:t>
            </a:r>
            <a:r>
              <a:rPr lang="en-US" altLang="zh-CN" smtClean="0"/>
              <a:t>l(i)</a:t>
            </a:r>
            <a:r>
              <a:rPr lang="zh-CN" altLang="en-US" smtClean="0"/>
              <a:t>，前提：不影响工程进度</a:t>
            </a:r>
            <a:endParaRPr lang="zh-CN" altLang="en-US" smtClean="0"/>
          </a:p>
          <a:p>
            <a:r>
              <a:rPr lang="en-US" altLang="zh-CN" smtClean="0"/>
              <a:t>l(i)=e(i)</a:t>
            </a:r>
            <a:r>
              <a:rPr lang="zh-CN" altLang="en-US" smtClean="0"/>
              <a:t>：关键活动</a:t>
            </a:r>
            <a:endParaRPr lang="zh-CN" altLang="en-US" smtClean="0"/>
          </a:p>
          <a:p>
            <a:r>
              <a:rPr lang="zh-CN" altLang="en-US" smtClean="0"/>
              <a:t>关键路径上的活动都是关键活动</a:t>
            </a:r>
            <a:endParaRPr lang="zh-CN" altLang="en-US" smtClean="0"/>
          </a:p>
          <a:p>
            <a:r>
              <a:rPr lang="zh-CN" altLang="en-US" smtClean="0">
                <a:solidFill>
                  <a:srgbClr val="FF0000"/>
                </a:solidFill>
              </a:rPr>
              <a:t>通过计算</a:t>
            </a:r>
            <a:r>
              <a:rPr lang="en-US" altLang="zh-CN" smtClean="0">
                <a:solidFill>
                  <a:srgbClr val="FF0000"/>
                </a:solidFill>
              </a:rPr>
              <a:t>l(i)</a:t>
            </a:r>
            <a:r>
              <a:rPr lang="zh-CN" altLang="en-US" smtClean="0">
                <a:solidFill>
                  <a:srgbClr val="FF0000"/>
                </a:solidFill>
              </a:rPr>
              <a:t>、</a:t>
            </a:r>
            <a:r>
              <a:rPr lang="en-US" altLang="zh-CN" smtClean="0">
                <a:solidFill>
                  <a:srgbClr val="FF0000"/>
                </a:solidFill>
              </a:rPr>
              <a:t>e(i)</a:t>
            </a:r>
            <a:r>
              <a:rPr lang="zh-CN" altLang="en-US" smtClean="0">
                <a:solidFill>
                  <a:srgbClr val="FF0000"/>
                </a:solidFill>
              </a:rPr>
              <a:t>寻找关键活动</a:t>
            </a:r>
            <a:endParaRPr lang="zh-CN" altLang="en-US" smtClean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l(i)</a:t>
            </a:r>
            <a:r>
              <a:rPr lang="zh-CN" altLang="en-US" smtClean="0"/>
              <a:t>和</a:t>
            </a:r>
            <a:r>
              <a:rPr lang="en-US" altLang="zh-CN" smtClean="0"/>
              <a:t>e(i)</a:t>
            </a:r>
            <a:r>
              <a:rPr lang="zh-CN" altLang="en-US" smtClean="0"/>
              <a:t>的计算</a:t>
            </a:r>
            <a:endParaRPr lang="zh-CN" altLang="en-US" smtClean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事件的最早发生时间</a:t>
            </a:r>
            <a:r>
              <a:rPr lang="en-US" altLang="zh-CN" smtClean="0"/>
              <a:t>ve(j)</a:t>
            </a:r>
            <a:br>
              <a:rPr lang="en-US" altLang="zh-CN" smtClean="0"/>
            </a:br>
            <a:r>
              <a:rPr lang="zh-CN" altLang="en-US" smtClean="0"/>
              <a:t>最迟发生时间</a:t>
            </a:r>
            <a:r>
              <a:rPr lang="en-US" altLang="zh-CN" smtClean="0"/>
              <a:t>vl(j)</a:t>
            </a:r>
            <a:endParaRPr lang="en-US" altLang="zh-CN" smtClean="0"/>
          </a:p>
          <a:p>
            <a:r>
              <a:rPr lang="zh-CN" altLang="en-US" smtClean="0"/>
              <a:t>活动</a:t>
            </a:r>
            <a:r>
              <a:rPr lang="en-US" altLang="zh-CN" smtClean="0"/>
              <a:t>a</a:t>
            </a:r>
            <a:r>
              <a:rPr lang="en-US" altLang="zh-CN" baseline="-25000" smtClean="0"/>
              <a:t>i</a:t>
            </a:r>
            <a:r>
              <a:rPr lang="zh-CN" altLang="en-US" smtClean="0"/>
              <a:t>由边</a:t>
            </a:r>
            <a:r>
              <a:rPr lang="en-US" altLang="zh-CN" smtClean="0"/>
              <a:t>&lt;j, k&gt;</a:t>
            </a:r>
            <a:r>
              <a:rPr lang="zh-CN" altLang="en-US" smtClean="0"/>
              <a:t>表示</a:t>
            </a:r>
            <a:br>
              <a:rPr lang="zh-CN" altLang="en-US" smtClean="0"/>
            </a:br>
            <a:r>
              <a:rPr lang="en-US" altLang="zh-CN" smtClean="0"/>
              <a:t>dut(&lt;j, k&gt;)</a:t>
            </a:r>
            <a:r>
              <a:rPr lang="zh-CN" altLang="en-US" smtClean="0"/>
              <a:t>表示其持续时间，则有</a:t>
            </a:r>
            <a:endParaRPr lang="zh-CN" altLang="en-US" smtClean="0"/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e(i)=ve(j)   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/>
              <a:t>含义是：活动</a:t>
            </a:r>
            <a:r>
              <a:rPr lang="en-US" altLang="zh-CN" smtClean="0"/>
              <a:t>i</a:t>
            </a:r>
            <a:r>
              <a:rPr lang="zh-CN" altLang="en-US" smtClean="0"/>
              <a:t>要想开始至少需要等待的时间</a:t>
            </a:r>
            <a:endParaRPr lang="en-US" altLang="zh-CN" smtClean="0"/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l(i)=vl(k)-dut(&lt;j, k&gt;)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/>
              <a:t>含义是：活动</a:t>
            </a:r>
            <a:r>
              <a:rPr lang="en-US" altLang="zh-CN" smtClean="0"/>
              <a:t>i</a:t>
            </a:r>
            <a:r>
              <a:rPr lang="zh-CN" altLang="en-US" smtClean="0"/>
              <a:t>开始之前最多空闲的时间</a:t>
            </a:r>
            <a:endParaRPr lang="en-US" altLang="zh-CN" smtClean="0"/>
          </a:p>
        </p:txBody>
      </p:sp>
      <p:sp>
        <p:nvSpPr>
          <p:cNvPr id="74756" name="Line 4"/>
          <p:cNvSpPr>
            <a:spLocks noChangeShapeType="1"/>
          </p:cNvSpPr>
          <p:nvPr/>
        </p:nvSpPr>
        <p:spPr bwMode="ltGray">
          <a:xfrm>
            <a:off x="5791200" y="2362200"/>
            <a:ext cx="2667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7" name="Oval 5"/>
          <p:cNvSpPr>
            <a:spLocks noChangeArrowheads="1"/>
          </p:cNvSpPr>
          <p:nvPr/>
        </p:nvSpPr>
        <p:spPr bwMode="ltGray">
          <a:xfrm>
            <a:off x="5410200" y="2133600"/>
            <a:ext cx="381000" cy="3810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ym typeface="+mn-ea"/>
              </a:rPr>
              <a:t>j</a:t>
            </a:r>
            <a:endParaRPr lang="en-US" altLang="zh-CN"/>
          </a:p>
        </p:txBody>
      </p:sp>
      <p:sp>
        <p:nvSpPr>
          <p:cNvPr id="74758" name="Oval 6"/>
          <p:cNvSpPr>
            <a:spLocks noChangeArrowheads="1"/>
          </p:cNvSpPr>
          <p:nvPr/>
        </p:nvSpPr>
        <p:spPr bwMode="ltGray">
          <a:xfrm>
            <a:off x="8458200" y="2133600"/>
            <a:ext cx="381000" cy="3810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ym typeface="+mn-ea"/>
              </a:rPr>
              <a:t>k</a:t>
            </a:r>
            <a:endParaRPr lang="en-US" altLang="zh-CN"/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ltGray">
          <a:xfrm>
            <a:off x="6781800" y="1828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a</a:t>
            </a:r>
            <a:r>
              <a:rPr lang="en-US" altLang="zh-CN" baseline="-25000"/>
              <a:t>i</a:t>
            </a:r>
            <a:endParaRPr lang="en-US" altLang="zh-CN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ltGray">
          <a:xfrm>
            <a:off x="6629400" y="22860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dut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1129164" y="5924598"/>
            <a:ext cx="6739345" cy="553998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/>
                <a:latin typeface="Gabriola" panose="04040605051002020D02" pitchFamily="82" charset="0"/>
              </a:rPr>
              <a:t>求</a:t>
            </a:r>
            <a:r>
              <a:rPr lang="en-US" altLang="zh-CN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/>
                <a:latin typeface="Gabriola" panose="04040605051002020D02" pitchFamily="82" charset="0"/>
              </a:rPr>
              <a:t>e(</a:t>
            </a:r>
            <a:r>
              <a:rPr lang="en-US" altLang="zh-CN" sz="30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/>
                <a:latin typeface="Gabriola" panose="04040605051002020D02" pitchFamily="82" charset="0"/>
              </a:rPr>
              <a:t>i</a:t>
            </a:r>
            <a:r>
              <a:rPr lang="en-US" altLang="zh-CN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/>
                <a:latin typeface="Gabriola" panose="04040605051002020D02" pitchFamily="82" charset="0"/>
              </a:rPr>
              <a:t>)</a:t>
            </a:r>
            <a:r>
              <a:rPr lang="zh-CN" altLang="en-US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/>
                <a:latin typeface="Gabriola" panose="04040605051002020D02" pitchFamily="82" charset="0"/>
              </a:rPr>
              <a:t>和</a:t>
            </a:r>
            <a:r>
              <a:rPr lang="en-US" altLang="zh-CN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/>
                <a:latin typeface="Gabriola" panose="04040605051002020D02" pitchFamily="82" charset="0"/>
              </a:rPr>
              <a:t>l(</a:t>
            </a:r>
            <a:r>
              <a:rPr lang="en-US" altLang="zh-CN" sz="30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/>
                <a:latin typeface="Gabriola" panose="04040605051002020D02" pitchFamily="82" charset="0"/>
              </a:rPr>
              <a:t>i</a:t>
            </a:r>
            <a:r>
              <a:rPr lang="en-US" altLang="zh-CN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/>
                <a:latin typeface="Gabriola" panose="04040605051002020D02" pitchFamily="82" charset="0"/>
              </a:rPr>
              <a:t>)</a:t>
            </a:r>
            <a:r>
              <a:rPr lang="zh-CN" altLang="en-US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/>
                <a:latin typeface="Gabriola" panose="04040605051002020D02" pitchFamily="82" charset="0"/>
              </a:rPr>
              <a:t>可以转换为求</a:t>
            </a:r>
            <a:r>
              <a:rPr lang="en-US" altLang="zh-CN" sz="30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/>
                <a:latin typeface="Gabriola" panose="04040605051002020D02" pitchFamily="82" charset="0"/>
              </a:rPr>
              <a:t>ve</a:t>
            </a:r>
            <a:r>
              <a:rPr lang="en-US" altLang="zh-CN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/>
                <a:latin typeface="Gabriola" panose="04040605051002020D02" pitchFamily="82" charset="0"/>
              </a:rPr>
              <a:t>(j)</a:t>
            </a:r>
            <a:r>
              <a:rPr lang="zh-CN" altLang="en-US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/>
                <a:latin typeface="Gabriola" panose="04040605051002020D02" pitchFamily="82" charset="0"/>
              </a:rPr>
              <a:t>和</a:t>
            </a:r>
            <a:r>
              <a:rPr lang="en-US" altLang="zh-CN" sz="30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/>
                <a:latin typeface="Gabriola" panose="04040605051002020D02" pitchFamily="82" charset="0"/>
              </a:rPr>
              <a:t>vl</a:t>
            </a:r>
            <a:r>
              <a:rPr lang="en-US" altLang="zh-CN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/>
                <a:latin typeface="Gabriola" panose="04040605051002020D02" pitchFamily="82" charset="0"/>
              </a:rPr>
              <a:t>(k)</a:t>
            </a:r>
            <a:r>
              <a:rPr lang="zh-CN" altLang="en-US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/>
                <a:latin typeface="Gabriola" panose="04040605051002020D02" pitchFamily="82" charset="0"/>
              </a:rPr>
              <a:t>的问题</a:t>
            </a:r>
            <a:endParaRPr lang="zh-CN" altLang="en-US" sz="3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/>
              <a:latin typeface="Gabriola" panose="04040605051002020D02" pitchFamily="82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ve(i)</a:t>
            </a:r>
            <a:r>
              <a:rPr lang="zh-CN" altLang="en-US" smtClean="0"/>
              <a:t>的计算</a:t>
            </a:r>
            <a:endParaRPr lang="zh-CN" altLang="en-US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smtClean="0"/>
              <a:t>由</a:t>
            </a:r>
            <a:r>
              <a:rPr lang="en-US" altLang="zh-CN" smtClean="0"/>
              <a:t>ve(0)=0</a:t>
            </a:r>
            <a:r>
              <a:rPr lang="zh-CN" altLang="en-US" smtClean="0"/>
              <a:t>向前递推</a:t>
            </a:r>
            <a:br>
              <a:rPr lang="zh-CN" altLang="en-US" smtClean="0"/>
            </a:br>
            <a:r>
              <a:rPr lang="en-US" altLang="zh-CN" smtClean="0"/>
              <a:t>ve(j)=</a:t>
            </a:r>
            <a:r>
              <a:rPr lang="en-US" altLang="zh-CN" smtClean="0">
                <a:solidFill>
                  <a:srgbClr val="0000CC"/>
                </a:solidFill>
              </a:rPr>
              <a:t>max</a:t>
            </a:r>
            <a:r>
              <a:rPr lang="en-US" altLang="zh-CN" smtClean="0"/>
              <a:t>{ve(i)+dut(&lt;i, j&gt;)}</a:t>
            </a:r>
            <a:r>
              <a:rPr lang="zh-CN" altLang="en-US" smtClean="0"/>
              <a:t>，</a:t>
            </a:r>
            <a:r>
              <a:rPr lang="en-US" altLang="zh-CN" smtClean="0"/>
              <a:t>&lt;i, j&gt;</a:t>
            </a:r>
            <a:r>
              <a:rPr lang="en-US" altLang="zh-CN" smtClean="0">
                <a:latin typeface="宋体" panose="02010600030101010101" pitchFamily="2" charset="-122"/>
              </a:rPr>
              <a:t>∈</a:t>
            </a:r>
            <a:r>
              <a:rPr lang="en-US" altLang="zh-CN" smtClean="0"/>
              <a:t>E</a:t>
            </a:r>
            <a:endParaRPr lang="en-US" altLang="zh-CN" smtClean="0"/>
          </a:p>
        </p:txBody>
      </p:sp>
      <p:sp>
        <p:nvSpPr>
          <p:cNvPr id="75780" name="Line 4"/>
          <p:cNvSpPr>
            <a:spLocks noChangeShapeType="1"/>
          </p:cNvSpPr>
          <p:nvPr/>
        </p:nvSpPr>
        <p:spPr bwMode="ltGray">
          <a:xfrm>
            <a:off x="1676400" y="2895600"/>
            <a:ext cx="1143000" cy="457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1" name="Oval 5"/>
          <p:cNvSpPr>
            <a:spLocks noChangeArrowheads="1"/>
          </p:cNvSpPr>
          <p:nvPr/>
        </p:nvSpPr>
        <p:spPr bwMode="ltGray">
          <a:xfrm>
            <a:off x="1295400" y="2667000"/>
            <a:ext cx="381000" cy="3810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ym typeface="+mn-ea"/>
              </a:rPr>
              <a:t>i</a:t>
            </a:r>
            <a:endParaRPr lang="en-US" altLang="zh-CN"/>
          </a:p>
        </p:txBody>
      </p:sp>
      <p:sp>
        <p:nvSpPr>
          <p:cNvPr id="75782" name="Oval 6"/>
          <p:cNvSpPr>
            <a:spLocks noChangeArrowheads="1"/>
          </p:cNvSpPr>
          <p:nvPr/>
        </p:nvSpPr>
        <p:spPr bwMode="ltGray">
          <a:xfrm>
            <a:off x="2819400" y="3276600"/>
            <a:ext cx="381000" cy="3810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ym typeface="+mn-ea"/>
              </a:rPr>
              <a:t>j</a:t>
            </a:r>
            <a:endParaRPr lang="en-US" altLang="zh-CN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ltGray">
          <a:xfrm>
            <a:off x="1676400" y="3505200"/>
            <a:ext cx="1143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4" name="Oval 8"/>
          <p:cNvSpPr>
            <a:spLocks noChangeArrowheads="1"/>
          </p:cNvSpPr>
          <p:nvPr/>
        </p:nvSpPr>
        <p:spPr bwMode="ltGray">
          <a:xfrm>
            <a:off x="1295400" y="3276600"/>
            <a:ext cx="381000" cy="3810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ym typeface="+mn-ea"/>
              </a:rPr>
              <a:t>i</a:t>
            </a:r>
            <a:endParaRPr lang="en-US" altLang="zh-CN"/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ltGray">
          <a:xfrm flipV="1">
            <a:off x="1676400" y="3581400"/>
            <a:ext cx="1219200" cy="457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6" name="Oval 10"/>
          <p:cNvSpPr>
            <a:spLocks noChangeArrowheads="1"/>
          </p:cNvSpPr>
          <p:nvPr/>
        </p:nvSpPr>
        <p:spPr bwMode="ltGray">
          <a:xfrm>
            <a:off x="1295400" y="3886200"/>
            <a:ext cx="381000" cy="3810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ym typeface="+mn-ea"/>
              </a:rPr>
              <a:t>i</a:t>
            </a:r>
            <a:endParaRPr lang="en-US" altLang="zh-CN"/>
          </a:p>
        </p:txBody>
      </p:sp>
      <p:sp>
        <p:nvSpPr>
          <p:cNvPr id="75787" name="Text Box 18"/>
          <p:cNvSpPr txBox="1">
            <a:spLocks noChangeArrowheads="1"/>
          </p:cNvSpPr>
          <p:nvPr/>
        </p:nvSpPr>
        <p:spPr bwMode="ltGray">
          <a:xfrm>
            <a:off x="3505200" y="2927350"/>
            <a:ext cx="4267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事件</a:t>
            </a:r>
            <a:r>
              <a:rPr lang="en-US" altLang="zh-CN">
                <a:solidFill>
                  <a:srgbClr val="FF0000"/>
                </a:solidFill>
              </a:rPr>
              <a:t>j</a:t>
            </a:r>
            <a:r>
              <a:rPr lang="zh-CN" altLang="en-US">
                <a:solidFill>
                  <a:srgbClr val="FF0000"/>
                </a:solidFill>
              </a:rPr>
              <a:t>的开始依赖于</a:t>
            </a:r>
            <a:br>
              <a:rPr lang="zh-CN" altLang="en-US">
                <a:solidFill>
                  <a:srgbClr val="FF0000"/>
                </a:solidFill>
              </a:rPr>
            </a:br>
            <a:r>
              <a:rPr lang="zh-CN" altLang="en-US">
                <a:solidFill>
                  <a:srgbClr val="FF0000"/>
                </a:solidFill>
                <a:ea typeface="黑体" panose="02010609060101010101" charset="-122"/>
              </a:rPr>
              <a:t>所有</a:t>
            </a:r>
            <a:r>
              <a:rPr lang="zh-CN" altLang="en-US">
                <a:solidFill>
                  <a:srgbClr val="FF0000"/>
                </a:solidFill>
              </a:rPr>
              <a:t>活动</a:t>
            </a:r>
            <a:r>
              <a:rPr lang="en-US" altLang="zh-CN">
                <a:solidFill>
                  <a:srgbClr val="FF0000"/>
                </a:solidFill>
              </a:rPr>
              <a:t>&lt;i,j&gt;</a:t>
            </a:r>
            <a:r>
              <a:rPr lang="zh-CN" altLang="en-US">
                <a:solidFill>
                  <a:srgbClr val="FF0000"/>
                </a:solidFill>
              </a:rPr>
              <a:t>的完成</a:t>
            </a:r>
            <a:br>
              <a:rPr lang="zh-CN" altLang="en-US">
                <a:solidFill>
                  <a:srgbClr val="FF0000"/>
                </a:solidFill>
              </a:rPr>
            </a:br>
            <a:r>
              <a:rPr lang="zh-CN" altLang="en-US">
                <a:solidFill>
                  <a:srgbClr val="FF0000"/>
                </a:solidFill>
              </a:rPr>
              <a:t>显然应该取其中“最差”者</a:t>
            </a:r>
            <a:r>
              <a:rPr lang="en-US" altLang="zh-CN">
                <a:solidFill>
                  <a:srgbClr val="FF0000"/>
                </a:solidFill>
              </a:rPr>
              <a:t>——</a:t>
            </a:r>
            <a:br>
              <a:rPr lang="en-US" altLang="zh-CN">
                <a:solidFill>
                  <a:srgbClr val="FF0000"/>
                </a:solidFill>
              </a:rPr>
            </a:br>
            <a:r>
              <a:rPr lang="en-US" altLang="zh-CN">
                <a:solidFill>
                  <a:srgbClr val="FF0000"/>
                </a:solidFill>
              </a:rPr>
              <a:t>j</a:t>
            </a:r>
            <a:r>
              <a:rPr lang="zh-CN" altLang="en-US">
                <a:solidFill>
                  <a:srgbClr val="FF0000"/>
                </a:solidFill>
              </a:rPr>
              <a:t>再早也不会比最慢的那个早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拓扑排序</a:t>
            </a:r>
            <a:endParaRPr lang="zh-CN" altLang="en-US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vl(i)</a:t>
            </a:r>
            <a:r>
              <a:rPr lang="zh-CN" altLang="en-US" smtClean="0"/>
              <a:t> 的计算</a:t>
            </a:r>
            <a:endParaRPr lang="zh-CN" altLang="en-US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smtClean="0"/>
              <a:t>由</a:t>
            </a:r>
            <a:r>
              <a:rPr lang="en-US" altLang="zh-CN" smtClean="0"/>
              <a:t>vl(n-1)=ve(n-1)</a:t>
            </a:r>
            <a:r>
              <a:rPr lang="zh-CN" altLang="en-US" smtClean="0"/>
              <a:t>向后递推</a:t>
            </a:r>
            <a:br>
              <a:rPr lang="zh-CN" altLang="en-US" smtClean="0"/>
            </a:br>
            <a:r>
              <a:rPr lang="en-US" altLang="zh-CN" smtClean="0"/>
              <a:t>vl(i)=min{vl(j)-dut(&lt;i, j&gt;)}</a:t>
            </a:r>
            <a:r>
              <a:rPr lang="zh-CN" altLang="en-US" smtClean="0"/>
              <a:t>，</a:t>
            </a:r>
            <a:r>
              <a:rPr lang="en-US" altLang="zh-CN" smtClean="0"/>
              <a:t>&lt;i, j&gt;</a:t>
            </a:r>
            <a:r>
              <a:rPr lang="en-US" altLang="zh-CN" smtClean="0">
                <a:latin typeface="宋体" panose="02010600030101010101" pitchFamily="2" charset="-122"/>
              </a:rPr>
              <a:t>∈</a:t>
            </a:r>
            <a:r>
              <a:rPr lang="en-US" altLang="zh-CN" smtClean="0"/>
              <a:t>E</a:t>
            </a:r>
            <a:endParaRPr lang="en-US" altLang="zh-CN" smtClean="0"/>
          </a:p>
        </p:txBody>
      </p:sp>
      <p:sp>
        <p:nvSpPr>
          <p:cNvPr id="76804" name="Line 11"/>
          <p:cNvSpPr>
            <a:spLocks noChangeShapeType="1"/>
          </p:cNvSpPr>
          <p:nvPr/>
        </p:nvSpPr>
        <p:spPr bwMode="ltGray">
          <a:xfrm>
            <a:off x="1676400" y="3276600"/>
            <a:ext cx="1143000" cy="457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5" name="Oval 12"/>
          <p:cNvSpPr>
            <a:spLocks noChangeArrowheads="1"/>
          </p:cNvSpPr>
          <p:nvPr/>
        </p:nvSpPr>
        <p:spPr bwMode="ltGray">
          <a:xfrm>
            <a:off x="2895600" y="2362200"/>
            <a:ext cx="381000" cy="3810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ym typeface="+mn-ea"/>
              </a:rPr>
              <a:t>j</a:t>
            </a:r>
            <a:endParaRPr lang="en-US" altLang="zh-CN"/>
          </a:p>
        </p:txBody>
      </p:sp>
      <p:sp>
        <p:nvSpPr>
          <p:cNvPr id="76806" name="Oval 13"/>
          <p:cNvSpPr>
            <a:spLocks noChangeArrowheads="1"/>
          </p:cNvSpPr>
          <p:nvPr/>
        </p:nvSpPr>
        <p:spPr bwMode="ltGray">
          <a:xfrm>
            <a:off x="1311275" y="2971800"/>
            <a:ext cx="381000" cy="3810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ym typeface="+mn-ea"/>
              </a:rPr>
              <a:t>i</a:t>
            </a:r>
            <a:endParaRPr lang="en-US" altLang="zh-CN"/>
          </a:p>
        </p:txBody>
      </p:sp>
      <p:sp>
        <p:nvSpPr>
          <p:cNvPr id="76807" name="Line 14"/>
          <p:cNvSpPr>
            <a:spLocks noChangeShapeType="1"/>
          </p:cNvSpPr>
          <p:nvPr/>
        </p:nvSpPr>
        <p:spPr bwMode="ltGray">
          <a:xfrm>
            <a:off x="1752600" y="3200400"/>
            <a:ext cx="1143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8" name="Oval 15"/>
          <p:cNvSpPr>
            <a:spLocks noChangeArrowheads="1"/>
          </p:cNvSpPr>
          <p:nvPr/>
        </p:nvSpPr>
        <p:spPr bwMode="ltGray">
          <a:xfrm>
            <a:off x="2895600" y="2971800"/>
            <a:ext cx="381000" cy="3810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ym typeface="+mn-ea"/>
              </a:rPr>
              <a:t>j</a:t>
            </a:r>
            <a:endParaRPr lang="en-US" altLang="zh-CN"/>
          </a:p>
        </p:txBody>
      </p:sp>
      <p:sp>
        <p:nvSpPr>
          <p:cNvPr id="76809" name="Line 16"/>
          <p:cNvSpPr>
            <a:spLocks noChangeShapeType="1"/>
          </p:cNvSpPr>
          <p:nvPr/>
        </p:nvSpPr>
        <p:spPr bwMode="ltGray">
          <a:xfrm flipV="1">
            <a:off x="1676400" y="2590800"/>
            <a:ext cx="1219200" cy="457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0" name="Oval 17"/>
          <p:cNvSpPr>
            <a:spLocks noChangeArrowheads="1"/>
          </p:cNvSpPr>
          <p:nvPr/>
        </p:nvSpPr>
        <p:spPr bwMode="ltGray">
          <a:xfrm>
            <a:off x="2895600" y="3581400"/>
            <a:ext cx="381000" cy="3810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ym typeface="+mn-ea"/>
              </a:rPr>
              <a:t>j</a:t>
            </a:r>
            <a:endParaRPr lang="en-US" altLang="zh-CN"/>
          </a:p>
        </p:txBody>
      </p:sp>
      <p:sp>
        <p:nvSpPr>
          <p:cNvPr id="76811" name="Text Box 18"/>
          <p:cNvSpPr txBox="1">
            <a:spLocks noChangeArrowheads="1"/>
          </p:cNvSpPr>
          <p:nvPr/>
        </p:nvSpPr>
        <p:spPr bwMode="ltGray">
          <a:xfrm>
            <a:off x="3505200" y="2514600"/>
            <a:ext cx="4419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所有的</a:t>
            </a:r>
            <a:r>
              <a:rPr lang="en-US" altLang="zh-CN">
                <a:solidFill>
                  <a:srgbClr val="FF0000"/>
                </a:solidFill>
              </a:rPr>
              <a:t>j</a:t>
            </a:r>
            <a:r>
              <a:rPr lang="zh-CN" altLang="en-US">
                <a:solidFill>
                  <a:srgbClr val="FF0000"/>
                </a:solidFill>
              </a:rPr>
              <a:t>都依赖于</a:t>
            </a:r>
            <a:r>
              <a:rPr lang="en-US" altLang="zh-CN">
                <a:solidFill>
                  <a:srgbClr val="FF0000"/>
                </a:solidFill>
              </a:rPr>
              <a:t>i</a:t>
            </a:r>
            <a:br>
              <a:rPr lang="en-US" altLang="zh-CN">
                <a:solidFill>
                  <a:srgbClr val="FF0000"/>
                </a:solidFill>
              </a:rPr>
            </a:br>
            <a:r>
              <a:rPr lang="en-US" altLang="zh-CN">
                <a:solidFill>
                  <a:srgbClr val="FF0000"/>
                </a:solidFill>
              </a:rPr>
              <a:t>i</a:t>
            </a:r>
            <a:r>
              <a:rPr lang="zh-CN" altLang="en-US">
                <a:solidFill>
                  <a:srgbClr val="FF0000"/>
                </a:solidFill>
              </a:rPr>
              <a:t>再迟也不应影响</a:t>
            </a:r>
            <a:r>
              <a:rPr lang="en-US" altLang="zh-CN">
                <a:solidFill>
                  <a:srgbClr val="FF0000"/>
                </a:solidFill>
              </a:rPr>
              <a:t>j</a:t>
            </a:r>
            <a:r>
              <a:rPr lang="zh-CN" altLang="en-US">
                <a:solidFill>
                  <a:srgbClr val="FF0000"/>
                </a:solidFill>
              </a:rPr>
              <a:t>的启动</a:t>
            </a:r>
            <a:r>
              <a:rPr lang="en-US" altLang="zh-CN">
                <a:solidFill>
                  <a:srgbClr val="FF0000"/>
                </a:solidFill>
              </a:rPr>
              <a:t>——</a:t>
            </a:r>
            <a:r>
              <a:rPr lang="zh-CN" altLang="en-US">
                <a:solidFill>
                  <a:srgbClr val="FF0000"/>
                </a:solidFill>
              </a:rPr>
              <a:t>不能影响工期</a:t>
            </a:r>
            <a:br>
              <a:rPr lang="zh-CN" altLang="en-US">
                <a:solidFill>
                  <a:srgbClr val="FF0000"/>
                </a:solidFill>
              </a:rPr>
            </a:br>
            <a:r>
              <a:rPr lang="zh-CN" altLang="en-US">
                <a:solidFill>
                  <a:srgbClr val="FF0000"/>
                </a:solidFill>
              </a:rPr>
              <a:t>也应该取其中“最差”（最早）者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461" descr="aoe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3175"/>
            <a:ext cx="3444875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计算实例</a:t>
            </a:r>
            <a:endParaRPr lang="zh-CN" altLang="en-US" smtClean="0"/>
          </a:p>
        </p:txBody>
      </p:sp>
      <p:graphicFrame>
        <p:nvGraphicFramePr>
          <p:cNvPr id="1621450" name="Group 458"/>
          <p:cNvGraphicFramePr>
            <a:graphicFrameLocks noGrp="1"/>
          </p:cNvGraphicFramePr>
          <p:nvPr/>
        </p:nvGraphicFramePr>
        <p:xfrm>
          <a:off x="3276600" y="2743200"/>
          <a:ext cx="5867400" cy="2743200"/>
        </p:xfrm>
        <a:graphic>
          <a:graphicData uri="http://schemas.openxmlformats.org/drawingml/2006/table">
            <a:tbl>
              <a:tblPr/>
              <a:tblGrid>
                <a:gridCol w="838200"/>
                <a:gridCol w="808038"/>
                <a:gridCol w="869950"/>
                <a:gridCol w="835025"/>
                <a:gridCol w="869950"/>
                <a:gridCol w="808037"/>
                <a:gridCol w="838200"/>
              </a:tblGrid>
              <a:tr h="296863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顶点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ve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vl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活动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l-e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1pPr>
                      <a:lvl2pPr marL="742950" indent="-285750" eaLnBrk="0" hangingPunct="0">
                        <a:spcBef>
                          <a:spcPct val="3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20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2pPr>
                      <a:lvl3pPr marL="1143000" indent="-228600" eaLnBrk="0" hangingPunct="0">
                        <a:spcBef>
                          <a:spcPct val="25000"/>
                        </a:spcBef>
                        <a:buClr>
                          <a:schemeClr val="tx2"/>
                        </a:buClr>
                        <a:defRPr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sz="12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 bwMode="auto">
          <a:xfrm rot="16200000" flipH="1">
            <a:off x="3316287" y="3967163"/>
            <a:ext cx="1793875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 bwMode="auto">
          <a:xfrm rot="5400000">
            <a:off x="5558631" y="4236244"/>
            <a:ext cx="233362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 bwMode="auto">
          <a:xfrm rot="16200000">
            <a:off x="6454775" y="4235450"/>
            <a:ext cx="233203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 bwMode="auto">
          <a:xfrm rot="5400000">
            <a:off x="7351713" y="4235450"/>
            <a:ext cx="2332038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 bwMode="auto">
          <a:xfrm rot="5400000" flipH="1" flipV="1">
            <a:off x="4213225" y="3967163"/>
            <a:ext cx="1793875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949" name="圆角矩形 11"/>
          <p:cNvSpPr>
            <a:spLocks noChangeArrowheads="1"/>
          </p:cNvSpPr>
          <p:nvPr/>
        </p:nvSpPr>
        <p:spPr bwMode="auto">
          <a:xfrm>
            <a:off x="6007100" y="3429000"/>
            <a:ext cx="2870200" cy="179388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79950" name="圆角矩形 12"/>
          <p:cNvSpPr>
            <a:spLocks noChangeArrowheads="1"/>
          </p:cNvSpPr>
          <p:nvPr/>
        </p:nvSpPr>
        <p:spPr bwMode="auto">
          <a:xfrm>
            <a:off x="6007100" y="4325938"/>
            <a:ext cx="2870200" cy="179387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79951" name="圆角矩形 13"/>
          <p:cNvSpPr>
            <a:spLocks noChangeArrowheads="1"/>
          </p:cNvSpPr>
          <p:nvPr/>
        </p:nvSpPr>
        <p:spPr bwMode="auto">
          <a:xfrm>
            <a:off x="6007100" y="4864100"/>
            <a:ext cx="2870200" cy="35877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18288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49" grpId="0" bldLvl="0" animBg="1"/>
      <p:bldP spid="79950" grpId="0" bldLvl="0" animBg="1"/>
      <p:bldP spid="79951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计算实例</a:t>
            </a:r>
            <a:endParaRPr lang="zh-CN" altLang="en-US" smtClean="0"/>
          </a:p>
        </p:txBody>
      </p:sp>
      <p:pic>
        <p:nvPicPr>
          <p:cNvPr id="78852" name="Picture 6" descr="ao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3" y="200025"/>
            <a:ext cx="4256087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25475" y="2711450"/>
          <a:ext cx="6096000" cy="3935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顶点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/>
                        <a:t>ve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/>
                        <a:t>vl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活动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e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l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l-e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</a:tr>
              <a:tr h="324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v1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0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0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a1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 anchor="ctr"/>
                </a:tc>
              </a:tr>
              <a:tr h="324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v2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6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6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a2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0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2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2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</a:tr>
              <a:tr h="324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v3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4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6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a3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0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3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3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</a:tr>
              <a:tr h="324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v4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5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8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a4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 anchor="ctr"/>
                </a:tc>
              </a:tr>
              <a:tr h="324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v5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7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7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a5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4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6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2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</a:tr>
              <a:tr h="324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v6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7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10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a6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5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8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3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</a:tr>
              <a:tr h="324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v7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16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16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a7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 anchor="ctr"/>
                </a:tc>
              </a:tr>
              <a:tr h="324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v8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14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14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a8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 anchor="ctr"/>
                </a:tc>
              </a:tr>
              <a:tr h="3240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v9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18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18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a9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7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10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3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</a:tr>
              <a:tr h="324047">
                <a:tc>
                  <a:txBody>
                    <a:bodyPr/>
                    <a:lstStyle/>
                    <a:p>
                      <a:pPr algn="ctr"/>
                      <a:endParaRPr lang="zh-CN" altLang="en-US" sz="1400" b="1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a10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 anchor="ctr"/>
                </a:tc>
              </a:tr>
              <a:tr h="324047">
                <a:tc>
                  <a:txBody>
                    <a:bodyPr/>
                    <a:lstStyle/>
                    <a:p>
                      <a:pPr algn="ctr"/>
                      <a:endParaRPr lang="zh-CN" altLang="en-US" sz="1400" b="1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a11</a:t>
                      </a:r>
                      <a:endParaRPr lang="zh-CN" altLang="en-US" sz="1400" b="1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 anchor="ctr"/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关键路径要点</a:t>
            </a:r>
            <a:endParaRPr lang="zh-CN" altLang="en-US" smtClean="0"/>
          </a:p>
        </p:txBody>
      </p:sp>
      <p:sp>
        <p:nvSpPr>
          <p:cNvPr id="7987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smtClean="0"/>
              <a:t>关键路径长度是完成工程的最短时间，即至少消耗时间</a:t>
            </a:r>
            <a:endParaRPr lang="en-US" altLang="zh-CN" sz="2000" smtClean="0"/>
          </a:p>
          <a:p>
            <a:r>
              <a:rPr lang="zh-CN" altLang="en-US" sz="2000" smtClean="0"/>
              <a:t>研究意义是找到关键路径、设法提高其效率，则</a:t>
            </a:r>
            <a:r>
              <a:rPr lang="zh-CN" altLang="en-US" sz="2000" smtClean="0">
                <a:solidFill>
                  <a:srgbClr val="FF0000"/>
                </a:solidFill>
              </a:rPr>
              <a:t>有可能</a:t>
            </a:r>
            <a:r>
              <a:rPr lang="zh-CN" altLang="en-US" sz="2000" smtClean="0"/>
              <a:t>缩短工期</a:t>
            </a:r>
            <a:endParaRPr lang="en-US" altLang="zh-CN" sz="2000" smtClean="0"/>
          </a:p>
          <a:p>
            <a:r>
              <a:rPr lang="zh-CN" altLang="en-US" sz="2000" smtClean="0"/>
              <a:t>算法</a:t>
            </a:r>
            <a:endParaRPr lang="en-US" altLang="zh-CN" sz="2000" smtClean="0"/>
          </a:p>
          <a:p>
            <a:pPr lvl="1"/>
            <a:r>
              <a:rPr lang="en-US" altLang="zh-CN" sz="2000" smtClean="0"/>
              <a:t>Step1</a:t>
            </a:r>
            <a:r>
              <a:rPr lang="zh-CN" altLang="en-US" sz="2000" smtClean="0"/>
              <a:t>：从源点开始计算</a:t>
            </a:r>
            <a:r>
              <a:rPr lang="en-US" altLang="zh-CN" sz="2000" smtClean="0"/>
              <a:t>ve(i)</a:t>
            </a:r>
            <a:r>
              <a:rPr lang="zh-CN" altLang="en-US" sz="2000" smtClean="0"/>
              <a:t>，考察指向顶点</a:t>
            </a:r>
            <a:r>
              <a:rPr lang="en-US" altLang="zh-CN" sz="2000" smtClean="0"/>
              <a:t>i</a:t>
            </a:r>
            <a:r>
              <a:rPr lang="zh-CN" altLang="en-US" sz="2000" smtClean="0"/>
              <a:t>的所有边，寻找</a:t>
            </a:r>
            <a:r>
              <a:rPr lang="zh-CN" altLang="en-US" sz="2000" smtClean="0">
                <a:solidFill>
                  <a:srgbClr val="0000CC"/>
                </a:solidFill>
              </a:rPr>
              <a:t>最大值</a:t>
            </a:r>
            <a:r>
              <a:rPr lang="en-US" altLang="zh-CN" sz="2000" smtClean="0"/>
              <a:t>ve(j)=max{ve(i)+dut(&lt;i, j&gt;)}</a:t>
            </a:r>
            <a:r>
              <a:rPr lang="zh-CN" altLang="en-US" sz="2000" smtClean="0"/>
              <a:t>，</a:t>
            </a:r>
            <a:r>
              <a:rPr lang="en-US" altLang="zh-CN" sz="2000" smtClean="0"/>
              <a:t>&lt;i, j&gt;</a:t>
            </a:r>
            <a:r>
              <a:rPr lang="en-US" altLang="zh-CN" sz="2000" smtClean="0">
                <a:latin typeface="宋体" panose="02010600030101010101" pitchFamily="2" charset="-122"/>
              </a:rPr>
              <a:t>∈</a:t>
            </a:r>
            <a:r>
              <a:rPr lang="en-US" altLang="zh-CN" sz="2000" smtClean="0"/>
              <a:t>E</a:t>
            </a:r>
            <a:endParaRPr lang="en-US" altLang="zh-CN" sz="2000" smtClean="0"/>
          </a:p>
          <a:p>
            <a:pPr lvl="1"/>
            <a:r>
              <a:rPr lang="en-US" altLang="zh-CN" sz="2000" smtClean="0"/>
              <a:t>Step2</a:t>
            </a:r>
            <a:r>
              <a:rPr lang="zh-CN" altLang="en-US" sz="2000" smtClean="0"/>
              <a:t>：从汇点开始计算</a:t>
            </a:r>
            <a:r>
              <a:rPr lang="en-US" altLang="zh-CN" sz="2000" smtClean="0"/>
              <a:t>vl(i)</a:t>
            </a:r>
            <a:r>
              <a:rPr lang="zh-CN" altLang="en-US" sz="2000" smtClean="0"/>
              <a:t>，考察顶点</a:t>
            </a:r>
            <a:r>
              <a:rPr lang="en-US" altLang="zh-CN" sz="2000" smtClean="0"/>
              <a:t>i</a:t>
            </a:r>
            <a:r>
              <a:rPr lang="zh-CN" altLang="en-US" sz="2000" smtClean="0"/>
              <a:t>发出的所有边，寻找</a:t>
            </a:r>
            <a:r>
              <a:rPr lang="zh-CN" altLang="en-US" sz="2000" smtClean="0">
                <a:solidFill>
                  <a:srgbClr val="0000CC"/>
                </a:solidFill>
              </a:rPr>
              <a:t>最小值</a:t>
            </a:r>
            <a:r>
              <a:rPr lang="en-US" altLang="zh-CN" sz="2000" smtClean="0"/>
              <a:t>vl(i)=min{vl(j)-dut(&lt;i, j&gt;)}</a:t>
            </a:r>
            <a:r>
              <a:rPr lang="zh-CN" altLang="en-US" sz="2000" smtClean="0"/>
              <a:t>，</a:t>
            </a:r>
            <a:r>
              <a:rPr lang="en-US" altLang="zh-CN" sz="2000" smtClean="0"/>
              <a:t>&lt;i, j&gt;</a:t>
            </a:r>
            <a:r>
              <a:rPr lang="en-US" altLang="zh-CN" sz="2000" smtClean="0">
                <a:latin typeface="宋体" panose="02010600030101010101" pitchFamily="2" charset="-122"/>
              </a:rPr>
              <a:t>∈</a:t>
            </a:r>
            <a:r>
              <a:rPr lang="en-US" altLang="zh-CN" sz="2000" smtClean="0"/>
              <a:t>E</a:t>
            </a:r>
            <a:endParaRPr lang="en-US" altLang="zh-CN" sz="2000" smtClean="0"/>
          </a:p>
          <a:p>
            <a:pPr lvl="1"/>
            <a:r>
              <a:rPr lang="en-US" altLang="zh-CN" sz="2000" smtClean="0"/>
              <a:t>Step3</a:t>
            </a:r>
            <a:r>
              <a:rPr lang="zh-CN" altLang="en-US" sz="2000" smtClean="0"/>
              <a:t>：求每个活动的</a:t>
            </a:r>
            <a:r>
              <a:rPr lang="en-US" altLang="zh-CN" sz="2000" smtClean="0"/>
              <a:t>e(i)</a:t>
            </a:r>
            <a:r>
              <a:rPr lang="zh-CN" altLang="en-US" sz="2000" smtClean="0"/>
              <a:t>，等于活动发出顶点的</a:t>
            </a:r>
            <a:r>
              <a:rPr lang="en-US" altLang="zh-CN" sz="2000" smtClean="0"/>
              <a:t>ve</a:t>
            </a:r>
            <a:r>
              <a:rPr lang="zh-CN" altLang="en-US" sz="2000" smtClean="0"/>
              <a:t>值</a:t>
            </a:r>
            <a:endParaRPr lang="en-US" altLang="zh-CN" sz="2000" smtClean="0"/>
          </a:p>
          <a:p>
            <a:pPr lvl="1"/>
            <a:r>
              <a:rPr lang="en-US" altLang="zh-CN" sz="2000" smtClean="0"/>
              <a:t>Step4</a:t>
            </a:r>
            <a:r>
              <a:rPr lang="zh-CN" altLang="en-US" sz="2000" smtClean="0"/>
              <a:t>：求每个活动的</a:t>
            </a:r>
            <a:r>
              <a:rPr lang="en-US" altLang="zh-CN" sz="2000" smtClean="0"/>
              <a:t>l(i)</a:t>
            </a:r>
            <a:r>
              <a:rPr lang="zh-CN" altLang="en-US" sz="2000" smtClean="0"/>
              <a:t>，等于活动指向顶点的</a:t>
            </a:r>
            <a:r>
              <a:rPr lang="en-US" altLang="zh-CN" sz="2000" smtClean="0"/>
              <a:t>vl</a:t>
            </a:r>
            <a:r>
              <a:rPr lang="zh-CN" altLang="en-US" sz="2000" smtClean="0"/>
              <a:t>值减去活动本身的持续时间</a:t>
            </a:r>
            <a:endParaRPr lang="en-US" altLang="zh-CN" sz="2000" smtClean="0"/>
          </a:p>
          <a:p>
            <a:pPr lvl="1"/>
            <a:r>
              <a:rPr lang="en-US" altLang="zh-CN" sz="2000" smtClean="0"/>
              <a:t>Step5</a:t>
            </a:r>
            <a:r>
              <a:rPr lang="zh-CN" altLang="en-US" sz="2000" smtClean="0"/>
              <a:t>：找到那些</a:t>
            </a:r>
            <a:r>
              <a:rPr lang="en-US" altLang="zh-CN" sz="2000" smtClean="0"/>
              <a:t>l(i)=e(i)</a:t>
            </a:r>
            <a:r>
              <a:rPr lang="zh-CN" altLang="en-US" sz="2000" smtClean="0"/>
              <a:t>的活动，即为关键活动；构成的路径即为关键路径。关键路径可能不止一条。</a:t>
            </a:r>
            <a:endParaRPr lang="zh-CN" altLang="en-US" sz="20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6" name="Oval 26"/>
          <p:cNvSpPr>
            <a:spLocks noChangeArrowheads="1"/>
          </p:cNvSpPr>
          <p:nvPr/>
        </p:nvSpPr>
        <p:spPr bwMode="auto">
          <a:xfrm flipH="1">
            <a:off x="1109980" y="1177290"/>
            <a:ext cx="287655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54747" name="Oval 27"/>
          <p:cNvSpPr>
            <a:spLocks noChangeArrowheads="1"/>
          </p:cNvSpPr>
          <p:nvPr/>
        </p:nvSpPr>
        <p:spPr bwMode="auto">
          <a:xfrm flipH="1">
            <a:off x="2535555" y="1177290"/>
            <a:ext cx="287655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3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54779" name="AutoShape 59"/>
          <p:cNvCxnSpPr>
            <a:stCxn id="1054746" idx="2"/>
            <a:endCxn id="1054747" idx="6"/>
          </p:cNvCxnSpPr>
          <p:nvPr/>
        </p:nvCxnSpPr>
        <p:spPr>
          <a:xfrm>
            <a:off x="1397000" y="1322070"/>
            <a:ext cx="1137920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1054780" name="Oval 60"/>
          <p:cNvSpPr/>
          <p:nvPr/>
        </p:nvSpPr>
        <p:spPr>
          <a:xfrm>
            <a:off x="1828800" y="1177290"/>
            <a:ext cx="287655" cy="287020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4" name="Oval 27"/>
          <p:cNvSpPr>
            <a:spLocks noChangeArrowheads="1"/>
          </p:cNvSpPr>
          <p:nvPr/>
        </p:nvSpPr>
        <p:spPr bwMode="auto">
          <a:xfrm flipH="1">
            <a:off x="2534920" y="521970"/>
            <a:ext cx="287655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2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" name="AutoShape 59"/>
          <p:cNvCxnSpPr>
            <a:stCxn id="1054746" idx="1"/>
            <a:endCxn id="4" idx="6"/>
          </p:cNvCxnSpPr>
          <p:nvPr/>
        </p:nvCxnSpPr>
        <p:spPr>
          <a:xfrm flipV="1">
            <a:off x="1355090" y="666750"/>
            <a:ext cx="1179195" cy="55308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6" name="Oval 60"/>
          <p:cNvSpPr/>
          <p:nvPr/>
        </p:nvSpPr>
        <p:spPr>
          <a:xfrm>
            <a:off x="1800860" y="824230"/>
            <a:ext cx="287655" cy="287020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7" name="Oval 27"/>
          <p:cNvSpPr>
            <a:spLocks noChangeArrowheads="1"/>
          </p:cNvSpPr>
          <p:nvPr/>
        </p:nvSpPr>
        <p:spPr bwMode="auto">
          <a:xfrm flipH="1">
            <a:off x="3968750" y="521970"/>
            <a:ext cx="287655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5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" name="AutoShape 59"/>
          <p:cNvCxnSpPr>
            <a:endCxn id="7" idx="6"/>
          </p:cNvCxnSpPr>
          <p:nvPr/>
        </p:nvCxnSpPr>
        <p:spPr>
          <a:xfrm>
            <a:off x="2830195" y="666750"/>
            <a:ext cx="1137920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9" name="Oval 60"/>
          <p:cNvSpPr/>
          <p:nvPr/>
        </p:nvSpPr>
        <p:spPr>
          <a:xfrm>
            <a:off x="3261995" y="521970"/>
            <a:ext cx="287655" cy="287020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0" name="Oval 27"/>
          <p:cNvSpPr>
            <a:spLocks noChangeArrowheads="1"/>
          </p:cNvSpPr>
          <p:nvPr/>
        </p:nvSpPr>
        <p:spPr bwMode="auto">
          <a:xfrm flipH="1">
            <a:off x="3968750" y="1177925"/>
            <a:ext cx="287655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6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" name="AutoShape 59"/>
          <p:cNvCxnSpPr>
            <a:endCxn id="10" idx="6"/>
          </p:cNvCxnSpPr>
          <p:nvPr/>
        </p:nvCxnSpPr>
        <p:spPr>
          <a:xfrm>
            <a:off x="2830195" y="1322705"/>
            <a:ext cx="1137920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12" name="Oval 60"/>
          <p:cNvSpPr/>
          <p:nvPr/>
        </p:nvSpPr>
        <p:spPr>
          <a:xfrm>
            <a:off x="3261995" y="1177925"/>
            <a:ext cx="287655" cy="287020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3" name="Oval 27"/>
          <p:cNvSpPr>
            <a:spLocks noChangeArrowheads="1"/>
          </p:cNvSpPr>
          <p:nvPr/>
        </p:nvSpPr>
        <p:spPr bwMode="auto">
          <a:xfrm flipH="1">
            <a:off x="5394960" y="1175385"/>
            <a:ext cx="287655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8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4" name="AutoShape 59"/>
          <p:cNvCxnSpPr>
            <a:endCxn id="13" idx="6"/>
          </p:cNvCxnSpPr>
          <p:nvPr/>
        </p:nvCxnSpPr>
        <p:spPr>
          <a:xfrm>
            <a:off x="4256405" y="1320165"/>
            <a:ext cx="1137920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15" name="Oval 60"/>
          <p:cNvSpPr/>
          <p:nvPr/>
        </p:nvSpPr>
        <p:spPr>
          <a:xfrm>
            <a:off x="4688205" y="1175385"/>
            <a:ext cx="287655" cy="287020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6" name="Oval 27"/>
          <p:cNvSpPr>
            <a:spLocks noChangeArrowheads="1"/>
          </p:cNvSpPr>
          <p:nvPr/>
        </p:nvSpPr>
        <p:spPr bwMode="auto">
          <a:xfrm flipH="1">
            <a:off x="2542540" y="2098675"/>
            <a:ext cx="287655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4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7" name="AutoShape 59"/>
          <p:cNvCxnSpPr>
            <a:stCxn id="1054746" idx="3"/>
            <a:endCxn id="16" idx="6"/>
          </p:cNvCxnSpPr>
          <p:nvPr/>
        </p:nvCxnSpPr>
        <p:spPr>
          <a:xfrm>
            <a:off x="1355090" y="1423670"/>
            <a:ext cx="1186815" cy="81978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18" name="Oval 60"/>
          <p:cNvSpPr/>
          <p:nvPr/>
        </p:nvSpPr>
        <p:spPr>
          <a:xfrm>
            <a:off x="1835785" y="1811655"/>
            <a:ext cx="287655" cy="287020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20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19" name="直接箭头连接符 18"/>
          <p:cNvCxnSpPr>
            <a:stCxn id="16" idx="0"/>
            <a:endCxn id="1054747" idx="4"/>
          </p:cNvCxnSpPr>
          <p:nvPr/>
        </p:nvCxnSpPr>
        <p:spPr>
          <a:xfrm flipH="1" flipV="1">
            <a:off x="2678430" y="1466215"/>
            <a:ext cx="6985" cy="63246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20" name="Oval 60"/>
          <p:cNvSpPr/>
          <p:nvPr/>
        </p:nvSpPr>
        <p:spPr>
          <a:xfrm>
            <a:off x="2534285" y="1690370"/>
            <a:ext cx="287655" cy="287020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21" name="Oval 27"/>
          <p:cNvSpPr>
            <a:spLocks noChangeArrowheads="1"/>
          </p:cNvSpPr>
          <p:nvPr/>
        </p:nvSpPr>
        <p:spPr bwMode="auto">
          <a:xfrm flipH="1">
            <a:off x="3968750" y="2098675"/>
            <a:ext cx="287655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7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Oval 27"/>
          <p:cNvSpPr>
            <a:spLocks noChangeArrowheads="1"/>
          </p:cNvSpPr>
          <p:nvPr/>
        </p:nvSpPr>
        <p:spPr bwMode="auto">
          <a:xfrm flipH="1">
            <a:off x="5394960" y="2098675"/>
            <a:ext cx="287655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9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Oval 27"/>
          <p:cNvSpPr>
            <a:spLocks noChangeArrowheads="1"/>
          </p:cNvSpPr>
          <p:nvPr/>
        </p:nvSpPr>
        <p:spPr bwMode="auto">
          <a:xfrm flipH="1">
            <a:off x="6717030" y="535305"/>
            <a:ext cx="287655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10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/>
          <p:cNvCxnSpPr>
            <a:stCxn id="7" idx="2"/>
            <a:endCxn id="13" idx="7"/>
          </p:cNvCxnSpPr>
          <p:nvPr/>
        </p:nvCxnSpPr>
        <p:spPr>
          <a:xfrm>
            <a:off x="4255770" y="666750"/>
            <a:ext cx="1180465" cy="55118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5" name="直接箭头连接符 24"/>
          <p:cNvCxnSpPr>
            <a:stCxn id="13" idx="1"/>
            <a:endCxn id="23" idx="6"/>
          </p:cNvCxnSpPr>
          <p:nvPr/>
        </p:nvCxnSpPr>
        <p:spPr>
          <a:xfrm flipV="1">
            <a:off x="5640070" y="680085"/>
            <a:ext cx="1076325" cy="53784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6" name="直接箭头连接符 25"/>
          <p:cNvCxnSpPr>
            <a:stCxn id="23" idx="5"/>
            <a:endCxn id="22" idx="1"/>
          </p:cNvCxnSpPr>
          <p:nvPr/>
        </p:nvCxnSpPr>
        <p:spPr>
          <a:xfrm flipH="1">
            <a:off x="5640070" y="781685"/>
            <a:ext cx="1118235" cy="135953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27" name="直接箭头连接符 26"/>
          <p:cNvCxnSpPr>
            <a:stCxn id="22" idx="6"/>
            <a:endCxn id="21" idx="2"/>
          </p:cNvCxnSpPr>
          <p:nvPr/>
        </p:nvCxnSpPr>
        <p:spPr>
          <a:xfrm flipH="1">
            <a:off x="4255770" y="2243455"/>
            <a:ext cx="1138555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28" name="直接箭头连接符 27"/>
          <p:cNvCxnSpPr>
            <a:stCxn id="16" idx="2"/>
            <a:endCxn id="21" idx="6"/>
          </p:cNvCxnSpPr>
          <p:nvPr/>
        </p:nvCxnSpPr>
        <p:spPr>
          <a:xfrm>
            <a:off x="2829560" y="2243455"/>
            <a:ext cx="1138555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9" name="直接箭头连接符 28"/>
          <p:cNvCxnSpPr>
            <a:stCxn id="16" idx="1"/>
            <a:endCxn id="10" idx="5"/>
          </p:cNvCxnSpPr>
          <p:nvPr/>
        </p:nvCxnSpPr>
        <p:spPr>
          <a:xfrm flipV="1">
            <a:off x="2787650" y="1424305"/>
            <a:ext cx="1222375" cy="71691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0" name="直接箭头连接符 29"/>
          <p:cNvCxnSpPr>
            <a:stCxn id="21" idx="1"/>
            <a:endCxn id="13" idx="5"/>
          </p:cNvCxnSpPr>
          <p:nvPr/>
        </p:nvCxnSpPr>
        <p:spPr>
          <a:xfrm flipV="1">
            <a:off x="4213860" y="1421765"/>
            <a:ext cx="1222375" cy="71945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31" name="Oval 60"/>
          <p:cNvSpPr/>
          <p:nvPr/>
        </p:nvSpPr>
        <p:spPr>
          <a:xfrm>
            <a:off x="4681220" y="824230"/>
            <a:ext cx="287655" cy="287020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2" name="Oval 60"/>
          <p:cNvSpPr/>
          <p:nvPr/>
        </p:nvSpPr>
        <p:spPr>
          <a:xfrm>
            <a:off x="6034405" y="824230"/>
            <a:ext cx="287655" cy="287020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3" name="Oval 60"/>
          <p:cNvSpPr/>
          <p:nvPr/>
        </p:nvSpPr>
        <p:spPr>
          <a:xfrm>
            <a:off x="6034405" y="1322705"/>
            <a:ext cx="287655" cy="287020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4" name="Oval 60"/>
          <p:cNvSpPr/>
          <p:nvPr/>
        </p:nvSpPr>
        <p:spPr>
          <a:xfrm>
            <a:off x="4763770" y="2100580"/>
            <a:ext cx="287655" cy="287020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5" name="Oval 60"/>
          <p:cNvSpPr/>
          <p:nvPr/>
        </p:nvSpPr>
        <p:spPr>
          <a:xfrm>
            <a:off x="4702175" y="1609725"/>
            <a:ext cx="287655" cy="287020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6" name="Oval 60"/>
          <p:cNvSpPr/>
          <p:nvPr/>
        </p:nvSpPr>
        <p:spPr>
          <a:xfrm>
            <a:off x="3370580" y="1565910"/>
            <a:ext cx="287655" cy="287020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 useBgFill="1">
        <p:nvSpPr>
          <p:cNvPr id="37" name="Oval 60"/>
          <p:cNvSpPr/>
          <p:nvPr/>
        </p:nvSpPr>
        <p:spPr>
          <a:xfrm>
            <a:off x="3261995" y="2140585"/>
            <a:ext cx="287655" cy="287020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38" name="直接箭头连接符 37"/>
          <p:cNvCxnSpPr>
            <a:stCxn id="7" idx="5"/>
            <a:endCxn id="1054747" idx="1"/>
          </p:cNvCxnSpPr>
          <p:nvPr/>
        </p:nvCxnSpPr>
        <p:spPr>
          <a:xfrm flipH="1">
            <a:off x="2780665" y="768350"/>
            <a:ext cx="1229360" cy="45148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39" name="Oval 60"/>
          <p:cNvSpPr/>
          <p:nvPr/>
        </p:nvSpPr>
        <p:spPr>
          <a:xfrm>
            <a:off x="3370580" y="850265"/>
            <a:ext cx="287655" cy="287020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7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64" name="AutoShape 3"/>
          <p:cNvSpPr/>
          <p:nvPr/>
        </p:nvSpPr>
        <p:spPr>
          <a:xfrm>
            <a:off x="1834436" y="2950845"/>
            <a:ext cx="323850" cy="323850"/>
          </a:xfrm>
          <a:prstGeom prst="roundRect">
            <a:avLst>
              <a:gd name="adj" fmla="val 16667"/>
            </a:avLst>
          </a:prstGeom>
          <a:noFill/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1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5" name="AutoShape 4"/>
          <p:cNvSpPr/>
          <p:nvPr/>
        </p:nvSpPr>
        <p:spPr>
          <a:xfrm>
            <a:off x="2206625" y="2950845"/>
            <a:ext cx="323850" cy="323850"/>
          </a:xfrm>
          <a:prstGeom prst="roundRect">
            <a:avLst>
              <a:gd name="adj" fmla="val 16667"/>
            </a:avLst>
          </a:prstGeom>
          <a:noFill/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2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6" name="AutoShape 5"/>
          <p:cNvSpPr/>
          <p:nvPr/>
        </p:nvSpPr>
        <p:spPr>
          <a:xfrm>
            <a:off x="2585720" y="2950845"/>
            <a:ext cx="323850" cy="323850"/>
          </a:xfrm>
          <a:prstGeom prst="roundRect">
            <a:avLst>
              <a:gd name="adj" fmla="val 16667"/>
            </a:avLst>
          </a:prstGeom>
          <a:noFill/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3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7" name="AutoShape 6"/>
          <p:cNvSpPr/>
          <p:nvPr/>
        </p:nvSpPr>
        <p:spPr>
          <a:xfrm>
            <a:off x="2961005" y="2950845"/>
            <a:ext cx="323850" cy="323850"/>
          </a:xfrm>
          <a:prstGeom prst="roundRect">
            <a:avLst>
              <a:gd name="adj" fmla="val 16667"/>
            </a:avLst>
          </a:prstGeom>
          <a:noFill/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4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8" name="AutoShape 7"/>
          <p:cNvSpPr/>
          <p:nvPr/>
        </p:nvSpPr>
        <p:spPr>
          <a:xfrm>
            <a:off x="3334385" y="2950845"/>
            <a:ext cx="323850" cy="323850"/>
          </a:xfrm>
          <a:prstGeom prst="roundRect">
            <a:avLst>
              <a:gd name="adj" fmla="val 16667"/>
            </a:avLst>
          </a:prstGeom>
          <a:noFill/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5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9" name="AutoShape 8"/>
          <p:cNvSpPr/>
          <p:nvPr/>
        </p:nvSpPr>
        <p:spPr>
          <a:xfrm>
            <a:off x="3724275" y="2950845"/>
            <a:ext cx="323850" cy="323850"/>
          </a:xfrm>
          <a:prstGeom prst="roundRect">
            <a:avLst>
              <a:gd name="adj" fmla="val 16667"/>
            </a:avLst>
          </a:prstGeom>
          <a:noFill/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6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0" name="AutoShape 9"/>
          <p:cNvSpPr/>
          <p:nvPr/>
        </p:nvSpPr>
        <p:spPr>
          <a:xfrm>
            <a:off x="4098925" y="2950845"/>
            <a:ext cx="323850" cy="323850"/>
          </a:xfrm>
          <a:prstGeom prst="roundRect">
            <a:avLst>
              <a:gd name="adj" fmla="val 16667"/>
            </a:avLst>
          </a:prstGeom>
          <a:noFill/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7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1" name="AutoShape 14"/>
          <p:cNvSpPr/>
          <p:nvPr/>
        </p:nvSpPr>
        <p:spPr>
          <a:xfrm>
            <a:off x="5212715" y="2950845"/>
            <a:ext cx="323850" cy="323850"/>
          </a:xfrm>
          <a:prstGeom prst="roundRect">
            <a:avLst>
              <a:gd name="adj" fmla="val 16667"/>
            </a:avLst>
          </a:prstGeom>
          <a:noFill/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10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2" name="AutoShape 9"/>
          <p:cNvSpPr/>
          <p:nvPr/>
        </p:nvSpPr>
        <p:spPr>
          <a:xfrm>
            <a:off x="4474210" y="2950845"/>
            <a:ext cx="323850" cy="323850"/>
          </a:xfrm>
          <a:prstGeom prst="roundRect">
            <a:avLst>
              <a:gd name="adj" fmla="val 16667"/>
            </a:avLst>
          </a:prstGeom>
          <a:noFill/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8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3" name="AutoShape 9"/>
          <p:cNvSpPr/>
          <p:nvPr/>
        </p:nvSpPr>
        <p:spPr>
          <a:xfrm>
            <a:off x="4855210" y="2950845"/>
            <a:ext cx="323850" cy="323850"/>
          </a:xfrm>
          <a:prstGeom prst="roundRect">
            <a:avLst>
              <a:gd name="adj" fmla="val 16667"/>
            </a:avLst>
          </a:prstGeom>
          <a:noFill/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anchor="ctr" anchorCtr="1"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9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1" name="AutoShape 3"/>
          <p:cNvSpPr/>
          <p:nvPr>
            <p:custDataLst>
              <p:tags r:id="rId1"/>
            </p:custDataLst>
          </p:nvPr>
        </p:nvSpPr>
        <p:spPr>
          <a:xfrm>
            <a:off x="2206625" y="31851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2" name="AutoShape 4"/>
          <p:cNvSpPr/>
          <p:nvPr/>
        </p:nvSpPr>
        <p:spPr>
          <a:xfrm>
            <a:off x="2585720" y="31851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3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3" name="AutoShape 5"/>
          <p:cNvSpPr/>
          <p:nvPr/>
        </p:nvSpPr>
        <p:spPr>
          <a:xfrm>
            <a:off x="2961005" y="31851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4" name="AutoShape 6"/>
          <p:cNvSpPr/>
          <p:nvPr/>
        </p:nvSpPr>
        <p:spPr>
          <a:xfrm>
            <a:off x="3334385" y="31851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5" name="AutoShape 7"/>
          <p:cNvSpPr/>
          <p:nvPr/>
        </p:nvSpPr>
        <p:spPr>
          <a:xfrm>
            <a:off x="3724275" y="31851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5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6" name="AutoShape 8"/>
          <p:cNvSpPr/>
          <p:nvPr/>
        </p:nvSpPr>
        <p:spPr>
          <a:xfrm>
            <a:off x="4098925" y="31851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7" name="AutoShape 9"/>
          <p:cNvSpPr/>
          <p:nvPr/>
        </p:nvSpPr>
        <p:spPr>
          <a:xfrm>
            <a:off x="4474210" y="31851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7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8" name="AutoShape 14"/>
          <p:cNvSpPr/>
          <p:nvPr/>
        </p:nvSpPr>
        <p:spPr>
          <a:xfrm>
            <a:off x="1834436" y="31851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9" name="AutoShape 9"/>
          <p:cNvSpPr/>
          <p:nvPr/>
        </p:nvSpPr>
        <p:spPr>
          <a:xfrm>
            <a:off x="4855210" y="31851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0" name="AutoShape 9"/>
          <p:cNvSpPr/>
          <p:nvPr/>
        </p:nvSpPr>
        <p:spPr>
          <a:xfrm>
            <a:off x="5212715" y="31851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1" name="AutoShape 7"/>
          <p:cNvSpPr/>
          <p:nvPr/>
        </p:nvSpPr>
        <p:spPr>
          <a:xfrm>
            <a:off x="3724275" y="31851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43560" y="3169920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indegree[n]</a:t>
            </a:r>
            <a:endParaRPr lang="en-US">
              <a:sym typeface="+mn-ea"/>
            </a:endParaRPr>
          </a:p>
        </p:txBody>
      </p:sp>
      <p:sp>
        <p:nvSpPr>
          <p:cNvPr id="53" name="AutoShape 3"/>
          <p:cNvSpPr/>
          <p:nvPr>
            <p:custDataLst>
              <p:tags r:id="rId2"/>
            </p:custDataLst>
          </p:nvPr>
        </p:nvSpPr>
        <p:spPr>
          <a:xfrm>
            <a:off x="2206625" y="355600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4" name="AutoShape 4"/>
          <p:cNvSpPr/>
          <p:nvPr/>
        </p:nvSpPr>
        <p:spPr>
          <a:xfrm>
            <a:off x="2585720" y="355600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5" name="AutoShape 5"/>
          <p:cNvSpPr/>
          <p:nvPr/>
        </p:nvSpPr>
        <p:spPr>
          <a:xfrm>
            <a:off x="2961005" y="354457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20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0" name="AutoShape 14"/>
          <p:cNvSpPr/>
          <p:nvPr/>
        </p:nvSpPr>
        <p:spPr>
          <a:xfrm>
            <a:off x="1834436" y="355600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∞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08330" y="3538220"/>
            <a:ext cx="678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ve[n]</a:t>
            </a:r>
            <a:endParaRPr lang="en-US">
              <a:sym typeface="+mn-ea"/>
            </a:endParaRPr>
          </a:p>
        </p:txBody>
      </p:sp>
      <p:sp>
        <p:nvSpPr>
          <p:cNvPr id="75" name="AutoShape 9"/>
          <p:cNvSpPr/>
          <p:nvPr/>
        </p:nvSpPr>
        <p:spPr>
          <a:xfrm>
            <a:off x="4474210" y="31851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3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6" name="AutoShape 14"/>
          <p:cNvSpPr/>
          <p:nvPr/>
        </p:nvSpPr>
        <p:spPr>
          <a:xfrm>
            <a:off x="1834436" y="355600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2" name="AutoShape 6"/>
          <p:cNvSpPr/>
          <p:nvPr/>
        </p:nvSpPr>
        <p:spPr>
          <a:xfrm>
            <a:off x="3334385" y="355600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3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96" name="AutoShape 4"/>
          <p:cNvSpPr/>
          <p:nvPr/>
        </p:nvSpPr>
        <p:spPr>
          <a:xfrm>
            <a:off x="2585720" y="390969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28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7" name="AutoShape 5"/>
          <p:cNvSpPr/>
          <p:nvPr/>
        </p:nvSpPr>
        <p:spPr>
          <a:xfrm>
            <a:off x="2961005" y="390969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26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2" name="AutoShape 14"/>
          <p:cNvSpPr/>
          <p:nvPr/>
        </p:nvSpPr>
        <p:spPr>
          <a:xfrm>
            <a:off x="1834436" y="390969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∞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3" name="AutoShape 9"/>
          <p:cNvSpPr/>
          <p:nvPr/>
        </p:nvSpPr>
        <p:spPr>
          <a:xfrm>
            <a:off x="4855210" y="390969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32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608965" y="3909695"/>
            <a:ext cx="601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vl[n]</a:t>
            </a:r>
            <a:endParaRPr lang="en-US">
              <a:sym typeface="+mn-ea"/>
            </a:endParaRPr>
          </a:p>
        </p:txBody>
      </p:sp>
      <p:sp>
        <p:nvSpPr>
          <p:cNvPr id="107" name="AutoShape 14"/>
          <p:cNvSpPr/>
          <p:nvPr/>
        </p:nvSpPr>
        <p:spPr>
          <a:xfrm>
            <a:off x="1834436" y="390969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8" name="AutoShape 6"/>
          <p:cNvSpPr/>
          <p:nvPr/>
        </p:nvSpPr>
        <p:spPr>
          <a:xfrm>
            <a:off x="3334385" y="393192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28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109" name="AutoShape 9"/>
          <p:cNvSpPr/>
          <p:nvPr/>
        </p:nvSpPr>
        <p:spPr>
          <a:xfrm>
            <a:off x="4474210" y="390969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31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0" name="AutoShape 7"/>
          <p:cNvSpPr/>
          <p:nvPr/>
        </p:nvSpPr>
        <p:spPr>
          <a:xfrm>
            <a:off x="3724275" y="390969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29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1" name="AutoShape 9"/>
          <p:cNvSpPr/>
          <p:nvPr/>
        </p:nvSpPr>
        <p:spPr>
          <a:xfrm>
            <a:off x="5212715" y="390969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33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" name="AutoShape 8"/>
          <p:cNvSpPr/>
          <p:nvPr/>
        </p:nvSpPr>
        <p:spPr>
          <a:xfrm>
            <a:off x="4098925" y="390969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30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3" name="AutoShape 3"/>
          <p:cNvSpPr/>
          <p:nvPr>
            <p:custDataLst>
              <p:tags r:id="rId3"/>
            </p:custDataLst>
          </p:nvPr>
        </p:nvSpPr>
        <p:spPr>
          <a:xfrm>
            <a:off x="2206625" y="31851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4" name="AutoShape 4"/>
          <p:cNvSpPr/>
          <p:nvPr/>
        </p:nvSpPr>
        <p:spPr>
          <a:xfrm>
            <a:off x="2585720" y="31851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5" name="AutoShape 5"/>
          <p:cNvSpPr/>
          <p:nvPr/>
        </p:nvSpPr>
        <p:spPr>
          <a:xfrm>
            <a:off x="2961005" y="31851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9" name="AutoShape 4"/>
          <p:cNvSpPr/>
          <p:nvPr/>
        </p:nvSpPr>
        <p:spPr>
          <a:xfrm>
            <a:off x="2585720" y="31851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0" name="AutoShape 4"/>
          <p:cNvSpPr/>
          <p:nvPr/>
        </p:nvSpPr>
        <p:spPr>
          <a:xfrm>
            <a:off x="3724275" y="31851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1" name="AutoShape 4"/>
          <p:cNvSpPr/>
          <p:nvPr/>
        </p:nvSpPr>
        <p:spPr>
          <a:xfrm>
            <a:off x="4098925" y="31851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2" name="AutoShape 4"/>
          <p:cNvSpPr/>
          <p:nvPr/>
        </p:nvSpPr>
        <p:spPr>
          <a:xfrm>
            <a:off x="2585720" y="355600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28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3" name="AutoShape 4"/>
          <p:cNvSpPr/>
          <p:nvPr/>
        </p:nvSpPr>
        <p:spPr>
          <a:xfrm>
            <a:off x="3724275" y="355600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26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4" name="AutoShape 4"/>
          <p:cNvSpPr/>
          <p:nvPr/>
        </p:nvSpPr>
        <p:spPr>
          <a:xfrm>
            <a:off x="4098925" y="355600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24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5" name="AutoShape 4"/>
          <p:cNvSpPr/>
          <p:nvPr/>
        </p:nvSpPr>
        <p:spPr>
          <a:xfrm>
            <a:off x="4474210" y="31851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2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6" name="AutoShape 4"/>
          <p:cNvSpPr/>
          <p:nvPr/>
        </p:nvSpPr>
        <p:spPr>
          <a:xfrm>
            <a:off x="4474210" y="355600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25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7" name="AutoShape 4"/>
          <p:cNvSpPr/>
          <p:nvPr/>
        </p:nvSpPr>
        <p:spPr>
          <a:xfrm>
            <a:off x="4855210" y="31851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8" name="AutoShape 4"/>
          <p:cNvSpPr/>
          <p:nvPr/>
        </p:nvSpPr>
        <p:spPr>
          <a:xfrm>
            <a:off x="5212715" y="31851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9" name="AutoShape 4"/>
          <p:cNvSpPr/>
          <p:nvPr/>
        </p:nvSpPr>
        <p:spPr>
          <a:xfrm>
            <a:off x="4855210" y="355600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26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0" name="AutoShape 4"/>
          <p:cNvSpPr/>
          <p:nvPr/>
        </p:nvSpPr>
        <p:spPr>
          <a:xfrm>
            <a:off x="5212715" y="355600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27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1" name="AutoShape 4"/>
          <p:cNvSpPr/>
          <p:nvPr/>
        </p:nvSpPr>
        <p:spPr>
          <a:xfrm>
            <a:off x="3334385" y="31851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2" name="AutoShape 4"/>
          <p:cNvSpPr/>
          <p:nvPr/>
        </p:nvSpPr>
        <p:spPr>
          <a:xfrm>
            <a:off x="2585720" y="31851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3" name="AutoShape 4"/>
          <p:cNvSpPr/>
          <p:nvPr/>
        </p:nvSpPr>
        <p:spPr>
          <a:xfrm>
            <a:off x="4474210" y="31851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4" name="AutoShape 4"/>
          <p:cNvSpPr/>
          <p:nvPr/>
        </p:nvSpPr>
        <p:spPr>
          <a:xfrm>
            <a:off x="3724275" y="31851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6" name="AutoShape 4"/>
          <p:cNvSpPr/>
          <p:nvPr/>
        </p:nvSpPr>
        <p:spPr>
          <a:xfrm>
            <a:off x="3724275" y="355600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29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7" name="AutoShape 4"/>
          <p:cNvSpPr/>
          <p:nvPr/>
        </p:nvSpPr>
        <p:spPr>
          <a:xfrm>
            <a:off x="4474210" y="31851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8" name="AutoShape 4"/>
          <p:cNvSpPr/>
          <p:nvPr/>
        </p:nvSpPr>
        <p:spPr>
          <a:xfrm>
            <a:off x="4474210" y="355600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31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0" name="AutoShape 4"/>
          <p:cNvSpPr/>
          <p:nvPr/>
        </p:nvSpPr>
        <p:spPr>
          <a:xfrm>
            <a:off x="5212715" y="31851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1" name="AutoShape 4"/>
          <p:cNvSpPr/>
          <p:nvPr/>
        </p:nvSpPr>
        <p:spPr>
          <a:xfrm>
            <a:off x="5212715" y="355600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33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3" name="AutoShape 5"/>
          <p:cNvSpPr/>
          <p:nvPr/>
        </p:nvSpPr>
        <p:spPr>
          <a:xfrm>
            <a:off x="2961005" y="390969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23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5" name="AutoShape 6"/>
          <p:cNvSpPr/>
          <p:nvPr/>
        </p:nvSpPr>
        <p:spPr>
          <a:xfrm>
            <a:off x="2206625" y="390969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26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" name="AutoShape 6"/>
          <p:cNvSpPr/>
          <p:nvPr/>
        </p:nvSpPr>
        <p:spPr>
          <a:xfrm>
            <a:off x="3334385" y="390652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21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3" name="AutoShape 5"/>
          <p:cNvSpPr/>
          <p:nvPr/>
        </p:nvSpPr>
        <p:spPr>
          <a:xfrm>
            <a:off x="2961005" y="393192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20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0" name="AutoShape 6"/>
          <p:cNvSpPr/>
          <p:nvPr/>
        </p:nvSpPr>
        <p:spPr>
          <a:xfrm>
            <a:off x="2218690" y="390652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20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80" name="Oval 26"/>
          <p:cNvSpPr>
            <a:spLocks noChangeArrowheads="1"/>
          </p:cNvSpPr>
          <p:nvPr/>
        </p:nvSpPr>
        <p:spPr bwMode="auto">
          <a:xfrm flipH="1">
            <a:off x="1322705" y="4965700"/>
            <a:ext cx="287655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" name="Oval 27"/>
          <p:cNvSpPr>
            <a:spLocks noChangeArrowheads="1"/>
          </p:cNvSpPr>
          <p:nvPr/>
        </p:nvSpPr>
        <p:spPr bwMode="auto">
          <a:xfrm flipH="1">
            <a:off x="2748280" y="4965700"/>
            <a:ext cx="287655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3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3" name="Oval 27"/>
          <p:cNvSpPr>
            <a:spLocks noChangeArrowheads="1"/>
          </p:cNvSpPr>
          <p:nvPr/>
        </p:nvSpPr>
        <p:spPr bwMode="auto">
          <a:xfrm flipH="1">
            <a:off x="4181475" y="4966335"/>
            <a:ext cx="287655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6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4" name="AutoShape 59"/>
          <p:cNvCxnSpPr>
            <a:endCxn id="83" idx="6"/>
          </p:cNvCxnSpPr>
          <p:nvPr/>
        </p:nvCxnSpPr>
        <p:spPr>
          <a:xfrm>
            <a:off x="3043555" y="5111115"/>
            <a:ext cx="1137920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85" name="Oval 60"/>
          <p:cNvSpPr/>
          <p:nvPr/>
        </p:nvSpPr>
        <p:spPr>
          <a:xfrm>
            <a:off x="3474720" y="4966335"/>
            <a:ext cx="287655" cy="287020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86" name="Oval 27"/>
          <p:cNvSpPr>
            <a:spLocks noChangeArrowheads="1"/>
          </p:cNvSpPr>
          <p:nvPr/>
        </p:nvSpPr>
        <p:spPr bwMode="auto">
          <a:xfrm flipH="1">
            <a:off x="5607685" y="4963795"/>
            <a:ext cx="287655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8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7" name="AutoShape 59"/>
          <p:cNvCxnSpPr>
            <a:endCxn id="86" idx="6"/>
          </p:cNvCxnSpPr>
          <p:nvPr/>
        </p:nvCxnSpPr>
        <p:spPr>
          <a:xfrm>
            <a:off x="4469765" y="5108575"/>
            <a:ext cx="1137920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88" name="Oval 60"/>
          <p:cNvSpPr/>
          <p:nvPr/>
        </p:nvSpPr>
        <p:spPr>
          <a:xfrm>
            <a:off x="4900930" y="4963795"/>
            <a:ext cx="287655" cy="287020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89" name="Oval 27"/>
          <p:cNvSpPr>
            <a:spLocks noChangeArrowheads="1"/>
          </p:cNvSpPr>
          <p:nvPr/>
        </p:nvSpPr>
        <p:spPr bwMode="auto">
          <a:xfrm flipH="1">
            <a:off x="2755265" y="5887085"/>
            <a:ext cx="287655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4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0" name="AutoShape 59"/>
          <p:cNvCxnSpPr>
            <a:stCxn id="80" idx="3"/>
            <a:endCxn id="89" idx="6"/>
          </p:cNvCxnSpPr>
          <p:nvPr/>
        </p:nvCxnSpPr>
        <p:spPr>
          <a:xfrm>
            <a:off x="1568450" y="5212080"/>
            <a:ext cx="1186815" cy="81978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91" name="Oval 60"/>
          <p:cNvSpPr/>
          <p:nvPr/>
        </p:nvSpPr>
        <p:spPr>
          <a:xfrm>
            <a:off x="2048510" y="5600065"/>
            <a:ext cx="287655" cy="287020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20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/>
          <p:cNvCxnSpPr>
            <a:stCxn id="89" idx="0"/>
            <a:endCxn id="81" idx="4"/>
          </p:cNvCxnSpPr>
          <p:nvPr/>
        </p:nvCxnSpPr>
        <p:spPr>
          <a:xfrm flipH="1" flipV="1">
            <a:off x="2891790" y="5254625"/>
            <a:ext cx="6985" cy="63246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93" name="Oval 60"/>
          <p:cNvSpPr/>
          <p:nvPr/>
        </p:nvSpPr>
        <p:spPr>
          <a:xfrm>
            <a:off x="2747010" y="5478780"/>
            <a:ext cx="287655" cy="287020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94" name="Oval 27"/>
          <p:cNvSpPr>
            <a:spLocks noChangeArrowheads="1"/>
          </p:cNvSpPr>
          <p:nvPr/>
        </p:nvSpPr>
        <p:spPr bwMode="auto">
          <a:xfrm flipH="1">
            <a:off x="6929755" y="4323715"/>
            <a:ext cx="287655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10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5" name="直接箭头连接符 94"/>
          <p:cNvCxnSpPr>
            <a:stCxn id="86" idx="1"/>
            <a:endCxn id="94" idx="6"/>
          </p:cNvCxnSpPr>
          <p:nvPr/>
        </p:nvCxnSpPr>
        <p:spPr>
          <a:xfrm flipV="1">
            <a:off x="5853430" y="4468495"/>
            <a:ext cx="1076325" cy="53784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sp useBgFill="1">
        <p:nvSpPr>
          <p:cNvPr id="98" name="Oval 60"/>
          <p:cNvSpPr/>
          <p:nvPr/>
        </p:nvSpPr>
        <p:spPr>
          <a:xfrm>
            <a:off x="6247130" y="4612640"/>
            <a:ext cx="287655" cy="287020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105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50" autoRev="1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" dur="250" autoRev="1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250" autoRev="1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autoRev="1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250" autoRev="1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4" dur="250" autoRev="1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5" dur="250" autoRev="1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250" autoRev="1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250" autoRev="1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7" dur="250" autoRev="1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8" dur="250" autoRev="1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250" autoRev="1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3" dur="250" autoRev="1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4" dur="250" autoRev="1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5" dur="250" autoRev="1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250" autoRev="1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8" dur="250" autoRev="1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9" dur="250" autoRev="1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0" dur="250" autoRev="1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" dur="250" autoRev="1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9" dur="250" autoRev="1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0" dur="250" autoRev="1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1" dur="250" autoRev="1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250" autoRev="1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2" dur="250" autoRev="1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3" dur="250" autoRev="1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4" dur="250" autoRev="1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250" autoRev="1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1" dur="250" autoRev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2" dur="250" autoRev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3" dur="250" autoRev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250" autoRev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4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5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6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7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1" dur="250" autoRev="1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2" dur="250" autoRev="1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3" dur="250" autoRev="1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4" dur="250" autoRev="1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6" dur="250" autoRev="1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7" dur="250" autoRev="1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8" dur="250" autoRev="1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9" dur="250" autoRev="1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00"/>
                            </p:stCondLst>
                            <p:childTnLst>
                              <p:par>
                                <p:cTn id="271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2" dur="250" autoRev="1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3" dur="250" autoRev="1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4" dur="250" autoRev="1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5" dur="250" autoRev="1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7" dur="250" autoRev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8" dur="250" autoRev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9" dur="250" autoRev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0" dur="250" autoRev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000"/>
                            </p:stCondLst>
                            <p:childTnLst>
                              <p:par>
                                <p:cTn id="282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3" dur="250" autoRev="1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4" dur="250" autoRev="1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5" dur="250" autoRev="1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6" dur="250" autoRev="1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8" dur="250" autoRev="1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9" dur="250" autoRev="1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0" dur="250" autoRev="1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1" dur="250" autoRev="1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1500"/>
                            </p:stCondLst>
                            <p:childTnLst>
                              <p:par>
                                <p:cTn id="293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4" dur="250" autoRev="1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5" dur="250" autoRev="1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6" dur="250" autoRev="1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7" dur="250" autoRev="1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27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9" dur="250" autoRev="1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00" dur="250" autoRev="1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1" dur="250" autoRev="1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2" dur="250" autoRev="1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2000"/>
                            </p:stCondLst>
                            <p:childTnLst>
                              <p:par>
                                <p:cTn id="304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5" dur="250" autoRev="1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06" dur="250" autoRev="1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7" dur="250" autoRev="1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8" dur="250" autoRev="1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27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0" dur="250" autoRev="1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1" dur="250" autoRev="1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2" dur="250" autoRev="1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3" dur="250" autoRev="1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2500"/>
                            </p:stCondLst>
                            <p:childTnLst>
                              <p:par>
                                <p:cTn id="315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6" dur="250" autoRev="1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7" dur="250" autoRev="1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8" dur="250" autoRev="1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9" dur="250" autoRev="1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1" dur="250" autoRev="1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2" dur="250" autoRev="1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3" dur="250" autoRev="1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4" dur="250" autoRev="1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bldLvl="0" animBg="1"/>
      <p:bldP spid="114" grpId="0" bldLvl="0" animBg="1"/>
      <p:bldP spid="115" grpId="0" bldLvl="0" animBg="1"/>
      <p:bldP spid="53" grpId="0" bldLvl="0" animBg="1"/>
      <p:bldP spid="54" grpId="0" bldLvl="0" animBg="1"/>
      <p:bldP spid="115" grpId="1" bldLvl="0" animBg="1"/>
      <p:bldP spid="119" grpId="0" bldLvl="0" animBg="1"/>
      <p:bldP spid="120" grpId="0" bldLvl="0" animBg="1"/>
      <p:bldP spid="121" grpId="0" bldLvl="0" animBg="1"/>
      <p:bldP spid="122" grpId="0" bldLvl="0" animBg="1"/>
      <p:bldP spid="123" grpId="0" bldLvl="0" animBg="1"/>
      <p:bldP spid="124" grpId="0" bldLvl="0" animBg="1"/>
      <p:bldP spid="125" grpId="0" bldLvl="0" animBg="1"/>
      <p:bldP spid="126" grpId="0" bldLvl="0" animBg="1"/>
      <p:bldP spid="127" grpId="0" bldLvl="0" animBg="1"/>
      <p:bldP spid="128" grpId="0" bldLvl="0" animBg="1"/>
      <p:bldP spid="129" grpId="0" bldLvl="0" animBg="1"/>
      <p:bldP spid="130" grpId="0" bldLvl="0" animBg="1"/>
      <p:bldP spid="131" grpId="0" bldLvl="0" animBg="1"/>
      <p:bldP spid="82" grpId="0" bldLvl="0" animBg="1"/>
      <p:bldP spid="132" grpId="0" bldLvl="0" animBg="1"/>
      <p:bldP spid="133" grpId="0" bldLvl="0" animBg="1"/>
      <p:bldP spid="134" grpId="0" bldLvl="0" animBg="1"/>
      <p:bldP spid="136" grpId="0" bldLvl="0" animBg="1"/>
      <p:bldP spid="137" grpId="0" bldLvl="0" animBg="1"/>
      <p:bldP spid="138" grpId="0" bldLvl="0" animBg="1"/>
      <p:bldP spid="140" grpId="0" bldLvl="0" animBg="1"/>
      <p:bldP spid="141" grpId="0" bldLvl="0" animBg="1"/>
      <p:bldP spid="111" grpId="0" bldLvl="0" animBg="1"/>
      <p:bldP spid="109" grpId="0" bldLvl="0" animBg="1"/>
      <p:bldP spid="103" grpId="0" bldLvl="0" animBg="1"/>
      <p:bldP spid="109" grpId="1" bldLvl="0" animBg="1"/>
      <p:bldP spid="112" grpId="0" bldLvl="0" animBg="1"/>
      <p:bldP spid="110" grpId="0" bldLvl="0" animBg="1"/>
      <p:bldP spid="108" grpId="0" bldLvl="0" animBg="1"/>
      <p:bldP spid="103" grpId="1" bldLvl="0" animBg="1"/>
      <p:bldP spid="112" grpId="1" bldLvl="0" animBg="1"/>
      <p:bldP spid="97" grpId="0" bldLvl="0" animBg="1"/>
      <p:bldP spid="110" grpId="1" bldLvl="0" animBg="1"/>
      <p:bldP spid="143" grpId="0" bldLvl="0" animBg="1"/>
      <p:bldP spid="96" grpId="0" bldLvl="0" animBg="1"/>
      <p:bldP spid="108" grpId="1" bldLvl="0" animBg="1"/>
      <p:bldP spid="145" grpId="0" bldLvl="0" animBg="1"/>
      <p:bldP spid="145" grpId="1" bldLvl="0" animBg="1"/>
      <p:bldP spid="55" grpId="0" bldLvl="0" animBg="1"/>
      <p:bldP spid="2" grpId="0" bldLvl="0" animBg="1"/>
      <p:bldP spid="2" grpId="1" bldLvl="0" animBg="1"/>
      <p:bldP spid="3" grpId="0" bldLvl="0" animBg="1"/>
      <p:bldP spid="40" grpId="0" bldLvl="0" animBg="1"/>
      <p:bldP spid="40" grpId="1" bldLvl="0" animBg="1"/>
      <p:bldP spid="76" grpId="0" bldLvl="0" animBg="1"/>
      <p:bldP spid="107" grpId="0" bldLvl="0" animBg="1"/>
      <p:bldP spid="55" grpId="1" bldLvl="0" animBg="1"/>
      <p:bldP spid="3" grpId="1" bldLvl="0" animBg="1"/>
      <p:bldP spid="122" grpId="1" bldLvl="0" animBg="1"/>
      <p:bldP spid="96" grpId="1" bldLvl="0" animBg="1"/>
      <p:bldP spid="136" grpId="1" bldLvl="0" animBg="1"/>
      <p:bldP spid="110" grpId="2" bldLvl="0" animBg="1"/>
      <p:bldP spid="138" grpId="1" bldLvl="0" animBg="1"/>
      <p:bldP spid="109" grpId="2" bldLvl="0" animBg="1"/>
      <p:bldP spid="141" grpId="1" bldLvl="0" animBg="1"/>
      <p:bldP spid="111" grpId="1" bldLvl="0" animBg="1"/>
      <p:bldP spid="80" grpId="0" bldLvl="0" animBg="1"/>
      <p:bldP spid="81" grpId="0" bldLvl="0" animBg="1"/>
      <p:bldP spid="83" grpId="0" bldLvl="0" animBg="1"/>
      <p:bldP spid="85" grpId="0"/>
      <p:bldP spid="86" grpId="0" bldLvl="0" animBg="1"/>
      <p:bldP spid="88" grpId="0"/>
      <p:bldP spid="89" grpId="0" bldLvl="0" animBg="1"/>
      <p:bldP spid="91" grpId="0"/>
      <p:bldP spid="93" grpId="0"/>
      <p:bldP spid="94" grpId="0" bldLvl="0" animBg="1"/>
      <p:bldP spid="98" grpId="0"/>
      <p:bldP spid="80" grpId="1" bldLvl="0" animBg="1"/>
      <p:bldP spid="81" grpId="1" bldLvl="0" animBg="1"/>
      <p:bldP spid="83" grpId="1" bldLvl="0" animBg="1"/>
      <p:bldP spid="85" grpId="1"/>
      <p:bldP spid="86" grpId="1" bldLvl="0" animBg="1"/>
      <p:bldP spid="88" grpId="1"/>
      <p:bldP spid="89" grpId="1" bldLvl="0" animBg="1"/>
      <p:bldP spid="91" grpId="1"/>
      <p:bldP spid="93" grpId="1"/>
      <p:bldP spid="94" grpId="1" bldLvl="0" animBg="1"/>
      <p:bldP spid="98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以下</a:t>
            </a:r>
            <a:r>
              <a:rPr lang="en-US" altLang="zh-CN"/>
              <a:t>AOV</a:t>
            </a:r>
            <a:r>
              <a:rPr lang="zh-CN" altLang="en-US"/>
              <a:t>转为</a:t>
            </a:r>
            <a:r>
              <a:rPr lang="en-US" altLang="zh-CN"/>
              <a:t>AOE</a:t>
            </a:r>
            <a:r>
              <a:rPr lang="zh-CN" altLang="en-US"/>
              <a:t>，并计算关键路径</a:t>
            </a:r>
            <a:endParaRPr lang="zh-CN" altLang="en-US"/>
          </a:p>
          <a:p>
            <a:r>
              <a:rPr lang="zh-CN" altLang="en-US"/>
              <a:t>活动的时间消耗及依赖如下：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856615" y="2818130"/>
          <a:ext cx="64001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445"/>
                <a:gridCol w="639445"/>
                <a:gridCol w="639445"/>
                <a:gridCol w="639445"/>
                <a:gridCol w="639445"/>
                <a:gridCol w="639445"/>
                <a:gridCol w="639445"/>
                <a:gridCol w="6394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856615" y="4029710"/>
          <a:ext cx="64001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445"/>
                <a:gridCol w="639445"/>
                <a:gridCol w="639445"/>
                <a:gridCol w="639445"/>
                <a:gridCol w="639445"/>
                <a:gridCol w="639445"/>
                <a:gridCol w="639445"/>
                <a:gridCol w="6394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C,E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以下</a:t>
            </a:r>
            <a:r>
              <a:rPr lang="en-US" altLang="zh-CN"/>
              <a:t>AOV</a:t>
            </a:r>
            <a:r>
              <a:rPr lang="zh-CN" altLang="en-US"/>
              <a:t>转为</a:t>
            </a:r>
            <a:r>
              <a:rPr lang="en-US" altLang="zh-CN"/>
              <a:t>AOE</a:t>
            </a:r>
            <a:r>
              <a:rPr lang="zh-CN" altLang="en-US"/>
              <a:t>，并计算关键路径</a:t>
            </a:r>
            <a:endParaRPr lang="zh-CN" altLang="en-US"/>
          </a:p>
          <a:p>
            <a:r>
              <a:rPr lang="zh-CN" altLang="en-US"/>
              <a:t>活动的时间消耗及依赖如下：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856615" y="2818130"/>
          <a:ext cx="64001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445"/>
                <a:gridCol w="639445"/>
                <a:gridCol w="639445"/>
                <a:gridCol w="639445"/>
                <a:gridCol w="639445"/>
                <a:gridCol w="639445"/>
                <a:gridCol w="639445"/>
                <a:gridCol w="639445"/>
                <a:gridCol w="639445"/>
                <a:gridCol w="6394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856615" y="4029710"/>
          <a:ext cx="64001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445"/>
                <a:gridCol w="639445"/>
                <a:gridCol w="639445"/>
                <a:gridCol w="639445"/>
                <a:gridCol w="639445"/>
                <a:gridCol w="639445"/>
                <a:gridCol w="639445"/>
                <a:gridCol w="639445"/>
                <a:gridCol w="639445"/>
                <a:gridCol w="6394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C,E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G,H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*</a:t>
            </a:r>
            <a:r>
              <a:rPr lang="zh-CN" altLang="en-US">
                <a:sym typeface="+mn-ea"/>
              </a:rPr>
              <a:t>关节点 &amp; 双连通分量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4306" name="AutoShap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0">
            <a:normAutofit/>
          </a:bodyPr>
          <a:lstStyle/>
          <a:p>
            <a:pPr lvl="0" algn="l"/>
            <a:r>
              <a:rPr lang="zh-CN" altLang="en-US" smtClean="0">
                <a:sym typeface="+mn-ea"/>
              </a:rPr>
              <a:t>关节点 &amp; 双连通分量</a:t>
            </a:r>
            <a:endParaRPr lang="zh-CN" altLang="en-US" smtClean="0">
              <a:sym typeface="+mn-ea"/>
            </a:endParaRPr>
          </a:p>
        </p:txBody>
      </p:sp>
      <p:sp>
        <p:nvSpPr>
          <p:cNvPr id="99430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44000" tIns="72000" rIns="0" bIns="72000" numCol="1" anchor="t" anchorCtr="0" compatLnSpc="1"/>
          <a:lstStyle/>
          <a:p>
            <a:pPr marR="0" lvl="0" algn="l" defTabSz="193675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536575" algn="l"/>
                <a:tab pos="1074420" algn="l"/>
                <a:tab pos="7980045" algn="r"/>
              </a:tabLst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无向图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的关节点： 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//articulation point, cut-vertex</a:t>
            </a:r>
            <a:b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其删除之后，原图的连通分量增多 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//connected components</a:t>
            </a: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536575" algn="l"/>
                <a:tab pos="1074420" algn="l"/>
                <a:tab pos="7980045" algn="r"/>
              </a:tabLst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无关节点的图，称作双（重）连通图 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//bi-connectivity</a:t>
            </a:r>
            <a:endParaRPr kumimoji="0" lang="en-US" altLang="zh-CN" sz="2000" b="0" i="0" u="none" strike="noStrike" kern="0" cap="none" spc="0" normalizeH="0" baseline="0" noProof="0" smtClean="0">
              <a:ln>
                <a:noFill/>
              </a:ln>
              <a:solidFill>
                <a:srgbClr val="120CE0"/>
              </a:solidFill>
              <a:effectLst/>
              <a:uLnTx/>
              <a:uFillTx/>
              <a:latin typeface="+mn-lt"/>
              <a:ea typeface="华文行楷" panose="02010800040101010101" pitchFamily="2" charset="-122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536575" algn="l"/>
                <a:tab pos="1074420" algn="l"/>
                <a:tab pos="7980045" algn="r"/>
              </a:tabLst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极大的双连通子图，称作双连通分量 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//Bi-Connected Components</a:t>
            </a: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rgbClr val="120CE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0" name="Oval 61"/>
          <p:cNvSpPr>
            <a:spLocks noChangeAspect="1"/>
          </p:cNvSpPr>
          <p:nvPr/>
        </p:nvSpPr>
        <p:spPr>
          <a:xfrm rot="5400000">
            <a:off x="7164388" y="3562668"/>
            <a:ext cx="1439862" cy="1439862"/>
          </a:xfrm>
          <a:prstGeom prst="ellipse">
            <a:avLst/>
          </a:prstGeom>
          <a:solidFill>
            <a:srgbClr val="EAEAEA">
              <a:alpha val="50195"/>
            </a:srgbClr>
          </a:solidFill>
          <a:ln w="15875" cap="flat" cmpd="sng">
            <a:solidFill>
              <a:srgbClr val="808080"/>
            </a:solidFill>
            <a:prstDash val="dash"/>
            <a:headEnd type="none" w="med" len="med"/>
            <a:tailEnd type="none" w="med" len="med"/>
          </a:ln>
        </p:spPr>
        <p:txBody>
          <a:bodyPr rot="10800000" vert="eaVert" wrap="none" lIns="0" tIns="0" rIns="0" bIns="0" anchor="ctr" anchorCtr="1"/>
          <a:p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4101" name="Oval 62"/>
          <p:cNvSpPr>
            <a:spLocks noChangeAspect="1"/>
          </p:cNvSpPr>
          <p:nvPr/>
        </p:nvSpPr>
        <p:spPr>
          <a:xfrm rot="5400000">
            <a:off x="5292725" y="3562668"/>
            <a:ext cx="1439863" cy="1439862"/>
          </a:xfrm>
          <a:prstGeom prst="ellipse">
            <a:avLst/>
          </a:prstGeom>
          <a:solidFill>
            <a:srgbClr val="EAEAEA">
              <a:alpha val="50195"/>
            </a:srgbClr>
          </a:solidFill>
          <a:ln w="15875" cap="flat" cmpd="sng">
            <a:solidFill>
              <a:srgbClr val="808080"/>
            </a:solidFill>
            <a:prstDash val="dash"/>
            <a:headEnd type="none" w="med" len="med"/>
            <a:tailEnd type="none" w="med" len="med"/>
          </a:ln>
        </p:spPr>
        <p:txBody>
          <a:bodyPr rot="10800000" vert="eaVert" wrap="none" lIns="0" tIns="0" rIns="0" bIns="0" anchor="ctr" anchorCtr="1"/>
          <a:p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4102" name="Oval 63"/>
          <p:cNvSpPr/>
          <p:nvPr/>
        </p:nvSpPr>
        <p:spPr>
          <a:xfrm rot="5400000">
            <a:off x="6659563" y="3778568"/>
            <a:ext cx="576262" cy="1727200"/>
          </a:xfrm>
          <a:prstGeom prst="ellipse">
            <a:avLst/>
          </a:prstGeom>
          <a:solidFill>
            <a:srgbClr val="EAEAEA">
              <a:alpha val="50195"/>
            </a:srgbClr>
          </a:solidFill>
          <a:ln w="15875" cap="flat" cmpd="sng">
            <a:solidFill>
              <a:srgbClr val="808080"/>
            </a:solidFill>
            <a:prstDash val="dash"/>
            <a:headEnd type="none" w="med" len="med"/>
            <a:tailEnd type="none" w="med" len="med"/>
          </a:ln>
        </p:spPr>
        <p:txBody>
          <a:bodyPr rot="10800000" vert="eaVert" wrap="none" lIns="0" tIns="0" rIns="0" bIns="0" anchor="ctr" anchorCtr="1"/>
          <a:p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994368" name="Oval 64"/>
          <p:cNvSpPr/>
          <p:nvPr/>
        </p:nvSpPr>
        <p:spPr>
          <a:xfrm flipH="1">
            <a:off x="5510213" y="3775393"/>
            <a:ext cx="287337" cy="28892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l">
              <a:spcBef>
                <a:spcPct val="0"/>
              </a:spcBef>
              <a:buClrTx/>
            </a:pPr>
            <a:r>
              <a:rPr lang="en-US" altLang="zh-CN" sz="2000" b="1" dirty="0">
                <a:latin typeface="Consolas" panose="020B0609020204030204" pitchFamily="49" charset="0"/>
                <a:ea typeface="楷体_GB2312" pitchFamily="49" charset="-122"/>
                <a:sym typeface="+mn-ea"/>
              </a:rPr>
              <a:t>A</a:t>
            </a:r>
            <a:endParaRPr lang="en-US" altLang="zh-CN" sz="2000" b="1" dirty="0">
              <a:latin typeface="Consolas" panose="020B0609020204030204" pitchFamily="49" charset="0"/>
              <a:ea typeface="楷体_GB2312" pitchFamily="49" charset="-122"/>
            </a:endParaRPr>
          </a:p>
        </p:txBody>
      </p:sp>
      <p:sp>
        <p:nvSpPr>
          <p:cNvPr id="994369" name="Oval 65"/>
          <p:cNvSpPr/>
          <p:nvPr/>
        </p:nvSpPr>
        <p:spPr>
          <a:xfrm flipH="1">
            <a:off x="5510213" y="4496118"/>
            <a:ext cx="287337" cy="28892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l">
              <a:spcBef>
                <a:spcPct val="0"/>
              </a:spcBef>
              <a:buClrTx/>
            </a:pPr>
            <a:r>
              <a:rPr lang="en-US" altLang="zh-CN" sz="2000" b="1" dirty="0">
                <a:latin typeface="Consolas" panose="020B0609020204030204" pitchFamily="49" charset="0"/>
                <a:ea typeface="楷体_GB2312" pitchFamily="49" charset="-122"/>
                <a:sym typeface="+mn-ea"/>
              </a:rPr>
              <a:t>C</a:t>
            </a:r>
            <a:endParaRPr lang="en-US" altLang="zh-CN" sz="2000" b="1" dirty="0">
              <a:latin typeface="Consolas" panose="020B0609020204030204" pitchFamily="49" charset="0"/>
              <a:ea typeface="楷体_GB2312" pitchFamily="49" charset="-122"/>
            </a:endParaRPr>
          </a:p>
        </p:txBody>
      </p:sp>
      <p:cxnSp>
        <p:nvCxnSpPr>
          <p:cNvPr id="994370" name="AutoShape 66"/>
          <p:cNvCxnSpPr>
            <a:stCxn id="994368" idx="4"/>
            <a:endCxn id="994369" idx="0"/>
          </p:cNvCxnSpPr>
          <p:nvPr/>
        </p:nvCxnSpPr>
        <p:spPr>
          <a:xfrm>
            <a:off x="5654040" y="4075430"/>
            <a:ext cx="0" cy="43180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94371" name="Oval 67"/>
          <p:cNvSpPr/>
          <p:nvPr/>
        </p:nvSpPr>
        <p:spPr>
          <a:xfrm flipH="1">
            <a:off x="6230938" y="3776980"/>
            <a:ext cx="287337" cy="28892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l">
              <a:spcBef>
                <a:spcPct val="0"/>
              </a:spcBef>
              <a:buClrTx/>
            </a:pPr>
            <a:r>
              <a:rPr lang="en-US" altLang="zh-CN" sz="2000" b="1" dirty="0">
                <a:latin typeface="Consolas" panose="020B0609020204030204" pitchFamily="49" charset="0"/>
                <a:ea typeface="楷体_GB2312" pitchFamily="49" charset="-122"/>
                <a:sym typeface="+mn-ea"/>
              </a:rPr>
              <a:t>B</a:t>
            </a:r>
            <a:endParaRPr lang="en-US" altLang="zh-CN" sz="2000" b="1" dirty="0">
              <a:latin typeface="Consolas" panose="020B0609020204030204" pitchFamily="49" charset="0"/>
              <a:ea typeface="楷体_GB2312" pitchFamily="49" charset="-122"/>
            </a:endParaRPr>
          </a:p>
        </p:txBody>
      </p:sp>
      <p:cxnSp>
        <p:nvCxnSpPr>
          <p:cNvPr id="994372" name="AutoShape 68"/>
          <p:cNvCxnSpPr>
            <a:stCxn id="994371" idx="4"/>
            <a:endCxn id="994381" idx="0"/>
          </p:cNvCxnSpPr>
          <p:nvPr/>
        </p:nvCxnSpPr>
        <p:spPr>
          <a:xfrm flipH="1">
            <a:off x="6373495" y="4065588"/>
            <a:ext cx="1270" cy="43053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94373" name="AutoShape 69"/>
          <p:cNvCxnSpPr>
            <a:stCxn id="994371" idx="6"/>
            <a:endCxn id="994368" idx="2"/>
          </p:cNvCxnSpPr>
          <p:nvPr/>
        </p:nvCxnSpPr>
        <p:spPr>
          <a:xfrm flipH="1" flipV="1">
            <a:off x="5797233" y="3930968"/>
            <a:ext cx="433705" cy="127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94374" name="AutoShape 70"/>
          <p:cNvCxnSpPr>
            <a:stCxn id="994381" idx="2"/>
            <a:endCxn id="994369" idx="2"/>
          </p:cNvCxnSpPr>
          <p:nvPr/>
        </p:nvCxnSpPr>
        <p:spPr>
          <a:xfrm flipH="1">
            <a:off x="5797233" y="4640580"/>
            <a:ext cx="431800" cy="63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94375" name="Oval 71"/>
          <p:cNvSpPr/>
          <p:nvPr/>
        </p:nvSpPr>
        <p:spPr>
          <a:xfrm flipH="1">
            <a:off x="8101013" y="4499293"/>
            <a:ext cx="287337" cy="28892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l">
              <a:spcBef>
                <a:spcPct val="0"/>
              </a:spcBef>
              <a:buClrTx/>
            </a:pPr>
            <a:r>
              <a:rPr lang="en-US" altLang="zh-CN" sz="2000" b="1" dirty="0">
                <a:latin typeface="Consolas" panose="020B0609020204030204" pitchFamily="49" charset="0"/>
                <a:ea typeface="楷体_GB2312" pitchFamily="49" charset="-122"/>
                <a:sym typeface="+mn-ea"/>
              </a:rPr>
              <a:t>G</a:t>
            </a:r>
            <a:endParaRPr lang="en-US" altLang="zh-CN" sz="2000" b="1" dirty="0">
              <a:latin typeface="Consolas" panose="020B0609020204030204" pitchFamily="49" charset="0"/>
              <a:ea typeface="楷体_GB2312" pitchFamily="49" charset="-122"/>
            </a:endParaRPr>
          </a:p>
        </p:txBody>
      </p:sp>
      <p:sp>
        <p:nvSpPr>
          <p:cNvPr id="994376" name="Oval 72"/>
          <p:cNvSpPr/>
          <p:nvPr/>
        </p:nvSpPr>
        <p:spPr>
          <a:xfrm flipH="1">
            <a:off x="7740650" y="3778568"/>
            <a:ext cx="287338" cy="28892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l">
              <a:spcBef>
                <a:spcPct val="0"/>
              </a:spcBef>
              <a:buClrTx/>
            </a:pPr>
            <a:r>
              <a:rPr lang="en-US" altLang="zh-CN" sz="2000" b="1" dirty="0">
                <a:latin typeface="Consolas" panose="020B0609020204030204" pitchFamily="49" charset="0"/>
                <a:ea typeface="楷体_GB2312" pitchFamily="49" charset="-122"/>
                <a:sym typeface="+mn-ea"/>
              </a:rPr>
              <a:t>F</a:t>
            </a:r>
            <a:endParaRPr lang="en-US" altLang="zh-CN" sz="2000" b="1" dirty="0">
              <a:latin typeface="Consolas" panose="020B0609020204030204" pitchFamily="49" charset="0"/>
              <a:ea typeface="楷体_GB2312" pitchFamily="49" charset="-122"/>
            </a:endParaRPr>
          </a:p>
        </p:txBody>
      </p:sp>
      <p:cxnSp>
        <p:nvCxnSpPr>
          <p:cNvPr id="994377" name="AutoShape 73"/>
          <p:cNvCxnSpPr>
            <a:stCxn id="994382" idx="0"/>
            <a:endCxn id="994376" idx="5"/>
          </p:cNvCxnSpPr>
          <p:nvPr/>
        </p:nvCxnSpPr>
        <p:spPr>
          <a:xfrm flipV="1">
            <a:off x="7524750" y="4025265"/>
            <a:ext cx="257810" cy="47434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94378" name="AutoShape 74"/>
          <p:cNvCxnSpPr>
            <a:stCxn id="994382" idx="6"/>
            <a:endCxn id="994375" idx="6"/>
          </p:cNvCxnSpPr>
          <p:nvPr/>
        </p:nvCxnSpPr>
        <p:spPr>
          <a:xfrm>
            <a:off x="7667943" y="4643755"/>
            <a:ext cx="433070" cy="63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94379" name="AutoShape 75"/>
          <p:cNvCxnSpPr>
            <a:stCxn id="994375" idx="0"/>
            <a:endCxn id="994376" idx="3"/>
          </p:cNvCxnSpPr>
          <p:nvPr/>
        </p:nvCxnSpPr>
        <p:spPr>
          <a:xfrm flipH="1" flipV="1">
            <a:off x="7986395" y="4036060"/>
            <a:ext cx="258445" cy="47434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94380" name="AutoShape 76"/>
          <p:cNvCxnSpPr>
            <a:stCxn id="994381" idx="6"/>
            <a:endCxn id="994382" idx="2"/>
          </p:cNvCxnSpPr>
          <p:nvPr/>
        </p:nvCxnSpPr>
        <p:spPr>
          <a:xfrm>
            <a:off x="6517005" y="4640580"/>
            <a:ext cx="863600" cy="317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94381" name="Oval 77"/>
          <p:cNvSpPr>
            <a:spLocks noChangeArrowheads="1"/>
          </p:cNvSpPr>
          <p:nvPr/>
        </p:nvSpPr>
        <p:spPr bwMode="auto">
          <a:xfrm>
            <a:off x="6229350" y="4496118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72000" rIns="0" bIns="72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4382" name="Oval 78"/>
          <p:cNvSpPr>
            <a:spLocks noChangeArrowheads="1"/>
          </p:cNvSpPr>
          <p:nvPr/>
        </p:nvSpPr>
        <p:spPr bwMode="auto">
          <a:xfrm>
            <a:off x="7380288" y="4499293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72000" rIns="0" bIns="72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18" name="Oval 99"/>
          <p:cNvSpPr/>
          <p:nvPr/>
        </p:nvSpPr>
        <p:spPr>
          <a:xfrm rot="5400000">
            <a:off x="6011863" y="5578793"/>
            <a:ext cx="576262" cy="1439862"/>
          </a:xfrm>
          <a:prstGeom prst="ellipse">
            <a:avLst/>
          </a:prstGeom>
          <a:solidFill>
            <a:srgbClr val="EAEAEA">
              <a:alpha val="50195"/>
            </a:srgbClr>
          </a:solidFill>
          <a:ln w="15875" cap="flat" cmpd="sng">
            <a:solidFill>
              <a:srgbClr val="808080"/>
            </a:solidFill>
            <a:prstDash val="dash"/>
            <a:headEnd type="none" w="med" len="med"/>
            <a:tailEnd type="none" w="med" len="med"/>
          </a:ln>
        </p:spPr>
        <p:txBody>
          <a:bodyPr rot="10800000" vert="eaVert" wrap="none" lIns="0" tIns="0" rIns="0" bIns="0" anchor="ctr" anchorCtr="1"/>
          <a:p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994404" name="Oval 100"/>
          <p:cNvSpPr/>
          <p:nvPr/>
        </p:nvSpPr>
        <p:spPr>
          <a:xfrm>
            <a:off x="7164388" y="5218430"/>
            <a:ext cx="1439862" cy="1439863"/>
          </a:xfrm>
          <a:prstGeom prst="ellipse">
            <a:avLst/>
          </a:prstGeom>
          <a:solidFill>
            <a:srgbClr val="EAEAEA"/>
          </a:solidFill>
          <a:ln w="15875" cap="flat" cmpd="sng">
            <a:solidFill>
              <a:srgbClr val="808080"/>
            </a:solidFill>
            <a:prstDash val="dash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994405" name="Oval 101"/>
          <p:cNvSpPr/>
          <p:nvPr/>
        </p:nvSpPr>
        <p:spPr>
          <a:xfrm>
            <a:off x="3997325" y="5218430"/>
            <a:ext cx="1439863" cy="1439863"/>
          </a:xfrm>
          <a:prstGeom prst="ellipse">
            <a:avLst/>
          </a:prstGeom>
          <a:solidFill>
            <a:srgbClr val="EAEAEA"/>
          </a:solidFill>
          <a:ln w="15875" cap="flat" cmpd="sng">
            <a:solidFill>
              <a:srgbClr val="808080"/>
            </a:solidFill>
            <a:prstDash val="dash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994406" name="Oval 102"/>
          <p:cNvSpPr/>
          <p:nvPr/>
        </p:nvSpPr>
        <p:spPr>
          <a:xfrm flipH="1">
            <a:off x="4213225" y="5432743"/>
            <a:ext cx="287338" cy="28892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l">
              <a:spcBef>
                <a:spcPct val="0"/>
              </a:spcBef>
              <a:buClrTx/>
            </a:pPr>
            <a:r>
              <a:rPr lang="en-US" altLang="zh-CN" sz="2000" b="1" dirty="0">
                <a:latin typeface="Consolas" panose="020B0609020204030204" pitchFamily="49" charset="0"/>
                <a:ea typeface="楷体_GB2312" pitchFamily="49" charset="-122"/>
                <a:sym typeface="+mn-ea"/>
              </a:rPr>
              <a:t>A</a:t>
            </a:r>
            <a:endParaRPr lang="en-US" altLang="zh-CN" sz="2000" b="1" dirty="0">
              <a:latin typeface="Consolas" panose="020B0609020204030204" pitchFamily="49" charset="0"/>
              <a:ea typeface="楷体_GB2312" pitchFamily="49" charset="-122"/>
            </a:endParaRPr>
          </a:p>
        </p:txBody>
      </p:sp>
      <p:sp>
        <p:nvSpPr>
          <p:cNvPr id="994407" name="Oval 103"/>
          <p:cNvSpPr/>
          <p:nvPr/>
        </p:nvSpPr>
        <p:spPr>
          <a:xfrm flipH="1">
            <a:off x="4213225" y="6153468"/>
            <a:ext cx="287338" cy="28892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l">
              <a:spcBef>
                <a:spcPct val="0"/>
              </a:spcBef>
              <a:buClrTx/>
            </a:pPr>
            <a:r>
              <a:rPr lang="en-US" altLang="zh-CN" sz="2000" b="1" dirty="0">
                <a:latin typeface="Consolas" panose="020B0609020204030204" pitchFamily="49" charset="0"/>
                <a:ea typeface="楷体_GB2312" pitchFamily="49" charset="-122"/>
                <a:sym typeface="+mn-ea"/>
              </a:rPr>
              <a:t>C</a:t>
            </a:r>
            <a:endParaRPr lang="en-US" altLang="zh-CN" sz="2000" b="1" dirty="0">
              <a:latin typeface="Consolas" panose="020B0609020204030204" pitchFamily="49" charset="0"/>
              <a:ea typeface="楷体_GB2312" pitchFamily="49" charset="-122"/>
            </a:endParaRPr>
          </a:p>
        </p:txBody>
      </p:sp>
      <p:cxnSp>
        <p:nvCxnSpPr>
          <p:cNvPr id="994408" name="AutoShape 104"/>
          <p:cNvCxnSpPr>
            <a:stCxn id="994406" idx="4"/>
            <a:endCxn id="994407" idx="0"/>
          </p:cNvCxnSpPr>
          <p:nvPr/>
        </p:nvCxnSpPr>
        <p:spPr>
          <a:xfrm>
            <a:off x="4356418" y="5732780"/>
            <a:ext cx="0" cy="43180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94409" name="Oval 105"/>
          <p:cNvSpPr/>
          <p:nvPr/>
        </p:nvSpPr>
        <p:spPr>
          <a:xfrm flipH="1">
            <a:off x="4932363" y="5432743"/>
            <a:ext cx="287337" cy="28892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l">
              <a:spcBef>
                <a:spcPct val="0"/>
              </a:spcBef>
              <a:buClrTx/>
            </a:pPr>
            <a:r>
              <a:rPr lang="en-US" altLang="zh-CN" sz="2000" b="1" dirty="0">
                <a:latin typeface="Consolas" panose="020B0609020204030204" pitchFamily="49" charset="0"/>
                <a:ea typeface="楷体_GB2312" pitchFamily="49" charset="-122"/>
                <a:sym typeface="+mn-ea"/>
              </a:rPr>
              <a:t>B</a:t>
            </a:r>
            <a:endParaRPr lang="en-US" altLang="zh-CN" sz="2000" b="1" dirty="0">
              <a:latin typeface="Consolas" panose="020B0609020204030204" pitchFamily="49" charset="0"/>
              <a:ea typeface="楷体_GB2312" pitchFamily="49" charset="-122"/>
            </a:endParaRPr>
          </a:p>
        </p:txBody>
      </p:sp>
      <p:cxnSp>
        <p:nvCxnSpPr>
          <p:cNvPr id="994410" name="AutoShape 106"/>
          <p:cNvCxnSpPr>
            <a:stCxn id="994409" idx="4"/>
            <a:endCxn id="994413" idx="0"/>
          </p:cNvCxnSpPr>
          <p:nvPr/>
        </p:nvCxnSpPr>
        <p:spPr>
          <a:xfrm>
            <a:off x="5076190" y="5721985"/>
            <a:ext cx="0" cy="43307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94411" name="AutoShape 107"/>
          <p:cNvCxnSpPr>
            <a:stCxn id="994409" idx="6"/>
            <a:endCxn id="994406" idx="2"/>
          </p:cNvCxnSpPr>
          <p:nvPr/>
        </p:nvCxnSpPr>
        <p:spPr>
          <a:xfrm flipH="1">
            <a:off x="4500563" y="5588635"/>
            <a:ext cx="431800" cy="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94412" name="AutoShape 108"/>
          <p:cNvCxnSpPr>
            <a:stCxn id="994413" idx="6"/>
            <a:endCxn id="994407" idx="2"/>
          </p:cNvCxnSpPr>
          <p:nvPr/>
        </p:nvCxnSpPr>
        <p:spPr>
          <a:xfrm flipH="1" flipV="1">
            <a:off x="4500563" y="6298248"/>
            <a:ext cx="431800" cy="127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94413" name="Oval 109"/>
          <p:cNvSpPr/>
          <p:nvPr/>
        </p:nvSpPr>
        <p:spPr>
          <a:xfrm flipH="1">
            <a:off x="4932363" y="6155055"/>
            <a:ext cx="287337" cy="28892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l">
              <a:spcBef>
                <a:spcPct val="0"/>
              </a:spcBef>
              <a:buClrTx/>
            </a:pPr>
            <a:r>
              <a:rPr lang="en-US" altLang="zh-CN" sz="2000" b="1" dirty="0">
                <a:latin typeface="Consolas" panose="020B0609020204030204" pitchFamily="49" charset="0"/>
                <a:ea typeface="楷体_GB2312" pitchFamily="49" charset="-122"/>
                <a:sym typeface="+mn-ea"/>
              </a:rPr>
              <a:t>D</a:t>
            </a:r>
            <a:endParaRPr lang="en-US" altLang="zh-CN" sz="2000" b="1" dirty="0">
              <a:latin typeface="Consolas" panose="020B0609020204030204" pitchFamily="49" charset="0"/>
              <a:ea typeface="楷体_GB2312" pitchFamily="49" charset="-122"/>
            </a:endParaRPr>
          </a:p>
        </p:txBody>
      </p:sp>
      <p:sp>
        <p:nvSpPr>
          <p:cNvPr id="994414" name="Oval 110"/>
          <p:cNvSpPr/>
          <p:nvPr/>
        </p:nvSpPr>
        <p:spPr>
          <a:xfrm flipH="1">
            <a:off x="8099425" y="6153468"/>
            <a:ext cx="287338" cy="28892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l">
              <a:spcBef>
                <a:spcPct val="0"/>
              </a:spcBef>
              <a:buClrTx/>
            </a:pPr>
            <a:r>
              <a:rPr lang="en-US" altLang="zh-CN" sz="2000" b="1" dirty="0">
                <a:latin typeface="Consolas" panose="020B0609020204030204" pitchFamily="49" charset="0"/>
                <a:ea typeface="楷体_GB2312" pitchFamily="49" charset="-122"/>
                <a:sym typeface="+mn-ea"/>
              </a:rPr>
              <a:t>G</a:t>
            </a:r>
            <a:endParaRPr lang="en-US" altLang="zh-CN" sz="2000" b="1" dirty="0">
              <a:latin typeface="Consolas" panose="020B0609020204030204" pitchFamily="49" charset="0"/>
              <a:ea typeface="楷体_GB2312" pitchFamily="49" charset="-122"/>
            </a:endParaRPr>
          </a:p>
        </p:txBody>
      </p:sp>
      <p:sp>
        <p:nvSpPr>
          <p:cNvPr id="994415" name="Oval 111"/>
          <p:cNvSpPr/>
          <p:nvPr/>
        </p:nvSpPr>
        <p:spPr>
          <a:xfrm flipH="1">
            <a:off x="7739063" y="5434330"/>
            <a:ext cx="287337" cy="28892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l">
              <a:spcBef>
                <a:spcPct val="0"/>
              </a:spcBef>
              <a:buClrTx/>
            </a:pPr>
            <a:r>
              <a:rPr lang="en-US" altLang="zh-CN" sz="2000" b="1" dirty="0">
                <a:latin typeface="Consolas" panose="020B0609020204030204" pitchFamily="49" charset="0"/>
                <a:ea typeface="楷体_GB2312" pitchFamily="49" charset="-122"/>
                <a:sym typeface="+mn-ea"/>
              </a:rPr>
              <a:t>F</a:t>
            </a:r>
            <a:endParaRPr lang="en-US" altLang="zh-CN" sz="2000" b="1" dirty="0">
              <a:latin typeface="Consolas" panose="020B0609020204030204" pitchFamily="49" charset="0"/>
              <a:ea typeface="楷体_GB2312" pitchFamily="49" charset="-122"/>
            </a:endParaRPr>
          </a:p>
        </p:txBody>
      </p:sp>
      <p:cxnSp>
        <p:nvCxnSpPr>
          <p:cNvPr id="994416" name="AutoShape 112"/>
          <p:cNvCxnSpPr>
            <a:stCxn id="994419" idx="0"/>
            <a:endCxn id="994415" idx="5"/>
          </p:cNvCxnSpPr>
          <p:nvPr/>
        </p:nvCxnSpPr>
        <p:spPr>
          <a:xfrm flipV="1">
            <a:off x="7524115" y="5680393"/>
            <a:ext cx="257175" cy="47434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94417" name="AutoShape 113"/>
          <p:cNvCxnSpPr>
            <a:stCxn id="994419" idx="2"/>
            <a:endCxn id="994414" idx="6"/>
          </p:cNvCxnSpPr>
          <p:nvPr/>
        </p:nvCxnSpPr>
        <p:spPr>
          <a:xfrm flipV="1">
            <a:off x="7667625" y="6298248"/>
            <a:ext cx="431800" cy="127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94418" name="AutoShape 114"/>
          <p:cNvCxnSpPr>
            <a:stCxn id="994414" idx="0"/>
            <a:endCxn id="994415" idx="3"/>
          </p:cNvCxnSpPr>
          <p:nvPr/>
        </p:nvCxnSpPr>
        <p:spPr>
          <a:xfrm flipH="1" flipV="1">
            <a:off x="7984173" y="5691505"/>
            <a:ext cx="258445" cy="47307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94419" name="Oval 115"/>
          <p:cNvSpPr/>
          <p:nvPr/>
        </p:nvSpPr>
        <p:spPr>
          <a:xfrm flipH="1">
            <a:off x="7380288" y="6155055"/>
            <a:ext cx="287337" cy="28892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l">
              <a:spcBef>
                <a:spcPct val="0"/>
              </a:spcBef>
              <a:buClrTx/>
            </a:pPr>
            <a:r>
              <a:rPr lang="en-US" altLang="zh-CN" sz="2000" b="1" dirty="0">
                <a:latin typeface="Consolas" panose="020B0609020204030204" pitchFamily="49" charset="0"/>
                <a:ea typeface="楷体_GB2312" pitchFamily="49" charset="-122"/>
                <a:sym typeface="+mn-ea"/>
              </a:rPr>
              <a:t>E</a:t>
            </a:r>
            <a:endParaRPr lang="en-US" altLang="zh-CN" sz="2000" b="1" dirty="0">
              <a:latin typeface="Consolas" panose="020B0609020204030204" pitchFamily="49" charset="0"/>
              <a:ea typeface="楷体_GB2312" pitchFamily="49" charset="-122"/>
            </a:endParaRPr>
          </a:p>
        </p:txBody>
      </p:sp>
      <p:sp>
        <p:nvSpPr>
          <p:cNvPr id="994420" name="Oval 116"/>
          <p:cNvSpPr/>
          <p:nvPr/>
        </p:nvSpPr>
        <p:spPr>
          <a:xfrm flipH="1">
            <a:off x="5795963" y="6155055"/>
            <a:ext cx="287337" cy="28892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l">
              <a:spcBef>
                <a:spcPct val="0"/>
              </a:spcBef>
              <a:buClrTx/>
            </a:pPr>
            <a:r>
              <a:rPr lang="en-US" altLang="zh-CN" sz="2000" b="1" dirty="0">
                <a:latin typeface="Consolas" panose="020B0609020204030204" pitchFamily="49" charset="0"/>
                <a:ea typeface="楷体_GB2312" pitchFamily="49" charset="-122"/>
                <a:sym typeface="+mn-ea"/>
              </a:rPr>
              <a:t>D</a:t>
            </a:r>
            <a:endParaRPr lang="en-US" altLang="zh-CN" sz="2000" b="1" dirty="0">
              <a:latin typeface="Consolas" panose="020B0609020204030204" pitchFamily="49" charset="0"/>
              <a:ea typeface="楷体_GB2312" pitchFamily="49" charset="-122"/>
            </a:endParaRPr>
          </a:p>
        </p:txBody>
      </p:sp>
      <p:sp>
        <p:nvSpPr>
          <p:cNvPr id="994421" name="Oval 117"/>
          <p:cNvSpPr/>
          <p:nvPr/>
        </p:nvSpPr>
        <p:spPr>
          <a:xfrm flipH="1">
            <a:off x="6516688" y="6156643"/>
            <a:ext cx="287337" cy="28892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l">
              <a:spcBef>
                <a:spcPct val="0"/>
              </a:spcBef>
              <a:buClrTx/>
            </a:pPr>
            <a:r>
              <a:rPr lang="en-US" altLang="zh-CN" sz="2000" b="1" dirty="0">
                <a:latin typeface="Consolas" panose="020B0609020204030204" pitchFamily="49" charset="0"/>
                <a:ea typeface="楷体_GB2312" pitchFamily="49" charset="-122"/>
                <a:sym typeface="+mn-ea"/>
              </a:rPr>
              <a:t>E</a:t>
            </a:r>
            <a:endParaRPr lang="en-US" altLang="zh-CN" sz="2000" b="1" dirty="0">
              <a:latin typeface="Consolas" panose="020B0609020204030204" pitchFamily="49" charset="0"/>
              <a:ea typeface="楷体_GB2312" pitchFamily="49" charset="-122"/>
            </a:endParaRPr>
          </a:p>
        </p:txBody>
      </p:sp>
      <p:cxnSp>
        <p:nvCxnSpPr>
          <p:cNvPr id="994422" name="AutoShape 118"/>
          <p:cNvCxnSpPr>
            <a:stCxn id="994420" idx="2"/>
            <a:endCxn id="994421" idx="6"/>
          </p:cNvCxnSpPr>
          <p:nvPr/>
        </p:nvCxnSpPr>
        <p:spPr>
          <a:xfrm>
            <a:off x="6083300" y="6310313"/>
            <a:ext cx="433705" cy="190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94423" name="AutoShape 119"/>
          <p:cNvSpPr>
            <a:spLocks noChangeAspect="1" noChangeArrowheads="1"/>
          </p:cNvSpPr>
          <p:nvPr/>
        </p:nvSpPr>
        <p:spPr bwMode="auto">
          <a:xfrm>
            <a:off x="611188" y="3778568"/>
            <a:ext cx="1439863" cy="1439863"/>
          </a:xfrm>
          <a:prstGeom prst="star8">
            <a:avLst>
              <a:gd name="adj" fmla="val 38250"/>
            </a:avLst>
          </a:prstGeom>
          <a:solidFill>
            <a:srgbClr val="DDDDDD"/>
          </a:solidFill>
          <a:ln w="15875" algn="ctr">
            <a:solidFill>
              <a:srgbClr val="808080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94424" name="AutoShape 120"/>
          <p:cNvSpPr>
            <a:spLocks noChangeAspect="1" noChangeArrowheads="1"/>
          </p:cNvSpPr>
          <p:nvPr/>
        </p:nvSpPr>
        <p:spPr bwMode="auto">
          <a:xfrm>
            <a:off x="2770188" y="3778568"/>
            <a:ext cx="1439863" cy="1439863"/>
          </a:xfrm>
          <a:prstGeom prst="star8">
            <a:avLst>
              <a:gd name="adj" fmla="val 38250"/>
            </a:avLst>
          </a:prstGeom>
          <a:solidFill>
            <a:srgbClr val="DDDDDD"/>
          </a:solidFill>
          <a:ln w="15875" algn="ctr">
            <a:solidFill>
              <a:srgbClr val="808080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94425" name="AutoShape 121"/>
          <p:cNvSpPr>
            <a:spLocks noChangeAspect="1" noChangeArrowheads="1"/>
          </p:cNvSpPr>
          <p:nvPr/>
        </p:nvSpPr>
        <p:spPr bwMode="auto">
          <a:xfrm>
            <a:off x="1690688" y="5073968"/>
            <a:ext cx="1439863" cy="1439863"/>
          </a:xfrm>
          <a:prstGeom prst="star8">
            <a:avLst>
              <a:gd name="adj" fmla="val 38250"/>
            </a:avLst>
          </a:prstGeom>
          <a:solidFill>
            <a:srgbClr val="DDDDDD"/>
          </a:solidFill>
          <a:ln w="15875" algn="ctr">
            <a:solidFill>
              <a:srgbClr val="808080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94426" name="Oval 122"/>
          <p:cNvSpPr>
            <a:spLocks noChangeArrowheads="1"/>
          </p:cNvSpPr>
          <p:nvPr/>
        </p:nvSpPr>
        <p:spPr bwMode="auto">
          <a:xfrm flipH="1">
            <a:off x="2266950" y="435324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C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94427" name="Oval 123"/>
          <p:cNvSpPr>
            <a:spLocks noChangeArrowheads="1"/>
          </p:cNvSpPr>
          <p:nvPr/>
        </p:nvSpPr>
        <p:spPr bwMode="auto">
          <a:xfrm flipH="1">
            <a:off x="1546225" y="435324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94428" name="Oval 124"/>
          <p:cNvSpPr>
            <a:spLocks noChangeArrowheads="1"/>
          </p:cNvSpPr>
          <p:nvPr/>
        </p:nvSpPr>
        <p:spPr bwMode="auto">
          <a:xfrm flipH="1">
            <a:off x="2986088" y="435324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94429" name="Oval 125"/>
          <p:cNvSpPr>
            <a:spLocks noChangeArrowheads="1"/>
          </p:cNvSpPr>
          <p:nvPr/>
        </p:nvSpPr>
        <p:spPr bwMode="auto">
          <a:xfrm flipH="1">
            <a:off x="2266950" y="5289868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94430" name="AutoShape 126"/>
          <p:cNvCxnSpPr>
            <a:stCxn id="994427" idx="2"/>
            <a:endCxn id="994426" idx="6"/>
          </p:cNvCxnSpPr>
          <p:nvPr/>
        </p:nvCxnSpPr>
        <p:spPr>
          <a:xfrm>
            <a:off x="1833563" y="4509135"/>
            <a:ext cx="433070" cy="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94431" name="AutoShape 127"/>
          <p:cNvCxnSpPr>
            <a:stCxn id="994426" idx="2"/>
            <a:endCxn id="994428" idx="6"/>
          </p:cNvCxnSpPr>
          <p:nvPr/>
        </p:nvCxnSpPr>
        <p:spPr>
          <a:xfrm>
            <a:off x="2554288" y="4509135"/>
            <a:ext cx="431165" cy="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94432" name="AutoShape 128"/>
          <p:cNvCxnSpPr>
            <a:stCxn id="994426" idx="4"/>
            <a:endCxn id="994429" idx="0"/>
          </p:cNvCxnSpPr>
          <p:nvPr/>
        </p:nvCxnSpPr>
        <p:spPr>
          <a:xfrm>
            <a:off x="2410778" y="4653281"/>
            <a:ext cx="0" cy="64770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943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9943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9943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9943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300" fill="hold"/>
                                        <p:tgtEl>
                                          <p:spTgt spid="9943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300" fill="hold"/>
                                        <p:tgtEl>
                                          <p:spTgt spid="9943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300" fill="hold"/>
                                        <p:tgtEl>
                                          <p:spTgt spid="9943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36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943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300" fill="hold"/>
                                        <p:tgtEl>
                                          <p:spTgt spid="9943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" dur="300" fill="hold"/>
                                        <p:tgtEl>
                                          <p:spTgt spid="9943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9943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300" fill="hold"/>
                                        <p:tgtEl>
                                          <p:spTgt spid="9943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300" fill="hold"/>
                                        <p:tgtEl>
                                          <p:spTgt spid="9943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300" fill="hold"/>
                                        <p:tgtEl>
                                          <p:spTgt spid="9943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369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9943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300" fill="hold"/>
                                        <p:tgtEl>
                                          <p:spTgt spid="9943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300" fill="hold"/>
                                        <p:tgtEl>
                                          <p:spTgt spid="9943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370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9943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300" fill="hold"/>
                                        <p:tgtEl>
                                          <p:spTgt spid="9943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7" dur="300" fill="hold"/>
                                        <p:tgtEl>
                                          <p:spTgt spid="9943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300" fill="hold"/>
                                        <p:tgtEl>
                                          <p:spTgt spid="9943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300" fill="hold"/>
                                        <p:tgtEl>
                                          <p:spTgt spid="9943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300" fill="hold"/>
                                        <p:tgtEl>
                                          <p:spTgt spid="9943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300" fill="hold"/>
                                        <p:tgtEl>
                                          <p:spTgt spid="9943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371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9943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300" fill="hold"/>
                                        <p:tgtEl>
                                          <p:spTgt spid="9943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" dur="300" fill="hold"/>
                                        <p:tgtEl>
                                          <p:spTgt spid="9943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372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9943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300" fill="hold"/>
                                        <p:tgtEl>
                                          <p:spTgt spid="9943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" dur="300" fill="hold"/>
                                        <p:tgtEl>
                                          <p:spTgt spid="9943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373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9943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300" fill="hold"/>
                                        <p:tgtEl>
                                          <p:spTgt spid="9943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300" fill="hold"/>
                                        <p:tgtEl>
                                          <p:spTgt spid="9943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374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9943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300" fill="hold"/>
                                        <p:tgtEl>
                                          <p:spTgt spid="9943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7" dur="300" fill="hold"/>
                                        <p:tgtEl>
                                          <p:spTgt spid="9943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300" fill="hold"/>
                                        <p:tgtEl>
                                          <p:spTgt spid="9943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300" fill="hold"/>
                                        <p:tgtEl>
                                          <p:spTgt spid="9943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300" fill="hold"/>
                                        <p:tgtEl>
                                          <p:spTgt spid="9943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300" fill="hold"/>
                                        <p:tgtEl>
                                          <p:spTgt spid="9943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375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9943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300" fill="hold"/>
                                        <p:tgtEl>
                                          <p:spTgt spid="9943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9" dur="300" fill="hold"/>
                                        <p:tgtEl>
                                          <p:spTgt spid="9943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300" fill="hold"/>
                                        <p:tgtEl>
                                          <p:spTgt spid="9943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300" fill="hold"/>
                                        <p:tgtEl>
                                          <p:spTgt spid="9943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300" fill="hold"/>
                                        <p:tgtEl>
                                          <p:spTgt spid="9943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" dur="300" fill="hold"/>
                                        <p:tgtEl>
                                          <p:spTgt spid="9943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376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9943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300" fill="hold"/>
                                        <p:tgtEl>
                                          <p:spTgt spid="9943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" dur="300" fill="hold"/>
                                        <p:tgtEl>
                                          <p:spTgt spid="9943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377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9943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300" fill="hold"/>
                                        <p:tgtEl>
                                          <p:spTgt spid="9943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300" fill="hold"/>
                                        <p:tgtEl>
                                          <p:spTgt spid="9943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378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9943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300" fill="hold"/>
                                        <p:tgtEl>
                                          <p:spTgt spid="9943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3" dur="300" fill="hold"/>
                                        <p:tgtEl>
                                          <p:spTgt spid="9943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379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9943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300" fill="hold"/>
                                        <p:tgtEl>
                                          <p:spTgt spid="9943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9" dur="300" fill="hold"/>
                                        <p:tgtEl>
                                          <p:spTgt spid="9943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380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9943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300" fill="hold"/>
                                        <p:tgtEl>
                                          <p:spTgt spid="9943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300" fill="hold"/>
                                        <p:tgtEl>
                                          <p:spTgt spid="9943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17" dur="300" fill="hold"/>
                                        <p:tgtEl>
                                          <p:spTgt spid="9943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300" fill="hold"/>
                                        <p:tgtEl>
                                          <p:spTgt spid="9943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0" dur="300" fill="hold"/>
                                        <p:tgtEl>
                                          <p:spTgt spid="9943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300" fill="hold"/>
                                        <p:tgtEl>
                                          <p:spTgt spid="9943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381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9943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300" fill="hold"/>
                                        <p:tgtEl>
                                          <p:spTgt spid="9943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300" fill="hold"/>
                                        <p:tgtEl>
                                          <p:spTgt spid="9943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29" dur="300" fill="hold"/>
                                        <p:tgtEl>
                                          <p:spTgt spid="9943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300" fill="hold"/>
                                        <p:tgtEl>
                                          <p:spTgt spid="9943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2" dur="300" fill="hold"/>
                                        <p:tgtEl>
                                          <p:spTgt spid="9943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300" fill="hold"/>
                                        <p:tgtEl>
                                          <p:spTgt spid="9943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382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4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3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9" dur="3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3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3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3" dur="3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" dur="3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01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41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3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1" dur="3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3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3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5" dur="3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" dur="3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00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41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3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3" dur="3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3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3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7" dur="3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" dur="3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02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9944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300" fill="hold"/>
                                        <p:tgtEl>
                                          <p:spTgt spid="9944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5" dur="300" fill="hold"/>
                                        <p:tgtEl>
                                          <p:spTgt spid="9944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300" fill="hold"/>
                                        <p:tgtEl>
                                          <p:spTgt spid="9944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8" dur="300" fill="hold"/>
                                        <p:tgtEl>
                                          <p:spTgt spid="9944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300" fill="hold"/>
                                        <p:tgtEl>
                                          <p:spTgt spid="9944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1" dur="300" fill="hold"/>
                                        <p:tgtEl>
                                          <p:spTgt spid="9944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406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9944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300" fill="hold"/>
                                        <p:tgtEl>
                                          <p:spTgt spid="9944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7" dur="300" fill="hold"/>
                                        <p:tgtEl>
                                          <p:spTgt spid="9944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300" fill="hold"/>
                                        <p:tgtEl>
                                          <p:spTgt spid="9944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" dur="300" fill="hold"/>
                                        <p:tgtEl>
                                          <p:spTgt spid="9944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300" fill="hold"/>
                                        <p:tgtEl>
                                          <p:spTgt spid="9944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3" dur="300" fill="hold"/>
                                        <p:tgtEl>
                                          <p:spTgt spid="9944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407"/>
                  </p:tgtEl>
                </p:cond>
              </p:nextCondLst>
            </p:seq>
            <p:seq concurrent="1" nextAc="seek">
              <p:cTn id="194" restart="whenNotActive" fill="hold" evtFilter="cancelBubble" nodeType="interactiveSeq">
                <p:stCondLst>
                  <p:cond evt="onClick" delay="0">
                    <p:tgtEl>
                      <p:spTgt spid="9944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5" fill="hold">
                      <p:stCondLst>
                        <p:cond delay="0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300" fill="hold"/>
                                        <p:tgtEl>
                                          <p:spTgt spid="9944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9" dur="300" fill="hold"/>
                                        <p:tgtEl>
                                          <p:spTgt spid="9944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408"/>
                  </p:tgtEl>
                </p:cond>
              </p:nextCondLst>
            </p:seq>
            <p:seq concurrent="1" nextAc="seek">
              <p:cTn id="200" restart="whenNotActive" fill="hold" evtFilter="cancelBubble" nodeType="interactiveSeq">
                <p:stCondLst>
                  <p:cond evt="onClick" delay="0">
                    <p:tgtEl>
                      <p:spTgt spid="9944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1" fill="hold">
                      <p:stCondLst>
                        <p:cond delay="0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300" fill="hold"/>
                                        <p:tgtEl>
                                          <p:spTgt spid="9944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5" dur="300" fill="hold"/>
                                        <p:tgtEl>
                                          <p:spTgt spid="9944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300" fill="hold"/>
                                        <p:tgtEl>
                                          <p:spTgt spid="9944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8" dur="300" fill="hold"/>
                                        <p:tgtEl>
                                          <p:spTgt spid="9944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300" fill="hold"/>
                                        <p:tgtEl>
                                          <p:spTgt spid="9944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1" dur="300" fill="hold"/>
                                        <p:tgtEl>
                                          <p:spTgt spid="9944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409"/>
                  </p:tgtEl>
                </p:cond>
              </p:nextCondLst>
            </p:seq>
            <p:seq concurrent="1" nextAc="seek">
              <p:cTn id="212" restart="whenNotActive" fill="hold" evtFilter="cancelBubble" nodeType="interactiveSeq">
                <p:stCondLst>
                  <p:cond evt="onClick" delay="0">
                    <p:tgtEl>
                      <p:spTgt spid="9944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3" fill="hold">
                      <p:stCondLst>
                        <p:cond delay="0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300" fill="hold"/>
                                        <p:tgtEl>
                                          <p:spTgt spid="9944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7" dur="300" fill="hold"/>
                                        <p:tgtEl>
                                          <p:spTgt spid="9944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410"/>
                  </p:tgtEl>
                </p:cond>
              </p:nextCondLst>
            </p:seq>
            <p:seq concurrent="1" nextAc="seek">
              <p:cTn id="218" restart="whenNotActive" fill="hold" evtFilter="cancelBubble" nodeType="interactiveSeq">
                <p:stCondLst>
                  <p:cond evt="onClick" delay="0">
                    <p:tgtEl>
                      <p:spTgt spid="9944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9" fill="hold">
                      <p:stCondLst>
                        <p:cond delay="0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300" fill="hold"/>
                                        <p:tgtEl>
                                          <p:spTgt spid="9944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3" dur="300" fill="hold"/>
                                        <p:tgtEl>
                                          <p:spTgt spid="9944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411"/>
                  </p:tgtEl>
                </p:cond>
              </p:nextCondLst>
            </p:seq>
            <p:seq concurrent="1" nextAc="seek">
              <p:cTn id="224" restart="whenNotActive" fill="hold" evtFilter="cancelBubble" nodeType="interactiveSeq">
                <p:stCondLst>
                  <p:cond evt="onClick" delay="0">
                    <p:tgtEl>
                      <p:spTgt spid="9944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5" fill="hold">
                      <p:stCondLst>
                        <p:cond delay="0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300" fill="hold"/>
                                        <p:tgtEl>
                                          <p:spTgt spid="9944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9" dur="300" fill="hold"/>
                                        <p:tgtEl>
                                          <p:spTgt spid="9944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412"/>
                  </p:tgtEl>
                </p:cond>
              </p:nextCondLst>
            </p:seq>
            <p:seq concurrent="1" nextAc="seek">
              <p:cTn id="230" restart="whenNotActive" fill="hold" evtFilter="cancelBubble" nodeType="interactiveSeq">
                <p:stCondLst>
                  <p:cond evt="onClick" delay="0">
                    <p:tgtEl>
                      <p:spTgt spid="9944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300" fill="hold"/>
                                        <p:tgtEl>
                                          <p:spTgt spid="9944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5" dur="300" fill="hold"/>
                                        <p:tgtEl>
                                          <p:spTgt spid="9944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6" dur="300" fill="hold"/>
                                        <p:tgtEl>
                                          <p:spTgt spid="9944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8" dur="300" fill="hold"/>
                                        <p:tgtEl>
                                          <p:spTgt spid="9944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0" dur="300" fill="hold"/>
                                        <p:tgtEl>
                                          <p:spTgt spid="9944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1" dur="300" fill="hold"/>
                                        <p:tgtEl>
                                          <p:spTgt spid="9944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413"/>
                  </p:tgtEl>
                </p:cond>
              </p:nextCondLst>
            </p:seq>
            <p:seq concurrent="1" nextAc="seek">
              <p:cTn id="242" restart="whenNotActive" fill="hold" evtFilter="cancelBubble" nodeType="interactiveSeq">
                <p:stCondLst>
                  <p:cond evt="onClick" delay="0">
                    <p:tgtEl>
                      <p:spTgt spid="9944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3" fill="hold">
                      <p:stCondLst>
                        <p:cond delay="0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6" dur="300" fill="hold"/>
                                        <p:tgtEl>
                                          <p:spTgt spid="9944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7" dur="300" fill="hold"/>
                                        <p:tgtEl>
                                          <p:spTgt spid="9944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8" dur="300" fill="hold"/>
                                        <p:tgtEl>
                                          <p:spTgt spid="9944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0" dur="300" fill="hold"/>
                                        <p:tgtEl>
                                          <p:spTgt spid="9944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2" dur="300" fill="hold"/>
                                        <p:tgtEl>
                                          <p:spTgt spid="9944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3" dur="300" fill="hold"/>
                                        <p:tgtEl>
                                          <p:spTgt spid="9944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414"/>
                  </p:tgtEl>
                </p:cond>
              </p:nextCondLst>
            </p:seq>
            <p:seq concurrent="1" nextAc="seek">
              <p:cTn id="254" restart="whenNotActive" fill="hold" evtFilter="cancelBubble" nodeType="interactiveSeq">
                <p:stCondLst>
                  <p:cond evt="onClick" delay="0">
                    <p:tgtEl>
                      <p:spTgt spid="9944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5" fill="hold">
                      <p:stCondLst>
                        <p:cond delay="0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300" fill="hold"/>
                                        <p:tgtEl>
                                          <p:spTgt spid="9944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9" dur="300" fill="hold"/>
                                        <p:tgtEl>
                                          <p:spTgt spid="9944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300" fill="hold"/>
                                        <p:tgtEl>
                                          <p:spTgt spid="9944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2" dur="300" fill="hold"/>
                                        <p:tgtEl>
                                          <p:spTgt spid="9944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300" fill="hold"/>
                                        <p:tgtEl>
                                          <p:spTgt spid="9944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5" dur="300" fill="hold"/>
                                        <p:tgtEl>
                                          <p:spTgt spid="9944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415"/>
                  </p:tgtEl>
                </p:cond>
              </p:nextCondLst>
            </p:seq>
            <p:seq concurrent="1" nextAc="seek">
              <p:cTn id="266" restart="whenNotActive" fill="hold" evtFilter="cancelBubble" nodeType="interactiveSeq">
                <p:stCondLst>
                  <p:cond evt="onClick" delay="0">
                    <p:tgtEl>
                      <p:spTgt spid="9944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7" fill="hold">
                      <p:stCondLst>
                        <p:cond delay="0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0" dur="300" fill="hold"/>
                                        <p:tgtEl>
                                          <p:spTgt spid="9944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1" dur="300" fill="hold"/>
                                        <p:tgtEl>
                                          <p:spTgt spid="9944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416"/>
                  </p:tgtEl>
                </p:cond>
              </p:nextCondLst>
            </p:seq>
            <p:seq concurrent="1" nextAc="seek">
              <p:cTn id="272" restart="whenNotActive" fill="hold" evtFilter="cancelBubble" nodeType="interactiveSeq">
                <p:stCondLst>
                  <p:cond evt="onClick" delay="0">
                    <p:tgtEl>
                      <p:spTgt spid="9944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3" fill="hold">
                      <p:stCondLst>
                        <p:cond delay="0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6" dur="300" fill="hold"/>
                                        <p:tgtEl>
                                          <p:spTgt spid="9944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7" dur="300" fill="hold"/>
                                        <p:tgtEl>
                                          <p:spTgt spid="9944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417"/>
                  </p:tgtEl>
                </p:cond>
              </p:nextCondLst>
            </p:seq>
            <p:seq concurrent="1" nextAc="seek">
              <p:cTn id="278" restart="whenNotActive" fill="hold" evtFilter="cancelBubble" nodeType="interactiveSeq">
                <p:stCondLst>
                  <p:cond evt="onClick" delay="0">
                    <p:tgtEl>
                      <p:spTgt spid="9944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9" fill="hold">
                      <p:stCondLst>
                        <p:cond delay="0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2" dur="300" fill="hold"/>
                                        <p:tgtEl>
                                          <p:spTgt spid="9944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3" dur="300" fill="hold"/>
                                        <p:tgtEl>
                                          <p:spTgt spid="9944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418"/>
                  </p:tgtEl>
                </p:cond>
              </p:nextCondLst>
            </p:seq>
            <p:seq concurrent="1" nextAc="seek">
              <p:cTn id="284" restart="whenNotActive" fill="hold" evtFilter="cancelBubble" nodeType="interactiveSeq">
                <p:stCondLst>
                  <p:cond evt="onClick" delay="0">
                    <p:tgtEl>
                      <p:spTgt spid="9944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5" fill="hold">
                      <p:stCondLst>
                        <p:cond delay="0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8" dur="300" fill="hold"/>
                                        <p:tgtEl>
                                          <p:spTgt spid="9944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9" dur="300" fill="hold"/>
                                        <p:tgtEl>
                                          <p:spTgt spid="9944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0" dur="300" fill="hold"/>
                                        <p:tgtEl>
                                          <p:spTgt spid="9944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2" dur="300" fill="hold"/>
                                        <p:tgtEl>
                                          <p:spTgt spid="9944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4" dur="300" fill="hold"/>
                                        <p:tgtEl>
                                          <p:spTgt spid="9944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5" dur="300" fill="hold"/>
                                        <p:tgtEl>
                                          <p:spTgt spid="9944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419"/>
                  </p:tgtEl>
                </p:cond>
              </p:nextCondLst>
            </p:seq>
            <p:seq concurrent="1" nextAc="seek">
              <p:cTn id="296" restart="whenNotActive" fill="hold" evtFilter="cancelBubble" nodeType="interactiveSeq">
                <p:stCondLst>
                  <p:cond evt="onClick" delay="0">
                    <p:tgtEl>
                      <p:spTgt spid="9944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7" fill="hold">
                      <p:stCondLst>
                        <p:cond delay="0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0" dur="300" fill="hold"/>
                                        <p:tgtEl>
                                          <p:spTgt spid="9944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1" dur="300" fill="hold"/>
                                        <p:tgtEl>
                                          <p:spTgt spid="9944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2" dur="300" fill="hold"/>
                                        <p:tgtEl>
                                          <p:spTgt spid="9944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4" dur="300" fill="hold"/>
                                        <p:tgtEl>
                                          <p:spTgt spid="9944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6" dur="300" fill="hold"/>
                                        <p:tgtEl>
                                          <p:spTgt spid="9944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7" dur="300" fill="hold"/>
                                        <p:tgtEl>
                                          <p:spTgt spid="9944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420"/>
                  </p:tgtEl>
                </p:cond>
              </p:nextCondLst>
            </p:seq>
            <p:seq concurrent="1" nextAc="seek">
              <p:cTn id="308" restart="whenNotActive" fill="hold" evtFilter="cancelBubble" nodeType="interactiveSeq">
                <p:stCondLst>
                  <p:cond evt="onClick" delay="0">
                    <p:tgtEl>
                      <p:spTgt spid="9944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9" fill="hold">
                      <p:stCondLst>
                        <p:cond delay="0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2" dur="300" fill="hold"/>
                                        <p:tgtEl>
                                          <p:spTgt spid="9944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3" dur="300" fill="hold"/>
                                        <p:tgtEl>
                                          <p:spTgt spid="9944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4" dur="300" fill="hold"/>
                                        <p:tgtEl>
                                          <p:spTgt spid="9944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6" dur="300" fill="hold"/>
                                        <p:tgtEl>
                                          <p:spTgt spid="9944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8" dur="300" fill="hold"/>
                                        <p:tgtEl>
                                          <p:spTgt spid="9944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9" dur="300" fill="hold"/>
                                        <p:tgtEl>
                                          <p:spTgt spid="9944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421"/>
                  </p:tgtEl>
                </p:cond>
              </p:nextCondLst>
            </p:seq>
            <p:seq concurrent="1" nextAc="seek">
              <p:cTn id="320" restart="whenNotActive" fill="hold" evtFilter="cancelBubble" nodeType="interactiveSeq">
                <p:stCondLst>
                  <p:cond evt="onClick" delay="0">
                    <p:tgtEl>
                      <p:spTgt spid="9944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1" fill="hold">
                      <p:stCondLst>
                        <p:cond delay="0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4" dur="300" fill="hold"/>
                                        <p:tgtEl>
                                          <p:spTgt spid="9944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5" dur="300" fill="hold"/>
                                        <p:tgtEl>
                                          <p:spTgt spid="9944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422"/>
                  </p:tgtEl>
                </p:cond>
              </p:nextCondLst>
            </p:seq>
            <p:seq concurrent="1" nextAc="seek">
              <p:cTn id="326" restart="whenNotActive" fill="hold" evtFilter="cancelBubble" nodeType="interactiveSeq">
                <p:stCondLst>
                  <p:cond evt="onClick" delay="0">
                    <p:tgtEl>
                      <p:spTgt spid="9944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7" fill="hold">
                      <p:stCondLst>
                        <p:cond delay="0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0" dur="300" fill="hold"/>
                                        <p:tgtEl>
                                          <p:spTgt spid="9944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31" dur="300" fill="hold"/>
                                        <p:tgtEl>
                                          <p:spTgt spid="9944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2" dur="300" fill="hold"/>
                                        <p:tgtEl>
                                          <p:spTgt spid="9944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4" dur="300" fill="hold"/>
                                        <p:tgtEl>
                                          <p:spTgt spid="9944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5" dur="300" fill="hold"/>
                                        <p:tgtEl>
                                          <p:spTgt spid="9944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7" dur="300" fill="hold"/>
                                        <p:tgtEl>
                                          <p:spTgt spid="9944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405"/>
                  </p:tgtEl>
                </p:cond>
              </p:nextCondLst>
            </p:seq>
            <p:seq concurrent="1" nextAc="seek">
              <p:cTn id="338" restart="whenNotActive" fill="hold" evtFilter="cancelBubble" nodeType="interactiveSeq">
                <p:stCondLst>
                  <p:cond evt="onClick" delay="0">
                    <p:tgtEl>
                      <p:spTgt spid="9944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9" fill="hold">
                      <p:stCondLst>
                        <p:cond delay="0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2" dur="300" fill="hold"/>
                                        <p:tgtEl>
                                          <p:spTgt spid="9944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43" dur="300" fill="hold"/>
                                        <p:tgtEl>
                                          <p:spTgt spid="9944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4" dur="300" fill="hold"/>
                                        <p:tgtEl>
                                          <p:spTgt spid="9944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6" dur="300" fill="hold"/>
                                        <p:tgtEl>
                                          <p:spTgt spid="9944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7" dur="300" fill="hold"/>
                                        <p:tgtEl>
                                          <p:spTgt spid="9944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9" dur="300" fill="hold"/>
                                        <p:tgtEl>
                                          <p:spTgt spid="9944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404"/>
                  </p:tgtEl>
                </p:cond>
              </p:nextCondLst>
            </p:seq>
            <p:seq concurrent="1" nextAc="seek">
              <p:cTn id="350" restart="whenNotActive" fill="hold" evtFilter="cancelBubble" nodeType="interactiveSeq">
                <p:stCondLst>
                  <p:cond evt="onClick" delay="0">
                    <p:tgtEl>
                      <p:spTgt spid="41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1" fill="hold">
                      <p:stCondLst>
                        <p:cond delay="0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4" dur="3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55" dur="3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6" dur="3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8" dur="3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9" dur="3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1" dur="3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18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9944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6" dur="300" fill="hold"/>
                                        <p:tgtEl>
                                          <p:spTgt spid="9944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367" dur="300" fill="hold"/>
                                        <p:tgtEl>
                                          <p:spTgt spid="9944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8" dur="300" fill="hold"/>
                                        <p:tgtEl>
                                          <p:spTgt spid="9944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0" dur="300" fill="hold"/>
                                        <p:tgtEl>
                                          <p:spTgt spid="9944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1" dur="300" fill="hold"/>
                                        <p:tgtEl>
                                          <p:spTgt spid="9944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3" dur="300" fill="hold"/>
                                        <p:tgtEl>
                                          <p:spTgt spid="9944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423"/>
                  </p:tgtEl>
                </p:cond>
              </p:nextCondLst>
            </p:seq>
            <p:seq concurrent="1" nextAc="seek">
              <p:cTn id="374" restart="whenNotActive" fill="hold" evtFilter="cancelBubble" nodeType="interactiveSeq">
                <p:stCondLst>
                  <p:cond evt="onClick" delay="0">
                    <p:tgtEl>
                      <p:spTgt spid="9944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5" fill="hold">
                      <p:stCondLst>
                        <p:cond delay="0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8" dur="300" fill="hold"/>
                                        <p:tgtEl>
                                          <p:spTgt spid="9944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379" dur="300" fill="hold"/>
                                        <p:tgtEl>
                                          <p:spTgt spid="9944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0" dur="300" fill="hold"/>
                                        <p:tgtEl>
                                          <p:spTgt spid="9944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2" dur="300" fill="hold"/>
                                        <p:tgtEl>
                                          <p:spTgt spid="9944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3" dur="300" fill="hold"/>
                                        <p:tgtEl>
                                          <p:spTgt spid="9944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5" dur="300" fill="hold"/>
                                        <p:tgtEl>
                                          <p:spTgt spid="9944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424"/>
                  </p:tgtEl>
                </p:cond>
              </p:nextCondLst>
            </p:seq>
            <p:seq concurrent="1" nextAc="seek">
              <p:cTn id="386" restart="whenNotActive" fill="hold" evtFilter="cancelBubble" nodeType="interactiveSeq">
                <p:stCondLst>
                  <p:cond evt="onClick" delay="0">
                    <p:tgtEl>
                      <p:spTgt spid="9944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7" fill="hold">
                      <p:stCondLst>
                        <p:cond delay="0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0" dur="300" fill="hold"/>
                                        <p:tgtEl>
                                          <p:spTgt spid="9944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391" dur="300" fill="hold"/>
                                        <p:tgtEl>
                                          <p:spTgt spid="9944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2" dur="300" fill="hold"/>
                                        <p:tgtEl>
                                          <p:spTgt spid="9944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4" dur="300" fill="hold"/>
                                        <p:tgtEl>
                                          <p:spTgt spid="9944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5" dur="300" fill="hold"/>
                                        <p:tgtEl>
                                          <p:spTgt spid="9944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7" dur="300" fill="hold"/>
                                        <p:tgtEl>
                                          <p:spTgt spid="9944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425"/>
                  </p:tgtEl>
                </p:cond>
              </p:nextCondLst>
            </p:seq>
            <p:seq concurrent="1" nextAc="seek">
              <p:cTn id="398" restart="whenNotActive" fill="hold" evtFilter="cancelBubble" nodeType="interactiveSeq">
                <p:stCondLst>
                  <p:cond evt="onClick" delay="0">
                    <p:tgtEl>
                      <p:spTgt spid="9944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9" fill="hold">
                      <p:stCondLst>
                        <p:cond delay="0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2" dur="300" fill="hold"/>
                                        <p:tgtEl>
                                          <p:spTgt spid="9944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03" dur="300" fill="hold"/>
                                        <p:tgtEl>
                                          <p:spTgt spid="9944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4" dur="300" fill="hold"/>
                                        <p:tgtEl>
                                          <p:spTgt spid="9944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6" dur="300" fill="hold"/>
                                        <p:tgtEl>
                                          <p:spTgt spid="9944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8" dur="300" fill="hold"/>
                                        <p:tgtEl>
                                          <p:spTgt spid="9944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9" dur="300" fill="hold"/>
                                        <p:tgtEl>
                                          <p:spTgt spid="9944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426"/>
                  </p:tgtEl>
                </p:cond>
              </p:nextCondLst>
            </p:seq>
            <p:seq concurrent="1" nextAc="seek">
              <p:cTn id="410" restart="whenNotActive" fill="hold" evtFilter="cancelBubble" nodeType="interactiveSeq">
                <p:stCondLst>
                  <p:cond evt="onClick" delay="0">
                    <p:tgtEl>
                      <p:spTgt spid="9944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1" fill="hold">
                      <p:stCondLst>
                        <p:cond delay="0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4" dur="300" fill="hold"/>
                                        <p:tgtEl>
                                          <p:spTgt spid="9944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15" dur="300" fill="hold"/>
                                        <p:tgtEl>
                                          <p:spTgt spid="9944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6" dur="300" fill="hold"/>
                                        <p:tgtEl>
                                          <p:spTgt spid="9944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8" dur="300" fill="hold"/>
                                        <p:tgtEl>
                                          <p:spTgt spid="9944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0" dur="300" fill="hold"/>
                                        <p:tgtEl>
                                          <p:spTgt spid="9944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1" dur="300" fill="hold"/>
                                        <p:tgtEl>
                                          <p:spTgt spid="9944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427"/>
                  </p:tgtEl>
                </p:cond>
              </p:nextCondLst>
            </p:seq>
            <p:seq concurrent="1" nextAc="seek">
              <p:cTn id="422" restart="whenNotActive" fill="hold" evtFilter="cancelBubble" nodeType="interactiveSeq">
                <p:stCondLst>
                  <p:cond evt="onClick" delay="0">
                    <p:tgtEl>
                      <p:spTgt spid="9944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3" fill="hold">
                      <p:stCondLst>
                        <p:cond delay="0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6" dur="300" fill="hold"/>
                                        <p:tgtEl>
                                          <p:spTgt spid="9944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27" dur="300" fill="hold"/>
                                        <p:tgtEl>
                                          <p:spTgt spid="9944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8" dur="300" fill="hold"/>
                                        <p:tgtEl>
                                          <p:spTgt spid="9944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0" dur="300" fill="hold"/>
                                        <p:tgtEl>
                                          <p:spTgt spid="9944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2" dur="300" fill="hold"/>
                                        <p:tgtEl>
                                          <p:spTgt spid="9944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3" dur="300" fill="hold"/>
                                        <p:tgtEl>
                                          <p:spTgt spid="9944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428"/>
                  </p:tgtEl>
                </p:cond>
              </p:nextCondLst>
            </p:seq>
            <p:seq concurrent="1" nextAc="seek">
              <p:cTn id="434" restart="whenNotActive" fill="hold" evtFilter="cancelBubble" nodeType="interactiveSeq">
                <p:stCondLst>
                  <p:cond evt="onClick" delay="0">
                    <p:tgtEl>
                      <p:spTgt spid="9944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5" fill="hold">
                      <p:stCondLst>
                        <p:cond delay="0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8" dur="300" fill="hold"/>
                                        <p:tgtEl>
                                          <p:spTgt spid="9944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9" dur="300" fill="hold"/>
                                        <p:tgtEl>
                                          <p:spTgt spid="9944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0" dur="300" fill="hold"/>
                                        <p:tgtEl>
                                          <p:spTgt spid="9944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2" dur="300" fill="hold"/>
                                        <p:tgtEl>
                                          <p:spTgt spid="9944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4" dur="300" fill="hold"/>
                                        <p:tgtEl>
                                          <p:spTgt spid="9944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5" dur="300" fill="hold"/>
                                        <p:tgtEl>
                                          <p:spTgt spid="9944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429"/>
                  </p:tgtEl>
                </p:cond>
              </p:nextCondLst>
            </p:seq>
            <p:seq concurrent="1" nextAc="seek">
              <p:cTn id="446" restart="whenNotActive" fill="hold" evtFilter="cancelBubble" nodeType="interactiveSeq">
                <p:stCondLst>
                  <p:cond evt="onClick" delay="0">
                    <p:tgtEl>
                      <p:spTgt spid="9944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7" fill="hold">
                      <p:stCondLst>
                        <p:cond delay="0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0" dur="300" fill="hold"/>
                                        <p:tgtEl>
                                          <p:spTgt spid="9944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1" dur="300" fill="hold"/>
                                        <p:tgtEl>
                                          <p:spTgt spid="9944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430"/>
                  </p:tgtEl>
                </p:cond>
              </p:nextCondLst>
            </p:seq>
            <p:seq concurrent="1" nextAc="seek">
              <p:cTn id="452" restart="whenNotActive" fill="hold" evtFilter="cancelBubble" nodeType="interactiveSeq">
                <p:stCondLst>
                  <p:cond evt="onClick" delay="0">
                    <p:tgtEl>
                      <p:spTgt spid="9944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3" fill="hold">
                      <p:stCondLst>
                        <p:cond delay="0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6" dur="300" fill="hold"/>
                                        <p:tgtEl>
                                          <p:spTgt spid="9944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7" dur="300" fill="hold"/>
                                        <p:tgtEl>
                                          <p:spTgt spid="9944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431"/>
                  </p:tgtEl>
                </p:cond>
              </p:nextCondLst>
            </p:seq>
            <p:seq concurrent="1" nextAc="seek">
              <p:cTn id="458" restart="whenNotActive" fill="hold" evtFilter="cancelBubble" nodeType="interactiveSeq">
                <p:stCondLst>
                  <p:cond evt="onClick" delay="0">
                    <p:tgtEl>
                      <p:spTgt spid="9944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9" fill="hold">
                      <p:stCondLst>
                        <p:cond delay="0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2" dur="300" fill="hold"/>
                                        <p:tgtEl>
                                          <p:spTgt spid="9944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3" dur="300" fill="hold"/>
                                        <p:tgtEl>
                                          <p:spTgt spid="9944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432"/>
                  </p:tgtEl>
                </p:cond>
              </p:nextCondLst>
            </p:seq>
          </p:childTnLst>
        </p:cTn>
      </p:par>
    </p:tnLst>
    <p:bldLst>
      <p:bldP spid="4100" grpId="0" bldLvl="0" animBg="1"/>
      <p:bldP spid="4101" grpId="0" bldLvl="0" animBg="1"/>
      <p:bldP spid="4102" grpId="0" bldLvl="0" animBg="1"/>
      <p:bldP spid="994368" grpId="0" bldLvl="0" animBg="1"/>
      <p:bldP spid="994369" grpId="0" bldLvl="0" animBg="1"/>
      <p:bldP spid="994371" grpId="0" bldLvl="0" animBg="1"/>
      <p:bldP spid="994375" grpId="0" bldLvl="0" animBg="1"/>
      <p:bldP spid="994376" grpId="0" bldLvl="0" animBg="1"/>
      <p:bldP spid="4118" grpId="0" bldLvl="0" animBg="1"/>
      <p:bldP spid="994404" grpId="0" bldLvl="0" animBg="1"/>
      <p:bldP spid="994405" grpId="0" bldLvl="0" animBg="1"/>
      <p:bldP spid="994406" grpId="0" bldLvl="0" animBg="1"/>
      <p:bldP spid="994407" grpId="0" bldLvl="0" animBg="1"/>
      <p:bldP spid="994409" grpId="0" bldLvl="0" animBg="1"/>
      <p:bldP spid="994413" grpId="0" bldLvl="0" animBg="1"/>
      <p:bldP spid="994414" grpId="0" bldLvl="0" animBg="1"/>
      <p:bldP spid="994415" grpId="0" bldLvl="0" animBg="1"/>
      <p:bldP spid="994419" grpId="0" bldLvl="0" animBg="1"/>
      <p:bldP spid="994420" grpId="0" bldLvl="0" animBg="1"/>
      <p:bldP spid="994421" grpId="0" bldLvl="0" animBg="1"/>
      <p:bldP spid="994423" grpId="0" bldLvl="0" animBg="1"/>
      <p:bldP spid="994424" grpId="0" bldLvl="0" animBg="1"/>
      <p:bldP spid="994425" grpId="0" bldLvl="0" animBg="1"/>
      <p:bldP spid="994426" grpId="0" bldLvl="0" animBg="1"/>
      <p:bldP spid="994427" grpId="0" bldLvl="0" animBg="1"/>
      <p:bldP spid="994428" grpId="0" bldLvl="0" animBg="1"/>
      <p:bldP spid="994429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0226" name="AutoShap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0">
            <a:normAutofit/>
          </a:bodyPr>
          <a:lstStyle/>
          <a:p>
            <a:pPr lvl="0" algn="l"/>
            <a:r>
              <a:rPr lang="zh-CN" altLang="en-US" smtClean="0">
                <a:sym typeface="+mn-ea"/>
              </a:rPr>
              <a:t>Brute-Force</a:t>
            </a:r>
            <a:endParaRPr lang="zh-CN" altLang="en-US" smtClean="0">
              <a:sym typeface="+mn-ea"/>
            </a:endParaRPr>
          </a:p>
        </p:txBody>
      </p:sp>
      <p:sp>
        <p:nvSpPr>
          <p:cNvPr id="82022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44000" tIns="72000" rIns="0" bIns="72000" numCol="1" anchor="t" anchorCtr="0" compatLnSpc="1">
            <a:normAutofit/>
          </a:bodyPr>
          <a:lstStyle/>
          <a:p>
            <a:pPr marR="0" lvl="0" algn="l" defTabSz="193675" rtl="0" eaLnBrk="1" fontAlgn="base" latinLnBrk="0" hangingPunct="1">
              <a:lnSpc>
                <a:spcPct val="11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536575" algn="l"/>
                <a:tab pos="1074420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给定无向图，如何确定各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BCC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？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1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536575" algn="l"/>
                <a:tab pos="1074420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先考察简单的版本：如何确定关节点？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1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536575" algn="l"/>
                <a:tab pos="1074420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蛮力：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对每一顶点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，通过遍历检查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G\{v}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是否连通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1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536575" algn="l"/>
                <a:tab pos="1074420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共需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BrushScript BT" pitchFamily="66" charset="0"/>
                <a:ea typeface="+mn-ea"/>
                <a:cs typeface="+mn-cs"/>
              </a:rPr>
              <a:t>O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(n*(n+e))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时间，太慢！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而且，即便找出关节点，各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BCC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仍需确定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1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536575" algn="l"/>
                <a:tab pos="1074420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改进：	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从任一顶点出发，构造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DFS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树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根据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DFS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留下的标记，甄别是否关节点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1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536575" algn="l"/>
                <a:tab pos="1074420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比如，叶顶点绝不可能是关节点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为什么？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4" name="Oval 28"/>
          <p:cNvSpPr>
            <a:spLocks noChangeAspect="1"/>
          </p:cNvSpPr>
          <p:nvPr/>
        </p:nvSpPr>
        <p:spPr>
          <a:xfrm rot="5400000">
            <a:off x="6516688" y="3717925"/>
            <a:ext cx="1727200" cy="1727200"/>
          </a:xfrm>
          <a:prstGeom prst="ellipse">
            <a:avLst/>
          </a:prstGeom>
          <a:solidFill>
            <a:srgbClr val="EAEAEA">
              <a:alpha val="50195"/>
            </a:srgbClr>
          </a:solidFill>
          <a:ln w="15875" cap="flat" cmpd="sng">
            <a:solidFill>
              <a:srgbClr val="808080"/>
            </a:solidFill>
            <a:prstDash val="dash"/>
            <a:headEnd type="none" w="med" len="med"/>
            <a:tailEnd type="none" w="med" len="med"/>
          </a:ln>
        </p:spPr>
        <p:txBody>
          <a:bodyPr rot="10800000" vert="eaVert" wrap="none" lIns="0" tIns="0" rIns="0" bIns="0" anchor="ctr" anchorCtr="1"/>
          <a:p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5125" name="Oval 29"/>
          <p:cNvSpPr>
            <a:spLocks noChangeAspect="1"/>
          </p:cNvSpPr>
          <p:nvPr/>
        </p:nvSpPr>
        <p:spPr>
          <a:xfrm rot="5400000">
            <a:off x="6156325" y="1484313"/>
            <a:ext cx="1727200" cy="1727200"/>
          </a:xfrm>
          <a:prstGeom prst="ellipse">
            <a:avLst/>
          </a:prstGeom>
          <a:solidFill>
            <a:srgbClr val="EAEAEA">
              <a:alpha val="50195"/>
            </a:srgbClr>
          </a:solidFill>
          <a:ln w="15875" cap="flat" cmpd="sng">
            <a:solidFill>
              <a:srgbClr val="808080"/>
            </a:solidFill>
            <a:prstDash val="dash"/>
            <a:headEnd type="none" w="med" len="med"/>
            <a:tailEnd type="none" w="med" len="med"/>
          </a:ln>
        </p:spPr>
        <p:txBody>
          <a:bodyPr rot="10800000" vert="eaVert" wrap="none" lIns="0" tIns="0" rIns="0" bIns="0" anchor="ctr" anchorCtr="1"/>
          <a:p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5126" name="Oval 30"/>
          <p:cNvSpPr/>
          <p:nvPr/>
        </p:nvSpPr>
        <p:spPr>
          <a:xfrm rot="5400000">
            <a:off x="6300788" y="3068638"/>
            <a:ext cx="2159000" cy="719137"/>
          </a:xfrm>
          <a:prstGeom prst="ellipse">
            <a:avLst/>
          </a:prstGeom>
          <a:solidFill>
            <a:srgbClr val="EAEAEA">
              <a:alpha val="50195"/>
            </a:srgbClr>
          </a:solidFill>
          <a:ln w="15875" cap="flat" cmpd="sng">
            <a:solidFill>
              <a:srgbClr val="808080"/>
            </a:solidFill>
            <a:prstDash val="dash"/>
            <a:headEnd type="none" w="med" len="med"/>
            <a:tailEnd type="none" w="med" len="med"/>
          </a:ln>
        </p:spPr>
        <p:txBody>
          <a:bodyPr rot="10800000" vert="eaVert" wrap="none" lIns="0" tIns="0" rIns="0" bIns="0" anchor="ctr" anchorCtr="1"/>
          <a:p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820255" name="Oval 31"/>
          <p:cNvSpPr/>
          <p:nvPr/>
        </p:nvSpPr>
        <p:spPr>
          <a:xfrm flipH="1">
            <a:off x="6518275" y="1841500"/>
            <a:ext cx="287338" cy="28892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l">
              <a:spcBef>
                <a:spcPct val="0"/>
              </a:spcBef>
              <a:buClrTx/>
            </a:pPr>
            <a:r>
              <a:rPr lang="en-US" altLang="zh-CN" sz="2000" b="1" dirty="0">
                <a:latin typeface="Consolas" panose="020B0609020204030204" pitchFamily="49" charset="0"/>
                <a:ea typeface="楷体_GB2312" pitchFamily="49" charset="-122"/>
                <a:sym typeface="+mn-ea"/>
              </a:rPr>
              <a:t>A</a:t>
            </a:r>
            <a:endParaRPr lang="en-US" altLang="zh-CN" sz="2000" b="1" dirty="0">
              <a:latin typeface="Consolas" panose="020B0609020204030204" pitchFamily="49" charset="0"/>
              <a:ea typeface="楷体_GB2312" pitchFamily="49" charset="-122"/>
            </a:endParaRPr>
          </a:p>
        </p:txBody>
      </p:sp>
      <p:sp>
        <p:nvSpPr>
          <p:cNvPr id="820256" name="Oval 32"/>
          <p:cNvSpPr/>
          <p:nvPr/>
        </p:nvSpPr>
        <p:spPr>
          <a:xfrm flipH="1">
            <a:off x="6518275" y="2562225"/>
            <a:ext cx="287338" cy="28892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l">
              <a:spcBef>
                <a:spcPct val="0"/>
              </a:spcBef>
              <a:buClrTx/>
            </a:pPr>
            <a:r>
              <a:rPr lang="en-US" altLang="zh-CN" sz="2000" b="1" dirty="0">
                <a:latin typeface="Consolas" panose="020B0609020204030204" pitchFamily="49" charset="0"/>
                <a:ea typeface="楷体_GB2312" pitchFamily="49" charset="-122"/>
                <a:sym typeface="+mn-ea"/>
              </a:rPr>
              <a:t>C</a:t>
            </a:r>
            <a:endParaRPr lang="en-US" altLang="zh-CN" sz="2000" b="1" dirty="0">
              <a:latin typeface="Consolas" panose="020B0609020204030204" pitchFamily="49" charset="0"/>
              <a:ea typeface="楷体_GB2312" pitchFamily="49" charset="-122"/>
            </a:endParaRPr>
          </a:p>
        </p:txBody>
      </p:sp>
      <p:cxnSp>
        <p:nvCxnSpPr>
          <p:cNvPr id="820257" name="AutoShape 33"/>
          <p:cNvCxnSpPr>
            <a:stCxn id="820255" idx="4"/>
            <a:endCxn id="820256" idx="0"/>
          </p:cNvCxnSpPr>
          <p:nvPr/>
        </p:nvCxnSpPr>
        <p:spPr>
          <a:xfrm>
            <a:off x="6662738" y="2144713"/>
            <a:ext cx="0" cy="40322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20258" name="Oval 34"/>
          <p:cNvSpPr/>
          <p:nvPr/>
        </p:nvSpPr>
        <p:spPr>
          <a:xfrm flipH="1">
            <a:off x="7239000" y="1843088"/>
            <a:ext cx="287338" cy="28892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l">
              <a:spcBef>
                <a:spcPct val="0"/>
              </a:spcBef>
              <a:buClrTx/>
            </a:pPr>
            <a:r>
              <a:rPr lang="en-US" altLang="zh-CN" sz="2000" b="1" dirty="0">
                <a:latin typeface="Consolas" panose="020B0609020204030204" pitchFamily="49" charset="0"/>
                <a:ea typeface="楷体_GB2312" pitchFamily="49" charset="-122"/>
                <a:sym typeface="+mn-ea"/>
              </a:rPr>
              <a:t>B</a:t>
            </a:r>
            <a:endParaRPr lang="en-US" altLang="zh-CN" sz="2000" b="1" dirty="0">
              <a:latin typeface="Consolas" panose="020B0609020204030204" pitchFamily="49" charset="0"/>
              <a:ea typeface="楷体_GB2312" pitchFamily="49" charset="-122"/>
            </a:endParaRPr>
          </a:p>
        </p:txBody>
      </p:sp>
      <p:cxnSp>
        <p:nvCxnSpPr>
          <p:cNvPr id="820259" name="AutoShape 35"/>
          <p:cNvCxnSpPr>
            <a:stCxn id="820258" idx="4"/>
            <a:endCxn id="820268" idx="0"/>
          </p:cNvCxnSpPr>
          <p:nvPr/>
        </p:nvCxnSpPr>
        <p:spPr>
          <a:xfrm flipH="1">
            <a:off x="7381875" y="2146300"/>
            <a:ext cx="1588" cy="40163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20260" name="AutoShape 36"/>
          <p:cNvCxnSpPr>
            <a:stCxn id="820258" idx="6"/>
            <a:endCxn id="820255" idx="2"/>
          </p:cNvCxnSpPr>
          <p:nvPr/>
        </p:nvCxnSpPr>
        <p:spPr>
          <a:xfrm flipH="1" flipV="1">
            <a:off x="6821488" y="1985963"/>
            <a:ext cx="404812" cy="158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20261" name="AutoShape 37"/>
          <p:cNvCxnSpPr>
            <a:stCxn id="820268" idx="2"/>
            <a:endCxn id="820256" idx="2"/>
          </p:cNvCxnSpPr>
          <p:nvPr/>
        </p:nvCxnSpPr>
        <p:spPr>
          <a:xfrm flipH="1">
            <a:off x="6821488" y="2706688"/>
            <a:ext cx="401637" cy="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20262" name="Oval 38"/>
          <p:cNvSpPr/>
          <p:nvPr/>
        </p:nvSpPr>
        <p:spPr>
          <a:xfrm flipH="1">
            <a:off x="7597775" y="4725988"/>
            <a:ext cx="287338" cy="28892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l">
              <a:spcBef>
                <a:spcPct val="0"/>
              </a:spcBef>
              <a:buClrTx/>
            </a:pPr>
            <a:r>
              <a:rPr lang="en-US" altLang="zh-CN" sz="2000" b="1" dirty="0">
                <a:latin typeface="Consolas" panose="020B0609020204030204" pitchFamily="49" charset="0"/>
                <a:ea typeface="楷体_GB2312" pitchFamily="49" charset="-122"/>
                <a:sym typeface="+mn-ea"/>
              </a:rPr>
              <a:t>G</a:t>
            </a:r>
            <a:endParaRPr lang="en-US" altLang="zh-CN" sz="2000" b="1" dirty="0">
              <a:latin typeface="Consolas" panose="020B0609020204030204" pitchFamily="49" charset="0"/>
              <a:ea typeface="楷体_GB2312" pitchFamily="49" charset="-122"/>
            </a:endParaRPr>
          </a:p>
        </p:txBody>
      </p:sp>
      <p:sp>
        <p:nvSpPr>
          <p:cNvPr id="820263" name="Oval 39"/>
          <p:cNvSpPr/>
          <p:nvPr/>
        </p:nvSpPr>
        <p:spPr>
          <a:xfrm flipH="1">
            <a:off x="6877050" y="4725988"/>
            <a:ext cx="287338" cy="28892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l">
              <a:spcBef>
                <a:spcPct val="0"/>
              </a:spcBef>
              <a:buClrTx/>
            </a:pPr>
            <a:r>
              <a:rPr lang="en-US" altLang="zh-CN" sz="2000" b="1" dirty="0">
                <a:latin typeface="Consolas" panose="020B0609020204030204" pitchFamily="49" charset="0"/>
                <a:ea typeface="楷体_GB2312" pitchFamily="49" charset="-122"/>
                <a:sym typeface="+mn-ea"/>
              </a:rPr>
              <a:t>F</a:t>
            </a:r>
            <a:endParaRPr lang="en-US" altLang="zh-CN" sz="2000" b="1" dirty="0">
              <a:latin typeface="Consolas" panose="020B0609020204030204" pitchFamily="49" charset="0"/>
              <a:ea typeface="楷体_GB2312" pitchFamily="49" charset="-122"/>
            </a:endParaRPr>
          </a:p>
        </p:txBody>
      </p:sp>
      <p:cxnSp>
        <p:nvCxnSpPr>
          <p:cNvPr id="820264" name="AutoShape 40"/>
          <p:cNvCxnSpPr>
            <a:stCxn id="820269" idx="3"/>
            <a:endCxn id="820263" idx="0"/>
          </p:cNvCxnSpPr>
          <p:nvPr/>
        </p:nvCxnSpPr>
        <p:spPr>
          <a:xfrm flipH="1">
            <a:off x="7021513" y="4264025"/>
            <a:ext cx="257175" cy="44767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20265" name="AutoShape 41"/>
          <p:cNvCxnSpPr>
            <a:stCxn id="820269" idx="5"/>
            <a:endCxn id="820262" idx="0"/>
          </p:cNvCxnSpPr>
          <p:nvPr/>
        </p:nvCxnSpPr>
        <p:spPr>
          <a:xfrm>
            <a:off x="7480300" y="4264025"/>
            <a:ext cx="261938" cy="44767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20266" name="AutoShape 42"/>
          <p:cNvCxnSpPr>
            <a:stCxn id="820262" idx="6"/>
            <a:endCxn id="820263" idx="2"/>
          </p:cNvCxnSpPr>
          <p:nvPr/>
        </p:nvCxnSpPr>
        <p:spPr>
          <a:xfrm flipH="1">
            <a:off x="7180263" y="4870450"/>
            <a:ext cx="404812" cy="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20267" name="AutoShape 43"/>
          <p:cNvCxnSpPr>
            <a:stCxn id="820268" idx="4"/>
            <a:endCxn id="820269" idx="0"/>
          </p:cNvCxnSpPr>
          <p:nvPr/>
        </p:nvCxnSpPr>
        <p:spPr>
          <a:xfrm flipH="1">
            <a:off x="7380288" y="2863850"/>
            <a:ext cx="1587" cy="112712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20268" name="Oval 44"/>
          <p:cNvSpPr>
            <a:spLocks noChangeArrowheads="1"/>
          </p:cNvSpPr>
          <p:nvPr/>
        </p:nvSpPr>
        <p:spPr bwMode="auto">
          <a:xfrm>
            <a:off x="7237413" y="2562225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72000" rIns="0" bIns="72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0269" name="Oval 45"/>
          <p:cNvSpPr>
            <a:spLocks noChangeArrowheads="1"/>
          </p:cNvSpPr>
          <p:nvPr/>
        </p:nvSpPr>
        <p:spPr bwMode="auto">
          <a:xfrm>
            <a:off x="7235825" y="4005263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72000" rIns="0" bIns="72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202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8202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8202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8202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300" fill="hold"/>
                                        <p:tgtEl>
                                          <p:spTgt spid="8202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300" fill="hold"/>
                                        <p:tgtEl>
                                          <p:spTgt spid="8202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300" fill="hold"/>
                                        <p:tgtEl>
                                          <p:spTgt spid="8202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025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202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300" fill="hold"/>
                                        <p:tgtEl>
                                          <p:spTgt spid="8202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" dur="300" fill="hold"/>
                                        <p:tgtEl>
                                          <p:spTgt spid="8202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8202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300" fill="hold"/>
                                        <p:tgtEl>
                                          <p:spTgt spid="8202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300" fill="hold"/>
                                        <p:tgtEl>
                                          <p:spTgt spid="8202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300" fill="hold"/>
                                        <p:tgtEl>
                                          <p:spTgt spid="8202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025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8202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300" fill="hold"/>
                                        <p:tgtEl>
                                          <p:spTgt spid="8202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300" fill="hold"/>
                                        <p:tgtEl>
                                          <p:spTgt spid="8202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0257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8202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300" fill="hold"/>
                                        <p:tgtEl>
                                          <p:spTgt spid="8202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7" dur="300" fill="hold"/>
                                        <p:tgtEl>
                                          <p:spTgt spid="8202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300" fill="hold"/>
                                        <p:tgtEl>
                                          <p:spTgt spid="8202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300" fill="hold"/>
                                        <p:tgtEl>
                                          <p:spTgt spid="8202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300" fill="hold"/>
                                        <p:tgtEl>
                                          <p:spTgt spid="8202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300" fill="hold"/>
                                        <p:tgtEl>
                                          <p:spTgt spid="8202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0258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8202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300" fill="hold"/>
                                        <p:tgtEl>
                                          <p:spTgt spid="8202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" dur="300" fill="hold"/>
                                        <p:tgtEl>
                                          <p:spTgt spid="8202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0259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8202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300" fill="hold"/>
                                        <p:tgtEl>
                                          <p:spTgt spid="8202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" dur="300" fill="hold"/>
                                        <p:tgtEl>
                                          <p:spTgt spid="8202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0260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8202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300" fill="hold"/>
                                        <p:tgtEl>
                                          <p:spTgt spid="8202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300" fill="hold"/>
                                        <p:tgtEl>
                                          <p:spTgt spid="8202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0261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8202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300" fill="hold"/>
                                        <p:tgtEl>
                                          <p:spTgt spid="8202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7" dur="300" fill="hold"/>
                                        <p:tgtEl>
                                          <p:spTgt spid="8202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300" fill="hold"/>
                                        <p:tgtEl>
                                          <p:spTgt spid="8202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300" fill="hold"/>
                                        <p:tgtEl>
                                          <p:spTgt spid="8202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300" fill="hold"/>
                                        <p:tgtEl>
                                          <p:spTgt spid="8202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300" fill="hold"/>
                                        <p:tgtEl>
                                          <p:spTgt spid="8202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0262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8202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300" fill="hold"/>
                                        <p:tgtEl>
                                          <p:spTgt spid="8202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9" dur="300" fill="hold"/>
                                        <p:tgtEl>
                                          <p:spTgt spid="8202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300" fill="hold"/>
                                        <p:tgtEl>
                                          <p:spTgt spid="8202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300" fill="hold"/>
                                        <p:tgtEl>
                                          <p:spTgt spid="8202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300" fill="hold"/>
                                        <p:tgtEl>
                                          <p:spTgt spid="8202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" dur="300" fill="hold"/>
                                        <p:tgtEl>
                                          <p:spTgt spid="8202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0263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8202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300" fill="hold"/>
                                        <p:tgtEl>
                                          <p:spTgt spid="8202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" dur="300" fill="hold"/>
                                        <p:tgtEl>
                                          <p:spTgt spid="8202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0264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8202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300" fill="hold"/>
                                        <p:tgtEl>
                                          <p:spTgt spid="8202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300" fill="hold"/>
                                        <p:tgtEl>
                                          <p:spTgt spid="8202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0265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8202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300" fill="hold"/>
                                        <p:tgtEl>
                                          <p:spTgt spid="8202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3" dur="300" fill="hold"/>
                                        <p:tgtEl>
                                          <p:spTgt spid="8202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0266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8202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300" fill="hold"/>
                                        <p:tgtEl>
                                          <p:spTgt spid="8202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9" dur="300" fill="hold"/>
                                        <p:tgtEl>
                                          <p:spTgt spid="8202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0267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8202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300" fill="hold"/>
                                        <p:tgtEl>
                                          <p:spTgt spid="8202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300" fill="hold"/>
                                        <p:tgtEl>
                                          <p:spTgt spid="8202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17" dur="300" fill="hold"/>
                                        <p:tgtEl>
                                          <p:spTgt spid="8202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300" fill="hold"/>
                                        <p:tgtEl>
                                          <p:spTgt spid="8202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0" dur="300" fill="hold"/>
                                        <p:tgtEl>
                                          <p:spTgt spid="8202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300" fill="hold"/>
                                        <p:tgtEl>
                                          <p:spTgt spid="8202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0268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8202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300" fill="hold"/>
                                        <p:tgtEl>
                                          <p:spTgt spid="8202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300" fill="hold"/>
                                        <p:tgtEl>
                                          <p:spTgt spid="8202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29" dur="300" fill="hold"/>
                                        <p:tgtEl>
                                          <p:spTgt spid="8202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300" fill="hold"/>
                                        <p:tgtEl>
                                          <p:spTgt spid="8202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2" dur="300" fill="hold"/>
                                        <p:tgtEl>
                                          <p:spTgt spid="8202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300" fill="hold"/>
                                        <p:tgtEl>
                                          <p:spTgt spid="8202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0269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51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3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9" dur="3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3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3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3" dur="3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" dur="3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25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51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3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1" dur="3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3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3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5" dur="3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" dur="3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24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51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3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3" dur="3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3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3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7" dur="3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" dur="3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26"/>
                  </p:tgtEl>
                </p:cond>
              </p:nextCondLst>
            </p:seq>
          </p:childTnLst>
        </p:cTn>
      </p:par>
    </p:tnLst>
    <p:bldLst>
      <p:bldP spid="5124" grpId="0" bldLvl="0" animBg="1"/>
      <p:bldP spid="5125" grpId="0" bldLvl="0" animBg="1"/>
      <p:bldP spid="5126" grpId="0" bldLvl="0" animBg="1"/>
      <p:bldP spid="820255" grpId="0" bldLvl="0" animBg="1"/>
      <p:bldP spid="820256" grpId="0" bldLvl="0" animBg="1"/>
      <p:bldP spid="820258" grpId="0" bldLvl="0" animBg="1"/>
      <p:bldP spid="820262" grpId="0" bldLvl="0" animBg="1"/>
      <p:bldP spid="82026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62" name="AutoShap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mtClean="0">
                <a:sym typeface="+mn-ea"/>
              </a:rPr>
              <a:t>有向无环图</a:t>
            </a:r>
            <a:endParaRPr lang="zh-CN" altLang="en-US" smtClean="0">
              <a:sym typeface="+mn-ea"/>
            </a:endParaRPr>
          </a:p>
        </p:txBody>
      </p:sp>
      <p:sp>
        <p:nvSpPr>
          <p:cNvPr id="91136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44000" tIns="72000" rIns="0" bIns="72000" numCol="1" anchor="t" anchorCtr="0" compatLnSpc="1">
            <a:normAutofit lnSpcReduction="20000"/>
          </a:bodyPr>
          <a:lstStyle/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DAG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(Directed Acyclic Graph)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应用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类派生和继承关系图中，是否存在循环定义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操作系统中，相互等待的一组线程可否调度，如何调度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给定一组相互依赖的课程，是否存在可行的培养方案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给定一组相互依赖的知识点，是否存在可行的教学进度方案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项目工程图中，是否存在可串行施工的方案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email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系统中，是否存在自动转发或回复的回路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11365" name="AutoShape 5"/>
          <p:cNvCxnSpPr>
            <a:stCxn id="911377" idx="4"/>
            <a:endCxn id="911380" idx="0"/>
          </p:cNvCxnSpPr>
          <p:nvPr/>
        </p:nvCxnSpPr>
        <p:spPr>
          <a:xfrm>
            <a:off x="6732588" y="1427163"/>
            <a:ext cx="0" cy="1123950"/>
          </a:xfrm>
          <a:prstGeom prst="straightConnector1">
            <a:avLst/>
          </a:prstGeom>
          <a:ln w="47625" cap="flat" cmpd="sng">
            <a:solidFill>
              <a:srgbClr val="4D4D4D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11371" name="AutoShape 11"/>
          <p:cNvCxnSpPr>
            <a:stCxn id="911377" idx="5"/>
            <a:endCxn id="911379" idx="1"/>
          </p:cNvCxnSpPr>
          <p:nvPr/>
        </p:nvCxnSpPr>
        <p:spPr>
          <a:xfrm>
            <a:off x="6832600" y="1384300"/>
            <a:ext cx="519113" cy="488950"/>
          </a:xfrm>
          <a:prstGeom prst="straightConnector1">
            <a:avLst/>
          </a:prstGeom>
          <a:ln w="47625" cap="flat" cmpd="sng">
            <a:solidFill>
              <a:srgbClr val="4D4D4D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11372" name="AutoShape 12"/>
          <p:cNvCxnSpPr>
            <a:stCxn id="911379" idx="3"/>
            <a:endCxn id="911380" idx="7"/>
          </p:cNvCxnSpPr>
          <p:nvPr/>
        </p:nvCxnSpPr>
        <p:spPr>
          <a:xfrm flipH="1">
            <a:off x="6832600" y="2105025"/>
            <a:ext cx="519113" cy="488950"/>
          </a:xfrm>
          <a:prstGeom prst="straightConnector1">
            <a:avLst/>
          </a:prstGeom>
          <a:ln w="47625" cap="flat" cmpd="sng">
            <a:solidFill>
              <a:srgbClr val="4D4D4D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11373" name="AutoShape 13"/>
          <p:cNvCxnSpPr>
            <a:stCxn id="911379" idx="4"/>
            <a:endCxn id="911381" idx="0"/>
          </p:cNvCxnSpPr>
          <p:nvPr/>
        </p:nvCxnSpPr>
        <p:spPr>
          <a:xfrm>
            <a:off x="7453313" y="2147888"/>
            <a:ext cx="0" cy="1122362"/>
          </a:xfrm>
          <a:prstGeom prst="straightConnector1">
            <a:avLst/>
          </a:prstGeom>
          <a:ln w="47625" cap="flat" cmpd="sng">
            <a:solidFill>
              <a:srgbClr val="4D4D4D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11374" name="AutoShape 14"/>
          <p:cNvCxnSpPr>
            <a:stCxn id="911381" idx="7"/>
            <a:endCxn id="911382" idx="3"/>
          </p:cNvCxnSpPr>
          <p:nvPr/>
        </p:nvCxnSpPr>
        <p:spPr>
          <a:xfrm flipV="1">
            <a:off x="7553325" y="2825750"/>
            <a:ext cx="519113" cy="487363"/>
          </a:xfrm>
          <a:prstGeom prst="straightConnector1">
            <a:avLst/>
          </a:prstGeom>
          <a:ln w="47625" cap="flat" cmpd="sng">
            <a:solidFill>
              <a:srgbClr val="4D4D4D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11375" name="AutoShape 15"/>
          <p:cNvCxnSpPr>
            <a:stCxn id="911379" idx="5"/>
            <a:endCxn id="911382" idx="1"/>
          </p:cNvCxnSpPr>
          <p:nvPr/>
        </p:nvCxnSpPr>
        <p:spPr>
          <a:xfrm>
            <a:off x="7553325" y="2105025"/>
            <a:ext cx="519113" cy="488950"/>
          </a:xfrm>
          <a:prstGeom prst="straightConnector1">
            <a:avLst/>
          </a:prstGeom>
          <a:ln w="47625" cap="flat" cmpd="sng">
            <a:solidFill>
              <a:srgbClr val="4D4D4D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11376" name="AutoShape 16"/>
          <p:cNvCxnSpPr>
            <a:stCxn id="911378" idx="3"/>
            <a:endCxn id="911379" idx="7"/>
          </p:cNvCxnSpPr>
          <p:nvPr/>
        </p:nvCxnSpPr>
        <p:spPr>
          <a:xfrm flipH="1">
            <a:off x="7553325" y="1384300"/>
            <a:ext cx="519113" cy="488950"/>
          </a:xfrm>
          <a:prstGeom prst="straightConnector1">
            <a:avLst/>
          </a:prstGeom>
          <a:ln w="47625" cap="flat" cmpd="sng">
            <a:solidFill>
              <a:srgbClr val="4D4D4D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911377" name="Oval 17"/>
          <p:cNvSpPr>
            <a:spLocks noChangeArrowheads="1"/>
          </p:cNvSpPr>
          <p:nvPr/>
        </p:nvSpPr>
        <p:spPr bwMode="auto">
          <a:xfrm>
            <a:off x="6588125" y="1123950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11378" name="Oval 18"/>
          <p:cNvSpPr>
            <a:spLocks noChangeArrowheads="1"/>
          </p:cNvSpPr>
          <p:nvPr/>
        </p:nvSpPr>
        <p:spPr bwMode="auto">
          <a:xfrm>
            <a:off x="8029575" y="1123950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11379" name="Oval 19"/>
          <p:cNvSpPr>
            <a:spLocks noChangeArrowheads="1"/>
          </p:cNvSpPr>
          <p:nvPr/>
        </p:nvSpPr>
        <p:spPr bwMode="auto">
          <a:xfrm>
            <a:off x="7308850" y="1844675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C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11380" name="Oval 20"/>
          <p:cNvSpPr>
            <a:spLocks noChangeArrowheads="1"/>
          </p:cNvSpPr>
          <p:nvPr/>
        </p:nvSpPr>
        <p:spPr bwMode="auto">
          <a:xfrm>
            <a:off x="6588125" y="2565400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D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11381" name="Oval 21"/>
          <p:cNvSpPr>
            <a:spLocks noChangeArrowheads="1"/>
          </p:cNvSpPr>
          <p:nvPr/>
        </p:nvSpPr>
        <p:spPr bwMode="auto">
          <a:xfrm>
            <a:off x="7308850" y="3284538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E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11382" name="Oval 22"/>
          <p:cNvSpPr>
            <a:spLocks noChangeArrowheads="1"/>
          </p:cNvSpPr>
          <p:nvPr/>
        </p:nvSpPr>
        <p:spPr bwMode="auto">
          <a:xfrm>
            <a:off x="8029575" y="2565400"/>
            <a:ext cx="287338" cy="288925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113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9113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9113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91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1365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9113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300" fill="hold"/>
                                        <p:tgtEl>
                                          <p:spTgt spid="9113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300" fill="hold"/>
                                        <p:tgtEl>
                                          <p:spTgt spid="9113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91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1371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9113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300" fill="hold"/>
                                        <p:tgtEl>
                                          <p:spTgt spid="9113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300" fill="hold"/>
                                        <p:tgtEl>
                                          <p:spTgt spid="9113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91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137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9113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300" fill="hold"/>
                                        <p:tgtEl>
                                          <p:spTgt spid="9113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300" fill="hold"/>
                                        <p:tgtEl>
                                          <p:spTgt spid="9113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91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1373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9113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300" fill="hold"/>
                                        <p:tgtEl>
                                          <p:spTgt spid="9113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300" fill="hold"/>
                                        <p:tgtEl>
                                          <p:spTgt spid="9113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91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1374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9113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300" fill="hold"/>
                                        <p:tgtEl>
                                          <p:spTgt spid="9113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" dur="300" fill="hold"/>
                                        <p:tgtEl>
                                          <p:spTgt spid="9113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91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137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9113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300" fill="hold"/>
                                        <p:tgtEl>
                                          <p:spTgt spid="9113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" dur="300" fill="hold"/>
                                        <p:tgtEl>
                                          <p:spTgt spid="9113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91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1376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9113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300" fill="hold"/>
                                        <p:tgtEl>
                                          <p:spTgt spid="9113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300" fill="hold"/>
                                        <p:tgtEl>
                                          <p:spTgt spid="9113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300" fill="hold"/>
                                        <p:tgtEl>
                                          <p:spTgt spid="9113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300" fill="hold"/>
                                        <p:tgtEl>
                                          <p:spTgt spid="9113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1" dur="300" fill="hold"/>
                                        <p:tgtEl>
                                          <p:spTgt spid="9113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300" fill="hold"/>
                                        <p:tgtEl>
                                          <p:spTgt spid="9113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1377"/>
                  </p:tgtEl>
                </p:cond>
              </p:nextCondLst>
            </p:seq>
            <p:seq concurrent="1" nextAc="seek">
              <p:cTn id="84" restart="whenNotActive" fill="hold" evtFilter="cancelBubble" nodeType="interactiveSeq">
                <p:stCondLst>
                  <p:cond evt="onClick" delay="0">
                    <p:tgtEl>
                      <p:spTgt spid="9113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" fill="hold">
                      <p:stCondLst>
                        <p:cond delay="0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300" fill="hold"/>
                                        <p:tgtEl>
                                          <p:spTgt spid="9113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9" dur="300" fill="hold"/>
                                        <p:tgtEl>
                                          <p:spTgt spid="9113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300" fill="hold"/>
                                        <p:tgtEl>
                                          <p:spTgt spid="9113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7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300" fill="hold"/>
                                        <p:tgtEl>
                                          <p:spTgt spid="9113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3" dur="300" fill="hold"/>
                                        <p:tgtEl>
                                          <p:spTgt spid="9113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300" fill="hold"/>
                                        <p:tgtEl>
                                          <p:spTgt spid="9113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1378"/>
                  </p:tgtEl>
                </p:cond>
              </p:nextCondLst>
            </p:seq>
            <p:seq concurrent="1" nextAc="seek">
              <p:cTn id="96" restart="whenNotActive" fill="hold" evtFilter="cancelBubble" nodeType="interactiveSeq">
                <p:stCondLst>
                  <p:cond evt="onClick" delay="0">
                    <p:tgtEl>
                      <p:spTgt spid="9113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" fill="hold">
                      <p:stCondLst>
                        <p:cond delay="0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300" fill="hold"/>
                                        <p:tgtEl>
                                          <p:spTgt spid="9113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" dur="300" fill="hold"/>
                                        <p:tgtEl>
                                          <p:spTgt spid="9113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300" fill="hold"/>
                                        <p:tgtEl>
                                          <p:spTgt spid="9113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7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300" fill="hold"/>
                                        <p:tgtEl>
                                          <p:spTgt spid="9113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5" dur="300" fill="hold"/>
                                        <p:tgtEl>
                                          <p:spTgt spid="9113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300" fill="hold"/>
                                        <p:tgtEl>
                                          <p:spTgt spid="9113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1379"/>
                  </p:tgtEl>
                </p:cond>
              </p:nextCondLst>
            </p:seq>
            <p:seq concurrent="1" nextAc="seek">
              <p:cTn id="108" restart="whenNotActive" fill="hold" evtFilter="cancelBubble" nodeType="interactiveSeq">
                <p:stCondLst>
                  <p:cond evt="onClick" delay="0">
                    <p:tgtEl>
                      <p:spTgt spid="9113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" fill="hold">
                      <p:stCondLst>
                        <p:cond delay="0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300" fill="hold"/>
                                        <p:tgtEl>
                                          <p:spTgt spid="9113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3" dur="300" fill="hold"/>
                                        <p:tgtEl>
                                          <p:spTgt spid="9113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300" fill="hold"/>
                                        <p:tgtEl>
                                          <p:spTgt spid="9113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7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300" fill="hold"/>
                                        <p:tgtEl>
                                          <p:spTgt spid="9113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7" dur="300" fill="hold"/>
                                        <p:tgtEl>
                                          <p:spTgt spid="9113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" dur="300" fill="hold"/>
                                        <p:tgtEl>
                                          <p:spTgt spid="9113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1380"/>
                  </p:tgtEl>
                </p:cond>
              </p:nextCondLst>
            </p:seq>
            <p:seq concurrent="1" nextAc="seek">
              <p:cTn id="120" restart="whenNotActive" fill="hold" evtFilter="cancelBubble" nodeType="interactiveSeq">
                <p:stCondLst>
                  <p:cond evt="onClick" delay="0">
                    <p:tgtEl>
                      <p:spTgt spid="9113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1" fill="hold">
                      <p:stCondLst>
                        <p:cond delay="0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300" fill="hold"/>
                                        <p:tgtEl>
                                          <p:spTgt spid="9113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5" dur="300" fill="hold"/>
                                        <p:tgtEl>
                                          <p:spTgt spid="9113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300" fill="hold"/>
                                        <p:tgtEl>
                                          <p:spTgt spid="9113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7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300" fill="hold"/>
                                        <p:tgtEl>
                                          <p:spTgt spid="9113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9" dur="300" fill="hold"/>
                                        <p:tgtEl>
                                          <p:spTgt spid="9113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300" fill="hold"/>
                                        <p:tgtEl>
                                          <p:spTgt spid="9113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1381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9113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300" fill="hold"/>
                                        <p:tgtEl>
                                          <p:spTgt spid="9113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7" dur="300" fill="hold"/>
                                        <p:tgtEl>
                                          <p:spTgt spid="9113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300" fill="hold"/>
                                        <p:tgtEl>
                                          <p:spTgt spid="9113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7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300" fill="hold"/>
                                        <p:tgtEl>
                                          <p:spTgt spid="9113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1" dur="300" fill="hold"/>
                                        <p:tgtEl>
                                          <p:spTgt spid="9113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" dur="300" fill="hold"/>
                                        <p:tgtEl>
                                          <p:spTgt spid="9113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1382"/>
                  </p:tgtEl>
                </p:cond>
              </p:nextCondLst>
            </p:seq>
          </p:childTnLst>
        </p:cTn>
      </p:par>
    </p:tnLst>
    <p:bldLst>
      <p:bldP spid="911377" grpId="0" bldLvl="0" animBg="1"/>
      <p:bldP spid="911377" grpId="1" bldLvl="0" animBg="1"/>
      <p:bldP spid="911377" grpId="2" bldLvl="0" animBg="1"/>
      <p:bldP spid="911378" grpId="0" bldLvl="0" animBg="1"/>
      <p:bldP spid="911378" grpId="1" bldLvl="0" animBg="1"/>
      <p:bldP spid="911378" grpId="2" bldLvl="0" animBg="1"/>
      <p:bldP spid="911379" grpId="0" bldLvl="0" animBg="1"/>
      <p:bldP spid="911379" grpId="1" bldLvl="0" animBg="1"/>
      <p:bldP spid="911379" grpId="2" bldLvl="0" animBg="1"/>
      <p:bldP spid="911380" grpId="0" bldLvl="0" animBg="1"/>
      <p:bldP spid="911380" grpId="1" bldLvl="0" animBg="1"/>
      <p:bldP spid="911380" grpId="2" bldLvl="0" animBg="1"/>
      <p:bldP spid="911381" grpId="0" bldLvl="0" animBg="1"/>
      <p:bldP spid="911381" grpId="1" bldLvl="0" animBg="1"/>
      <p:bldP spid="911381" grpId="2" bldLvl="0" animBg="1"/>
      <p:bldP spid="911382" grpId="0" bldLvl="0" animBg="1"/>
      <p:bldP spid="911382" grpId="1" bldLvl="0" animBg="1"/>
      <p:bldP spid="911382" grpId="2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0754" name="AutoShap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0">
            <a:normAutofit/>
          </a:bodyPr>
          <a:lstStyle/>
          <a:p>
            <a:pPr lvl="0" algn="l"/>
            <a:r>
              <a:rPr lang="zh-CN" altLang="en-US" smtClean="0">
                <a:sym typeface="+mn-ea"/>
              </a:rPr>
              <a:t>根顶点</a:t>
            </a:r>
            <a:endParaRPr lang="zh-CN" altLang="en-US" smtClean="0">
              <a:sym typeface="+mn-ea"/>
            </a:endParaRPr>
          </a:p>
        </p:txBody>
      </p:sp>
      <p:sp>
        <p:nvSpPr>
          <p:cNvPr id="97075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44000" tIns="72000" rIns="0" bIns="72000" numCol="1" anchor="t" anchorCtr="0" compatLnSpc="1"/>
          <a:lstStyle/>
          <a:p>
            <a:pPr marR="0" lvl="0" algn="l" defTabSz="193675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2423795" algn="l"/>
                <a:tab pos="2873375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根顶点是关节点 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iff  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树根至少有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棵子树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2423795" algn="l"/>
                <a:tab pos="2873375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DFS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树中，不难检查从根顶点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发出的树边数目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2423795" algn="l"/>
                <a:tab pos="2873375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那么，一般的内部顶点呢？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70853" name="AutoShape 101"/>
          <p:cNvCxnSpPr>
            <a:stCxn id="970862" idx="7"/>
            <a:endCxn id="970854" idx="5"/>
          </p:cNvCxnSpPr>
          <p:nvPr/>
        </p:nvCxnSpPr>
        <p:spPr>
          <a:xfrm flipH="1" flipV="1">
            <a:off x="4672013" y="3471863"/>
            <a:ext cx="1960562" cy="48895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triangle" w="med" len="sm"/>
            <a:tailEnd type="none" w="med" len="med"/>
          </a:ln>
        </p:spPr>
      </p:cxnSp>
      <p:sp>
        <p:nvSpPr>
          <p:cNvPr id="970854" name="Oval 102"/>
          <p:cNvSpPr>
            <a:spLocks noChangeArrowheads="1"/>
          </p:cNvSpPr>
          <p:nvPr/>
        </p:nvSpPr>
        <p:spPr bwMode="auto">
          <a:xfrm>
            <a:off x="4427538" y="3213100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72000" rIns="0" bIns="72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0855" name="AutoShape 103"/>
          <p:cNvSpPr>
            <a:spLocks noChangeArrowheads="1"/>
          </p:cNvSpPr>
          <p:nvPr/>
        </p:nvSpPr>
        <p:spPr bwMode="auto">
          <a:xfrm rot="16200000">
            <a:off x="1549400" y="4294188"/>
            <a:ext cx="1727200" cy="1295400"/>
          </a:xfrm>
          <a:prstGeom prst="flowChartDelay">
            <a:avLst/>
          </a:prstGeom>
          <a:solidFill>
            <a:srgbClr val="EAEAEA"/>
          </a:solidFill>
          <a:ln w="15875" algn="ctr">
            <a:solidFill>
              <a:srgbClr val="808080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36000" tIns="36000" rIns="36000" bIns="36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rgbClr val="1C0808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70856" name="Oval 104"/>
          <p:cNvSpPr>
            <a:spLocks noChangeArrowheads="1"/>
          </p:cNvSpPr>
          <p:nvPr/>
        </p:nvSpPr>
        <p:spPr bwMode="auto">
          <a:xfrm flipH="1">
            <a:off x="2268538" y="501491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72000" rIns="0" bIns="72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70857" name="Oval 105"/>
          <p:cNvSpPr>
            <a:spLocks noChangeArrowheads="1"/>
          </p:cNvSpPr>
          <p:nvPr/>
        </p:nvSpPr>
        <p:spPr bwMode="auto">
          <a:xfrm flipH="1">
            <a:off x="2270125" y="393382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72000" rIns="0" bIns="72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70858" name="AutoShape 106"/>
          <p:cNvCxnSpPr>
            <a:stCxn id="970856" idx="0"/>
            <a:endCxn id="970857" idx="4"/>
          </p:cNvCxnSpPr>
          <p:nvPr/>
        </p:nvCxnSpPr>
        <p:spPr>
          <a:xfrm rot="16200000">
            <a:off x="2032000" y="4618038"/>
            <a:ext cx="763588" cy="1587"/>
          </a:xfrm>
          <a:prstGeom prst="curvedConnector3">
            <a:avLst>
              <a:gd name="adj1" fmla="val 49898"/>
            </a:avLst>
          </a:prstGeom>
          <a:ln w="57150" cap="flat" cmpd="sng">
            <a:solidFill>
              <a:srgbClr val="333333"/>
            </a:solidFill>
            <a:prstDash val="solid"/>
            <a:headEnd type="triangle" w="med" len="sm"/>
            <a:tailEnd type="none" w="med" len="med"/>
          </a:ln>
        </p:spPr>
      </p:cxnSp>
      <p:cxnSp>
        <p:nvCxnSpPr>
          <p:cNvPr id="6154" name="AutoShape 107"/>
          <p:cNvCxnSpPr>
            <a:stCxn id="970854" idx="4"/>
            <a:endCxn id="970856" idx="2"/>
          </p:cNvCxnSpPr>
          <p:nvPr/>
        </p:nvCxnSpPr>
        <p:spPr>
          <a:xfrm rot="5400000">
            <a:off x="2749550" y="3336925"/>
            <a:ext cx="1644650" cy="2000250"/>
          </a:xfrm>
          <a:prstGeom prst="curvedConnector2">
            <a:avLst/>
          </a:prstGeom>
          <a:ln w="28575" cap="flat" cmpd="sng">
            <a:solidFill>
              <a:srgbClr val="333333"/>
            </a:solidFill>
            <a:prstDash val="dash"/>
            <a:headEnd type="triangle" w="med" len="sm"/>
            <a:tailEnd type="none" w="med" len="med"/>
          </a:ln>
        </p:spPr>
      </p:cxnSp>
      <p:sp>
        <p:nvSpPr>
          <p:cNvPr id="970860" name="AutoShape 108"/>
          <p:cNvSpPr>
            <a:spLocks noChangeArrowheads="1"/>
          </p:cNvSpPr>
          <p:nvPr/>
        </p:nvSpPr>
        <p:spPr bwMode="auto">
          <a:xfrm rot="16200000">
            <a:off x="5868988" y="4294188"/>
            <a:ext cx="1727200" cy="1295400"/>
          </a:xfrm>
          <a:prstGeom prst="flowChartDelay">
            <a:avLst/>
          </a:prstGeom>
          <a:solidFill>
            <a:srgbClr val="EAEAEA"/>
          </a:solidFill>
          <a:ln w="15875" algn="ctr">
            <a:solidFill>
              <a:srgbClr val="808080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36000" tIns="36000" rIns="36000" bIns="36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rgbClr val="1C0808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70861" name="Oval 109"/>
          <p:cNvSpPr>
            <a:spLocks noChangeArrowheads="1"/>
          </p:cNvSpPr>
          <p:nvPr/>
        </p:nvSpPr>
        <p:spPr bwMode="auto">
          <a:xfrm flipH="1">
            <a:off x="6588125" y="5014913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72000" rIns="0" bIns="72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70862" name="Oval 110"/>
          <p:cNvSpPr>
            <a:spLocks noChangeArrowheads="1"/>
          </p:cNvSpPr>
          <p:nvPr/>
        </p:nvSpPr>
        <p:spPr bwMode="auto">
          <a:xfrm flipH="1">
            <a:off x="6589713" y="3933825"/>
            <a:ext cx="287338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72000" rIns="0" bIns="72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70863" name="AutoShape 111"/>
          <p:cNvCxnSpPr>
            <a:stCxn id="970861" idx="0"/>
            <a:endCxn id="970862" idx="4"/>
          </p:cNvCxnSpPr>
          <p:nvPr/>
        </p:nvCxnSpPr>
        <p:spPr>
          <a:xfrm rot="16200000">
            <a:off x="6351588" y="4618038"/>
            <a:ext cx="763587" cy="1587"/>
          </a:xfrm>
          <a:prstGeom prst="curvedConnector3">
            <a:avLst>
              <a:gd name="adj1" fmla="val 49898"/>
            </a:avLst>
          </a:prstGeom>
          <a:ln w="57150" cap="flat" cmpd="sng">
            <a:solidFill>
              <a:srgbClr val="333333"/>
            </a:solidFill>
            <a:prstDash val="solid"/>
            <a:headEnd type="triangle" w="med" len="sm"/>
            <a:tailEnd type="none" w="med" len="med"/>
          </a:ln>
        </p:spPr>
      </p:cxnSp>
      <p:cxnSp>
        <p:nvCxnSpPr>
          <p:cNvPr id="970864" name="AutoShape 112"/>
          <p:cNvCxnSpPr>
            <a:stCxn id="970857" idx="1"/>
            <a:endCxn id="970854" idx="3"/>
          </p:cNvCxnSpPr>
          <p:nvPr/>
        </p:nvCxnSpPr>
        <p:spPr>
          <a:xfrm flipV="1">
            <a:off x="2516188" y="3471863"/>
            <a:ext cx="1954212" cy="48895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triangle" w="med" len="sm"/>
            <a:tailEnd type="none" w="med" len="med"/>
          </a:ln>
        </p:spPr>
      </p:cxnSp>
      <p:cxnSp>
        <p:nvCxnSpPr>
          <p:cNvPr id="970865" name="AutoShape 113"/>
          <p:cNvCxnSpPr>
            <a:stCxn id="970856" idx="3"/>
            <a:endCxn id="970861" idx="5"/>
          </p:cNvCxnSpPr>
          <p:nvPr/>
        </p:nvCxnSpPr>
        <p:spPr>
          <a:xfrm rot="16200000" flipH="1">
            <a:off x="4572000" y="3217863"/>
            <a:ext cx="1588" cy="4116387"/>
          </a:xfrm>
          <a:prstGeom prst="curvedConnector3">
            <a:avLst>
              <a:gd name="adj1" fmla="val 16200000"/>
            </a:avLst>
          </a:prstGeom>
          <a:ln w="28575" cap="flat" cmpd="sng">
            <a:solidFill>
              <a:srgbClr val="333333"/>
            </a:solidFill>
            <a:prstDash val="dash"/>
            <a:headEnd type="triangle" w="med" len="med"/>
            <a:tailEnd type="triangle" w="med" len="med"/>
          </a:ln>
        </p:spPr>
      </p:cxnSp>
      <p:sp useBgFill="1">
        <p:nvSpPr>
          <p:cNvPr id="970866" name="Oval 114"/>
          <p:cNvSpPr/>
          <p:nvPr/>
        </p:nvSpPr>
        <p:spPr>
          <a:xfrm>
            <a:off x="4427538" y="5373688"/>
            <a:ext cx="287337" cy="287337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2800" b="1" dirty="0">
                <a:latin typeface="Consolas" panose="020B0609020204030204" pitchFamily="49" charset="0"/>
                <a:ea typeface="宋体" panose="02010600030101010101" pitchFamily="2" charset="-122"/>
              </a:rPr>
              <a:t>X</a:t>
            </a:r>
            <a:endParaRPr lang="en-US" altLang="zh-CN" sz="2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970867" name="AutoShape 115"/>
          <p:cNvCxnSpPr>
            <a:stCxn id="970854" idx="0"/>
          </p:cNvCxnSpPr>
          <p:nvPr/>
        </p:nvCxnSpPr>
        <p:spPr>
          <a:xfrm flipV="1">
            <a:off x="4572000" y="2782888"/>
            <a:ext cx="1588" cy="41592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triangle" w="med" len="sm"/>
            <a:tailEnd type="none" w="med" len="med"/>
          </a:ln>
        </p:spPr>
      </p:cxnSp>
      <p:cxnSp>
        <p:nvCxnSpPr>
          <p:cNvPr id="6163" name="AutoShape 116"/>
          <p:cNvCxnSpPr>
            <a:stCxn id="970854" idx="4"/>
            <a:endCxn id="970861" idx="6"/>
          </p:cNvCxnSpPr>
          <p:nvPr/>
        </p:nvCxnSpPr>
        <p:spPr>
          <a:xfrm rot="16200000" flipH="1">
            <a:off x="4751388" y="3335338"/>
            <a:ext cx="1644650" cy="2003425"/>
          </a:xfrm>
          <a:prstGeom prst="curvedConnector2">
            <a:avLst/>
          </a:prstGeom>
          <a:ln w="28575" cap="flat" cmpd="sng">
            <a:solidFill>
              <a:srgbClr val="333333"/>
            </a:solidFill>
            <a:prstDash val="dash"/>
            <a:headEnd type="triangle" w="med" len="sm"/>
            <a:tailEnd type="none" w="med" len="med"/>
          </a:ln>
        </p:spPr>
      </p:cxnSp>
      <p:cxnSp>
        <p:nvCxnSpPr>
          <p:cNvPr id="970869" name="AutoShape 117"/>
          <p:cNvCxnSpPr>
            <a:stCxn id="970862" idx="3"/>
            <a:endCxn id="970861" idx="2"/>
          </p:cNvCxnSpPr>
          <p:nvPr/>
        </p:nvCxnSpPr>
        <p:spPr>
          <a:xfrm rot="16200000" flipH="1">
            <a:off x="6380163" y="4648200"/>
            <a:ext cx="965200" cy="55563"/>
          </a:xfrm>
          <a:prstGeom prst="curvedConnector4">
            <a:avLst>
              <a:gd name="adj1" fmla="val 43917"/>
              <a:gd name="adj2" fmla="val 480000"/>
            </a:avLst>
          </a:prstGeom>
          <a:ln w="28575" cap="flat" cmpd="sng">
            <a:solidFill>
              <a:srgbClr val="333333"/>
            </a:solidFill>
            <a:prstDash val="dash"/>
            <a:headEnd type="triangle" w="med" len="sm"/>
            <a:tailEnd type="none" w="med" len="med"/>
          </a:ln>
        </p:spPr>
      </p:cxnSp>
      <p:cxnSp>
        <p:nvCxnSpPr>
          <p:cNvPr id="970870" name="AutoShape 118"/>
          <p:cNvCxnSpPr>
            <a:stCxn id="970857" idx="5"/>
            <a:endCxn id="970856" idx="6"/>
          </p:cNvCxnSpPr>
          <p:nvPr/>
        </p:nvCxnSpPr>
        <p:spPr>
          <a:xfrm rot="5400000">
            <a:off x="1801813" y="4648200"/>
            <a:ext cx="965200" cy="57150"/>
          </a:xfrm>
          <a:prstGeom prst="curvedConnector4">
            <a:avLst>
              <a:gd name="adj1" fmla="val 43917"/>
              <a:gd name="adj2" fmla="val 477778"/>
            </a:avLst>
          </a:prstGeom>
          <a:ln w="28575" cap="flat" cmpd="sng">
            <a:solidFill>
              <a:srgbClr val="333333"/>
            </a:solidFill>
            <a:prstDash val="dash"/>
            <a:headEnd type="triangle" w="med" len="sm"/>
            <a:tailEnd type="none" w="med" len="med"/>
          </a:ln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708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9708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9708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9708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300" fill="hold"/>
                                        <p:tgtEl>
                                          <p:spTgt spid="9708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300" fill="hold"/>
                                        <p:tgtEl>
                                          <p:spTgt spid="9708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300" fill="hold"/>
                                        <p:tgtEl>
                                          <p:spTgt spid="9708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0857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708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300" fill="hold"/>
                                        <p:tgtEl>
                                          <p:spTgt spid="9708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300" fill="hold"/>
                                        <p:tgtEl>
                                          <p:spTgt spid="9708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085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9708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300" fill="hold"/>
                                        <p:tgtEl>
                                          <p:spTgt spid="9708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300" fill="hold"/>
                                        <p:tgtEl>
                                          <p:spTgt spid="9708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27" dur="300" fill="hold"/>
                                        <p:tgtEl>
                                          <p:spTgt spid="9708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300" fill="hold"/>
                                        <p:tgtEl>
                                          <p:spTgt spid="9708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300" fill="hold"/>
                                        <p:tgtEl>
                                          <p:spTgt spid="9708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300" fill="hold"/>
                                        <p:tgtEl>
                                          <p:spTgt spid="9708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0854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9708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300" fill="hold"/>
                                        <p:tgtEl>
                                          <p:spTgt spid="9708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7" dur="300" fill="hold"/>
                                        <p:tgtEl>
                                          <p:spTgt spid="9708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300" fill="hold"/>
                                        <p:tgtEl>
                                          <p:spTgt spid="9708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300" fill="hold"/>
                                        <p:tgtEl>
                                          <p:spTgt spid="9708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300" fill="hold"/>
                                        <p:tgtEl>
                                          <p:spTgt spid="9708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300" fill="hold"/>
                                        <p:tgtEl>
                                          <p:spTgt spid="9708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0856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9708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300" fill="hold"/>
                                        <p:tgtEl>
                                          <p:spTgt spid="9708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49" dur="300" fill="hold"/>
                                        <p:tgtEl>
                                          <p:spTgt spid="9708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300" fill="hold"/>
                                        <p:tgtEl>
                                          <p:spTgt spid="9708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300" fill="hold"/>
                                        <p:tgtEl>
                                          <p:spTgt spid="9708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" dur="300" fill="hold"/>
                                        <p:tgtEl>
                                          <p:spTgt spid="9708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300" fill="hold"/>
                                        <p:tgtEl>
                                          <p:spTgt spid="9708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0855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9708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300" fill="hold"/>
                                        <p:tgtEl>
                                          <p:spTgt spid="9708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300" fill="hold"/>
                                        <p:tgtEl>
                                          <p:spTgt spid="9708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0858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61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3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" dur="3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9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54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9708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300" fill="hold"/>
                                        <p:tgtEl>
                                          <p:spTgt spid="9708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7" dur="300" fill="hold"/>
                                        <p:tgtEl>
                                          <p:spTgt spid="9708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300" fill="hold"/>
                                        <p:tgtEl>
                                          <p:spTgt spid="9708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300" fill="hold"/>
                                        <p:tgtEl>
                                          <p:spTgt spid="9708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300" fill="hold"/>
                                        <p:tgtEl>
                                          <p:spTgt spid="9708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3" dur="300" fill="hold"/>
                                        <p:tgtEl>
                                          <p:spTgt spid="9708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0862"/>
                  </p:tgtEl>
                </p:cond>
              </p:nextCondLst>
            </p:seq>
            <p:seq concurrent="1" nextAc="seek">
              <p:cTn id="84" restart="whenNotActive" fill="hold" evtFilter="cancelBubble" nodeType="interactiveSeq">
                <p:stCondLst>
                  <p:cond evt="onClick" delay="0">
                    <p:tgtEl>
                      <p:spTgt spid="9708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" fill="hold">
                      <p:stCondLst>
                        <p:cond delay="0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300" fill="hold"/>
                                        <p:tgtEl>
                                          <p:spTgt spid="9708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9" dur="300" fill="hold"/>
                                        <p:tgtEl>
                                          <p:spTgt spid="9708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300" fill="hold"/>
                                        <p:tgtEl>
                                          <p:spTgt spid="9708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300" fill="hold"/>
                                        <p:tgtEl>
                                          <p:spTgt spid="9708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300" fill="hold"/>
                                        <p:tgtEl>
                                          <p:spTgt spid="9708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5" dur="300" fill="hold"/>
                                        <p:tgtEl>
                                          <p:spTgt spid="9708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0861"/>
                  </p:tgtEl>
                </p:cond>
              </p:nextCondLst>
            </p:seq>
            <p:seq concurrent="1" nextAc="seek">
              <p:cTn id="96" restart="whenNotActive" fill="hold" evtFilter="cancelBubble" nodeType="interactiveSeq">
                <p:stCondLst>
                  <p:cond evt="onClick" delay="0">
                    <p:tgtEl>
                      <p:spTgt spid="9708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" fill="hold">
                      <p:stCondLst>
                        <p:cond delay="0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300" fill="hold"/>
                                        <p:tgtEl>
                                          <p:spTgt spid="9708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01" dur="300" fill="hold"/>
                                        <p:tgtEl>
                                          <p:spTgt spid="9708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300" fill="hold"/>
                                        <p:tgtEl>
                                          <p:spTgt spid="9708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7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300" fill="hold"/>
                                        <p:tgtEl>
                                          <p:spTgt spid="9708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" dur="300" fill="hold"/>
                                        <p:tgtEl>
                                          <p:spTgt spid="9708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300" fill="hold"/>
                                        <p:tgtEl>
                                          <p:spTgt spid="9708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0860"/>
                  </p:tgtEl>
                </p:cond>
              </p:nextCondLst>
            </p:seq>
            <p:seq concurrent="1" nextAc="seek">
              <p:cTn id="108" restart="whenNotActive" fill="hold" evtFilter="cancelBubble" nodeType="interactiveSeq">
                <p:stCondLst>
                  <p:cond evt="onClick" delay="0">
                    <p:tgtEl>
                      <p:spTgt spid="9708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" fill="hold">
                      <p:stCondLst>
                        <p:cond delay="0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300" fill="hold"/>
                                        <p:tgtEl>
                                          <p:spTgt spid="9708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3" dur="300" fill="hold"/>
                                        <p:tgtEl>
                                          <p:spTgt spid="9708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0863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9708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300" fill="hold"/>
                                        <p:tgtEl>
                                          <p:spTgt spid="9708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9" dur="300" fill="hold"/>
                                        <p:tgtEl>
                                          <p:spTgt spid="9708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0864"/>
                  </p:tgtEl>
                </p:cond>
              </p:nextCondLst>
            </p:seq>
            <p:seq concurrent="1" nextAc="seek">
              <p:cTn id="120" restart="whenNotActive" fill="hold" evtFilter="cancelBubble" nodeType="interactiveSeq">
                <p:stCondLst>
                  <p:cond evt="onClick" delay="0">
                    <p:tgtEl>
                      <p:spTgt spid="9708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1" fill="hold">
                      <p:stCondLst>
                        <p:cond delay="0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300" fill="hold"/>
                                        <p:tgtEl>
                                          <p:spTgt spid="9708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300" fill="hold"/>
                                        <p:tgtEl>
                                          <p:spTgt spid="9708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" dur="300" fill="hold"/>
                                        <p:tgtEl>
                                          <p:spTgt spid="9708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900"/>
                                        <p:tgtEl>
                                          <p:spTgt spid="970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0865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9708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300" fill="hold"/>
                                        <p:tgtEl>
                                          <p:spTgt spid="9708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300" fill="hold"/>
                                        <p:tgtEl>
                                          <p:spTgt spid="9708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9" dur="300" fill="hold"/>
                                        <p:tgtEl>
                                          <p:spTgt spid="9708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900"/>
                                        <p:tgtEl>
                                          <p:spTgt spid="970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0866"/>
                  </p:tgtEl>
                </p:cond>
              </p:nextCondLst>
            </p:seq>
            <p:seq concurrent="1" nextAc="seek">
              <p:cTn id="144" restart="whenNotActive" fill="hold" evtFilter="cancelBubble" nodeType="interactiveSeq">
                <p:stCondLst>
                  <p:cond evt="onClick" delay="0">
                    <p:tgtEl>
                      <p:spTgt spid="9708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5" fill="hold">
                      <p:stCondLst>
                        <p:cond delay="0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300" fill="hold"/>
                                        <p:tgtEl>
                                          <p:spTgt spid="9708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9" dur="300" fill="hold"/>
                                        <p:tgtEl>
                                          <p:spTgt spid="9708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0867"/>
                  </p:tgtEl>
                </p:cond>
              </p:nextCondLst>
            </p:seq>
            <p:seq concurrent="1" nextAc="seek">
              <p:cTn id="150" restart="whenNotActive" fill="hold" evtFilter="cancelBubble" nodeType="interactiveSeq">
                <p:stCondLst>
                  <p:cond evt="onClick" delay="0">
                    <p:tgtEl>
                      <p:spTgt spid="61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1" fill="hold">
                      <p:stCondLst>
                        <p:cond delay="0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3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5" dur="3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9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63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9708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300" fill="hold"/>
                                        <p:tgtEl>
                                          <p:spTgt spid="9708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5" dur="300" fill="hold"/>
                                        <p:tgtEl>
                                          <p:spTgt spid="9708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900"/>
                                        <p:tgtEl>
                                          <p:spTgt spid="97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0869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9708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300" fill="hold"/>
                                        <p:tgtEl>
                                          <p:spTgt spid="9708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5" dur="300" fill="hold"/>
                                        <p:tgtEl>
                                          <p:spTgt spid="9708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900"/>
                                        <p:tgtEl>
                                          <p:spTgt spid="97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0870"/>
                  </p:tgtEl>
                </p:cond>
              </p:nextCondLst>
            </p:seq>
          </p:childTnLst>
        </p:cTn>
      </p:par>
    </p:tnLst>
    <p:bldLst>
      <p:bldP spid="970855" grpId="0" bldLvl="0" animBg="1"/>
      <p:bldP spid="970855" grpId="1" bldLvl="0" animBg="1"/>
      <p:bldP spid="970855" grpId="2" bldLvl="0" animBg="1"/>
      <p:bldP spid="970856" grpId="0" bldLvl="0" animBg="1"/>
      <p:bldP spid="970857" grpId="0" bldLvl="0" animBg="1"/>
      <p:bldP spid="970860" grpId="0" bldLvl="0" animBg="1"/>
      <p:bldP spid="970860" grpId="1" bldLvl="0" animBg="1"/>
      <p:bldP spid="970860" grpId="2" bldLvl="0" animBg="1"/>
      <p:bldP spid="970861" grpId="0" bldLvl="0" animBg="1"/>
      <p:bldP spid="970862" grpId="0" bldLvl="0" animBg="1"/>
      <p:bldP spid="970866" grpId="0" animBg="1"/>
      <p:bldP spid="970866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0994" name="AutoShap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0">
            <a:normAutofit/>
          </a:bodyPr>
          <a:lstStyle/>
          <a:p>
            <a:pPr lvl="0" algn="l"/>
            <a:r>
              <a:rPr lang="zh-CN" altLang="en-US" smtClean="0">
                <a:sym typeface="+mn-ea"/>
              </a:rPr>
              <a:t>内顶点</a:t>
            </a:r>
            <a:endParaRPr lang="zh-CN" altLang="en-US" smtClean="0">
              <a:sym typeface="+mn-ea"/>
            </a:endParaRPr>
          </a:p>
        </p:txBody>
      </p:sp>
      <p:sp>
        <p:nvSpPr>
          <p:cNvPr id="98099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44000" tIns="72000" rIns="0" bIns="72000" numCol="1" anchor="t" anchorCtr="0" compatLnSpc="1"/>
          <a:lstStyle/>
          <a:p>
            <a:pPr marR="0" lvl="0" algn="l" defTabSz="193675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内顶点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是关节点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iff C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的某棵极大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真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子树与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真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祖先不属于同一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BCC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的某棵极大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真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子树中，没有顶点（经后向边）联接到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真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祖先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如何判断祖先、后代关系？	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比对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dTime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！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如何记录可联接的最高祖先？	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比对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HCA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！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120CE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81036" name="Oval 44"/>
          <p:cNvSpPr/>
          <p:nvPr/>
        </p:nvSpPr>
        <p:spPr>
          <a:xfrm flipH="1">
            <a:off x="4429125" y="2205038"/>
            <a:ext cx="287338" cy="28892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72000" rIns="0" bIns="72000" anchor="ctr" anchorCtr="1"/>
          <a:p>
            <a:pPr algn="l">
              <a:spcBef>
                <a:spcPct val="0"/>
              </a:spcBef>
              <a:buClrTx/>
            </a:pPr>
            <a:r>
              <a:rPr lang="en-US" altLang="zh-CN" sz="2000" b="1" dirty="0">
                <a:latin typeface="Consolas" panose="020B0609020204030204" pitchFamily="49" charset="0"/>
                <a:ea typeface="楷体_GB2312" pitchFamily="49" charset="-122"/>
                <a:sym typeface="+mn-ea"/>
              </a:rPr>
              <a:t>R</a:t>
            </a:r>
            <a:endParaRPr lang="en-US" altLang="zh-CN" sz="2000" b="1" dirty="0">
              <a:latin typeface="Consolas" panose="020B0609020204030204" pitchFamily="49" charset="0"/>
              <a:ea typeface="楷体_GB2312" pitchFamily="49" charset="-122"/>
            </a:endParaRPr>
          </a:p>
        </p:txBody>
      </p:sp>
      <p:sp>
        <p:nvSpPr>
          <p:cNvPr id="981037" name="Oval 45"/>
          <p:cNvSpPr/>
          <p:nvPr/>
        </p:nvSpPr>
        <p:spPr>
          <a:xfrm flipH="1">
            <a:off x="4429125" y="3070225"/>
            <a:ext cx="287338" cy="28892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72000" rIns="0" bIns="72000" anchor="ctr" anchorCtr="1"/>
          <a:p>
            <a:pPr algn="l">
              <a:spcBef>
                <a:spcPct val="0"/>
              </a:spcBef>
              <a:buClrTx/>
            </a:pPr>
            <a:r>
              <a:rPr lang="en-US" altLang="zh-CN" sz="2000" b="1" dirty="0">
                <a:latin typeface="Consolas" panose="020B0609020204030204" pitchFamily="49" charset="0"/>
                <a:ea typeface="楷体_GB2312" pitchFamily="49" charset="-122"/>
                <a:sym typeface="+mn-ea"/>
              </a:rPr>
              <a:t>A</a:t>
            </a:r>
            <a:endParaRPr lang="en-US" altLang="zh-CN" sz="2000" b="1" dirty="0">
              <a:latin typeface="Consolas" panose="020B0609020204030204" pitchFamily="49" charset="0"/>
              <a:ea typeface="楷体_GB2312" pitchFamily="49" charset="-122"/>
            </a:endParaRPr>
          </a:p>
        </p:txBody>
      </p:sp>
      <p:sp>
        <p:nvSpPr>
          <p:cNvPr id="981038" name="AutoShape 46"/>
          <p:cNvSpPr>
            <a:spLocks noChangeArrowheads="1"/>
          </p:cNvSpPr>
          <p:nvPr/>
        </p:nvSpPr>
        <p:spPr bwMode="auto">
          <a:xfrm>
            <a:off x="971550" y="4003675"/>
            <a:ext cx="7204075" cy="2305050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28575" algn="ctr">
            <a:solidFill>
              <a:srgbClr val="333333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rgbClr val="1C0808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81039" name="Oval 47"/>
          <p:cNvSpPr>
            <a:spLocks noChangeArrowheads="1"/>
          </p:cNvSpPr>
          <p:nvPr/>
        </p:nvSpPr>
        <p:spPr bwMode="auto">
          <a:xfrm>
            <a:off x="4429125" y="3859213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72000" rIns="0" bIns="72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1040" name="AutoShape 48"/>
          <p:cNvSpPr>
            <a:spLocks noChangeArrowheads="1"/>
          </p:cNvSpPr>
          <p:nvPr/>
        </p:nvSpPr>
        <p:spPr bwMode="auto">
          <a:xfrm flipH="1">
            <a:off x="1619250" y="4506913"/>
            <a:ext cx="2662238" cy="1728788"/>
          </a:xfrm>
          <a:prstGeom prst="rtTriangle">
            <a:avLst/>
          </a:prstGeom>
          <a:solidFill>
            <a:srgbClr val="333333"/>
          </a:solidFill>
          <a:ln w="28575" algn="ctr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maximal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proper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subtree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81041" name="Oval 49"/>
          <p:cNvSpPr/>
          <p:nvPr/>
        </p:nvSpPr>
        <p:spPr>
          <a:xfrm flipH="1">
            <a:off x="4141788" y="4364038"/>
            <a:ext cx="287337" cy="28892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72000" rIns="0" bIns="72000" anchor="ctr" anchorCtr="1"/>
          <a:p>
            <a:pPr algn="l">
              <a:spcBef>
                <a:spcPct val="0"/>
              </a:spcBef>
              <a:buClrTx/>
            </a:pPr>
            <a:r>
              <a:rPr lang="en-US" altLang="zh-CN" sz="2000" b="1" dirty="0">
                <a:latin typeface="Consolas" panose="020B0609020204030204" pitchFamily="49" charset="0"/>
                <a:ea typeface="楷体_GB2312" pitchFamily="49" charset="-122"/>
                <a:sym typeface="+mn-ea"/>
              </a:rPr>
              <a:t>D</a:t>
            </a:r>
            <a:endParaRPr lang="en-US" altLang="zh-CN" sz="2000" b="1" dirty="0">
              <a:latin typeface="Consolas" panose="020B0609020204030204" pitchFamily="49" charset="0"/>
              <a:ea typeface="楷体_GB2312" pitchFamily="49" charset="-122"/>
            </a:endParaRPr>
          </a:p>
        </p:txBody>
      </p:sp>
      <p:sp>
        <p:nvSpPr>
          <p:cNvPr id="981042" name="Oval 50"/>
          <p:cNvSpPr/>
          <p:nvPr/>
        </p:nvSpPr>
        <p:spPr>
          <a:xfrm flipH="1">
            <a:off x="2555875" y="5803900"/>
            <a:ext cx="287338" cy="288925"/>
          </a:xfrm>
          <a:prstGeom prst="ellipse">
            <a:avLst/>
          </a:prstGeom>
          <a:solidFill>
            <a:srgbClr val="808080"/>
          </a:solidFill>
          <a:ln w="28575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72000" rIns="0" bIns="72000" anchor="ctr" anchorCtr="1"/>
          <a:p>
            <a:pPr>
              <a:spcBef>
                <a:spcPct val="0"/>
              </a:spcBef>
              <a:buClrTx/>
            </a:pPr>
            <a:endParaRPr lang="en-US" altLang="zh-CN" sz="2000" b="1" dirty="0">
              <a:latin typeface="Consolas" panose="020B0609020204030204" pitchFamily="49" charset="0"/>
              <a:ea typeface="楷体_GB2312" pitchFamily="49" charset="-122"/>
            </a:endParaRPr>
          </a:p>
        </p:txBody>
      </p:sp>
      <p:sp>
        <p:nvSpPr>
          <p:cNvPr id="981043" name="AutoShape 51"/>
          <p:cNvSpPr>
            <a:spLocks noChangeArrowheads="1"/>
          </p:cNvSpPr>
          <p:nvPr/>
        </p:nvSpPr>
        <p:spPr bwMode="auto">
          <a:xfrm>
            <a:off x="4862513" y="4506913"/>
            <a:ext cx="2662238" cy="1728788"/>
          </a:xfrm>
          <a:prstGeom prst="rtTriangle">
            <a:avLst/>
          </a:prstGeom>
          <a:solidFill>
            <a:srgbClr val="333333"/>
          </a:solidFill>
          <a:ln w="28575" algn="ctr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maximal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proper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subtree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81044" name="Oval 52"/>
          <p:cNvSpPr/>
          <p:nvPr/>
        </p:nvSpPr>
        <p:spPr>
          <a:xfrm flipH="1">
            <a:off x="4718050" y="4364038"/>
            <a:ext cx="287338" cy="28892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72000" rIns="0" bIns="72000" anchor="ctr" anchorCtr="1"/>
          <a:p>
            <a:pPr algn="l">
              <a:spcBef>
                <a:spcPct val="0"/>
              </a:spcBef>
              <a:buClrTx/>
            </a:pPr>
            <a:r>
              <a:rPr lang="en-US" altLang="zh-CN" sz="2000" b="1" dirty="0">
                <a:latin typeface="Consolas" panose="020B0609020204030204" pitchFamily="49" charset="0"/>
                <a:ea typeface="楷体_GB2312" pitchFamily="49" charset="-122"/>
                <a:sym typeface="+mn-ea"/>
              </a:rPr>
              <a:t>E</a:t>
            </a:r>
            <a:endParaRPr lang="en-US" altLang="zh-CN" sz="2000" b="1" dirty="0">
              <a:latin typeface="Consolas" panose="020B0609020204030204" pitchFamily="49" charset="0"/>
              <a:ea typeface="楷体_GB2312" pitchFamily="49" charset="-122"/>
            </a:endParaRPr>
          </a:p>
        </p:txBody>
      </p:sp>
      <p:sp>
        <p:nvSpPr>
          <p:cNvPr id="981045" name="Oval 53"/>
          <p:cNvSpPr/>
          <p:nvPr/>
        </p:nvSpPr>
        <p:spPr>
          <a:xfrm flipH="1">
            <a:off x="6300788" y="5803900"/>
            <a:ext cx="287337" cy="288925"/>
          </a:xfrm>
          <a:prstGeom prst="ellipse">
            <a:avLst/>
          </a:prstGeom>
          <a:solidFill>
            <a:srgbClr val="808080"/>
          </a:solidFill>
          <a:ln w="28575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72000" rIns="0" bIns="72000" anchor="ctr" anchorCtr="1"/>
          <a:p>
            <a:pPr>
              <a:spcBef>
                <a:spcPct val="0"/>
              </a:spcBef>
              <a:buClrTx/>
            </a:pPr>
            <a:endParaRPr lang="en-US" altLang="zh-CN" sz="2000" b="1" dirty="0">
              <a:latin typeface="Consolas" panose="020B0609020204030204" pitchFamily="49" charset="0"/>
              <a:ea typeface="楷体_GB2312" pitchFamily="49" charset="-122"/>
            </a:endParaRPr>
          </a:p>
        </p:txBody>
      </p:sp>
      <p:cxnSp>
        <p:nvCxnSpPr>
          <p:cNvPr id="981046" name="AutoShape 54"/>
          <p:cNvCxnSpPr>
            <a:stCxn id="981037" idx="2"/>
            <a:endCxn id="981045" idx="2"/>
          </p:cNvCxnSpPr>
          <p:nvPr/>
        </p:nvCxnSpPr>
        <p:spPr>
          <a:xfrm>
            <a:off x="4732338" y="3214688"/>
            <a:ext cx="1871662" cy="2733675"/>
          </a:xfrm>
          <a:prstGeom prst="curvedConnector3">
            <a:avLst>
              <a:gd name="adj1" fmla="val 111282"/>
            </a:avLst>
          </a:prstGeom>
          <a:ln w="28575" cap="flat" cmpd="sng">
            <a:solidFill>
              <a:srgbClr val="969696"/>
            </a:solidFill>
            <a:prstDash val="dash"/>
            <a:headEnd type="triangle" w="med" len="med"/>
            <a:tailEnd type="none" w="med" len="med"/>
          </a:ln>
        </p:spPr>
      </p:cxnSp>
      <p:cxnSp>
        <p:nvCxnSpPr>
          <p:cNvPr id="981047" name="AutoShape 55"/>
          <p:cNvCxnSpPr>
            <a:stCxn id="981042" idx="6"/>
            <a:endCxn id="981037" idx="6"/>
          </p:cNvCxnSpPr>
          <p:nvPr/>
        </p:nvCxnSpPr>
        <p:spPr>
          <a:xfrm rot="10800000" flipH="1">
            <a:off x="2543175" y="3214688"/>
            <a:ext cx="1873250" cy="2733675"/>
          </a:xfrm>
          <a:prstGeom prst="curvedConnector3">
            <a:avLst>
              <a:gd name="adj1" fmla="val -11523"/>
            </a:avLst>
          </a:prstGeom>
          <a:ln w="28575" cap="flat" cmpd="sng">
            <a:solidFill>
              <a:srgbClr val="969696"/>
            </a:solidFill>
            <a:prstDash val="dash"/>
            <a:headEnd type="none" w="med" len="med"/>
            <a:tailEnd type="triangle" w="med" len="med"/>
          </a:ln>
        </p:spPr>
      </p:cxnSp>
      <p:sp useBgFill="1">
        <p:nvSpPr>
          <p:cNvPr id="981048" name="Oval 56"/>
          <p:cNvSpPr/>
          <p:nvPr/>
        </p:nvSpPr>
        <p:spPr>
          <a:xfrm>
            <a:off x="2411413" y="3860800"/>
            <a:ext cx="287337" cy="287338"/>
          </a:xfrm>
          <a:prstGeom prst="ellipse">
            <a:avLst/>
          </a:prstGeom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2800" b="1" dirty="0">
                <a:latin typeface="Consolas" panose="020B0609020204030204" pitchFamily="49" charset="0"/>
                <a:ea typeface="宋体" panose="02010600030101010101" pitchFamily="2" charset="-122"/>
              </a:rPr>
              <a:t>X</a:t>
            </a:r>
            <a:endParaRPr lang="en-US" altLang="zh-CN" sz="28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7185" name="AutoShape 57"/>
          <p:cNvCxnSpPr>
            <a:stCxn id="981039" idx="2"/>
            <a:endCxn id="981042" idx="7"/>
          </p:cNvCxnSpPr>
          <p:nvPr/>
        </p:nvCxnSpPr>
        <p:spPr>
          <a:xfrm rot="10800000" flipV="1">
            <a:off x="2598738" y="4003675"/>
            <a:ext cx="1816100" cy="1827213"/>
          </a:xfrm>
          <a:prstGeom prst="curvedConnector2">
            <a:avLst/>
          </a:prstGeom>
          <a:ln w="28575" cap="flat" cmpd="sng">
            <a:solidFill>
              <a:srgbClr val="969696"/>
            </a:solidFill>
            <a:prstDash val="dash"/>
            <a:headEnd type="triangle" w="med" len="med"/>
            <a:tailEnd type="none" w="med" len="med"/>
          </a:ln>
        </p:spPr>
      </p:cxnSp>
      <p:cxnSp>
        <p:nvCxnSpPr>
          <p:cNvPr id="7186" name="AutoShape 58"/>
          <p:cNvCxnSpPr>
            <a:stCxn id="981041" idx="6"/>
            <a:endCxn id="981042" idx="0"/>
          </p:cNvCxnSpPr>
          <p:nvPr/>
        </p:nvCxnSpPr>
        <p:spPr>
          <a:xfrm rot="10800000" flipV="1">
            <a:off x="2700338" y="4508500"/>
            <a:ext cx="1428750" cy="1281113"/>
          </a:xfrm>
          <a:prstGeom prst="curvedConnector2">
            <a:avLst/>
          </a:prstGeom>
          <a:ln w="28575" cap="flat" cmpd="sng">
            <a:solidFill>
              <a:srgbClr val="969696"/>
            </a:solidFill>
            <a:prstDash val="dash"/>
            <a:headEnd type="triangle" w="med" len="med"/>
            <a:tailEnd type="none" w="med" len="med"/>
          </a:ln>
        </p:spPr>
      </p:cxnSp>
      <p:cxnSp>
        <p:nvCxnSpPr>
          <p:cNvPr id="981051" name="AutoShape 59"/>
          <p:cNvCxnSpPr>
            <a:stCxn id="981037" idx="7"/>
            <a:endCxn id="981036" idx="3"/>
          </p:cNvCxnSpPr>
          <p:nvPr/>
        </p:nvCxnSpPr>
        <p:spPr>
          <a:xfrm rot="16200000">
            <a:off x="4257675" y="2679700"/>
            <a:ext cx="631825" cy="203200"/>
          </a:xfrm>
          <a:prstGeom prst="curvedConnector3">
            <a:avLst>
              <a:gd name="adj1" fmla="val 49750"/>
            </a:avLst>
          </a:prstGeom>
          <a:ln w="57150" cap="flat" cmpd="sng">
            <a:solidFill>
              <a:srgbClr val="333333"/>
            </a:solidFill>
            <a:prstDash val="solid"/>
            <a:headEnd type="triangle" w="med" len="sm"/>
            <a:tailEnd type="none" w="med" len="med"/>
          </a:ln>
        </p:spPr>
      </p:cxnSp>
      <p:cxnSp>
        <p:nvCxnSpPr>
          <p:cNvPr id="981052" name="AutoShape 60"/>
          <p:cNvCxnSpPr>
            <a:stCxn id="981039" idx="1"/>
            <a:endCxn id="981037" idx="3"/>
          </p:cNvCxnSpPr>
          <p:nvPr/>
        </p:nvCxnSpPr>
        <p:spPr>
          <a:xfrm rot="16200000">
            <a:off x="4294188" y="3506788"/>
            <a:ext cx="557212" cy="203200"/>
          </a:xfrm>
          <a:prstGeom prst="curvedConnector3">
            <a:avLst>
              <a:gd name="adj1" fmla="val 49856"/>
            </a:avLst>
          </a:prstGeom>
          <a:ln w="57150" cap="flat" cmpd="sng">
            <a:solidFill>
              <a:srgbClr val="333333"/>
            </a:solidFill>
            <a:prstDash val="solid"/>
            <a:headEnd type="triangle" w="med" len="sm"/>
            <a:tailEnd type="none" w="med" len="med"/>
          </a:ln>
        </p:spPr>
      </p:cxnSp>
      <p:cxnSp>
        <p:nvCxnSpPr>
          <p:cNvPr id="981053" name="AutoShape 61"/>
          <p:cNvCxnSpPr>
            <a:stCxn id="981044" idx="0"/>
            <a:endCxn id="981039" idx="5"/>
          </p:cNvCxnSpPr>
          <p:nvPr/>
        </p:nvCxnSpPr>
        <p:spPr>
          <a:xfrm rot="5400000" flipH="1">
            <a:off x="4651375" y="4138613"/>
            <a:ext cx="231775" cy="188912"/>
          </a:xfrm>
          <a:prstGeom prst="curvedConnector3">
            <a:avLst>
              <a:gd name="adj1" fmla="val 41097"/>
            </a:avLst>
          </a:prstGeom>
          <a:ln w="57150" cap="flat" cmpd="sng">
            <a:solidFill>
              <a:srgbClr val="333333"/>
            </a:solidFill>
            <a:prstDash val="solid"/>
            <a:headEnd type="triangle" w="med" len="sm"/>
            <a:tailEnd type="none" w="med" len="med"/>
          </a:ln>
        </p:spPr>
      </p:cxnSp>
      <p:cxnSp>
        <p:nvCxnSpPr>
          <p:cNvPr id="981054" name="AutoShape 62"/>
          <p:cNvCxnSpPr>
            <a:stCxn id="981041" idx="0"/>
            <a:endCxn id="981039" idx="3"/>
          </p:cNvCxnSpPr>
          <p:nvPr/>
        </p:nvCxnSpPr>
        <p:spPr>
          <a:xfrm rot="16200000">
            <a:off x="4262438" y="4140200"/>
            <a:ext cx="231775" cy="185738"/>
          </a:xfrm>
          <a:prstGeom prst="curvedConnector3">
            <a:avLst>
              <a:gd name="adj1" fmla="val 41097"/>
            </a:avLst>
          </a:prstGeom>
          <a:ln w="57150" cap="flat" cmpd="sng">
            <a:solidFill>
              <a:srgbClr val="333333"/>
            </a:solidFill>
            <a:prstDash val="solid"/>
            <a:headEnd type="triangle" w="med" len="sm"/>
            <a:tailEnd type="none" w="med" len="med"/>
          </a:ln>
        </p:spPr>
      </p:cxnSp>
      <p:cxnSp>
        <p:nvCxnSpPr>
          <p:cNvPr id="981055" name="AutoShape 63"/>
          <p:cNvCxnSpPr>
            <a:stCxn id="981042" idx="1"/>
            <a:endCxn id="981041" idx="5"/>
          </p:cNvCxnSpPr>
          <p:nvPr/>
        </p:nvCxnSpPr>
        <p:spPr>
          <a:xfrm rot="16200000">
            <a:off x="2889250" y="4535488"/>
            <a:ext cx="1206500" cy="1382712"/>
          </a:xfrm>
          <a:prstGeom prst="curvedConnector3">
            <a:avLst>
              <a:gd name="adj1" fmla="val 49870"/>
            </a:avLst>
          </a:prstGeom>
          <a:ln w="57150" cap="flat" cmpd="sng">
            <a:solidFill>
              <a:srgbClr val="FFFFFF"/>
            </a:solidFill>
            <a:prstDash val="solid"/>
            <a:headEnd type="triangle" w="med" len="sm"/>
            <a:tailEnd type="none" w="med" len="med"/>
          </a:ln>
        </p:spPr>
      </p:cxnSp>
      <p:cxnSp>
        <p:nvCxnSpPr>
          <p:cNvPr id="981056" name="AutoShape 64"/>
          <p:cNvCxnSpPr>
            <a:stCxn id="981045" idx="7"/>
            <a:endCxn id="981044" idx="3"/>
          </p:cNvCxnSpPr>
          <p:nvPr/>
        </p:nvCxnSpPr>
        <p:spPr>
          <a:xfrm rot="5400000" flipH="1">
            <a:off x="5049838" y="4537075"/>
            <a:ext cx="1206500" cy="1379538"/>
          </a:xfrm>
          <a:prstGeom prst="curvedConnector3">
            <a:avLst>
              <a:gd name="adj1" fmla="val 49870"/>
            </a:avLst>
          </a:prstGeom>
          <a:ln w="57150" cap="flat" cmpd="sng">
            <a:solidFill>
              <a:srgbClr val="FFFFFF"/>
            </a:solidFill>
            <a:prstDash val="solid"/>
            <a:headEnd type="triangle" w="med" len="sm"/>
            <a:tailEnd type="none" w="med" len="med"/>
          </a:ln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810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9810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9810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9810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300" fill="hold"/>
                                        <p:tgtEl>
                                          <p:spTgt spid="9810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300" fill="hold"/>
                                        <p:tgtEl>
                                          <p:spTgt spid="9810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300" fill="hold"/>
                                        <p:tgtEl>
                                          <p:spTgt spid="9810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103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810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300" fill="hold"/>
                                        <p:tgtEl>
                                          <p:spTgt spid="9810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300" fill="hold"/>
                                        <p:tgtEl>
                                          <p:spTgt spid="9810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9810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300" fill="hold"/>
                                        <p:tgtEl>
                                          <p:spTgt spid="9810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300" fill="hold"/>
                                        <p:tgtEl>
                                          <p:spTgt spid="9810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300" fill="hold"/>
                                        <p:tgtEl>
                                          <p:spTgt spid="9810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1039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9810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300" fill="hold"/>
                                        <p:tgtEl>
                                          <p:spTgt spid="9810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" dur="300" fill="hold"/>
                                        <p:tgtEl>
                                          <p:spTgt spid="9810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300" fill="hold"/>
                                        <p:tgtEl>
                                          <p:spTgt spid="9810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300" fill="hold"/>
                                        <p:tgtEl>
                                          <p:spTgt spid="9810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300" fill="hold"/>
                                        <p:tgtEl>
                                          <p:spTgt spid="9810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300" fill="hold"/>
                                        <p:tgtEl>
                                          <p:spTgt spid="9810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1037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9810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300" fill="hold"/>
                                        <p:tgtEl>
                                          <p:spTgt spid="9810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43" dur="300" fill="hold"/>
                                        <p:tgtEl>
                                          <p:spTgt spid="9810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300" fill="hold"/>
                                        <p:tgtEl>
                                          <p:spTgt spid="9810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300" fill="hold"/>
                                        <p:tgtEl>
                                          <p:spTgt spid="9810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300" fill="hold"/>
                                        <p:tgtEl>
                                          <p:spTgt spid="9810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300" fill="hold"/>
                                        <p:tgtEl>
                                          <p:spTgt spid="9810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103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9810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300" fill="hold"/>
                                        <p:tgtEl>
                                          <p:spTgt spid="9810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5" dur="300" fill="hold"/>
                                        <p:tgtEl>
                                          <p:spTgt spid="9810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300" fill="hold"/>
                                        <p:tgtEl>
                                          <p:spTgt spid="9810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300" fill="hold"/>
                                        <p:tgtEl>
                                          <p:spTgt spid="9810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300" fill="hold"/>
                                        <p:tgtEl>
                                          <p:spTgt spid="9810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300" fill="hold"/>
                                        <p:tgtEl>
                                          <p:spTgt spid="9810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1041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9810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300" fill="hold"/>
                                        <p:tgtEl>
                                          <p:spTgt spid="9810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" dur="300" fill="hold"/>
                                        <p:tgtEl>
                                          <p:spTgt spid="9810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300" fill="hold"/>
                                        <p:tgtEl>
                                          <p:spTgt spid="9810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300" fill="hold"/>
                                        <p:tgtEl>
                                          <p:spTgt spid="9810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1" dur="300" fill="hold"/>
                                        <p:tgtEl>
                                          <p:spTgt spid="9810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300" fill="hold"/>
                                        <p:tgtEl>
                                          <p:spTgt spid="9810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1040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9810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300" fill="hold"/>
                                        <p:tgtEl>
                                          <p:spTgt spid="9810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" dur="300" fill="hold"/>
                                        <p:tgtEl>
                                          <p:spTgt spid="9810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300" fill="hold"/>
                                        <p:tgtEl>
                                          <p:spTgt spid="9810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300" fill="hold"/>
                                        <p:tgtEl>
                                          <p:spTgt spid="9810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300" fill="hold"/>
                                        <p:tgtEl>
                                          <p:spTgt spid="9810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5" dur="300" fill="hold"/>
                                        <p:tgtEl>
                                          <p:spTgt spid="9810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1042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9810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300" fill="hold"/>
                                        <p:tgtEl>
                                          <p:spTgt spid="9810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" dur="300" fill="hold"/>
                                        <p:tgtEl>
                                          <p:spTgt spid="9810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300" fill="hold"/>
                                        <p:tgtEl>
                                          <p:spTgt spid="9810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7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300" fill="hold"/>
                                        <p:tgtEl>
                                          <p:spTgt spid="9810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5" dur="300" fill="hold"/>
                                        <p:tgtEl>
                                          <p:spTgt spid="9810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300" fill="hold"/>
                                        <p:tgtEl>
                                          <p:spTgt spid="9810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1043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9810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300" fill="hold"/>
                                        <p:tgtEl>
                                          <p:spTgt spid="9810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3" dur="300" fill="hold"/>
                                        <p:tgtEl>
                                          <p:spTgt spid="9810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300" fill="hold"/>
                                        <p:tgtEl>
                                          <p:spTgt spid="9810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300" fill="hold"/>
                                        <p:tgtEl>
                                          <p:spTgt spid="9810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300" fill="hold"/>
                                        <p:tgtEl>
                                          <p:spTgt spid="9810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9" dur="300" fill="hold"/>
                                        <p:tgtEl>
                                          <p:spTgt spid="9810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1044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9810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300" fill="hold"/>
                                        <p:tgtEl>
                                          <p:spTgt spid="9810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5" dur="300" fill="hold"/>
                                        <p:tgtEl>
                                          <p:spTgt spid="9810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300" fill="hold"/>
                                        <p:tgtEl>
                                          <p:spTgt spid="9810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300" fill="hold"/>
                                        <p:tgtEl>
                                          <p:spTgt spid="9810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300" fill="hold"/>
                                        <p:tgtEl>
                                          <p:spTgt spid="9810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1" dur="300" fill="hold"/>
                                        <p:tgtEl>
                                          <p:spTgt spid="9810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1045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9810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300" fill="hold"/>
                                        <p:tgtEl>
                                          <p:spTgt spid="9810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" dur="300" fill="hold"/>
                                        <p:tgtEl>
                                          <p:spTgt spid="9810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900"/>
                                        <p:tgtEl>
                                          <p:spTgt spid="98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1046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9810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300" fill="hold"/>
                                        <p:tgtEl>
                                          <p:spTgt spid="9810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300" fill="hold"/>
                                        <p:tgtEl>
                                          <p:spTgt spid="9810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9" dur="300" fill="hold"/>
                                        <p:tgtEl>
                                          <p:spTgt spid="9810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900"/>
                                        <p:tgtEl>
                                          <p:spTgt spid="98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1047"/>
                  </p:tgtEl>
                </p:cond>
              </p:nextCondLst>
            </p:seq>
            <p:seq concurrent="1" nextAc="seek">
              <p:cTn id="144" restart="whenNotActive" fill="hold" evtFilter="cancelBubble" nodeType="interactiveSeq">
                <p:stCondLst>
                  <p:cond evt="onClick" delay="0">
                    <p:tgtEl>
                      <p:spTgt spid="9810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5" fill="hold">
                      <p:stCondLst>
                        <p:cond delay="0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300" fill="hold"/>
                                        <p:tgtEl>
                                          <p:spTgt spid="9810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300" fill="hold"/>
                                        <p:tgtEl>
                                          <p:spTgt spid="9810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1" dur="300" fill="hold"/>
                                        <p:tgtEl>
                                          <p:spTgt spid="9810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900"/>
                                        <p:tgtEl>
                                          <p:spTgt spid="98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1048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71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3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1" dur="3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9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85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71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3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1" dur="3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9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86"/>
                  </p:tgtEl>
                </p:cond>
              </p:nextCondLst>
            </p:seq>
            <p:seq concurrent="1" nextAc="seek">
              <p:cTn id="176" restart="whenNotActive" fill="hold" evtFilter="cancelBubble" nodeType="interactiveSeq">
                <p:stCondLst>
                  <p:cond evt="onClick" delay="0">
                    <p:tgtEl>
                      <p:spTgt spid="9810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7" fill="hold">
                      <p:stCondLst>
                        <p:cond delay="0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300" fill="hold"/>
                                        <p:tgtEl>
                                          <p:spTgt spid="9810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1" dur="300" fill="hold"/>
                                        <p:tgtEl>
                                          <p:spTgt spid="9810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900"/>
                                        <p:tgtEl>
                                          <p:spTgt spid="98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1051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9810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300" fill="hold"/>
                                        <p:tgtEl>
                                          <p:spTgt spid="9810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1" dur="300" fill="hold"/>
                                        <p:tgtEl>
                                          <p:spTgt spid="9810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900"/>
                                        <p:tgtEl>
                                          <p:spTgt spid="98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1052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9810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300" fill="hold"/>
                                        <p:tgtEl>
                                          <p:spTgt spid="9810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1" dur="300" fill="hold"/>
                                        <p:tgtEl>
                                          <p:spTgt spid="9810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900"/>
                                        <p:tgtEl>
                                          <p:spTgt spid="98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1053"/>
                  </p:tgtEl>
                </p:cond>
              </p:nextCondLst>
            </p:seq>
            <p:seq concurrent="1" nextAc="seek">
              <p:cTn id="206" restart="whenNotActive" fill="hold" evtFilter="cancelBubble" nodeType="interactiveSeq">
                <p:stCondLst>
                  <p:cond evt="onClick" delay="0">
                    <p:tgtEl>
                      <p:spTgt spid="9810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7" fill="hold">
                      <p:stCondLst>
                        <p:cond delay="0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300" fill="hold"/>
                                        <p:tgtEl>
                                          <p:spTgt spid="9810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1" dur="300" fill="hold"/>
                                        <p:tgtEl>
                                          <p:spTgt spid="9810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900"/>
                                        <p:tgtEl>
                                          <p:spTgt spid="98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1054"/>
                  </p:tgtEl>
                </p:cond>
              </p:nextCondLst>
            </p:seq>
            <p:seq concurrent="1" nextAc="seek">
              <p:cTn id="216" restart="whenNotActive" fill="hold" evtFilter="cancelBubble" nodeType="interactiveSeq">
                <p:stCondLst>
                  <p:cond evt="onClick" delay="0">
                    <p:tgtEl>
                      <p:spTgt spid="9810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7" fill="hold">
                      <p:stCondLst>
                        <p:cond delay="0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300" fill="hold"/>
                                        <p:tgtEl>
                                          <p:spTgt spid="9810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1" dur="300" fill="hold"/>
                                        <p:tgtEl>
                                          <p:spTgt spid="9810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900"/>
                                        <p:tgtEl>
                                          <p:spTgt spid="98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1055"/>
                  </p:tgtEl>
                </p:cond>
              </p:nextCondLst>
            </p:seq>
            <p:seq concurrent="1" nextAc="seek">
              <p:cTn id="226" restart="whenNotActive" fill="hold" evtFilter="cancelBubble" nodeType="interactiveSeq">
                <p:stCondLst>
                  <p:cond evt="onClick" delay="0">
                    <p:tgtEl>
                      <p:spTgt spid="9810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7" fill="hold">
                      <p:stCondLst>
                        <p:cond delay="0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0" dur="300" fill="hold"/>
                                        <p:tgtEl>
                                          <p:spTgt spid="9810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1" dur="300" fill="hold"/>
                                        <p:tgtEl>
                                          <p:spTgt spid="9810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900"/>
                                        <p:tgtEl>
                                          <p:spTgt spid="98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1056"/>
                  </p:tgtEl>
                </p:cond>
              </p:nextCondLst>
            </p:seq>
          </p:childTnLst>
        </p:cTn>
      </p:par>
    </p:tnLst>
    <p:bldLst>
      <p:bldP spid="981036" grpId="0" bldLvl="0" animBg="1"/>
      <p:bldP spid="981037" grpId="0" bldLvl="0" animBg="1"/>
      <p:bldP spid="981038" grpId="0" bldLvl="0" animBg="1"/>
      <p:bldP spid="981038" grpId="1" bldLvl="0" animBg="1"/>
      <p:bldP spid="981038" grpId="2" bldLvl="0" animBg="1"/>
      <p:bldP spid="981040" grpId="0" bldLvl="0" animBg="1"/>
      <p:bldP spid="981040" grpId="1" bldLvl="0" animBg="1"/>
      <p:bldP spid="981040" grpId="2" bldLvl="0" animBg="1"/>
      <p:bldP spid="981041" grpId="0" bldLvl="0" animBg="1"/>
      <p:bldP spid="981042" grpId="0" bldLvl="0" animBg="1"/>
      <p:bldP spid="981043" grpId="0" bldLvl="0" animBg="1"/>
      <p:bldP spid="981043" grpId="1" bldLvl="0" animBg="1"/>
      <p:bldP spid="981043" grpId="2" bldLvl="0" animBg="1"/>
      <p:bldP spid="981044" grpId="0" bldLvl="0" animBg="1"/>
      <p:bldP spid="981045" grpId="0" bldLvl="0" animBg="1"/>
      <p:bldP spid="981048" grpId="0" animBg="1"/>
      <p:bldP spid="981048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7794" name="AutoShap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0">
            <a:normAutofit/>
          </a:bodyPr>
          <a:lstStyle/>
          <a:p>
            <a:pPr lvl="0" algn="l"/>
            <a:r>
              <a:rPr lang="zh-CN" altLang="en-US" smtClean="0">
                <a:sym typeface="+mn-ea"/>
              </a:rPr>
              <a:t>Graph::BBC()</a:t>
            </a:r>
            <a:endParaRPr lang="zh-CN" altLang="en-US" smtClean="0">
              <a:sym typeface="+mn-ea"/>
            </a:endParaRPr>
          </a:p>
        </p:txBody>
      </p:sp>
      <p:sp>
        <p:nvSpPr>
          <p:cNvPr id="105779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44000" tIns="72000" rIns="0" bIns="72000" numCol="1" anchor="t" anchorCtr="0" compatLnSpc="1">
            <a:normAutofit fontScale="90000"/>
          </a:bodyPr>
          <a:lstStyle/>
          <a:p>
            <a:pPr marL="0" marR="0" lvl="0" indent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template &lt;typename Tv, typename Te&gt;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顶点类型、边类型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Graph&lt;Tv, Te&gt;::BCC(int v, int&amp; clock, Stack&lt;int&gt;&amp; S) {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hca(v) = dTime(v) = ++clock;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status(v) = DISCOVERED;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发现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S.push(v);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顶点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入栈，以下枚举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的所有邻居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for(int u = firstNbr(v); -1 &lt; u; u = nextNbr(v, u))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switch (status(u))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{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/* ... 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视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的状态分别处理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... */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status(v) = VISITED;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的访问结束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57796" name="Rectangle 4"/>
          <p:cNvSpPr/>
          <p:nvPr/>
        </p:nvSpPr>
        <p:spPr>
          <a:xfrm>
            <a:off x="1421448" y="4489133"/>
            <a:ext cx="4897437" cy="431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p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105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577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300" fill="hold"/>
                                        <p:tgtEl>
                                          <p:spTgt spid="10577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300" fill="hold"/>
                                        <p:tgtEl>
                                          <p:spTgt spid="10577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7796"/>
                  </p:tgtEl>
                </p:cond>
              </p:nextCondLst>
            </p:seq>
          </p:childTnLst>
        </p:cTn>
      </p:par>
    </p:tnLst>
    <p:bldLst>
      <p:bldP spid="1057796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8818" name="AutoShap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0">
            <a:normAutofit/>
          </a:bodyPr>
          <a:lstStyle/>
          <a:p>
            <a:pPr lvl="0" algn="l"/>
            <a:r>
              <a:rPr lang="zh-CN" altLang="en-US" smtClean="0">
                <a:sym typeface="+mn-ea"/>
              </a:rPr>
              <a:t>switch (status(u))</a:t>
            </a:r>
            <a:endParaRPr lang="zh-CN" altLang="en-US" smtClean="0">
              <a:sym typeface="+mn-ea"/>
            </a:endParaRPr>
          </a:p>
        </p:txBody>
      </p:sp>
      <p:sp>
        <p:nvSpPr>
          <p:cNvPr id="105881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44000" tIns="72000" rIns="0" bIns="72000" numCol="1" anchor="t" anchorCtr="0" compatLnSpc="1"/>
          <a:lstStyle/>
          <a:p>
            <a:pPr marL="0" marR="0" lvl="0" indent="0" algn="l" defTabSz="193675" rtl="0" eaLnBrk="1" fontAlgn="base" latinLnBrk="0" hangingPunct="1">
              <a:lnSpc>
                <a:spcPct val="11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None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 UNDISCOVERED: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从顶点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处深入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BCC(u, clock, S);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遍历返回后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(hca(u) &lt; dTime(v)) {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若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经后向边指向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的真祖先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hca(v) = min(hca(v), hca(u));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则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亦必如此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else {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否则，以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为关节点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//u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以下即为一个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BCC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，且其中顶点此时正集中处于栈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的顶部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故可依次弹出这些顶点，或根据实际需求转存至其它结构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 (v != S.pop());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S.push(v);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最后一个顶点（关节点）重新入栈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尽管同一顶点可作为（关节点）重复入栈，但至多不过两次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break;</a:t>
            </a: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0866" name="AutoShap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0">
            <a:normAutofit/>
          </a:bodyPr>
          <a:lstStyle/>
          <a:p>
            <a:pPr lvl="0" algn="l"/>
            <a:r>
              <a:rPr lang="zh-CN" altLang="en-US" smtClean="0">
                <a:sym typeface="+mn-ea"/>
              </a:rPr>
              <a:t>switch (status(u))</a:t>
            </a:r>
            <a:endParaRPr lang="zh-CN" altLang="en-US" smtClean="0">
              <a:sym typeface="+mn-ea"/>
            </a:endParaRPr>
          </a:p>
        </p:txBody>
      </p:sp>
      <p:sp>
        <p:nvSpPr>
          <p:cNvPr id="106086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44000" tIns="72000" rIns="0" bIns="72000" numCol="1" anchor="t" anchorCtr="0" compatLnSpc="1">
            <a:normAutofit lnSpcReduction="10000"/>
          </a:bodyPr>
          <a:lstStyle/>
          <a:p>
            <a:pPr marR="0" lvl="0" algn="l" defTabSz="193675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 DISCOVERED:</a:t>
            </a:r>
            <a:endParaRPr kumimoji="0" lang="en-US" altLang="zh-CN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193675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None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if (u != parent(v))</a:t>
            </a:r>
            <a:b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hca(v) = min(hca(v), dTime(u));</a:t>
            </a:r>
            <a:b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更新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hca[v]</a:t>
            </a: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，越小越高</a:t>
            </a:r>
            <a:b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break;</a:t>
            </a:r>
            <a:endParaRPr kumimoji="0" lang="en-US" altLang="zh-CN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193675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None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endParaRPr kumimoji="0" lang="en-US" altLang="zh-CN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5266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05" y="291148"/>
            <a:ext cx="675640" cy="360045"/>
          </a:xfrm>
        </p:spPr>
        <p:txBody>
          <a:bodyPr vert="horz" wrap="none" lIns="57600" tIns="10800" rIns="57600" bIns="1080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实例</a:t>
            </a:r>
            <a:endParaRPr kumimoji="0" lang="zh-CN" altLang="en-US" sz="2200" b="1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267" name="AutoShape 3"/>
          <p:cNvSpPr/>
          <p:nvPr/>
        </p:nvSpPr>
        <p:spPr>
          <a:xfrm flipV="1">
            <a:off x="2628900" y="836613"/>
            <a:ext cx="431800" cy="259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zh-CN" sz="1400" b="1" dirty="0">
              <a:effectLst>
                <a:outerShdw blurRad="38100" dist="38100" dir="2700000">
                  <a:srgbClr val="C0C0C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1268" name="AutoShape 4"/>
          <p:cNvSpPr/>
          <p:nvPr/>
        </p:nvSpPr>
        <p:spPr>
          <a:xfrm flipV="1">
            <a:off x="5364163" y="836613"/>
            <a:ext cx="431800" cy="259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A-B</a:t>
            </a:r>
            <a:endParaRPr lang="en-US" altLang="zh-CN" sz="1400" b="1" dirty="0">
              <a:effectLst>
                <a:outerShdw blurRad="38100" dist="38100" dir="2700000">
                  <a:srgbClr val="C0C0C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1269" name="AutoShape 5"/>
          <p:cNvSpPr/>
          <p:nvPr/>
        </p:nvSpPr>
        <p:spPr>
          <a:xfrm flipV="1">
            <a:off x="8102600" y="838200"/>
            <a:ext cx="431800" cy="259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B-C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A-B</a:t>
            </a:r>
            <a:endParaRPr lang="en-US" altLang="zh-CN" sz="1400" b="1" dirty="0">
              <a:effectLst>
                <a:outerShdw blurRad="38100" dist="38100" dir="2700000">
                  <a:srgbClr val="C0C0C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1270" name="AutoShape 6"/>
          <p:cNvSpPr/>
          <p:nvPr/>
        </p:nvSpPr>
        <p:spPr>
          <a:xfrm flipV="1">
            <a:off x="2628900" y="3717925"/>
            <a:ext cx="431800" cy="259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C-D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B-C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A-B</a:t>
            </a:r>
            <a:endParaRPr lang="en-US" altLang="zh-CN" sz="1400" b="1" dirty="0">
              <a:effectLst>
                <a:outerShdw blurRad="38100" dist="38100" dir="2700000">
                  <a:srgbClr val="C0C0C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1271" name="AutoShape 7"/>
          <p:cNvSpPr/>
          <p:nvPr/>
        </p:nvSpPr>
        <p:spPr>
          <a:xfrm flipV="1">
            <a:off x="5364163" y="3717925"/>
            <a:ext cx="431800" cy="259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D-E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C-D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B-C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A-B</a:t>
            </a:r>
            <a:endParaRPr lang="en-US" altLang="zh-CN" sz="1400" b="1" dirty="0">
              <a:effectLst>
                <a:outerShdw blurRad="38100" dist="38100" dir="2700000">
                  <a:srgbClr val="C0C0C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035272" name="Oval 8"/>
          <p:cNvSpPr>
            <a:spLocks noChangeArrowheads="1"/>
          </p:cNvSpPr>
          <p:nvPr/>
        </p:nvSpPr>
        <p:spPr bwMode="auto">
          <a:xfrm flipH="1">
            <a:off x="611188" y="1411288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I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5273" name="Oval 9"/>
          <p:cNvSpPr>
            <a:spLocks noChangeArrowheads="1"/>
          </p:cNvSpPr>
          <p:nvPr/>
        </p:nvSpPr>
        <p:spPr bwMode="auto">
          <a:xfrm flipH="1">
            <a:off x="611188" y="1987550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H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5274" name="AutoShape 10"/>
          <p:cNvCxnSpPr>
            <a:stCxn id="1035290" idx="5"/>
            <a:endCxn id="1035273" idx="1"/>
          </p:cNvCxnSpPr>
          <p:nvPr/>
        </p:nvCxnSpPr>
        <p:spPr>
          <a:xfrm flipH="1">
            <a:off x="1347788" y="1109663"/>
            <a:ext cx="541337" cy="90487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5275" name="Oval 11"/>
          <p:cNvSpPr>
            <a:spLocks noChangeArrowheads="1"/>
          </p:cNvSpPr>
          <p:nvPr/>
        </p:nvSpPr>
        <p:spPr bwMode="auto">
          <a:xfrm flipH="1">
            <a:off x="1763713" y="1411288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B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5276" name="AutoShape 12"/>
          <p:cNvCxnSpPr>
            <a:stCxn id="1035275" idx="4"/>
            <a:endCxn id="1035278" idx="0"/>
          </p:cNvCxnSpPr>
          <p:nvPr/>
        </p:nvCxnSpPr>
        <p:spPr>
          <a:xfrm>
            <a:off x="2195513" y="1714500"/>
            <a:ext cx="0" cy="26035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035277" name="AutoShape 13"/>
          <p:cNvCxnSpPr>
            <a:stCxn id="1035278" idx="6"/>
            <a:endCxn id="1035273" idx="2"/>
          </p:cNvCxnSpPr>
          <p:nvPr/>
        </p:nvCxnSpPr>
        <p:spPr>
          <a:xfrm flipH="1" flipV="1">
            <a:off x="1489075" y="2132013"/>
            <a:ext cx="260350" cy="1587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5278" name="Oval 14"/>
          <p:cNvSpPr>
            <a:spLocks noChangeArrowheads="1"/>
          </p:cNvSpPr>
          <p:nvPr/>
        </p:nvSpPr>
        <p:spPr bwMode="auto">
          <a:xfrm flipH="1">
            <a:off x="1763713" y="1989138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C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5279" name="Oval 15"/>
          <p:cNvSpPr>
            <a:spLocks noChangeArrowheads="1"/>
          </p:cNvSpPr>
          <p:nvPr/>
        </p:nvSpPr>
        <p:spPr bwMode="auto">
          <a:xfrm flipH="1">
            <a:off x="1763713" y="3140075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E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5280" name="Oval 16"/>
          <p:cNvSpPr>
            <a:spLocks noChangeArrowheads="1"/>
          </p:cNvSpPr>
          <p:nvPr/>
        </p:nvSpPr>
        <p:spPr bwMode="auto">
          <a:xfrm flipH="1">
            <a:off x="611188" y="2563813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G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5281" name="AutoShape 17"/>
          <p:cNvCxnSpPr>
            <a:stCxn id="1035284" idx="6"/>
            <a:endCxn id="1035280" idx="2"/>
          </p:cNvCxnSpPr>
          <p:nvPr/>
        </p:nvCxnSpPr>
        <p:spPr>
          <a:xfrm flipH="1">
            <a:off x="1489075" y="2708275"/>
            <a:ext cx="260350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035282" name="AutoShape 18"/>
          <p:cNvCxnSpPr>
            <a:stCxn id="1035284" idx="4"/>
            <a:endCxn id="1035279" idx="0"/>
          </p:cNvCxnSpPr>
          <p:nvPr/>
        </p:nvCxnSpPr>
        <p:spPr>
          <a:xfrm>
            <a:off x="2195513" y="2867025"/>
            <a:ext cx="0" cy="258763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035283" name="AutoShape 19"/>
          <p:cNvCxnSpPr>
            <a:stCxn id="1035279" idx="7"/>
            <a:endCxn id="1035280" idx="3"/>
          </p:cNvCxnSpPr>
          <p:nvPr/>
        </p:nvCxnSpPr>
        <p:spPr>
          <a:xfrm flipH="1" flipV="1">
            <a:off x="1347788" y="2824163"/>
            <a:ext cx="541337" cy="34290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5284" name="Oval 20"/>
          <p:cNvSpPr>
            <a:spLocks noChangeArrowheads="1"/>
          </p:cNvSpPr>
          <p:nvPr/>
        </p:nvSpPr>
        <p:spPr bwMode="auto">
          <a:xfrm flipH="1">
            <a:off x="1763713" y="2563813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D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5285" name="AutoShape 21"/>
          <p:cNvCxnSpPr>
            <a:stCxn id="1035278" idx="4"/>
            <a:endCxn id="1035284" idx="0"/>
          </p:cNvCxnSpPr>
          <p:nvPr/>
        </p:nvCxnSpPr>
        <p:spPr>
          <a:xfrm>
            <a:off x="2195513" y="2292350"/>
            <a:ext cx="0" cy="25717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5286" name="Oval 22"/>
          <p:cNvSpPr>
            <a:spLocks noChangeArrowheads="1"/>
          </p:cNvSpPr>
          <p:nvPr/>
        </p:nvSpPr>
        <p:spPr bwMode="auto">
          <a:xfrm flipH="1">
            <a:off x="611188" y="3140075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F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5287" name="AutoShape 23"/>
          <p:cNvCxnSpPr>
            <a:stCxn id="1035280" idx="4"/>
            <a:endCxn id="1035286" idx="0"/>
          </p:cNvCxnSpPr>
          <p:nvPr/>
        </p:nvCxnSpPr>
        <p:spPr>
          <a:xfrm>
            <a:off x="1042988" y="2867025"/>
            <a:ext cx="0" cy="258763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5288" name="Oval 24"/>
          <p:cNvSpPr>
            <a:spLocks noChangeArrowheads="1"/>
          </p:cNvSpPr>
          <p:nvPr/>
        </p:nvSpPr>
        <p:spPr bwMode="auto">
          <a:xfrm flipH="1">
            <a:off x="611188" y="835025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J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5289" name="AutoShape 25"/>
          <p:cNvCxnSpPr>
            <a:stCxn id="1035288" idx="4"/>
            <a:endCxn id="1035272" idx="0"/>
          </p:cNvCxnSpPr>
          <p:nvPr/>
        </p:nvCxnSpPr>
        <p:spPr>
          <a:xfrm>
            <a:off x="1042988" y="1138238"/>
            <a:ext cx="0" cy="258762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5290" name="Oval 26"/>
          <p:cNvSpPr>
            <a:spLocks noChangeArrowheads="1"/>
          </p:cNvSpPr>
          <p:nvPr/>
        </p:nvSpPr>
        <p:spPr bwMode="auto">
          <a:xfrm flipH="1">
            <a:off x="1763713" y="835025"/>
            <a:ext cx="863600" cy="288925"/>
          </a:xfrm>
          <a:prstGeom prst="ellipse">
            <a:avLst/>
          </a:prstGeom>
          <a:solidFill>
            <a:schemeClr val="bg1"/>
          </a:solidFill>
          <a:ln w="57150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 A 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5291" name="AutoShape 27"/>
          <p:cNvCxnSpPr>
            <a:stCxn id="1035290" idx="4"/>
            <a:endCxn id="1035275" idx="0"/>
          </p:cNvCxnSpPr>
          <p:nvPr/>
        </p:nvCxnSpPr>
        <p:spPr>
          <a:xfrm>
            <a:off x="2195513" y="1152525"/>
            <a:ext cx="0" cy="24447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035292" name="AutoShape 28"/>
          <p:cNvCxnSpPr>
            <a:stCxn id="1035290" idx="6"/>
            <a:endCxn id="1035288" idx="2"/>
          </p:cNvCxnSpPr>
          <p:nvPr/>
        </p:nvCxnSpPr>
        <p:spPr>
          <a:xfrm flipH="1">
            <a:off x="1489075" y="979488"/>
            <a:ext cx="246063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035293" name="AutoShape 29"/>
          <p:cNvCxnSpPr>
            <a:stCxn id="1035290" idx="5"/>
            <a:endCxn id="1035272" idx="1"/>
          </p:cNvCxnSpPr>
          <p:nvPr/>
        </p:nvCxnSpPr>
        <p:spPr>
          <a:xfrm flipH="1">
            <a:off x="1347788" y="1109663"/>
            <a:ext cx="541337" cy="328612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5294" name="Oval 30"/>
          <p:cNvSpPr>
            <a:spLocks noChangeArrowheads="1"/>
          </p:cNvSpPr>
          <p:nvPr/>
        </p:nvSpPr>
        <p:spPr bwMode="auto">
          <a:xfrm flipH="1">
            <a:off x="3275013" y="1411288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I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5295" name="Oval 31"/>
          <p:cNvSpPr>
            <a:spLocks noChangeArrowheads="1"/>
          </p:cNvSpPr>
          <p:nvPr/>
        </p:nvSpPr>
        <p:spPr bwMode="auto">
          <a:xfrm flipH="1">
            <a:off x="3275013" y="1987550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H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5296" name="AutoShape 32"/>
          <p:cNvCxnSpPr>
            <a:stCxn id="1035312" idx="5"/>
            <a:endCxn id="1035295" idx="1"/>
          </p:cNvCxnSpPr>
          <p:nvPr/>
        </p:nvCxnSpPr>
        <p:spPr>
          <a:xfrm flipH="1">
            <a:off x="4011613" y="1109663"/>
            <a:ext cx="541337" cy="90487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5297" name="Oval 33"/>
          <p:cNvSpPr>
            <a:spLocks noChangeArrowheads="1"/>
          </p:cNvSpPr>
          <p:nvPr/>
        </p:nvSpPr>
        <p:spPr bwMode="auto">
          <a:xfrm flipH="1">
            <a:off x="4427538" y="1411288"/>
            <a:ext cx="863600" cy="288925"/>
          </a:xfrm>
          <a:prstGeom prst="ellipse">
            <a:avLst/>
          </a:prstGeom>
          <a:solidFill>
            <a:schemeClr val="bg1"/>
          </a:solidFill>
          <a:ln w="57150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2 B 2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5298" name="AutoShape 34"/>
          <p:cNvCxnSpPr>
            <a:stCxn id="1035297" idx="4"/>
            <a:endCxn id="1035300" idx="0"/>
          </p:cNvCxnSpPr>
          <p:nvPr/>
        </p:nvCxnSpPr>
        <p:spPr>
          <a:xfrm>
            <a:off x="4859338" y="1728788"/>
            <a:ext cx="0" cy="246062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035299" name="AutoShape 35"/>
          <p:cNvCxnSpPr>
            <a:stCxn id="1035300" idx="6"/>
            <a:endCxn id="1035295" idx="2"/>
          </p:cNvCxnSpPr>
          <p:nvPr/>
        </p:nvCxnSpPr>
        <p:spPr>
          <a:xfrm flipH="1" flipV="1">
            <a:off x="4152900" y="2132013"/>
            <a:ext cx="260350" cy="1587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5300" name="Oval 36"/>
          <p:cNvSpPr>
            <a:spLocks noChangeArrowheads="1"/>
          </p:cNvSpPr>
          <p:nvPr/>
        </p:nvSpPr>
        <p:spPr bwMode="auto">
          <a:xfrm flipH="1">
            <a:off x="4427538" y="1989138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C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5301" name="Oval 37"/>
          <p:cNvSpPr>
            <a:spLocks noChangeArrowheads="1"/>
          </p:cNvSpPr>
          <p:nvPr/>
        </p:nvSpPr>
        <p:spPr bwMode="auto">
          <a:xfrm flipH="1">
            <a:off x="4427538" y="3140075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E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5302" name="Oval 38"/>
          <p:cNvSpPr>
            <a:spLocks noChangeArrowheads="1"/>
          </p:cNvSpPr>
          <p:nvPr/>
        </p:nvSpPr>
        <p:spPr bwMode="auto">
          <a:xfrm flipH="1">
            <a:off x="3275013" y="2563813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G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5303" name="AutoShape 39"/>
          <p:cNvCxnSpPr>
            <a:stCxn id="1035306" idx="6"/>
            <a:endCxn id="1035302" idx="2"/>
          </p:cNvCxnSpPr>
          <p:nvPr/>
        </p:nvCxnSpPr>
        <p:spPr>
          <a:xfrm flipH="1">
            <a:off x="4152900" y="2708275"/>
            <a:ext cx="260350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035304" name="AutoShape 40"/>
          <p:cNvCxnSpPr>
            <a:stCxn id="1035306" idx="4"/>
            <a:endCxn id="1035301" idx="0"/>
          </p:cNvCxnSpPr>
          <p:nvPr/>
        </p:nvCxnSpPr>
        <p:spPr>
          <a:xfrm>
            <a:off x="4859338" y="2867025"/>
            <a:ext cx="0" cy="258763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035305" name="AutoShape 41"/>
          <p:cNvCxnSpPr>
            <a:stCxn id="1035301" idx="7"/>
            <a:endCxn id="1035302" idx="3"/>
          </p:cNvCxnSpPr>
          <p:nvPr/>
        </p:nvCxnSpPr>
        <p:spPr>
          <a:xfrm flipH="1" flipV="1">
            <a:off x="4011613" y="2824163"/>
            <a:ext cx="541337" cy="34290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5306" name="Oval 42"/>
          <p:cNvSpPr>
            <a:spLocks noChangeArrowheads="1"/>
          </p:cNvSpPr>
          <p:nvPr/>
        </p:nvSpPr>
        <p:spPr bwMode="auto">
          <a:xfrm flipH="1">
            <a:off x="4427538" y="2563813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D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5307" name="AutoShape 43"/>
          <p:cNvCxnSpPr>
            <a:stCxn id="1035300" idx="4"/>
            <a:endCxn id="1035306" idx="0"/>
          </p:cNvCxnSpPr>
          <p:nvPr/>
        </p:nvCxnSpPr>
        <p:spPr>
          <a:xfrm>
            <a:off x="4859338" y="2292350"/>
            <a:ext cx="0" cy="25717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5308" name="Oval 44"/>
          <p:cNvSpPr>
            <a:spLocks noChangeArrowheads="1"/>
          </p:cNvSpPr>
          <p:nvPr/>
        </p:nvSpPr>
        <p:spPr bwMode="auto">
          <a:xfrm flipH="1">
            <a:off x="3275013" y="3140075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F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5309" name="AutoShape 45"/>
          <p:cNvCxnSpPr>
            <a:stCxn id="1035302" idx="4"/>
            <a:endCxn id="1035308" idx="0"/>
          </p:cNvCxnSpPr>
          <p:nvPr/>
        </p:nvCxnSpPr>
        <p:spPr>
          <a:xfrm>
            <a:off x="3706813" y="2867025"/>
            <a:ext cx="0" cy="258763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5310" name="Oval 46"/>
          <p:cNvSpPr>
            <a:spLocks noChangeArrowheads="1"/>
          </p:cNvSpPr>
          <p:nvPr/>
        </p:nvSpPr>
        <p:spPr bwMode="auto">
          <a:xfrm flipH="1">
            <a:off x="3275013" y="835025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J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5311" name="AutoShape 47"/>
          <p:cNvCxnSpPr>
            <a:stCxn id="1035310" idx="4"/>
            <a:endCxn id="1035294" idx="0"/>
          </p:cNvCxnSpPr>
          <p:nvPr/>
        </p:nvCxnSpPr>
        <p:spPr>
          <a:xfrm>
            <a:off x="3706813" y="1138238"/>
            <a:ext cx="0" cy="258762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5312" name="Oval 48"/>
          <p:cNvSpPr>
            <a:spLocks noChangeArrowheads="1"/>
          </p:cNvSpPr>
          <p:nvPr/>
        </p:nvSpPr>
        <p:spPr bwMode="auto">
          <a:xfrm flipH="1">
            <a:off x="4427538" y="835025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 A 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5313" name="AutoShape 49"/>
          <p:cNvCxnSpPr>
            <a:stCxn id="1035312" idx="4"/>
            <a:endCxn id="1035297" idx="0"/>
          </p:cNvCxnSpPr>
          <p:nvPr/>
        </p:nvCxnSpPr>
        <p:spPr>
          <a:xfrm>
            <a:off x="4859338" y="1152525"/>
            <a:ext cx="0" cy="2301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35314" name="AutoShape 50"/>
          <p:cNvCxnSpPr>
            <a:stCxn id="1035312" idx="6"/>
            <a:endCxn id="1035310" idx="2"/>
          </p:cNvCxnSpPr>
          <p:nvPr/>
        </p:nvCxnSpPr>
        <p:spPr>
          <a:xfrm flipH="1">
            <a:off x="4152900" y="979488"/>
            <a:ext cx="246063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035315" name="AutoShape 51"/>
          <p:cNvCxnSpPr>
            <a:stCxn id="1035312" idx="5"/>
            <a:endCxn id="1035294" idx="1"/>
          </p:cNvCxnSpPr>
          <p:nvPr/>
        </p:nvCxnSpPr>
        <p:spPr>
          <a:xfrm flipH="1">
            <a:off x="4011613" y="1109663"/>
            <a:ext cx="541337" cy="328612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5316" name="Oval 52"/>
          <p:cNvSpPr>
            <a:spLocks noChangeArrowheads="1"/>
          </p:cNvSpPr>
          <p:nvPr/>
        </p:nvSpPr>
        <p:spPr bwMode="auto">
          <a:xfrm flipH="1">
            <a:off x="6084888" y="1412875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I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5317" name="Oval 53"/>
          <p:cNvSpPr>
            <a:spLocks noChangeArrowheads="1"/>
          </p:cNvSpPr>
          <p:nvPr/>
        </p:nvSpPr>
        <p:spPr bwMode="auto">
          <a:xfrm flipH="1">
            <a:off x="6084888" y="1989138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H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5318" name="AutoShape 54"/>
          <p:cNvCxnSpPr>
            <a:stCxn id="1035334" idx="5"/>
            <a:endCxn id="1035317" idx="1"/>
          </p:cNvCxnSpPr>
          <p:nvPr/>
        </p:nvCxnSpPr>
        <p:spPr>
          <a:xfrm flipH="1">
            <a:off x="6821488" y="1111250"/>
            <a:ext cx="541337" cy="90487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5319" name="Oval 55"/>
          <p:cNvSpPr>
            <a:spLocks noChangeArrowheads="1"/>
          </p:cNvSpPr>
          <p:nvPr/>
        </p:nvSpPr>
        <p:spPr bwMode="auto">
          <a:xfrm flipH="1">
            <a:off x="7237413" y="1412875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2 B 2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5320" name="AutoShape 56"/>
          <p:cNvCxnSpPr>
            <a:stCxn id="1035319" idx="4"/>
            <a:endCxn id="1035322" idx="0"/>
          </p:cNvCxnSpPr>
          <p:nvPr/>
        </p:nvCxnSpPr>
        <p:spPr>
          <a:xfrm>
            <a:off x="7669213" y="1730375"/>
            <a:ext cx="0" cy="23177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35321" name="AutoShape 57"/>
          <p:cNvCxnSpPr>
            <a:stCxn id="1035322" idx="6"/>
            <a:endCxn id="1035317" idx="2"/>
          </p:cNvCxnSpPr>
          <p:nvPr/>
        </p:nvCxnSpPr>
        <p:spPr>
          <a:xfrm flipH="1" flipV="1">
            <a:off x="6962775" y="2133600"/>
            <a:ext cx="246063" cy="158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5322" name="Oval 58"/>
          <p:cNvSpPr>
            <a:spLocks noChangeArrowheads="1"/>
          </p:cNvSpPr>
          <p:nvPr/>
        </p:nvSpPr>
        <p:spPr bwMode="auto">
          <a:xfrm flipH="1">
            <a:off x="7237413" y="1990725"/>
            <a:ext cx="863600" cy="288925"/>
          </a:xfrm>
          <a:prstGeom prst="ellipse">
            <a:avLst/>
          </a:prstGeom>
          <a:solidFill>
            <a:schemeClr val="bg1"/>
          </a:solidFill>
          <a:ln w="57150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3 C 3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5323" name="Oval 59"/>
          <p:cNvSpPr>
            <a:spLocks noChangeArrowheads="1"/>
          </p:cNvSpPr>
          <p:nvPr/>
        </p:nvSpPr>
        <p:spPr bwMode="auto">
          <a:xfrm flipH="1">
            <a:off x="7237413" y="3141663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E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5324" name="Oval 60"/>
          <p:cNvSpPr>
            <a:spLocks noChangeArrowheads="1"/>
          </p:cNvSpPr>
          <p:nvPr/>
        </p:nvSpPr>
        <p:spPr bwMode="auto">
          <a:xfrm flipH="1">
            <a:off x="6084888" y="2565400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G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5325" name="AutoShape 61"/>
          <p:cNvCxnSpPr>
            <a:stCxn id="1035328" idx="6"/>
            <a:endCxn id="1035324" idx="2"/>
          </p:cNvCxnSpPr>
          <p:nvPr/>
        </p:nvCxnSpPr>
        <p:spPr>
          <a:xfrm flipH="1">
            <a:off x="6962775" y="2709863"/>
            <a:ext cx="260350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035326" name="AutoShape 62"/>
          <p:cNvCxnSpPr>
            <a:stCxn id="1035328" idx="4"/>
            <a:endCxn id="1035323" idx="0"/>
          </p:cNvCxnSpPr>
          <p:nvPr/>
        </p:nvCxnSpPr>
        <p:spPr>
          <a:xfrm>
            <a:off x="7669213" y="2868613"/>
            <a:ext cx="0" cy="258762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035327" name="AutoShape 63"/>
          <p:cNvCxnSpPr>
            <a:stCxn id="1035323" idx="7"/>
            <a:endCxn id="1035324" idx="3"/>
          </p:cNvCxnSpPr>
          <p:nvPr/>
        </p:nvCxnSpPr>
        <p:spPr>
          <a:xfrm flipH="1" flipV="1">
            <a:off x="6821488" y="2825750"/>
            <a:ext cx="541337" cy="34290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5328" name="Oval 64"/>
          <p:cNvSpPr>
            <a:spLocks noChangeArrowheads="1"/>
          </p:cNvSpPr>
          <p:nvPr/>
        </p:nvSpPr>
        <p:spPr bwMode="auto">
          <a:xfrm flipH="1">
            <a:off x="7237413" y="2565400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D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5329" name="AutoShape 65"/>
          <p:cNvCxnSpPr>
            <a:stCxn id="1035322" idx="4"/>
            <a:endCxn id="1035328" idx="0"/>
          </p:cNvCxnSpPr>
          <p:nvPr/>
        </p:nvCxnSpPr>
        <p:spPr>
          <a:xfrm>
            <a:off x="7669213" y="2308225"/>
            <a:ext cx="0" cy="24288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5330" name="Oval 66"/>
          <p:cNvSpPr>
            <a:spLocks noChangeArrowheads="1"/>
          </p:cNvSpPr>
          <p:nvPr/>
        </p:nvSpPr>
        <p:spPr bwMode="auto">
          <a:xfrm flipH="1">
            <a:off x="6084888" y="3141663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F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5331" name="AutoShape 67"/>
          <p:cNvCxnSpPr>
            <a:stCxn id="1035324" idx="4"/>
            <a:endCxn id="1035330" idx="0"/>
          </p:cNvCxnSpPr>
          <p:nvPr/>
        </p:nvCxnSpPr>
        <p:spPr>
          <a:xfrm>
            <a:off x="6516688" y="2868613"/>
            <a:ext cx="0" cy="258762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5332" name="Oval 68"/>
          <p:cNvSpPr>
            <a:spLocks noChangeArrowheads="1"/>
          </p:cNvSpPr>
          <p:nvPr/>
        </p:nvSpPr>
        <p:spPr bwMode="auto">
          <a:xfrm flipH="1">
            <a:off x="6084888" y="836613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J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5333" name="AutoShape 69"/>
          <p:cNvCxnSpPr>
            <a:stCxn id="1035332" idx="4"/>
            <a:endCxn id="1035316" idx="0"/>
          </p:cNvCxnSpPr>
          <p:nvPr/>
        </p:nvCxnSpPr>
        <p:spPr>
          <a:xfrm>
            <a:off x="6516688" y="1139825"/>
            <a:ext cx="0" cy="258763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5334" name="Oval 70"/>
          <p:cNvSpPr>
            <a:spLocks noChangeArrowheads="1"/>
          </p:cNvSpPr>
          <p:nvPr/>
        </p:nvSpPr>
        <p:spPr bwMode="auto">
          <a:xfrm flipH="1">
            <a:off x="7237413" y="836613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 A 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5335" name="AutoShape 71"/>
          <p:cNvCxnSpPr>
            <a:stCxn id="1035334" idx="4"/>
            <a:endCxn id="1035319" idx="0"/>
          </p:cNvCxnSpPr>
          <p:nvPr/>
        </p:nvCxnSpPr>
        <p:spPr>
          <a:xfrm>
            <a:off x="7669213" y="1154113"/>
            <a:ext cx="0" cy="23018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35336" name="AutoShape 72"/>
          <p:cNvCxnSpPr>
            <a:stCxn id="1035334" idx="6"/>
            <a:endCxn id="1035332" idx="2"/>
          </p:cNvCxnSpPr>
          <p:nvPr/>
        </p:nvCxnSpPr>
        <p:spPr>
          <a:xfrm flipH="1">
            <a:off x="6962775" y="981075"/>
            <a:ext cx="246063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035337" name="AutoShape 73"/>
          <p:cNvCxnSpPr>
            <a:stCxn id="1035334" idx="5"/>
            <a:endCxn id="1035316" idx="1"/>
          </p:cNvCxnSpPr>
          <p:nvPr/>
        </p:nvCxnSpPr>
        <p:spPr>
          <a:xfrm flipH="1">
            <a:off x="6821488" y="1111250"/>
            <a:ext cx="541337" cy="328613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5338" name="Oval 74"/>
          <p:cNvSpPr>
            <a:spLocks noChangeArrowheads="1"/>
          </p:cNvSpPr>
          <p:nvPr/>
        </p:nvSpPr>
        <p:spPr bwMode="auto">
          <a:xfrm flipH="1">
            <a:off x="611188" y="4292600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I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5339" name="Oval 75"/>
          <p:cNvSpPr>
            <a:spLocks noChangeArrowheads="1"/>
          </p:cNvSpPr>
          <p:nvPr/>
        </p:nvSpPr>
        <p:spPr bwMode="auto">
          <a:xfrm flipH="1">
            <a:off x="611188" y="4868863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H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5340" name="AutoShape 76"/>
          <p:cNvCxnSpPr>
            <a:stCxn id="1035356" idx="5"/>
            <a:endCxn id="1035339" idx="1"/>
          </p:cNvCxnSpPr>
          <p:nvPr/>
        </p:nvCxnSpPr>
        <p:spPr>
          <a:xfrm flipH="1">
            <a:off x="1347788" y="3990975"/>
            <a:ext cx="541337" cy="90487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5341" name="Oval 77"/>
          <p:cNvSpPr>
            <a:spLocks noChangeArrowheads="1"/>
          </p:cNvSpPr>
          <p:nvPr/>
        </p:nvSpPr>
        <p:spPr bwMode="auto">
          <a:xfrm flipH="1">
            <a:off x="1763713" y="4292600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2 B 2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5342" name="AutoShape 78"/>
          <p:cNvCxnSpPr>
            <a:stCxn id="1035341" idx="4"/>
            <a:endCxn id="1035344" idx="0"/>
          </p:cNvCxnSpPr>
          <p:nvPr/>
        </p:nvCxnSpPr>
        <p:spPr>
          <a:xfrm>
            <a:off x="2195513" y="4610100"/>
            <a:ext cx="0" cy="23177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35343" name="AutoShape 79"/>
          <p:cNvCxnSpPr>
            <a:stCxn id="1035344" idx="6"/>
            <a:endCxn id="1035339" idx="2"/>
          </p:cNvCxnSpPr>
          <p:nvPr/>
        </p:nvCxnSpPr>
        <p:spPr>
          <a:xfrm flipH="1" flipV="1">
            <a:off x="1489075" y="5013325"/>
            <a:ext cx="246063" cy="158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5344" name="Oval 80"/>
          <p:cNvSpPr>
            <a:spLocks noChangeArrowheads="1"/>
          </p:cNvSpPr>
          <p:nvPr/>
        </p:nvSpPr>
        <p:spPr bwMode="auto">
          <a:xfrm flipH="1">
            <a:off x="1763713" y="4870450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3 C 3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5345" name="Oval 81"/>
          <p:cNvSpPr>
            <a:spLocks noChangeArrowheads="1"/>
          </p:cNvSpPr>
          <p:nvPr/>
        </p:nvSpPr>
        <p:spPr bwMode="auto">
          <a:xfrm flipH="1">
            <a:off x="1763713" y="6021388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E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5346" name="Oval 82"/>
          <p:cNvSpPr>
            <a:spLocks noChangeArrowheads="1"/>
          </p:cNvSpPr>
          <p:nvPr/>
        </p:nvSpPr>
        <p:spPr bwMode="auto">
          <a:xfrm flipH="1">
            <a:off x="611188" y="5445125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G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5347" name="AutoShape 83"/>
          <p:cNvCxnSpPr>
            <a:stCxn id="1035350" idx="6"/>
            <a:endCxn id="1035346" idx="2"/>
          </p:cNvCxnSpPr>
          <p:nvPr/>
        </p:nvCxnSpPr>
        <p:spPr>
          <a:xfrm flipH="1">
            <a:off x="1489075" y="5589588"/>
            <a:ext cx="246063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035348" name="AutoShape 84"/>
          <p:cNvCxnSpPr>
            <a:stCxn id="1035350" idx="4"/>
            <a:endCxn id="1035345" idx="0"/>
          </p:cNvCxnSpPr>
          <p:nvPr/>
        </p:nvCxnSpPr>
        <p:spPr>
          <a:xfrm>
            <a:off x="2195513" y="5762625"/>
            <a:ext cx="0" cy="24447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035349" name="AutoShape 85"/>
          <p:cNvCxnSpPr>
            <a:stCxn id="1035345" idx="7"/>
            <a:endCxn id="1035346" idx="3"/>
          </p:cNvCxnSpPr>
          <p:nvPr/>
        </p:nvCxnSpPr>
        <p:spPr>
          <a:xfrm flipH="1" flipV="1">
            <a:off x="1347788" y="5705475"/>
            <a:ext cx="541337" cy="34290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5350" name="Oval 86"/>
          <p:cNvSpPr>
            <a:spLocks noChangeArrowheads="1"/>
          </p:cNvSpPr>
          <p:nvPr/>
        </p:nvSpPr>
        <p:spPr bwMode="auto">
          <a:xfrm flipH="1">
            <a:off x="1763713" y="5445125"/>
            <a:ext cx="863600" cy="288925"/>
          </a:xfrm>
          <a:prstGeom prst="ellipse">
            <a:avLst/>
          </a:prstGeom>
          <a:solidFill>
            <a:schemeClr val="bg1"/>
          </a:solidFill>
          <a:ln w="57150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4 D 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5351" name="AutoShape 87"/>
          <p:cNvCxnSpPr>
            <a:stCxn id="1035344" idx="4"/>
            <a:endCxn id="1035350" idx="0"/>
          </p:cNvCxnSpPr>
          <p:nvPr/>
        </p:nvCxnSpPr>
        <p:spPr>
          <a:xfrm>
            <a:off x="2195513" y="5187950"/>
            <a:ext cx="0" cy="22860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35352" name="Oval 88"/>
          <p:cNvSpPr>
            <a:spLocks noChangeArrowheads="1"/>
          </p:cNvSpPr>
          <p:nvPr/>
        </p:nvSpPr>
        <p:spPr bwMode="auto">
          <a:xfrm flipH="1">
            <a:off x="611188" y="6021388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F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5353" name="AutoShape 89"/>
          <p:cNvCxnSpPr>
            <a:stCxn id="1035346" idx="4"/>
            <a:endCxn id="1035352" idx="0"/>
          </p:cNvCxnSpPr>
          <p:nvPr/>
        </p:nvCxnSpPr>
        <p:spPr>
          <a:xfrm>
            <a:off x="1042988" y="5748338"/>
            <a:ext cx="0" cy="258762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5354" name="Oval 90"/>
          <p:cNvSpPr>
            <a:spLocks noChangeArrowheads="1"/>
          </p:cNvSpPr>
          <p:nvPr/>
        </p:nvSpPr>
        <p:spPr bwMode="auto">
          <a:xfrm flipH="1">
            <a:off x="611188" y="3716338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J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5355" name="AutoShape 91"/>
          <p:cNvCxnSpPr>
            <a:stCxn id="1035354" idx="4"/>
            <a:endCxn id="1035338" idx="0"/>
          </p:cNvCxnSpPr>
          <p:nvPr/>
        </p:nvCxnSpPr>
        <p:spPr>
          <a:xfrm>
            <a:off x="1042988" y="4019550"/>
            <a:ext cx="0" cy="258763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5356" name="Oval 92"/>
          <p:cNvSpPr>
            <a:spLocks noChangeArrowheads="1"/>
          </p:cNvSpPr>
          <p:nvPr/>
        </p:nvSpPr>
        <p:spPr bwMode="auto">
          <a:xfrm flipH="1">
            <a:off x="1763713" y="3716338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 A 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5357" name="AutoShape 93"/>
          <p:cNvCxnSpPr>
            <a:stCxn id="1035356" idx="4"/>
            <a:endCxn id="1035341" idx="0"/>
          </p:cNvCxnSpPr>
          <p:nvPr/>
        </p:nvCxnSpPr>
        <p:spPr>
          <a:xfrm>
            <a:off x="2195513" y="4033838"/>
            <a:ext cx="0" cy="23018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35358" name="AutoShape 94"/>
          <p:cNvCxnSpPr>
            <a:stCxn id="1035356" idx="6"/>
            <a:endCxn id="1035354" idx="2"/>
          </p:cNvCxnSpPr>
          <p:nvPr/>
        </p:nvCxnSpPr>
        <p:spPr>
          <a:xfrm flipH="1">
            <a:off x="1489075" y="3860800"/>
            <a:ext cx="246063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035359" name="AutoShape 95"/>
          <p:cNvCxnSpPr>
            <a:stCxn id="1035356" idx="5"/>
            <a:endCxn id="1035338" idx="1"/>
          </p:cNvCxnSpPr>
          <p:nvPr/>
        </p:nvCxnSpPr>
        <p:spPr>
          <a:xfrm flipH="1">
            <a:off x="1347788" y="3990975"/>
            <a:ext cx="541337" cy="328613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5360" name="Oval 96"/>
          <p:cNvSpPr>
            <a:spLocks noChangeArrowheads="1"/>
          </p:cNvSpPr>
          <p:nvPr/>
        </p:nvSpPr>
        <p:spPr bwMode="auto">
          <a:xfrm flipH="1">
            <a:off x="3348038" y="4292600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I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5361" name="Oval 97"/>
          <p:cNvSpPr>
            <a:spLocks noChangeArrowheads="1"/>
          </p:cNvSpPr>
          <p:nvPr/>
        </p:nvSpPr>
        <p:spPr bwMode="auto">
          <a:xfrm flipH="1">
            <a:off x="3348038" y="4868863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H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5362" name="AutoShape 98"/>
          <p:cNvCxnSpPr>
            <a:stCxn id="1035378" idx="5"/>
            <a:endCxn id="1035361" idx="1"/>
          </p:cNvCxnSpPr>
          <p:nvPr/>
        </p:nvCxnSpPr>
        <p:spPr>
          <a:xfrm flipH="1">
            <a:off x="4084638" y="3990975"/>
            <a:ext cx="541337" cy="90487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5363" name="Oval 99"/>
          <p:cNvSpPr>
            <a:spLocks noChangeArrowheads="1"/>
          </p:cNvSpPr>
          <p:nvPr/>
        </p:nvSpPr>
        <p:spPr bwMode="auto">
          <a:xfrm flipH="1">
            <a:off x="4500563" y="4292600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2 B 2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5364" name="AutoShape 100"/>
          <p:cNvCxnSpPr>
            <a:stCxn id="1035363" idx="4"/>
            <a:endCxn id="1035366" idx="0"/>
          </p:cNvCxnSpPr>
          <p:nvPr/>
        </p:nvCxnSpPr>
        <p:spPr>
          <a:xfrm>
            <a:off x="4932363" y="4610100"/>
            <a:ext cx="0" cy="23177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35365" name="AutoShape 101"/>
          <p:cNvCxnSpPr>
            <a:stCxn id="1035366" idx="6"/>
            <a:endCxn id="1035361" idx="2"/>
          </p:cNvCxnSpPr>
          <p:nvPr/>
        </p:nvCxnSpPr>
        <p:spPr>
          <a:xfrm flipH="1" flipV="1">
            <a:off x="4225925" y="5013325"/>
            <a:ext cx="246063" cy="158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5366" name="Oval 102"/>
          <p:cNvSpPr>
            <a:spLocks noChangeArrowheads="1"/>
          </p:cNvSpPr>
          <p:nvPr/>
        </p:nvSpPr>
        <p:spPr bwMode="auto">
          <a:xfrm flipH="1">
            <a:off x="4500563" y="4870450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3 C 3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5367" name="Oval 103"/>
          <p:cNvSpPr>
            <a:spLocks noChangeArrowheads="1"/>
          </p:cNvSpPr>
          <p:nvPr/>
        </p:nvSpPr>
        <p:spPr bwMode="auto">
          <a:xfrm flipH="1">
            <a:off x="4500563" y="6021388"/>
            <a:ext cx="863600" cy="288925"/>
          </a:xfrm>
          <a:prstGeom prst="ellipse">
            <a:avLst/>
          </a:prstGeom>
          <a:solidFill>
            <a:schemeClr val="bg1"/>
          </a:solidFill>
          <a:ln w="57150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5 E 5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5368" name="Oval 104"/>
          <p:cNvSpPr>
            <a:spLocks noChangeArrowheads="1"/>
          </p:cNvSpPr>
          <p:nvPr/>
        </p:nvSpPr>
        <p:spPr bwMode="auto">
          <a:xfrm flipH="1">
            <a:off x="3348038" y="5445125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G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5369" name="AutoShape 105"/>
          <p:cNvCxnSpPr>
            <a:stCxn id="1035372" idx="6"/>
            <a:endCxn id="1035368" idx="2"/>
          </p:cNvCxnSpPr>
          <p:nvPr/>
        </p:nvCxnSpPr>
        <p:spPr>
          <a:xfrm flipH="1">
            <a:off x="4225925" y="5589588"/>
            <a:ext cx="246063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035370" name="AutoShape 106"/>
          <p:cNvCxnSpPr>
            <a:stCxn id="1035372" idx="4"/>
            <a:endCxn id="1035367" idx="0"/>
          </p:cNvCxnSpPr>
          <p:nvPr/>
        </p:nvCxnSpPr>
        <p:spPr>
          <a:xfrm>
            <a:off x="4932363" y="5762625"/>
            <a:ext cx="0" cy="2301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35371" name="AutoShape 107"/>
          <p:cNvCxnSpPr>
            <a:stCxn id="1035367" idx="7"/>
            <a:endCxn id="1035368" idx="3"/>
          </p:cNvCxnSpPr>
          <p:nvPr/>
        </p:nvCxnSpPr>
        <p:spPr>
          <a:xfrm flipH="1" flipV="1">
            <a:off x="4084638" y="5705475"/>
            <a:ext cx="541337" cy="328613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5372" name="Oval 108"/>
          <p:cNvSpPr>
            <a:spLocks noChangeArrowheads="1"/>
          </p:cNvSpPr>
          <p:nvPr/>
        </p:nvSpPr>
        <p:spPr bwMode="auto">
          <a:xfrm flipH="1">
            <a:off x="4500563" y="5445125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4 D 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5373" name="AutoShape 109"/>
          <p:cNvCxnSpPr>
            <a:stCxn id="1035366" idx="4"/>
            <a:endCxn id="1035372" idx="0"/>
          </p:cNvCxnSpPr>
          <p:nvPr/>
        </p:nvCxnSpPr>
        <p:spPr>
          <a:xfrm>
            <a:off x="4932363" y="5187950"/>
            <a:ext cx="0" cy="22860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35374" name="Oval 110"/>
          <p:cNvSpPr>
            <a:spLocks noChangeArrowheads="1"/>
          </p:cNvSpPr>
          <p:nvPr/>
        </p:nvSpPr>
        <p:spPr bwMode="auto">
          <a:xfrm flipH="1">
            <a:off x="3348038" y="6021388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F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5375" name="AutoShape 111"/>
          <p:cNvCxnSpPr>
            <a:stCxn id="1035368" idx="4"/>
            <a:endCxn id="1035374" idx="0"/>
          </p:cNvCxnSpPr>
          <p:nvPr/>
        </p:nvCxnSpPr>
        <p:spPr>
          <a:xfrm>
            <a:off x="3779838" y="5748338"/>
            <a:ext cx="0" cy="258762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5376" name="Oval 112"/>
          <p:cNvSpPr>
            <a:spLocks noChangeArrowheads="1"/>
          </p:cNvSpPr>
          <p:nvPr/>
        </p:nvSpPr>
        <p:spPr bwMode="auto">
          <a:xfrm flipH="1">
            <a:off x="3348038" y="3716338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J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5377" name="AutoShape 113"/>
          <p:cNvCxnSpPr>
            <a:stCxn id="1035376" idx="4"/>
            <a:endCxn id="1035360" idx="0"/>
          </p:cNvCxnSpPr>
          <p:nvPr/>
        </p:nvCxnSpPr>
        <p:spPr>
          <a:xfrm>
            <a:off x="3779838" y="4019550"/>
            <a:ext cx="0" cy="258763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5378" name="Oval 114"/>
          <p:cNvSpPr>
            <a:spLocks noChangeArrowheads="1"/>
          </p:cNvSpPr>
          <p:nvPr/>
        </p:nvSpPr>
        <p:spPr bwMode="auto">
          <a:xfrm flipH="1">
            <a:off x="4500563" y="3716338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 A 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5379" name="AutoShape 115"/>
          <p:cNvCxnSpPr>
            <a:stCxn id="1035378" idx="4"/>
            <a:endCxn id="1035363" idx="0"/>
          </p:cNvCxnSpPr>
          <p:nvPr/>
        </p:nvCxnSpPr>
        <p:spPr>
          <a:xfrm>
            <a:off x="4932363" y="4033838"/>
            <a:ext cx="0" cy="23018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35380" name="AutoShape 116"/>
          <p:cNvCxnSpPr>
            <a:stCxn id="1035378" idx="6"/>
            <a:endCxn id="1035376" idx="2"/>
          </p:cNvCxnSpPr>
          <p:nvPr/>
        </p:nvCxnSpPr>
        <p:spPr>
          <a:xfrm flipH="1">
            <a:off x="4225925" y="3860800"/>
            <a:ext cx="246063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035381" name="AutoShape 117"/>
          <p:cNvCxnSpPr>
            <a:stCxn id="1035378" idx="5"/>
            <a:endCxn id="1035360" idx="1"/>
          </p:cNvCxnSpPr>
          <p:nvPr/>
        </p:nvCxnSpPr>
        <p:spPr>
          <a:xfrm flipH="1">
            <a:off x="4084638" y="3990975"/>
            <a:ext cx="541337" cy="328613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1382" name="AutoShape 118"/>
          <p:cNvSpPr/>
          <p:nvPr/>
        </p:nvSpPr>
        <p:spPr>
          <a:xfrm flipV="1">
            <a:off x="8101013" y="3716338"/>
            <a:ext cx="431800" cy="259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E-G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D-E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C-D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B-C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A-B</a:t>
            </a:r>
            <a:endParaRPr lang="en-US" altLang="zh-CN" sz="1400" b="1" dirty="0">
              <a:effectLst>
                <a:outerShdw blurRad="38100" dist="38100" dir="2700000">
                  <a:srgbClr val="C0C0C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035383" name="Oval 119"/>
          <p:cNvSpPr>
            <a:spLocks noChangeArrowheads="1"/>
          </p:cNvSpPr>
          <p:nvPr/>
        </p:nvSpPr>
        <p:spPr bwMode="auto">
          <a:xfrm flipH="1">
            <a:off x="6084888" y="4292600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I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5384" name="Oval 120"/>
          <p:cNvSpPr>
            <a:spLocks noChangeArrowheads="1"/>
          </p:cNvSpPr>
          <p:nvPr/>
        </p:nvSpPr>
        <p:spPr bwMode="auto">
          <a:xfrm flipH="1">
            <a:off x="6084888" y="4868863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H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5385" name="AutoShape 121"/>
          <p:cNvCxnSpPr>
            <a:stCxn id="1035401" idx="5"/>
            <a:endCxn id="1035384" idx="1"/>
          </p:cNvCxnSpPr>
          <p:nvPr/>
        </p:nvCxnSpPr>
        <p:spPr>
          <a:xfrm flipH="1">
            <a:off x="6821488" y="3990975"/>
            <a:ext cx="541337" cy="90487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5386" name="Oval 122"/>
          <p:cNvSpPr>
            <a:spLocks noChangeArrowheads="1"/>
          </p:cNvSpPr>
          <p:nvPr/>
        </p:nvSpPr>
        <p:spPr bwMode="auto">
          <a:xfrm flipH="1">
            <a:off x="7237413" y="4292600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2 B 2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5387" name="AutoShape 123"/>
          <p:cNvCxnSpPr>
            <a:stCxn id="1035386" idx="4"/>
            <a:endCxn id="1035389" idx="0"/>
          </p:cNvCxnSpPr>
          <p:nvPr/>
        </p:nvCxnSpPr>
        <p:spPr>
          <a:xfrm>
            <a:off x="7669213" y="4610100"/>
            <a:ext cx="0" cy="23177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35388" name="AutoShape 124"/>
          <p:cNvCxnSpPr>
            <a:stCxn id="1035389" idx="6"/>
            <a:endCxn id="1035384" idx="2"/>
          </p:cNvCxnSpPr>
          <p:nvPr/>
        </p:nvCxnSpPr>
        <p:spPr>
          <a:xfrm flipH="1" flipV="1">
            <a:off x="6962775" y="5013325"/>
            <a:ext cx="246063" cy="158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5389" name="Oval 125"/>
          <p:cNvSpPr>
            <a:spLocks noChangeArrowheads="1"/>
          </p:cNvSpPr>
          <p:nvPr/>
        </p:nvSpPr>
        <p:spPr bwMode="auto">
          <a:xfrm flipH="1">
            <a:off x="7237413" y="4870450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3 C 3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5390" name="Oval 126"/>
          <p:cNvSpPr>
            <a:spLocks noChangeArrowheads="1"/>
          </p:cNvSpPr>
          <p:nvPr/>
        </p:nvSpPr>
        <p:spPr bwMode="auto">
          <a:xfrm flipH="1">
            <a:off x="7237413" y="6021388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5 E 5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5391" name="Oval 127"/>
          <p:cNvSpPr>
            <a:spLocks noChangeArrowheads="1"/>
          </p:cNvSpPr>
          <p:nvPr/>
        </p:nvSpPr>
        <p:spPr bwMode="auto">
          <a:xfrm flipH="1">
            <a:off x="6084888" y="5445125"/>
            <a:ext cx="863600" cy="288925"/>
          </a:xfrm>
          <a:prstGeom prst="ellipse">
            <a:avLst/>
          </a:prstGeom>
          <a:solidFill>
            <a:schemeClr val="bg1"/>
          </a:solidFill>
          <a:ln w="57150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6 G 6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5392" name="AutoShape 128"/>
          <p:cNvCxnSpPr>
            <a:stCxn id="1035395" idx="6"/>
            <a:endCxn id="1035391" idx="2"/>
          </p:cNvCxnSpPr>
          <p:nvPr/>
        </p:nvCxnSpPr>
        <p:spPr>
          <a:xfrm flipH="1">
            <a:off x="6977063" y="5589588"/>
            <a:ext cx="231775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035393" name="AutoShape 129"/>
          <p:cNvCxnSpPr>
            <a:stCxn id="1035395" idx="4"/>
            <a:endCxn id="1035390" idx="0"/>
          </p:cNvCxnSpPr>
          <p:nvPr/>
        </p:nvCxnSpPr>
        <p:spPr>
          <a:xfrm>
            <a:off x="7669213" y="5762625"/>
            <a:ext cx="0" cy="2301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35394" name="AutoShape 130"/>
          <p:cNvCxnSpPr>
            <a:stCxn id="1035390" idx="7"/>
            <a:endCxn id="1035391" idx="3"/>
          </p:cNvCxnSpPr>
          <p:nvPr/>
        </p:nvCxnSpPr>
        <p:spPr>
          <a:xfrm flipH="1" flipV="1">
            <a:off x="6821488" y="5719763"/>
            <a:ext cx="541337" cy="31432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35395" name="Oval 131"/>
          <p:cNvSpPr>
            <a:spLocks noChangeArrowheads="1"/>
          </p:cNvSpPr>
          <p:nvPr/>
        </p:nvSpPr>
        <p:spPr bwMode="auto">
          <a:xfrm flipH="1">
            <a:off x="7237413" y="5445125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4 D 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5396" name="AutoShape 132"/>
          <p:cNvCxnSpPr>
            <a:stCxn id="1035389" idx="4"/>
            <a:endCxn id="1035395" idx="0"/>
          </p:cNvCxnSpPr>
          <p:nvPr/>
        </p:nvCxnSpPr>
        <p:spPr>
          <a:xfrm>
            <a:off x="7669213" y="5187950"/>
            <a:ext cx="0" cy="22860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35397" name="Oval 133"/>
          <p:cNvSpPr>
            <a:spLocks noChangeArrowheads="1"/>
          </p:cNvSpPr>
          <p:nvPr/>
        </p:nvSpPr>
        <p:spPr bwMode="auto">
          <a:xfrm flipH="1">
            <a:off x="6084888" y="6021388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F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5398" name="AutoShape 134"/>
          <p:cNvCxnSpPr>
            <a:stCxn id="1035391" idx="4"/>
            <a:endCxn id="1035397" idx="0"/>
          </p:cNvCxnSpPr>
          <p:nvPr/>
        </p:nvCxnSpPr>
        <p:spPr>
          <a:xfrm>
            <a:off x="6516688" y="5762625"/>
            <a:ext cx="0" cy="24447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5399" name="Oval 135"/>
          <p:cNvSpPr>
            <a:spLocks noChangeArrowheads="1"/>
          </p:cNvSpPr>
          <p:nvPr/>
        </p:nvSpPr>
        <p:spPr bwMode="auto">
          <a:xfrm flipH="1">
            <a:off x="6084888" y="3716338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J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5400" name="AutoShape 136"/>
          <p:cNvCxnSpPr>
            <a:stCxn id="1035399" idx="4"/>
            <a:endCxn id="1035383" idx="0"/>
          </p:cNvCxnSpPr>
          <p:nvPr/>
        </p:nvCxnSpPr>
        <p:spPr>
          <a:xfrm>
            <a:off x="6516688" y="4019550"/>
            <a:ext cx="0" cy="258763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5401" name="Oval 137"/>
          <p:cNvSpPr>
            <a:spLocks noChangeArrowheads="1"/>
          </p:cNvSpPr>
          <p:nvPr/>
        </p:nvSpPr>
        <p:spPr bwMode="auto">
          <a:xfrm flipH="1">
            <a:off x="7237413" y="3716338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 A 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5402" name="AutoShape 138"/>
          <p:cNvCxnSpPr>
            <a:stCxn id="1035401" idx="4"/>
            <a:endCxn id="1035386" idx="0"/>
          </p:cNvCxnSpPr>
          <p:nvPr/>
        </p:nvCxnSpPr>
        <p:spPr>
          <a:xfrm>
            <a:off x="7669213" y="4033838"/>
            <a:ext cx="0" cy="23018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35403" name="AutoShape 139"/>
          <p:cNvCxnSpPr>
            <a:stCxn id="1035401" idx="6"/>
            <a:endCxn id="1035399" idx="2"/>
          </p:cNvCxnSpPr>
          <p:nvPr/>
        </p:nvCxnSpPr>
        <p:spPr>
          <a:xfrm flipH="1">
            <a:off x="6962775" y="3860800"/>
            <a:ext cx="246063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035404" name="AutoShape 140"/>
          <p:cNvCxnSpPr>
            <a:stCxn id="1035401" idx="5"/>
            <a:endCxn id="1035383" idx="1"/>
          </p:cNvCxnSpPr>
          <p:nvPr/>
        </p:nvCxnSpPr>
        <p:spPr>
          <a:xfrm flipH="1">
            <a:off x="6821488" y="3990975"/>
            <a:ext cx="541337" cy="328613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2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0" dur="3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3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3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67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2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3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" dur="3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2" dur="3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3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3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68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12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3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" dur="3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3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4" dur="3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3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3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69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12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3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" dur="3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3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6" dur="3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3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3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70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12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3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5" dur="3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3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8" dur="3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" dur="3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3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71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0352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300" fill="hold"/>
                                        <p:tgtEl>
                                          <p:spTgt spid="10352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7" dur="300" fill="hold"/>
                                        <p:tgtEl>
                                          <p:spTgt spid="10352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300" fill="hold"/>
                                        <p:tgtEl>
                                          <p:spTgt spid="10352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300" fill="hold"/>
                                        <p:tgtEl>
                                          <p:spTgt spid="10352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300" fill="hold"/>
                                        <p:tgtEl>
                                          <p:spTgt spid="10352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300" fill="hold"/>
                                        <p:tgtEl>
                                          <p:spTgt spid="10352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272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0352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300" fill="hold"/>
                                        <p:tgtEl>
                                          <p:spTgt spid="10352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9" dur="300" fill="hold"/>
                                        <p:tgtEl>
                                          <p:spTgt spid="10352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300" fill="hold"/>
                                        <p:tgtEl>
                                          <p:spTgt spid="10352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300" fill="hold"/>
                                        <p:tgtEl>
                                          <p:spTgt spid="10352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300" fill="hold"/>
                                        <p:tgtEl>
                                          <p:spTgt spid="10352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" dur="300" fill="hold"/>
                                        <p:tgtEl>
                                          <p:spTgt spid="10352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273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0352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300" fill="hold"/>
                                        <p:tgtEl>
                                          <p:spTgt spid="10352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" dur="300" fill="hold"/>
                                        <p:tgtEl>
                                          <p:spTgt spid="10352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274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10352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300" fill="hold"/>
                                        <p:tgtEl>
                                          <p:spTgt spid="10352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7" dur="300" fill="hold"/>
                                        <p:tgtEl>
                                          <p:spTgt spid="10352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300" fill="hold"/>
                                        <p:tgtEl>
                                          <p:spTgt spid="10352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300" fill="hold"/>
                                        <p:tgtEl>
                                          <p:spTgt spid="10352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300" fill="hold"/>
                                        <p:tgtEl>
                                          <p:spTgt spid="10352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3" dur="300" fill="hold"/>
                                        <p:tgtEl>
                                          <p:spTgt spid="10352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275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10352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300" fill="hold"/>
                                        <p:tgtEl>
                                          <p:spTgt spid="10352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9" dur="300" fill="hold"/>
                                        <p:tgtEl>
                                          <p:spTgt spid="10352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276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10352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300" fill="hold"/>
                                        <p:tgtEl>
                                          <p:spTgt spid="10352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5" dur="300" fill="hold"/>
                                        <p:tgtEl>
                                          <p:spTgt spid="10352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277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10352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300" fill="hold"/>
                                        <p:tgtEl>
                                          <p:spTgt spid="10352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1" dur="300" fill="hold"/>
                                        <p:tgtEl>
                                          <p:spTgt spid="10352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300" fill="hold"/>
                                        <p:tgtEl>
                                          <p:spTgt spid="10352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300" fill="hold"/>
                                        <p:tgtEl>
                                          <p:spTgt spid="10352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300" fill="hold"/>
                                        <p:tgtEl>
                                          <p:spTgt spid="10352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" dur="300" fill="hold"/>
                                        <p:tgtEl>
                                          <p:spTgt spid="10352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278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10352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300" fill="hold"/>
                                        <p:tgtEl>
                                          <p:spTgt spid="10352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3" dur="300" fill="hold"/>
                                        <p:tgtEl>
                                          <p:spTgt spid="10352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300" fill="hold"/>
                                        <p:tgtEl>
                                          <p:spTgt spid="10352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300" fill="hold"/>
                                        <p:tgtEl>
                                          <p:spTgt spid="10352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300" fill="hold"/>
                                        <p:tgtEl>
                                          <p:spTgt spid="10352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9" dur="300" fill="hold"/>
                                        <p:tgtEl>
                                          <p:spTgt spid="10352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279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10352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300" fill="hold"/>
                                        <p:tgtEl>
                                          <p:spTgt spid="10352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5" dur="300" fill="hold"/>
                                        <p:tgtEl>
                                          <p:spTgt spid="10352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300" fill="hold"/>
                                        <p:tgtEl>
                                          <p:spTgt spid="10352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300" fill="hold"/>
                                        <p:tgtEl>
                                          <p:spTgt spid="10352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300" fill="hold"/>
                                        <p:tgtEl>
                                          <p:spTgt spid="10352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1" dur="300" fill="hold"/>
                                        <p:tgtEl>
                                          <p:spTgt spid="10352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280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10352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300" fill="hold"/>
                                        <p:tgtEl>
                                          <p:spTgt spid="10352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7" dur="300" fill="hold"/>
                                        <p:tgtEl>
                                          <p:spTgt spid="10352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281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10352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300" fill="hold"/>
                                        <p:tgtEl>
                                          <p:spTgt spid="10352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3" dur="300" fill="hold"/>
                                        <p:tgtEl>
                                          <p:spTgt spid="10352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282"/>
                  </p:tgtEl>
                </p:cond>
              </p:nextCondLst>
            </p:seq>
            <p:seq concurrent="1" nextAc="seek">
              <p:cTn id="164" restart="whenNotActive" fill="hold" evtFilter="cancelBubble" nodeType="interactiveSeq">
                <p:stCondLst>
                  <p:cond evt="onClick" delay="0">
                    <p:tgtEl>
                      <p:spTgt spid="10352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5" fill="hold">
                      <p:stCondLst>
                        <p:cond delay="0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300" fill="hold"/>
                                        <p:tgtEl>
                                          <p:spTgt spid="10352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9" dur="300" fill="hold"/>
                                        <p:tgtEl>
                                          <p:spTgt spid="10352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283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10352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300" fill="hold"/>
                                        <p:tgtEl>
                                          <p:spTgt spid="10352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5" dur="300" fill="hold"/>
                                        <p:tgtEl>
                                          <p:spTgt spid="10352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300" fill="hold"/>
                                        <p:tgtEl>
                                          <p:spTgt spid="10352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8" dur="300" fill="hold"/>
                                        <p:tgtEl>
                                          <p:spTgt spid="10352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300" fill="hold"/>
                                        <p:tgtEl>
                                          <p:spTgt spid="10352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1" dur="300" fill="hold"/>
                                        <p:tgtEl>
                                          <p:spTgt spid="10352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284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10352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300" fill="hold"/>
                                        <p:tgtEl>
                                          <p:spTgt spid="10352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7" dur="300" fill="hold"/>
                                        <p:tgtEl>
                                          <p:spTgt spid="10352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285"/>
                  </p:tgtEl>
                </p:cond>
              </p:nextCondLst>
            </p:seq>
            <p:seq concurrent="1" nextAc="seek">
              <p:cTn id="188" restart="whenNotActive" fill="hold" evtFilter="cancelBubble" nodeType="interactiveSeq">
                <p:stCondLst>
                  <p:cond evt="onClick" delay="0">
                    <p:tgtEl>
                      <p:spTgt spid="10352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9" fill="hold">
                      <p:stCondLst>
                        <p:cond delay="0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300" fill="hold"/>
                                        <p:tgtEl>
                                          <p:spTgt spid="10352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3" dur="300" fill="hold"/>
                                        <p:tgtEl>
                                          <p:spTgt spid="10352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300" fill="hold"/>
                                        <p:tgtEl>
                                          <p:spTgt spid="10352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300" fill="hold"/>
                                        <p:tgtEl>
                                          <p:spTgt spid="10352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300" fill="hold"/>
                                        <p:tgtEl>
                                          <p:spTgt spid="10352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9" dur="300" fill="hold"/>
                                        <p:tgtEl>
                                          <p:spTgt spid="10352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286"/>
                  </p:tgtEl>
                </p:cond>
              </p:nextCondLst>
            </p:seq>
            <p:seq concurrent="1" nextAc="seek">
              <p:cTn id="200" restart="whenNotActive" fill="hold" evtFilter="cancelBubble" nodeType="interactiveSeq">
                <p:stCondLst>
                  <p:cond evt="onClick" delay="0">
                    <p:tgtEl>
                      <p:spTgt spid="10352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1" fill="hold">
                      <p:stCondLst>
                        <p:cond delay="0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300" fill="hold"/>
                                        <p:tgtEl>
                                          <p:spTgt spid="10352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5" dur="300" fill="hold"/>
                                        <p:tgtEl>
                                          <p:spTgt spid="10352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287"/>
                  </p:tgtEl>
                </p:cond>
              </p:nextCondLst>
            </p:seq>
            <p:seq concurrent="1" nextAc="seek">
              <p:cTn id="206" restart="whenNotActive" fill="hold" evtFilter="cancelBubble" nodeType="interactiveSeq">
                <p:stCondLst>
                  <p:cond evt="onClick" delay="0">
                    <p:tgtEl>
                      <p:spTgt spid="10352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7" fill="hold">
                      <p:stCondLst>
                        <p:cond delay="0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300" fill="hold"/>
                                        <p:tgtEl>
                                          <p:spTgt spid="10352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1" dur="300" fill="hold"/>
                                        <p:tgtEl>
                                          <p:spTgt spid="10352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300" fill="hold"/>
                                        <p:tgtEl>
                                          <p:spTgt spid="10352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4" dur="300" fill="hold"/>
                                        <p:tgtEl>
                                          <p:spTgt spid="10352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300" fill="hold"/>
                                        <p:tgtEl>
                                          <p:spTgt spid="10352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7" dur="300" fill="hold"/>
                                        <p:tgtEl>
                                          <p:spTgt spid="10352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288"/>
                  </p:tgtEl>
                </p:cond>
              </p:nextCondLst>
            </p:seq>
            <p:seq concurrent="1" nextAc="seek">
              <p:cTn id="218" restart="whenNotActive" fill="hold" evtFilter="cancelBubble" nodeType="interactiveSeq">
                <p:stCondLst>
                  <p:cond evt="onClick" delay="0">
                    <p:tgtEl>
                      <p:spTgt spid="10352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9" fill="hold">
                      <p:stCondLst>
                        <p:cond delay="0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300" fill="hold"/>
                                        <p:tgtEl>
                                          <p:spTgt spid="10352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3" dur="300" fill="hold"/>
                                        <p:tgtEl>
                                          <p:spTgt spid="10352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289"/>
                  </p:tgtEl>
                </p:cond>
              </p:nextCondLst>
            </p:seq>
            <p:seq concurrent="1" nextAc="seek">
              <p:cTn id="224" restart="whenNotActive" fill="hold" evtFilter="cancelBubble" nodeType="interactiveSeq">
                <p:stCondLst>
                  <p:cond evt="onClick" delay="0">
                    <p:tgtEl>
                      <p:spTgt spid="10352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5" fill="hold">
                      <p:stCondLst>
                        <p:cond delay="0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300" fill="hold"/>
                                        <p:tgtEl>
                                          <p:spTgt spid="10352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9" dur="300" fill="hold"/>
                                        <p:tgtEl>
                                          <p:spTgt spid="10352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300" fill="hold"/>
                                        <p:tgtEl>
                                          <p:spTgt spid="10352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2" dur="300" fill="hold"/>
                                        <p:tgtEl>
                                          <p:spTgt spid="10352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300" fill="hold"/>
                                        <p:tgtEl>
                                          <p:spTgt spid="10352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5" dur="300" fill="hold"/>
                                        <p:tgtEl>
                                          <p:spTgt spid="10352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290"/>
                  </p:tgtEl>
                </p:cond>
              </p:nextCondLst>
            </p:seq>
            <p:seq concurrent="1" nextAc="seek">
              <p:cTn id="236" restart="whenNotActive" fill="hold" evtFilter="cancelBubble" nodeType="interactiveSeq">
                <p:stCondLst>
                  <p:cond evt="onClick" delay="0">
                    <p:tgtEl>
                      <p:spTgt spid="10352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7" fill="hold">
                      <p:stCondLst>
                        <p:cond delay="0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0" dur="300" fill="hold"/>
                                        <p:tgtEl>
                                          <p:spTgt spid="1035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1" dur="300" fill="hold"/>
                                        <p:tgtEl>
                                          <p:spTgt spid="1035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291"/>
                  </p:tgtEl>
                </p:cond>
              </p:nextCondLst>
            </p:seq>
            <p:seq concurrent="1" nextAc="seek">
              <p:cTn id="242" restart="whenNotActive" fill="hold" evtFilter="cancelBubble" nodeType="interactiveSeq">
                <p:stCondLst>
                  <p:cond evt="onClick" delay="0">
                    <p:tgtEl>
                      <p:spTgt spid="10352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3" fill="hold">
                      <p:stCondLst>
                        <p:cond delay="0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6" dur="300" fill="hold"/>
                                        <p:tgtEl>
                                          <p:spTgt spid="10352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7" dur="300" fill="hold"/>
                                        <p:tgtEl>
                                          <p:spTgt spid="10352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292"/>
                  </p:tgtEl>
                </p:cond>
              </p:nextCondLst>
            </p:seq>
            <p:seq concurrent="1" nextAc="seek">
              <p:cTn id="248" restart="whenNotActive" fill="hold" evtFilter="cancelBubble" nodeType="interactiveSeq">
                <p:stCondLst>
                  <p:cond evt="onClick" delay="0">
                    <p:tgtEl>
                      <p:spTgt spid="10352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9" fill="hold">
                      <p:stCondLst>
                        <p:cond delay="0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2" dur="300" fill="hold"/>
                                        <p:tgtEl>
                                          <p:spTgt spid="10352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3" dur="300" fill="hold"/>
                                        <p:tgtEl>
                                          <p:spTgt spid="10352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293"/>
                  </p:tgtEl>
                </p:cond>
              </p:nextCondLst>
            </p:seq>
            <p:seq concurrent="1" nextAc="seek">
              <p:cTn id="254" restart="whenNotActive" fill="hold" evtFilter="cancelBubble" nodeType="interactiveSeq">
                <p:stCondLst>
                  <p:cond evt="onClick" delay="0">
                    <p:tgtEl>
                      <p:spTgt spid="10352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5" fill="hold">
                      <p:stCondLst>
                        <p:cond delay="0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300" fill="hold"/>
                                        <p:tgtEl>
                                          <p:spTgt spid="10352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9" dur="300" fill="hold"/>
                                        <p:tgtEl>
                                          <p:spTgt spid="10352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300" fill="hold"/>
                                        <p:tgtEl>
                                          <p:spTgt spid="10352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2" dur="300" fill="hold"/>
                                        <p:tgtEl>
                                          <p:spTgt spid="10352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300" fill="hold"/>
                                        <p:tgtEl>
                                          <p:spTgt spid="1035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5" dur="300" fill="hold"/>
                                        <p:tgtEl>
                                          <p:spTgt spid="10352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294"/>
                  </p:tgtEl>
                </p:cond>
              </p:nextCondLst>
            </p:seq>
            <p:seq concurrent="1" nextAc="seek">
              <p:cTn id="266" restart="whenNotActive" fill="hold" evtFilter="cancelBubble" nodeType="interactiveSeq">
                <p:stCondLst>
                  <p:cond evt="onClick" delay="0">
                    <p:tgtEl>
                      <p:spTgt spid="10352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7" fill="hold">
                      <p:stCondLst>
                        <p:cond delay="0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0" dur="300" fill="hold"/>
                                        <p:tgtEl>
                                          <p:spTgt spid="10352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1" dur="300" fill="hold"/>
                                        <p:tgtEl>
                                          <p:spTgt spid="10352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2" dur="300" fill="hold"/>
                                        <p:tgtEl>
                                          <p:spTgt spid="10352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4" dur="300" fill="hold"/>
                                        <p:tgtEl>
                                          <p:spTgt spid="10352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6" dur="300" fill="hold"/>
                                        <p:tgtEl>
                                          <p:spTgt spid="10352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7" dur="300" fill="hold"/>
                                        <p:tgtEl>
                                          <p:spTgt spid="10352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295"/>
                  </p:tgtEl>
                </p:cond>
              </p:nextCondLst>
            </p:seq>
            <p:seq concurrent="1" nextAc="seek">
              <p:cTn id="278" restart="whenNotActive" fill="hold" evtFilter="cancelBubble" nodeType="interactiveSeq">
                <p:stCondLst>
                  <p:cond evt="onClick" delay="0">
                    <p:tgtEl>
                      <p:spTgt spid="10352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9" fill="hold">
                      <p:stCondLst>
                        <p:cond delay="0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2" dur="300" fill="hold"/>
                                        <p:tgtEl>
                                          <p:spTgt spid="10352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3" dur="300" fill="hold"/>
                                        <p:tgtEl>
                                          <p:spTgt spid="10352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296"/>
                  </p:tgtEl>
                </p:cond>
              </p:nextCondLst>
            </p:seq>
            <p:seq concurrent="1" nextAc="seek">
              <p:cTn id="284" restart="whenNotActive" fill="hold" evtFilter="cancelBubble" nodeType="interactiveSeq">
                <p:stCondLst>
                  <p:cond evt="onClick" delay="0">
                    <p:tgtEl>
                      <p:spTgt spid="10352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5" fill="hold">
                      <p:stCondLst>
                        <p:cond delay="0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8" dur="300" fill="hold"/>
                                        <p:tgtEl>
                                          <p:spTgt spid="10352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9" dur="300" fill="hold"/>
                                        <p:tgtEl>
                                          <p:spTgt spid="10352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0" dur="300" fill="hold"/>
                                        <p:tgtEl>
                                          <p:spTgt spid="10352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2" dur="300" fill="hold"/>
                                        <p:tgtEl>
                                          <p:spTgt spid="10352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4" dur="300" fill="hold"/>
                                        <p:tgtEl>
                                          <p:spTgt spid="10352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5" dur="300" fill="hold"/>
                                        <p:tgtEl>
                                          <p:spTgt spid="10352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297"/>
                  </p:tgtEl>
                </p:cond>
              </p:nextCondLst>
            </p:seq>
            <p:seq concurrent="1" nextAc="seek">
              <p:cTn id="296" restart="whenNotActive" fill="hold" evtFilter="cancelBubble" nodeType="interactiveSeq">
                <p:stCondLst>
                  <p:cond evt="onClick" delay="0">
                    <p:tgtEl>
                      <p:spTgt spid="10352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7" fill="hold">
                      <p:stCondLst>
                        <p:cond delay="0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0" dur="300" fill="hold"/>
                                        <p:tgtEl>
                                          <p:spTgt spid="10352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1" dur="300" fill="hold"/>
                                        <p:tgtEl>
                                          <p:spTgt spid="10352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298"/>
                  </p:tgtEl>
                </p:cond>
              </p:nextCondLst>
            </p:seq>
            <p:seq concurrent="1" nextAc="seek">
              <p:cTn id="302" restart="whenNotActive" fill="hold" evtFilter="cancelBubble" nodeType="interactiveSeq">
                <p:stCondLst>
                  <p:cond evt="onClick" delay="0">
                    <p:tgtEl>
                      <p:spTgt spid="10352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3" fill="hold">
                      <p:stCondLst>
                        <p:cond delay="0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6" dur="300" fill="hold"/>
                                        <p:tgtEl>
                                          <p:spTgt spid="10352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7" dur="300" fill="hold"/>
                                        <p:tgtEl>
                                          <p:spTgt spid="10352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299"/>
                  </p:tgtEl>
                </p:cond>
              </p:nextCondLst>
            </p:seq>
            <p:seq concurrent="1" nextAc="seek">
              <p:cTn id="308" restart="whenNotActive" fill="hold" evtFilter="cancelBubble" nodeType="interactiveSeq">
                <p:stCondLst>
                  <p:cond evt="onClick" delay="0">
                    <p:tgtEl>
                      <p:spTgt spid="10353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9" fill="hold">
                      <p:stCondLst>
                        <p:cond delay="0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2" dur="300" fill="hold"/>
                                        <p:tgtEl>
                                          <p:spTgt spid="10353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3" dur="300" fill="hold"/>
                                        <p:tgtEl>
                                          <p:spTgt spid="10353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4" dur="300" fill="hold"/>
                                        <p:tgtEl>
                                          <p:spTgt spid="10353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6" dur="300" fill="hold"/>
                                        <p:tgtEl>
                                          <p:spTgt spid="10353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8" dur="300" fill="hold"/>
                                        <p:tgtEl>
                                          <p:spTgt spid="10353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9" dur="300" fill="hold"/>
                                        <p:tgtEl>
                                          <p:spTgt spid="10353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00"/>
                  </p:tgtEl>
                </p:cond>
              </p:nextCondLst>
            </p:seq>
            <p:seq concurrent="1" nextAc="seek">
              <p:cTn id="320" restart="whenNotActive" fill="hold" evtFilter="cancelBubble" nodeType="interactiveSeq">
                <p:stCondLst>
                  <p:cond evt="onClick" delay="0">
                    <p:tgtEl>
                      <p:spTgt spid="10353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1" fill="hold">
                      <p:stCondLst>
                        <p:cond delay="0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4" dur="300" fill="hold"/>
                                        <p:tgtEl>
                                          <p:spTgt spid="10353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25" dur="300" fill="hold"/>
                                        <p:tgtEl>
                                          <p:spTgt spid="10353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6" dur="300" fill="hold"/>
                                        <p:tgtEl>
                                          <p:spTgt spid="10353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8" dur="300" fill="hold"/>
                                        <p:tgtEl>
                                          <p:spTgt spid="10353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0" dur="300" fill="hold"/>
                                        <p:tgtEl>
                                          <p:spTgt spid="10353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1" dur="300" fill="hold"/>
                                        <p:tgtEl>
                                          <p:spTgt spid="10353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01"/>
                  </p:tgtEl>
                </p:cond>
              </p:nextCondLst>
            </p:seq>
            <p:seq concurrent="1" nextAc="seek">
              <p:cTn id="332" restart="whenNotActive" fill="hold" evtFilter="cancelBubble" nodeType="interactiveSeq">
                <p:stCondLst>
                  <p:cond evt="onClick" delay="0">
                    <p:tgtEl>
                      <p:spTgt spid="10353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3" fill="hold">
                      <p:stCondLst>
                        <p:cond delay="0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6" dur="300" fill="hold"/>
                                        <p:tgtEl>
                                          <p:spTgt spid="10353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37" dur="300" fill="hold"/>
                                        <p:tgtEl>
                                          <p:spTgt spid="10353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8" dur="300" fill="hold"/>
                                        <p:tgtEl>
                                          <p:spTgt spid="10353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0" dur="300" fill="hold"/>
                                        <p:tgtEl>
                                          <p:spTgt spid="10353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2" dur="300" fill="hold"/>
                                        <p:tgtEl>
                                          <p:spTgt spid="10353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3" dur="300" fill="hold"/>
                                        <p:tgtEl>
                                          <p:spTgt spid="10353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02"/>
                  </p:tgtEl>
                </p:cond>
              </p:nextCondLst>
            </p:seq>
            <p:seq concurrent="1" nextAc="seek">
              <p:cTn id="344" restart="whenNotActive" fill="hold" evtFilter="cancelBubble" nodeType="interactiveSeq">
                <p:stCondLst>
                  <p:cond evt="onClick" delay="0">
                    <p:tgtEl>
                      <p:spTgt spid="10353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5" fill="hold">
                      <p:stCondLst>
                        <p:cond delay="0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8" dur="300" fill="hold"/>
                                        <p:tgtEl>
                                          <p:spTgt spid="10353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9" dur="300" fill="hold"/>
                                        <p:tgtEl>
                                          <p:spTgt spid="10353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03"/>
                  </p:tgtEl>
                </p:cond>
              </p:nextCondLst>
            </p:seq>
            <p:seq concurrent="1" nextAc="seek">
              <p:cTn id="350" restart="whenNotActive" fill="hold" evtFilter="cancelBubble" nodeType="interactiveSeq">
                <p:stCondLst>
                  <p:cond evt="onClick" delay="0">
                    <p:tgtEl>
                      <p:spTgt spid="10353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1" fill="hold">
                      <p:stCondLst>
                        <p:cond delay="0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4" dur="300" fill="hold"/>
                                        <p:tgtEl>
                                          <p:spTgt spid="10353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5" dur="300" fill="hold"/>
                                        <p:tgtEl>
                                          <p:spTgt spid="10353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04"/>
                  </p:tgtEl>
                </p:cond>
              </p:nextCondLst>
            </p:seq>
            <p:seq concurrent="1" nextAc="seek">
              <p:cTn id="356" restart="whenNotActive" fill="hold" evtFilter="cancelBubble" nodeType="interactiveSeq">
                <p:stCondLst>
                  <p:cond evt="onClick" delay="0">
                    <p:tgtEl>
                      <p:spTgt spid="10353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7" fill="hold">
                      <p:stCondLst>
                        <p:cond delay="0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0" dur="300" fill="hold"/>
                                        <p:tgtEl>
                                          <p:spTgt spid="10353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1" dur="300" fill="hold"/>
                                        <p:tgtEl>
                                          <p:spTgt spid="10353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05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10353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6" dur="300" fill="hold"/>
                                        <p:tgtEl>
                                          <p:spTgt spid="10353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7" dur="300" fill="hold"/>
                                        <p:tgtEl>
                                          <p:spTgt spid="10353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8" dur="300" fill="hold"/>
                                        <p:tgtEl>
                                          <p:spTgt spid="10353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0" dur="300" fill="hold"/>
                                        <p:tgtEl>
                                          <p:spTgt spid="10353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2" dur="300" fill="hold"/>
                                        <p:tgtEl>
                                          <p:spTgt spid="10353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3" dur="300" fill="hold"/>
                                        <p:tgtEl>
                                          <p:spTgt spid="10353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06"/>
                  </p:tgtEl>
                </p:cond>
              </p:nextCondLst>
            </p:seq>
            <p:seq concurrent="1" nextAc="seek">
              <p:cTn id="374" restart="whenNotActive" fill="hold" evtFilter="cancelBubble" nodeType="interactiveSeq">
                <p:stCondLst>
                  <p:cond evt="onClick" delay="0">
                    <p:tgtEl>
                      <p:spTgt spid="10353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5" fill="hold">
                      <p:stCondLst>
                        <p:cond delay="0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8" dur="300" fill="hold"/>
                                        <p:tgtEl>
                                          <p:spTgt spid="10353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9" dur="300" fill="hold"/>
                                        <p:tgtEl>
                                          <p:spTgt spid="10353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07"/>
                  </p:tgtEl>
                </p:cond>
              </p:nextCondLst>
            </p:seq>
            <p:seq concurrent="1" nextAc="seek">
              <p:cTn id="380" restart="whenNotActive" fill="hold" evtFilter="cancelBubble" nodeType="interactiveSeq">
                <p:stCondLst>
                  <p:cond evt="onClick" delay="0">
                    <p:tgtEl>
                      <p:spTgt spid="10353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1" fill="hold">
                      <p:stCondLst>
                        <p:cond delay="0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4" dur="300" fill="hold"/>
                                        <p:tgtEl>
                                          <p:spTgt spid="10353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85" dur="300" fill="hold"/>
                                        <p:tgtEl>
                                          <p:spTgt spid="10353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6" dur="300" fill="hold"/>
                                        <p:tgtEl>
                                          <p:spTgt spid="10353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8" dur="300" fill="hold"/>
                                        <p:tgtEl>
                                          <p:spTgt spid="10353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0" dur="300" fill="hold"/>
                                        <p:tgtEl>
                                          <p:spTgt spid="10353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1" dur="300" fill="hold"/>
                                        <p:tgtEl>
                                          <p:spTgt spid="10353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08"/>
                  </p:tgtEl>
                </p:cond>
              </p:nextCondLst>
            </p:seq>
            <p:seq concurrent="1" nextAc="seek">
              <p:cTn id="392" restart="whenNotActive" fill="hold" evtFilter="cancelBubble" nodeType="interactiveSeq">
                <p:stCondLst>
                  <p:cond evt="onClick" delay="0">
                    <p:tgtEl>
                      <p:spTgt spid="10353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3" fill="hold">
                      <p:stCondLst>
                        <p:cond delay="0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6" dur="300" fill="hold"/>
                                        <p:tgtEl>
                                          <p:spTgt spid="10353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7" dur="300" fill="hold"/>
                                        <p:tgtEl>
                                          <p:spTgt spid="10353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09"/>
                  </p:tgtEl>
                </p:cond>
              </p:nextCondLst>
            </p:seq>
            <p:seq concurrent="1" nextAc="seek">
              <p:cTn id="398" restart="whenNotActive" fill="hold" evtFilter="cancelBubble" nodeType="interactiveSeq">
                <p:stCondLst>
                  <p:cond evt="onClick" delay="0">
                    <p:tgtEl>
                      <p:spTgt spid="10353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9" fill="hold">
                      <p:stCondLst>
                        <p:cond delay="0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2" dur="300" fill="hold"/>
                                        <p:tgtEl>
                                          <p:spTgt spid="10353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03" dur="300" fill="hold"/>
                                        <p:tgtEl>
                                          <p:spTgt spid="10353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4" dur="300" fill="hold"/>
                                        <p:tgtEl>
                                          <p:spTgt spid="10353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6" dur="300" fill="hold"/>
                                        <p:tgtEl>
                                          <p:spTgt spid="10353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8" dur="300" fill="hold"/>
                                        <p:tgtEl>
                                          <p:spTgt spid="10353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9" dur="300" fill="hold"/>
                                        <p:tgtEl>
                                          <p:spTgt spid="10353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10"/>
                  </p:tgtEl>
                </p:cond>
              </p:nextCondLst>
            </p:seq>
            <p:seq concurrent="1" nextAc="seek">
              <p:cTn id="410" restart="whenNotActive" fill="hold" evtFilter="cancelBubble" nodeType="interactiveSeq">
                <p:stCondLst>
                  <p:cond evt="onClick" delay="0">
                    <p:tgtEl>
                      <p:spTgt spid="10353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1" fill="hold">
                      <p:stCondLst>
                        <p:cond delay="0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4" dur="300" fill="hold"/>
                                        <p:tgtEl>
                                          <p:spTgt spid="10353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5" dur="300" fill="hold"/>
                                        <p:tgtEl>
                                          <p:spTgt spid="10353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11"/>
                  </p:tgtEl>
                </p:cond>
              </p:nextCondLst>
            </p:seq>
            <p:seq concurrent="1" nextAc="seek">
              <p:cTn id="416" restart="whenNotActive" fill="hold" evtFilter="cancelBubble" nodeType="interactiveSeq">
                <p:stCondLst>
                  <p:cond evt="onClick" delay="0">
                    <p:tgtEl>
                      <p:spTgt spid="10353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7" fill="hold">
                      <p:stCondLst>
                        <p:cond delay="0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0" dur="300" fill="hold"/>
                                        <p:tgtEl>
                                          <p:spTgt spid="10353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21" dur="300" fill="hold"/>
                                        <p:tgtEl>
                                          <p:spTgt spid="10353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2" dur="300" fill="hold"/>
                                        <p:tgtEl>
                                          <p:spTgt spid="10353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4" dur="300" fill="hold"/>
                                        <p:tgtEl>
                                          <p:spTgt spid="10353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6" dur="300" fill="hold"/>
                                        <p:tgtEl>
                                          <p:spTgt spid="10353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7" dur="300" fill="hold"/>
                                        <p:tgtEl>
                                          <p:spTgt spid="10353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12"/>
                  </p:tgtEl>
                </p:cond>
              </p:nextCondLst>
            </p:seq>
            <p:seq concurrent="1" nextAc="seek">
              <p:cTn id="428" restart="whenNotActive" fill="hold" evtFilter="cancelBubble" nodeType="interactiveSeq">
                <p:stCondLst>
                  <p:cond evt="onClick" delay="0">
                    <p:tgtEl>
                      <p:spTgt spid="10353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9" fill="hold">
                      <p:stCondLst>
                        <p:cond delay="0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2" dur="300" fill="hold"/>
                                        <p:tgtEl>
                                          <p:spTgt spid="10353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3" dur="300" fill="hold"/>
                                        <p:tgtEl>
                                          <p:spTgt spid="10353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13"/>
                  </p:tgtEl>
                </p:cond>
              </p:nextCondLst>
            </p:seq>
            <p:seq concurrent="1" nextAc="seek">
              <p:cTn id="434" restart="whenNotActive" fill="hold" evtFilter="cancelBubble" nodeType="interactiveSeq">
                <p:stCondLst>
                  <p:cond evt="onClick" delay="0">
                    <p:tgtEl>
                      <p:spTgt spid="10353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5" fill="hold">
                      <p:stCondLst>
                        <p:cond delay="0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8" dur="300" fill="hold"/>
                                        <p:tgtEl>
                                          <p:spTgt spid="10353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9" dur="300" fill="hold"/>
                                        <p:tgtEl>
                                          <p:spTgt spid="10353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14"/>
                  </p:tgtEl>
                </p:cond>
              </p:nextCondLst>
            </p:seq>
            <p:seq concurrent="1" nextAc="seek">
              <p:cTn id="440" restart="whenNotActive" fill="hold" evtFilter="cancelBubble" nodeType="interactiveSeq">
                <p:stCondLst>
                  <p:cond evt="onClick" delay="0">
                    <p:tgtEl>
                      <p:spTgt spid="10353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1" fill="hold">
                      <p:stCondLst>
                        <p:cond delay="0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4" dur="300" fill="hold"/>
                                        <p:tgtEl>
                                          <p:spTgt spid="10353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5" dur="300" fill="hold"/>
                                        <p:tgtEl>
                                          <p:spTgt spid="10353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15"/>
                  </p:tgtEl>
                </p:cond>
              </p:nextCondLst>
            </p:seq>
            <p:seq concurrent="1" nextAc="seek">
              <p:cTn id="446" restart="whenNotActive" fill="hold" evtFilter="cancelBubble" nodeType="interactiveSeq">
                <p:stCondLst>
                  <p:cond evt="onClick" delay="0">
                    <p:tgtEl>
                      <p:spTgt spid="10353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7" fill="hold">
                      <p:stCondLst>
                        <p:cond delay="0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0" dur="300" fill="hold"/>
                                        <p:tgtEl>
                                          <p:spTgt spid="10353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51" dur="300" fill="hold"/>
                                        <p:tgtEl>
                                          <p:spTgt spid="10353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2" dur="300" fill="hold"/>
                                        <p:tgtEl>
                                          <p:spTgt spid="10353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4" dur="300" fill="hold"/>
                                        <p:tgtEl>
                                          <p:spTgt spid="10353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6" dur="300" fill="hold"/>
                                        <p:tgtEl>
                                          <p:spTgt spid="10353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7" dur="300" fill="hold"/>
                                        <p:tgtEl>
                                          <p:spTgt spid="10353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16"/>
                  </p:tgtEl>
                </p:cond>
              </p:nextCondLst>
            </p:seq>
            <p:seq concurrent="1" nextAc="seek">
              <p:cTn id="458" restart="whenNotActive" fill="hold" evtFilter="cancelBubble" nodeType="interactiveSeq">
                <p:stCondLst>
                  <p:cond evt="onClick" delay="0">
                    <p:tgtEl>
                      <p:spTgt spid="10353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9" fill="hold">
                      <p:stCondLst>
                        <p:cond delay="0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2" dur="300" fill="hold"/>
                                        <p:tgtEl>
                                          <p:spTgt spid="10353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63" dur="300" fill="hold"/>
                                        <p:tgtEl>
                                          <p:spTgt spid="10353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4" dur="300" fill="hold"/>
                                        <p:tgtEl>
                                          <p:spTgt spid="10353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6" dur="300" fill="hold"/>
                                        <p:tgtEl>
                                          <p:spTgt spid="10353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8" dur="300" fill="hold"/>
                                        <p:tgtEl>
                                          <p:spTgt spid="10353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9" dur="300" fill="hold"/>
                                        <p:tgtEl>
                                          <p:spTgt spid="10353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17"/>
                  </p:tgtEl>
                </p:cond>
              </p:nextCondLst>
            </p:seq>
            <p:seq concurrent="1" nextAc="seek">
              <p:cTn id="470" restart="whenNotActive" fill="hold" evtFilter="cancelBubble" nodeType="interactiveSeq">
                <p:stCondLst>
                  <p:cond evt="onClick" delay="0">
                    <p:tgtEl>
                      <p:spTgt spid="10353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1" fill="hold">
                      <p:stCondLst>
                        <p:cond delay="0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4" dur="300" fill="hold"/>
                                        <p:tgtEl>
                                          <p:spTgt spid="10353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5" dur="300" fill="hold"/>
                                        <p:tgtEl>
                                          <p:spTgt spid="10353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18"/>
                  </p:tgtEl>
                </p:cond>
              </p:nextCondLst>
            </p:seq>
            <p:seq concurrent="1" nextAc="seek">
              <p:cTn id="476" restart="whenNotActive" fill="hold" evtFilter="cancelBubble" nodeType="interactiveSeq">
                <p:stCondLst>
                  <p:cond evt="onClick" delay="0">
                    <p:tgtEl>
                      <p:spTgt spid="10353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7" fill="hold">
                      <p:stCondLst>
                        <p:cond delay="0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0" dur="300" fill="hold"/>
                                        <p:tgtEl>
                                          <p:spTgt spid="10353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81" dur="300" fill="hold"/>
                                        <p:tgtEl>
                                          <p:spTgt spid="10353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2" dur="300" fill="hold"/>
                                        <p:tgtEl>
                                          <p:spTgt spid="10353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4" dur="300" fill="hold"/>
                                        <p:tgtEl>
                                          <p:spTgt spid="10353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6" dur="300" fill="hold"/>
                                        <p:tgtEl>
                                          <p:spTgt spid="10353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7" dur="300" fill="hold"/>
                                        <p:tgtEl>
                                          <p:spTgt spid="10353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19"/>
                  </p:tgtEl>
                </p:cond>
              </p:nextCondLst>
            </p:seq>
            <p:seq concurrent="1" nextAc="seek">
              <p:cTn id="488" restart="whenNotActive" fill="hold" evtFilter="cancelBubble" nodeType="interactiveSeq">
                <p:stCondLst>
                  <p:cond evt="onClick" delay="0">
                    <p:tgtEl>
                      <p:spTgt spid="10353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9" fill="hold">
                      <p:stCondLst>
                        <p:cond delay="0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2" dur="300" fill="hold"/>
                                        <p:tgtEl>
                                          <p:spTgt spid="10353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3" dur="300" fill="hold"/>
                                        <p:tgtEl>
                                          <p:spTgt spid="10353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20"/>
                  </p:tgtEl>
                </p:cond>
              </p:nextCondLst>
            </p:seq>
            <p:seq concurrent="1" nextAc="seek">
              <p:cTn id="494" restart="whenNotActive" fill="hold" evtFilter="cancelBubble" nodeType="interactiveSeq">
                <p:stCondLst>
                  <p:cond evt="onClick" delay="0">
                    <p:tgtEl>
                      <p:spTgt spid="10353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5" fill="hold">
                      <p:stCondLst>
                        <p:cond delay="0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8" dur="300" fill="hold"/>
                                        <p:tgtEl>
                                          <p:spTgt spid="10353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9" dur="300" fill="hold"/>
                                        <p:tgtEl>
                                          <p:spTgt spid="10353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21"/>
                  </p:tgtEl>
                </p:cond>
              </p:nextCondLst>
            </p:seq>
            <p:seq concurrent="1" nextAc="seek">
              <p:cTn id="500" restart="whenNotActive" fill="hold" evtFilter="cancelBubble" nodeType="interactiveSeq">
                <p:stCondLst>
                  <p:cond evt="onClick" delay="0">
                    <p:tgtEl>
                      <p:spTgt spid="10353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1" fill="hold">
                      <p:stCondLst>
                        <p:cond delay="0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4" dur="300" fill="hold"/>
                                        <p:tgtEl>
                                          <p:spTgt spid="10353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05" dur="300" fill="hold"/>
                                        <p:tgtEl>
                                          <p:spTgt spid="10353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6" dur="300" fill="hold"/>
                                        <p:tgtEl>
                                          <p:spTgt spid="10353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8" dur="300" fill="hold"/>
                                        <p:tgtEl>
                                          <p:spTgt spid="10353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0" dur="300" fill="hold"/>
                                        <p:tgtEl>
                                          <p:spTgt spid="10353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1" dur="300" fill="hold"/>
                                        <p:tgtEl>
                                          <p:spTgt spid="10353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22"/>
                  </p:tgtEl>
                </p:cond>
              </p:nextCondLst>
            </p:seq>
            <p:seq concurrent="1" nextAc="seek">
              <p:cTn id="512" restart="whenNotActive" fill="hold" evtFilter="cancelBubble" nodeType="interactiveSeq">
                <p:stCondLst>
                  <p:cond evt="onClick" delay="0">
                    <p:tgtEl>
                      <p:spTgt spid="10353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3" fill="hold">
                      <p:stCondLst>
                        <p:cond delay="0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6" dur="300" fill="hold"/>
                                        <p:tgtEl>
                                          <p:spTgt spid="10353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17" dur="300" fill="hold"/>
                                        <p:tgtEl>
                                          <p:spTgt spid="10353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8" dur="300" fill="hold"/>
                                        <p:tgtEl>
                                          <p:spTgt spid="10353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0" dur="300" fill="hold"/>
                                        <p:tgtEl>
                                          <p:spTgt spid="10353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2" dur="300" fill="hold"/>
                                        <p:tgtEl>
                                          <p:spTgt spid="10353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3" dur="300" fill="hold"/>
                                        <p:tgtEl>
                                          <p:spTgt spid="10353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23"/>
                  </p:tgtEl>
                </p:cond>
              </p:nextCondLst>
            </p:seq>
            <p:seq concurrent="1" nextAc="seek">
              <p:cTn id="524" restart="whenNotActive" fill="hold" evtFilter="cancelBubble" nodeType="interactiveSeq">
                <p:stCondLst>
                  <p:cond evt="onClick" delay="0">
                    <p:tgtEl>
                      <p:spTgt spid="10353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5" fill="hold">
                      <p:stCondLst>
                        <p:cond delay="0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8" dur="300" fill="hold"/>
                                        <p:tgtEl>
                                          <p:spTgt spid="10353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29" dur="300" fill="hold"/>
                                        <p:tgtEl>
                                          <p:spTgt spid="10353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0" dur="300" fill="hold"/>
                                        <p:tgtEl>
                                          <p:spTgt spid="10353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2" dur="300" fill="hold"/>
                                        <p:tgtEl>
                                          <p:spTgt spid="10353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4" dur="300" fill="hold"/>
                                        <p:tgtEl>
                                          <p:spTgt spid="10353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5" dur="300" fill="hold"/>
                                        <p:tgtEl>
                                          <p:spTgt spid="10353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24"/>
                  </p:tgtEl>
                </p:cond>
              </p:nextCondLst>
            </p:seq>
            <p:seq concurrent="1" nextAc="seek">
              <p:cTn id="536" restart="whenNotActive" fill="hold" evtFilter="cancelBubble" nodeType="interactiveSeq">
                <p:stCondLst>
                  <p:cond evt="onClick" delay="0">
                    <p:tgtEl>
                      <p:spTgt spid="10353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7" fill="hold">
                      <p:stCondLst>
                        <p:cond delay="0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0" dur="300" fill="hold"/>
                                        <p:tgtEl>
                                          <p:spTgt spid="10353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41" dur="300" fill="hold"/>
                                        <p:tgtEl>
                                          <p:spTgt spid="10353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25"/>
                  </p:tgtEl>
                </p:cond>
              </p:nextCondLst>
            </p:seq>
            <p:seq concurrent="1" nextAc="seek">
              <p:cTn id="542" restart="whenNotActive" fill="hold" evtFilter="cancelBubble" nodeType="interactiveSeq">
                <p:stCondLst>
                  <p:cond evt="onClick" delay="0">
                    <p:tgtEl>
                      <p:spTgt spid="10353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3" fill="hold">
                      <p:stCondLst>
                        <p:cond delay="0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6" dur="300" fill="hold"/>
                                        <p:tgtEl>
                                          <p:spTgt spid="10353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47" dur="300" fill="hold"/>
                                        <p:tgtEl>
                                          <p:spTgt spid="10353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26"/>
                  </p:tgtEl>
                </p:cond>
              </p:nextCondLst>
            </p:seq>
            <p:seq concurrent="1" nextAc="seek">
              <p:cTn id="548" restart="whenNotActive" fill="hold" evtFilter="cancelBubble" nodeType="interactiveSeq">
                <p:stCondLst>
                  <p:cond evt="onClick" delay="0">
                    <p:tgtEl>
                      <p:spTgt spid="10353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9" fill="hold">
                      <p:stCondLst>
                        <p:cond delay="0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2" dur="300" fill="hold"/>
                                        <p:tgtEl>
                                          <p:spTgt spid="10353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3" dur="300" fill="hold"/>
                                        <p:tgtEl>
                                          <p:spTgt spid="10353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27"/>
                  </p:tgtEl>
                </p:cond>
              </p:nextCondLst>
            </p:seq>
            <p:seq concurrent="1" nextAc="seek">
              <p:cTn id="554" restart="whenNotActive" fill="hold" evtFilter="cancelBubble" nodeType="interactiveSeq">
                <p:stCondLst>
                  <p:cond evt="onClick" delay="0">
                    <p:tgtEl>
                      <p:spTgt spid="10353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5" fill="hold">
                      <p:stCondLst>
                        <p:cond delay="0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8" dur="300" fill="hold"/>
                                        <p:tgtEl>
                                          <p:spTgt spid="10353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59" dur="300" fill="hold"/>
                                        <p:tgtEl>
                                          <p:spTgt spid="10353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0" dur="300" fill="hold"/>
                                        <p:tgtEl>
                                          <p:spTgt spid="10353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2" dur="300" fill="hold"/>
                                        <p:tgtEl>
                                          <p:spTgt spid="10353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4" dur="300" fill="hold"/>
                                        <p:tgtEl>
                                          <p:spTgt spid="10353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5" dur="300" fill="hold"/>
                                        <p:tgtEl>
                                          <p:spTgt spid="10353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28"/>
                  </p:tgtEl>
                </p:cond>
              </p:nextCondLst>
            </p:seq>
            <p:seq concurrent="1" nextAc="seek">
              <p:cTn id="566" restart="whenNotActive" fill="hold" evtFilter="cancelBubble" nodeType="interactiveSeq">
                <p:stCondLst>
                  <p:cond evt="onClick" delay="0">
                    <p:tgtEl>
                      <p:spTgt spid="10353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7" fill="hold">
                      <p:stCondLst>
                        <p:cond delay="0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0" dur="300" fill="hold"/>
                                        <p:tgtEl>
                                          <p:spTgt spid="10353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1" dur="300" fill="hold"/>
                                        <p:tgtEl>
                                          <p:spTgt spid="10353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29"/>
                  </p:tgtEl>
                </p:cond>
              </p:nextCondLst>
            </p:seq>
            <p:seq concurrent="1" nextAc="seek">
              <p:cTn id="572" restart="whenNotActive" fill="hold" evtFilter="cancelBubble" nodeType="interactiveSeq">
                <p:stCondLst>
                  <p:cond evt="onClick" delay="0">
                    <p:tgtEl>
                      <p:spTgt spid="10353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3" fill="hold">
                      <p:stCondLst>
                        <p:cond delay="0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6" dur="300" fill="hold"/>
                                        <p:tgtEl>
                                          <p:spTgt spid="10353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77" dur="300" fill="hold"/>
                                        <p:tgtEl>
                                          <p:spTgt spid="10353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8" dur="300" fill="hold"/>
                                        <p:tgtEl>
                                          <p:spTgt spid="10353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0" dur="300" fill="hold"/>
                                        <p:tgtEl>
                                          <p:spTgt spid="10353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2" dur="300" fill="hold"/>
                                        <p:tgtEl>
                                          <p:spTgt spid="10353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3" dur="300" fill="hold"/>
                                        <p:tgtEl>
                                          <p:spTgt spid="10353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30"/>
                  </p:tgtEl>
                </p:cond>
              </p:nextCondLst>
            </p:seq>
            <p:seq concurrent="1" nextAc="seek">
              <p:cTn id="584" restart="whenNotActive" fill="hold" evtFilter="cancelBubble" nodeType="interactiveSeq">
                <p:stCondLst>
                  <p:cond evt="onClick" delay="0">
                    <p:tgtEl>
                      <p:spTgt spid="10353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5" fill="hold">
                      <p:stCondLst>
                        <p:cond delay="0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8" dur="300" fill="hold"/>
                                        <p:tgtEl>
                                          <p:spTgt spid="10353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9" dur="300" fill="hold"/>
                                        <p:tgtEl>
                                          <p:spTgt spid="10353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31"/>
                  </p:tgtEl>
                </p:cond>
              </p:nextCondLst>
            </p:seq>
            <p:seq concurrent="1" nextAc="seek">
              <p:cTn id="590" restart="whenNotActive" fill="hold" evtFilter="cancelBubble" nodeType="interactiveSeq">
                <p:stCondLst>
                  <p:cond evt="onClick" delay="0">
                    <p:tgtEl>
                      <p:spTgt spid="10353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1" fill="hold">
                      <p:stCondLst>
                        <p:cond delay="0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4" dur="300" fill="hold"/>
                                        <p:tgtEl>
                                          <p:spTgt spid="10353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95" dur="300" fill="hold"/>
                                        <p:tgtEl>
                                          <p:spTgt spid="10353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6" dur="300" fill="hold"/>
                                        <p:tgtEl>
                                          <p:spTgt spid="10353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8" dur="300" fill="hold"/>
                                        <p:tgtEl>
                                          <p:spTgt spid="10353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0" dur="300" fill="hold"/>
                                        <p:tgtEl>
                                          <p:spTgt spid="10353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1" dur="300" fill="hold"/>
                                        <p:tgtEl>
                                          <p:spTgt spid="10353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32"/>
                  </p:tgtEl>
                </p:cond>
              </p:nextCondLst>
            </p:seq>
            <p:seq concurrent="1" nextAc="seek">
              <p:cTn id="602" restart="whenNotActive" fill="hold" evtFilter="cancelBubble" nodeType="interactiveSeq">
                <p:stCondLst>
                  <p:cond evt="onClick" delay="0">
                    <p:tgtEl>
                      <p:spTgt spid="10353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3" fill="hold">
                      <p:stCondLst>
                        <p:cond delay="0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6" dur="300" fill="hold"/>
                                        <p:tgtEl>
                                          <p:spTgt spid="10353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7" dur="300" fill="hold"/>
                                        <p:tgtEl>
                                          <p:spTgt spid="10353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33"/>
                  </p:tgtEl>
                </p:cond>
              </p:nextCondLst>
            </p:seq>
            <p:seq concurrent="1" nextAc="seek">
              <p:cTn id="608" restart="whenNotActive" fill="hold" evtFilter="cancelBubble" nodeType="interactiveSeq">
                <p:stCondLst>
                  <p:cond evt="onClick" delay="0">
                    <p:tgtEl>
                      <p:spTgt spid="10353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9" fill="hold">
                      <p:stCondLst>
                        <p:cond delay="0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2" dur="300" fill="hold"/>
                                        <p:tgtEl>
                                          <p:spTgt spid="10353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13" dur="300" fill="hold"/>
                                        <p:tgtEl>
                                          <p:spTgt spid="10353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4" dur="300" fill="hold"/>
                                        <p:tgtEl>
                                          <p:spTgt spid="10353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6" dur="300" fill="hold"/>
                                        <p:tgtEl>
                                          <p:spTgt spid="10353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8" dur="300" fill="hold"/>
                                        <p:tgtEl>
                                          <p:spTgt spid="10353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9" dur="300" fill="hold"/>
                                        <p:tgtEl>
                                          <p:spTgt spid="10353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34"/>
                  </p:tgtEl>
                </p:cond>
              </p:nextCondLst>
            </p:seq>
            <p:seq concurrent="1" nextAc="seek">
              <p:cTn id="620" restart="whenNotActive" fill="hold" evtFilter="cancelBubble" nodeType="interactiveSeq">
                <p:stCondLst>
                  <p:cond evt="onClick" delay="0">
                    <p:tgtEl>
                      <p:spTgt spid="10353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1" fill="hold">
                      <p:stCondLst>
                        <p:cond delay="0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4" dur="300" fill="hold"/>
                                        <p:tgtEl>
                                          <p:spTgt spid="10353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5" dur="300" fill="hold"/>
                                        <p:tgtEl>
                                          <p:spTgt spid="10353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35"/>
                  </p:tgtEl>
                </p:cond>
              </p:nextCondLst>
            </p:seq>
            <p:seq concurrent="1" nextAc="seek">
              <p:cTn id="626" restart="whenNotActive" fill="hold" evtFilter="cancelBubble" nodeType="interactiveSeq">
                <p:stCondLst>
                  <p:cond evt="onClick" delay="0">
                    <p:tgtEl>
                      <p:spTgt spid="10353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7" fill="hold">
                      <p:stCondLst>
                        <p:cond delay="0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0" dur="300" fill="hold"/>
                                        <p:tgtEl>
                                          <p:spTgt spid="10353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1" dur="300" fill="hold"/>
                                        <p:tgtEl>
                                          <p:spTgt spid="10353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36"/>
                  </p:tgtEl>
                </p:cond>
              </p:nextCondLst>
            </p:seq>
            <p:seq concurrent="1" nextAc="seek">
              <p:cTn id="632" restart="whenNotActive" fill="hold" evtFilter="cancelBubble" nodeType="interactiveSeq">
                <p:stCondLst>
                  <p:cond evt="onClick" delay="0">
                    <p:tgtEl>
                      <p:spTgt spid="10353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3" fill="hold">
                      <p:stCondLst>
                        <p:cond delay="0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6" dur="300" fill="hold"/>
                                        <p:tgtEl>
                                          <p:spTgt spid="10353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7" dur="300" fill="hold"/>
                                        <p:tgtEl>
                                          <p:spTgt spid="10353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37"/>
                  </p:tgtEl>
                </p:cond>
              </p:nextCondLst>
            </p:seq>
            <p:seq concurrent="1" nextAc="seek">
              <p:cTn id="638" restart="whenNotActive" fill="hold" evtFilter="cancelBubble" nodeType="interactiveSeq">
                <p:stCondLst>
                  <p:cond evt="onClick" delay="0">
                    <p:tgtEl>
                      <p:spTgt spid="10353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9" fill="hold">
                      <p:stCondLst>
                        <p:cond delay="0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2" dur="300" fill="hold"/>
                                        <p:tgtEl>
                                          <p:spTgt spid="10353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43" dur="300" fill="hold"/>
                                        <p:tgtEl>
                                          <p:spTgt spid="10353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4" dur="300" fill="hold"/>
                                        <p:tgtEl>
                                          <p:spTgt spid="10353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6" dur="300" fill="hold"/>
                                        <p:tgtEl>
                                          <p:spTgt spid="10353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8" dur="300" fill="hold"/>
                                        <p:tgtEl>
                                          <p:spTgt spid="10353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49" dur="300" fill="hold"/>
                                        <p:tgtEl>
                                          <p:spTgt spid="10353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38"/>
                  </p:tgtEl>
                </p:cond>
              </p:nextCondLst>
            </p:seq>
            <p:seq concurrent="1" nextAc="seek">
              <p:cTn id="650" restart="whenNotActive" fill="hold" evtFilter="cancelBubble" nodeType="interactiveSeq">
                <p:stCondLst>
                  <p:cond evt="onClick" delay="0">
                    <p:tgtEl>
                      <p:spTgt spid="10353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1" fill="hold">
                      <p:stCondLst>
                        <p:cond delay="0"/>
                      </p:stCondLst>
                      <p:childTnLst>
                        <p:par>
                          <p:cTn id="652" fill="hold">
                            <p:stCondLst>
                              <p:cond delay="0"/>
                            </p:stCondLst>
                            <p:childTnLst>
                              <p:par>
                                <p:cTn id="65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4" dur="300" fill="hold"/>
                                        <p:tgtEl>
                                          <p:spTgt spid="10353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55" dur="300" fill="hold"/>
                                        <p:tgtEl>
                                          <p:spTgt spid="10353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6" dur="300" fill="hold"/>
                                        <p:tgtEl>
                                          <p:spTgt spid="10353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8" dur="300" fill="hold"/>
                                        <p:tgtEl>
                                          <p:spTgt spid="10353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0" dur="300" fill="hold"/>
                                        <p:tgtEl>
                                          <p:spTgt spid="10353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61" dur="300" fill="hold"/>
                                        <p:tgtEl>
                                          <p:spTgt spid="10353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39"/>
                  </p:tgtEl>
                </p:cond>
              </p:nextCondLst>
            </p:seq>
            <p:seq concurrent="1" nextAc="seek">
              <p:cTn id="662" restart="whenNotActive" fill="hold" evtFilter="cancelBubble" nodeType="interactiveSeq">
                <p:stCondLst>
                  <p:cond evt="onClick" delay="0">
                    <p:tgtEl>
                      <p:spTgt spid="10353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3" fill="hold">
                      <p:stCondLst>
                        <p:cond delay="0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6" dur="300" fill="hold"/>
                                        <p:tgtEl>
                                          <p:spTgt spid="10353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67" dur="300" fill="hold"/>
                                        <p:tgtEl>
                                          <p:spTgt spid="10353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40"/>
                  </p:tgtEl>
                </p:cond>
              </p:nextCondLst>
            </p:seq>
            <p:seq concurrent="1" nextAc="seek">
              <p:cTn id="668" restart="whenNotActive" fill="hold" evtFilter="cancelBubble" nodeType="interactiveSeq">
                <p:stCondLst>
                  <p:cond evt="onClick" delay="0">
                    <p:tgtEl>
                      <p:spTgt spid="10353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9" fill="hold">
                      <p:stCondLst>
                        <p:cond delay="0"/>
                      </p:stCondLst>
                      <p:childTnLst>
                        <p:par>
                          <p:cTn id="670" fill="hold">
                            <p:stCondLst>
                              <p:cond delay="0"/>
                            </p:stCondLst>
                            <p:childTnLst>
                              <p:par>
                                <p:cTn id="67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2" dur="300" fill="hold"/>
                                        <p:tgtEl>
                                          <p:spTgt spid="10353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73" dur="300" fill="hold"/>
                                        <p:tgtEl>
                                          <p:spTgt spid="10353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4" dur="300" fill="hold"/>
                                        <p:tgtEl>
                                          <p:spTgt spid="10353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6" dur="300" fill="hold"/>
                                        <p:tgtEl>
                                          <p:spTgt spid="10353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8" dur="300" fill="hold"/>
                                        <p:tgtEl>
                                          <p:spTgt spid="10353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9" dur="300" fill="hold"/>
                                        <p:tgtEl>
                                          <p:spTgt spid="10353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41"/>
                  </p:tgtEl>
                </p:cond>
              </p:nextCondLst>
            </p:seq>
            <p:seq concurrent="1" nextAc="seek">
              <p:cTn id="680" restart="whenNotActive" fill="hold" evtFilter="cancelBubble" nodeType="interactiveSeq">
                <p:stCondLst>
                  <p:cond evt="onClick" delay="0">
                    <p:tgtEl>
                      <p:spTgt spid="10353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1" fill="hold">
                      <p:stCondLst>
                        <p:cond delay="0"/>
                      </p:stCondLst>
                      <p:childTnLst>
                        <p:par>
                          <p:cTn id="682" fill="hold">
                            <p:stCondLst>
                              <p:cond delay="0"/>
                            </p:stCondLst>
                            <p:childTnLst>
                              <p:par>
                                <p:cTn id="68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4" dur="300" fill="hold"/>
                                        <p:tgtEl>
                                          <p:spTgt spid="10353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5" dur="300" fill="hold"/>
                                        <p:tgtEl>
                                          <p:spTgt spid="10353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42"/>
                  </p:tgtEl>
                </p:cond>
              </p:nextCondLst>
            </p:seq>
            <p:seq concurrent="1" nextAc="seek">
              <p:cTn id="686" restart="whenNotActive" fill="hold" evtFilter="cancelBubble" nodeType="interactiveSeq">
                <p:stCondLst>
                  <p:cond evt="onClick" delay="0">
                    <p:tgtEl>
                      <p:spTgt spid="10353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7" fill="hold">
                      <p:stCondLst>
                        <p:cond delay="0"/>
                      </p:stCondLst>
                      <p:childTnLst>
                        <p:par>
                          <p:cTn id="688" fill="hold">
                            <p:stCondLst>
                              <p:cond delay="0"/>
                            </p:stCondLst>
                            <p:childTnLst>
                              <p:par>
                                <p:cTn id="68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0" dur="300" fill="hold"/>
                                        <p:tgtEl>
                                          <p:spTgt spid="10353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91" dur="300" fill="hold"/>
                                        <p:tgtEl>
                                          <p:spTgt spid="10353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43"/>
                  </p:tgtEl>
                </p:cond>
              </p:nextCondLst>
            </p:seq>
            <p:seq concurrent="1" nextAc="seek">
              <p:cTn id="692" restart="whenNotActive" fill="hold" evtFilter="cancelBubble" nodeType="interactiveSeq">
                <p:stCondLst>
                  <p:cond evt="onClick" delay="0">
                    <p:tgtEl>
                      <p:spTgt spid="10353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3" fill="hold">
                      <p:stCondLst>
                        <p:cond delay="0"/>
                      </p:stCondLst>
                      <p:childTnLst>
                        <p:par>
                          <p:cTn id="694" fill="hold">
                            <p:stCondLst>
                              <p:cond delay="0"/>
                            </p:stCondLst>
                            <p:childTnLst>
                              <p:par>
                                <p:cTn id="69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6" dur="300" fill="hold"/>
                                        <p:tgtEl>
                                          <p:spTgt spid="10353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97" dur="300" fill="hold"/>
                                        <p:tgtEl>
                                          <p:spTgt spid="10353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8" dur="300" fill="hold"/>
                                        <p:tgtEl>
                                          <p:spTgt spid="10353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0" dur="300" fill="hold"/>
                                        <p:tgtEl>
                                          <p:spTgt spid="10353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0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2" dur="300" fill="hold"/>
                                        <p:tgtEl>
                                          <p:spTgt spid="10353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3" dur="300" fill="hold"/>
                                        <p:tgtEl>
                                          <p:spTgt spid="10353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44"/>
                  </p:tgtEl>
                </p:cond>
              </p:nextCondLst>
            </p:seq>
            <p:seq concurrent="1" nextAc="seek">
              <p:cTn id="704" restart="whenNotActive" fill="hold" evtFilter="cancelBubble" nodeType="interactiveSeq">
                <p:stCondLst>
                  <p:cond evt="onClick" delay="0">
                    <p:tgtEl>
                      <p:spTgt spid="10353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5" fill="hold">
                      <p:stCondLst>
                        <p:cond delay="0"/>
                      </p:stCondLst>
                      <p:childTnLst>
                        <p:par>
                          <p:cTn id="706" fill="hold">
                            <p:stCondLst>
                              <p:cond delay="0"/>
                            </p:stCondLst>
                            <p:childTnLst>
                              <p:par>
                                <p:cTn id="70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8" dur="300" fill="hold"/>
                                        <p:tgtEl>
                                          <p:spTgt spid="10353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09" dur="300" fill="hold"/>
                                        <p:tgtEl>
                                          <p:spTgt spid="10353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0" dur="300" fill="hold"/>
                                        <p:tgtEl>
                                          <p:spTgt spid="10353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2" dur="300" fill="hold"/>
                                        <p:tgtEl>
                                          <p:spTgt spid="10353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4" dur="300" fill="hold"/>
                                        <p:tgtEl>
                                          <p:spTgt spid="10353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5" dur="300" fill="hold"/>
                                        <p:tgtEl>
                                          <p:spTgt spid="10353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45"/>
                  </p:tgtEl>
                </p:cond>
              </p:nextCondLst>
            </p:seq>
            <p:seq concurrent="1" nextAc="seek">
              <p:cTn id="716" restart="whenNotActive" fill="hold" evtFilter="cancelBubble" nodeType="interactiveSeq">
                <p:stCondLst>
                  <p:cond evt="onClick" delay="0">
                    <p:tgtEl>
                      <p:spTgt spid="10353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7" fill="hold">
                      <p:stCondLst>
                        <p:cond delay="0"/>
                      </p:stCondLst>
                      <p:childTnLst>
                        <p:par>
                          <p:cTn id="718" fill="hold">
                            <p:stCondLst>
                              <p:cond delay="0"/>
                            </p:stCondLst>
                            <p:childTnLst>
                              <p:par>
                                <p:cTn id="71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0" dur="300" fill="hold"/>
                                        <p:tgtEl>
                                          <p:spTgt spid="10353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21" dur="300" fill="hold"/>
                                        <p:tgtEl>
                                          <p:spTgt spid="10353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2" dur="300" fill="hold"/>
                                        <p:tgtEl>
                                          <p:spTgt spid="10353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4" dur="300" fill="hold"/>
                                        <p:tgtEl>
                                          <p:spTgt spid="10353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2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6" dur="300" fill="hold"/>
                                        <p:tgtEl>
                                          <p:spTgt spid="10353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27" dur="300" fill="hold"/>
                                        <p:tgtEl>
                                          <p:spTgt spid="10353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46"/>
                  </p:tgtEl>
                </p:cond>
              </p:nextCondLst>
            </p:seq>
            <p:seq concurrent="1" nextAc="seek">
              <p:cTn id="728" restart="whenNotActive" fill="hold" evtFilter="cancelBubble" nodeType="interactiveSeq">
                <p:stCondLst>
                  <p:cond evt="onClick" delay="0">
                    <p:tgtEl>
                      <p:spTgt spid="10353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9" fill="hold">
                      <p:stCondLst>
                        <p:cond delay="0"/>
                      </p:stCondLst>
                      <p:childTnLst>
                        <p:par>
                          <p:cTn id="730" fill="hold">
                            <p:stCondLst>
                              <p:cond delay="0"/>
                            </p:stCondLst>
                            <p:childTnLst>
                              <p:par>
                                <p:cTn id="73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2" dur="300" fill="hold"/>
                                        <p:tgtEl>
                                          <p:spTgt spid="10353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3" dur="300" fill="hold"/>
                                        <p:tgtEl>
                                          <p:spTgt spid="10353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47"/>
                  </p:tgtEl>
                </p:cond>
              </p:nextCondLst>
            </p:seq>
            <p:seq concurrent="1" nextAc="seek">
              <p:cTn id="734" restart="whenNotActive" fill="hold" evtFilter="cancelBubble" nodeType="interactiveSeq">
                <p:stCondLst>
                  <p:cond evt="onClick" delay="0">
                    <p:tgtEl>
                      <p:spTgt spid="10353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5" fill="hold">
                      <p:stCondLst>
                        <p:cond delay="0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8" dur="300" fill="hold"/>
                                        <p:tgtEl>
                                          <p:spTgt spid="10353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9" dur="300" fill="hold"/>
                                        <p:tgtEl>
                                          <p:spTgt spid="10353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48"/>
                  </p:tgtEl>
                </p:cond>
              </p:nextCondLst>
            </p:seq>
            <p:seq concurrent="1" nextAc="seek">
              <p:cTn id="740" restart="whenNotActive" fill="hold" evtFilter="cancelBubble" nodeType="interactiveSeq">
                <p:stCondLst>
                  <p:cond evt="onClick" delay="0">
                    <p:tgtEl>
                      <p:spTgt spid="10353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1" fill="hold">
                      <p:stCondLst>
                        <p:cond delay="0"/>
                      </p:stCondLst>
                      <p:childTnLst>
                        <p:par>
                          <p:cTn id="742" fill="hold">
                            <p:stCondLst>
                              <p:cond delay="0"/>
                            </p:stCondLst>
                            <p:childTnLst>
                              <p:par>
                                <p:cTn id="7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4" dur="300" fill="hold"/>
                                        <p:tgtEl>
                                          <p:spTgt spid="10353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5" dur="300" fill="hold"/>
                                        <p:tgtEl>
                                          <p:spTgt spid="10353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49"/>
                  </p:tgtEl>
                </p:cond>
              </p:nextCondLst>
            </p:seq>
            <p:seq concurrent="1" nextAc="seek">
              <p:cTn id="746" restart="whenNotActive" fill="hold" evtFilter="cancelBubble" nodeType="interactiveSeq">
                <p:stCondLst>
                  <p:cond evt="onClick" delay="0">
                    <p:tgtEl>
                      <p:spTgt spid="10353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7" fill="hold">
                      <p:stCondLst>
                        <p:cond delay="0"/>
                      </p:stCondLst>
                      <p:childTnLst>
                        <p:par>
                          <p:cTn id="748" fill="hold">
                            <p:stCondLst>
                              <p:cond delay="0"/>
                            </p:stCondLst>
                            <p:childTnLst>
                              <p:par>
                                <p:cTn id="74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0" dur="300" fill="hold"/>
                                        <p:tgtEl>
                                          <p:spTgt spid="10353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51" dur="300" fill="hold"/>
                                        <p:tgtEl>
                                          <p:spTgt spid="10353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2" dur="300" fill="hold"/>
                                        <p:tgtEl>
                                          <p:spTgt spid="10353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4" dur="300" fill="hold"/>
                                        <p:tgtEl>
                                          <p:spTgt spid="10353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6" dur="300" fill="hold"/>
                                        <p:tgtEl>
                                          <p:spTgt spid="10353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57" dur="300" fill="hold"/>
                                        <p:tgtEl>
                                          <p:spTgt spid="10353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50"/>
                  </p:tgtEl>
                </p:cond>
              </p:nextCondLst>
            </p:seq>
            <p:seq concurrent="1" nextAc="seek">
              <p:cTn id="758" restart="whenNotActive" fill="hold" evtFilter="cancelBubble" nodeType="interactiveSeq">
                <p:stCondLst>
                  <p:cond evt="onClick" delay="0">
                    <p:tgtEl>
                      <p:spTgt spid="10353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9" fill="hold">
                      <p:stCondLst>
                        <p:cond delay="0"/>
                      </p:stCondLst>
                      <p:childTnLst>
                        <p:par>
                          <p:cTn id="760" fill="hold">
                            <p:stCondLst>
                              <p:cond delay="0"/>
                            </p:stCondLst>
                            <p:childTnLst>
                              <p:par>
                                <p:cTn id="76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2" dur="300" fill="hold"/>
                                        <p:tgtEl>
                                          <p:spTgt spid="10353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63" dur="300" fill="hold"/>
                                        <p:tgtEl>
                                          <p:spTgt spid="10353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51"/>
                  </p:tgtEl>
                </p:cond>
              </p:nextCondLst>
            </p:seq>
            <p:seq concurrent="1" nextAc="seek">
              <p:cTn id="764" restart="whenNotActive" fill="hold" evtFilter="cancelBubble" nodeType="interactiveSeq">
                <p:stCondLst>
                  <p:cond evt="onClick" delay="0">
                    <p:tgtEl>
                      <p:spTgt spid="10353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5" fill="hold">
                      <p:stCondLst>
                        <p:cond delay="0"/>
                      </p:stCondLst>
                      <p:childTnLst>
                        <p:par>
                          <p:cTn id="766" fill="hold">
                            <p:stCondLst>
                              <p:cond delay="0"/>
                            </p:stCondLst>
                            <p:childTnLst>
                              <p:par>
                                <p:cTn id="76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8" dur="300" fill="hold"/>
                                        <p:tgtEl>
                                          <p:spTgt spid="10353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69" dur="300" fill="hold"/>
                                        <p:tgtEl>
                                          <p:spTgt spid="10353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0" dur="300" fill="hold"/>
                                        <p:tgtEl>
                                          <p:spTgt spid="10353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2" dur="300" fill="hold"/>
                                        <p:tgtEl>
                                          <p:spTgt spid="10353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4" dur="300" fill="hold"/>
                                        <p:tgtEl>
                                          <p:spTgt spid="10353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5" dur="300" fill="hold"/>
                                        <p:tgtEl>
                                          <p:spTgt spid="10353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52"/>
                  </p:tgtEl>
                </p:cond>
              </p:nextCondLst>
            </p:seq>
            <p:seq concurrent="1" nextAc="seek">
              <p:cTn id="776" restart="whenNotActive" fill="hold" evtFilter="cancelBubble" nodeType="interactiveSeq">
                <p:stCondLst>
                  <p:cond evt="onClick" delay="0">
                    <p:tgtEl>
                      <p:spTgt spid="10353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7" fill="hold">
                      <p:stCondLst>
                        <p:cond delay="0"/>
                      </p:stCondLst>
                      <p:childTnLst>
                        <p:par>
                          <p:cTn id="778" fill="hold">
                            <p:stCondLst>
                              <p:cond delay="0"/>
                            </p:stCondLst>
                            <p:childTnLst>
                              <p:par>
                                <p:cTn id="7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0" dur="300" fill="hold"/>
                                        <p:tgtEl>
                                          <p:spTgt spid="10353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81" dur="300" fill="hold"/>
                                        <p:tgtEl>
                                          <p:spTgt spid="10353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53"/>
                  </p:tgtEl>
                </p:cond>
              </p:nextCondLst>
            </p:seq>
            <p:seq concurrent="1" nextAc="seek">
              <p:cTn id="782" restart="whenNotActive" fill="hold" evtFilter="cancelBubble" nodeType="interactiveSeq">
                <p:stCondLst>
                  <p:cond evt="onClick" delay="0">
                    <p:tgtEl>
                      <p:spTgt spid="10353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3" fill="hold">
                      <p:stCondLst>
                        <p:cond delay="0"/>
                      </p:stCondLst>
                      <p:childTnLst>
                        <p:par>
                          <p:cTn id="784" fill="hold">
                            <p:stCondLst>
                              <p:cond delay="0"/>
                            </p:stCondLst>
                            <p:childTnLst>
                              <p:par>
                                <p:cTn id="78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6" dur="300" fill="hold"/>
                                        <p:tgtEl>
                                          <p:spTgt spid="10353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87" dur="300" fill="hold"/>
                                        <p:tgtEl>
                                          <p:spTgt spid="10353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8" dur="300" fill="hold"/>
                                        <p:tgtEl>
                                          <p:spTgt spid="10353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0" dur="300" fill="hold"/>
                                        <p:tgtEl>
                                          <p:spTgt spid="10353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2" dur="300" fill="hold"/>
                                        <p:tgtEl>
                                          <p:spTgt spid="10353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3" dur="300" fill="hold"/>
                                        <p:tgtEl>
                                          <p:spTgt spid="10353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54"/>
                  </p:tgtEl>
                </p:cond>
              </p:nextCondLst>
            </p:seq>
            <p:seq concurrent="1" nextAc="seek">
              <p:cTn id="794" restart="whenNotActive" fill="hold" evtFilter="cancelBubble" nodeType="interactiveSeq">
                <p:stCondLst>
                  <p:cond evt="onClick" delay="0">
                    <p:tgtEl>
                      <p:spTgt spid="10353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5" fill="hold">
                      <p:stCondLst>
                        <p:cond delay="0"/>
                      </p:stCondLst>
                      <p:childTnLst>
                        <p:par>
                          <p:cTn id="796" fill="hold">
                            <p:stCondLst>
                              <p:cond delay="0"/>
                            </p:stCondLst>
                            <p:childTnLst>
                              <p:par>
                                <p:cTn id="79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8" dur="300" fill="hold"/>
                                        <p:tgtEl>
                                          <p:spTgt spid="10353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9" dur="300" fill="hold"/>
                                        <p:tgtEl>
                                          <p:spTgt spid="10353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55"/>
                  </p:tgtEl>
                </p:cond>
              </p:nextCondLst>
            </p:seq>
            <p:seq concurrent="1" nextAc="seek">
              <p:cTn id="800" restart="whenNotActive" fill="hold" evtFilter="cancelBubble" nodeType="interactiveSeq">
                <p:stCondLst>
                  <p:cond evt="onClick" delay="0">
                    <p:tgtEl>
                      <p:spTgt spid="10353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1" fill="hold">
                      <p:stCondLst>
                        <p:cond delay="0"/>
                      </p:stCondLst>
                      <p:childTnLst>
                        <p:par>
                          <p:cTn id="802" fill="hold">
                            <p:stCondLst>
                              <p:cond delay="0"/>
                            </p:stCondLst>
                            <p:childTnLst>
                              <p:par>
                                <p:cTn id="80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4" dur="300" fill="hold"/>
                                        <p:tgtEl>
                                          <p:spTgt spid="10353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05" dur="300" fill="hold"/>
                                        <p:tgtEl>
                                          <p:spTgt spid="10353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6" dur="300" fill="hold"/>
                                        <p:tgtEl>
                                          <p:spTgt spid="10353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8" dur="300" fill="hold"/>
                                        <p:tgtEl>
                                          <p:spTgt spid="10353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0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0" dur="300" fill="hold"/>
                                        <p:tgtEl>
                                          <p:spTgt spid="10353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1" dur="300" fill="hold"/>
                                        <p:tgtEl>
                                          <p:spTgt spid="10353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56"/>
                  </p:tgtEl>
                </p:cond>
              </p:nextCondLst>
            </p:seq>
            <p:seq concurrent="1" nextAc="seek">
              <p:cTn id="812" restart="whenNotActive" fill="hold" evtFilter="cancelBubble" nodeType="interactiveSeq">
                <p:stCondLst>
                  <p:cond evt="onClick" delay="0">
                    <p:tgtEl>
                      <p:spTgt spid="10353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3" fill="hold">
                      <p:stCondLst>
                        <p:cond delay="0"/>
                      </p:stCondLst>
                      <p:childTnLst>
                        <p:par>
                          <p:cTn id="814" fill="hold">
                            <p:stCondLst>
                              <p:cond delay="0"/>
                            </p:stCondLst>
                            <p:childTnLst>
                              <p:par>
                                <p:cTn id="8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6" dur="300" fill="hold"/>
                                        <p:tgtEl>
                                          <p:spTgt spid="10353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7" dur="300" fill="hold"/>
                                        <p:tgtEl>
                                          <p:spTgt spid="10353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57"/>
                  </p:tgtEl>
                </p:cond>
              </p:nextCondLst>
            </p:seq>
            <p:seq concurrent="1" nextAc="seek">
              <p:cTn id="818" restart="whenNotActive" fill="hold" evtFilter="cancelBubble" nodeType="interactiveSeq">
                <p:stCondLst>
                  <p:cond evt="onClick" delay="0">
                    <p:tgtEl>
                      <p:spTgt spid="10353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9" fill="hold">
                      <p:stCondLst>
                        <p:cond delay="0"/>
                      </p:stCondLst>
                      <p:childTnLst>
                        <p:par>
                          <p:cTn id="820" fill="hold">
                            <p:stCondLst>
                              <p:cond delay="0"/>
                            </p:stCondLst>
                            <p:childTnLst>
                              <p:par>
                                <p:cTn id="82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2" dur="300" fill="hold"/>
                                        <p:tgtEl>
                                          <p:spTgt spid="10353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23" dur="300" fill="hold"/>
                                        <p:tgtEl>
                                          <p:spTgt spid="10353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58"/>
                  </p:tgtEl>
                </p:cond>
              </p:nextCondLst>
            </p:seq>
            <p:seq concurrent="1" nextAc="seek">
              <p:cTn id="824" restart="whenNotActive" fill="hold" evtFilter="cancelBubble" nodeType="interactiveSeq">
                <p:stCondLst>
                  <p:cond evt="onClick" delay="0">
                    <p:tgtEl>
                      <p:spTgt spid="10353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5" fill="hold">
                      <p:stCondLst>
                        <p:cond delay="0"/>
                      </p:stCondLst>
                      <p:childTnLst>
                        <p:par>
                          <p:cTn id="826" fill="hold">
                            <p:stCondLst>
                              <p:cond delay="0"/>
                            </p:stCondLst>
                            <p:childTnLst>
                              <p:par>
                                <p:cTn id="8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8" dur="300" fill="hold"/>
                                        <p:tgtEl>
                                          <p:spTgt spid="10353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29" dur="300" fill="hold"/>
                                        <p:tgtEl>
                                          <p:spTgt spid="10353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59"/>
                  </p:tgtEl>
                </p:cond>
              </p:nextCondLst>
            </p:seq>
            <p:seq concurrent="1" nextAc="seek">
              <p:cTn id="830" restart="whenNotActive" fill="hold" evtFilter="cancelBubble" nodeType="interactiveSeq">
                <p:stCondLst>
                  <p:cond evt="onClick" delay="0">
                    <p:tgtEl>
                      <p:spTgt spid="10353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1" fill="hold">
                      <p:stCondLst>
                        <p:cond delay="0"/>
                      </p:stCondLst>
                      <p:childTnLst>
                        <p:par>
                          <p:cTn id="832" fill="hold">
                            <p:stCondLst>
                              <p:cond delay="0"/>
                            </p:stCondLst>
                            <p:childTnLst>
                              <p:par>
                                <p:cTn id="83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4" dur="300" fill="hold"/>
                                        <p:tgtEl>
                                          <p:spTgt spid="10353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35" dur="300" fill="hold"/>
                                        <p:tgtEl>
                                          <p:spTgt spid="10353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6" dur="300" fill="hold"/>
                                        <p:tgtEl>
                                          <p:spTgt spid="10353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8" dur="300" fill="hold"/>
                                        <p:tgtEl>
                                          <p:spTgt spid="10353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0" dur="300" fill="hold"/>
                                        <p:tgtEl>
                                          <p:spTgt spid="10353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41" dur="300" fill="hold"/>
                                        <p:tgtEl>
                                          <p:spTgt spid="10353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60"/>
                  </p:tgtEl>
                </p:cond>
              </p:nextCondLst>
            </p:seq>
            <p:seq concurrent="1" nextAc="seek">
              <p:cTn id="842" restart="whenNotActive" fill="hold" evtFilter="cancelBubble" nodeType="interactiveSeq">
                <p:stCondLst>
                  <p:cond evt="onClick" delay="0">
                    <p:tgtEl>
                      <p:spTgt spid="10353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3" fill="hold">
                      <p:stCondLst>
                        <p:cond delay="0"/>
                      </p:stCondLst>
                      <p:childTnLst>
                        <p:par>
                          <p:cTn id="844" fill="hold">
                            <p:stCondLst>
                              <p:cond delay="0"/>
                            </p:stCondLst>
                            <p:childTnLst>
                              <p:par>
                                <p:cTn id="84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6" dur="300" fill="hold"/>
                                        <p:tgtEl>
                                          <p:spTgt spid="10353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47" dur="300" fill="hold"/>
                                        <p:tgtEl>
                                          <p:spTgt spid="10353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8" dur="300" fill="hold"/>
                                        <p:tgtEl>
                                          <p:spTgt spid="10353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0" dur="300" fill="hold"/>
                                        <p:tgtEl>
                                          <p:spTgt spid="10353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2" dur="300" fill="hold"/>
                                        <p:tgtEl>
                                          <p:spTgt spid="10353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3" dur="300" fill="hold"/>
                                        <p:tgtEl>
                                          <p:spTgt spid="10353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61"/>
                  </p:tgtEl>
                </p:cond>
              </p:nextCondLst>
            </p:seq>
            <p:seq concurrent="1" nextAc="seek">
              <p:cTn id="854" restart="whenNotActive" fill="hold" evtFilter="cancelBubble" nodeType="interactiveSeq">
                <p:stCondLst>
                  <p:cond evt="onClick" delay="0">
                    <p:tgtEl>
                      <p:spTgt spid="10353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5" fill="hold">
                      <p:stCondLst>
                        <p:cond delay="0"/>
                      </p:stCondLst>
                      <p:childTnLst>
                        <p:par>
                          <p:cTn id="856" fill="hold">
                            <p:stCondLst>
                              <p:cond delay="0"/>
                            </p:stCondLst>
                            <p:childTnLst>
                              <p:par>
                                <p:cTn id="85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8" dur="300" fill="hold"/>
                                        <p:tgtEl>
                                          <p:spTgt spid="10353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9" dur="300" fill="hold"/>
                                        <p:tgtEl>
                                          <p:spTgt spid="10353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62"/>
                  </p:tgtEl>
                </p:cond>
              </p:nextCondLst>
            </p:seq>
            <p:seq concurrent="1" nextAc="seek">
              <p:cTn id="860" restart="whenNotActive" fill="hold" evtFilter="cancelBubble" nodeType="interactiveSeq">
                <p:stCondLst>
                  <p:cond evt="onClick" delay="0">
                    <p:tgtEl>
                      <p:spTgt spid="10353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1" fill="hold">
                      <p:stCondLst>
                        <p:cond delay="0"/>
                      </p:stCondLst>
                      <p:childTnLst>
                        <p:par>
                          <p:cTn id="862" fill="hold">
                            <p:stCondLst>
                              <p:cond delay="0"/>
                            </p:stCondLst>
                            <p:childTnLst>
                              <p:par>
                                <p:cTn id="86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4" dur="300" fill="hold"/>
                                        <p:tgtEl>
                                          <p:spTgt spid="10353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65" dur="300" fill="hold"/>
                                        <p:tgtEl>
                                          <p:spTgt spid="10353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6" dur="300" fill="hold"/>
                                        <p:tgtEl>
                                          <p:spTgt spid="10353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8" dur="300" fill="hold"/>
                                        <p:tgtEl>
                                          <p:spTgt spid="10353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6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0" dur="300" fill="hold"/>
                                        <p:tgtEl>
                                          <p:spTgt spid="10353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71" dur="300" fill="hold"/>
                                        <p:tgtEl>
                                          <p:spTgt spid="10353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63"/>
                  </p:tgtEl>
                </p:cond>
              </p:nextCondLst>
            </p:seq>
            <p:seq concurrent="1" nextAc="seek">
              <p:cTn id="872" restart="whenNotActive" fill="hold" evtFilter="cancelBubble" nodeType="interactiveSeq">
                <p:stCondLst>
                  <p:cond evt="onClick" delay="0">
                    <p:tgtEl>
                      <p:spTgt spid="10353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3" fill="hold">
                      <p:stCondLst>
                        <p:cond delay="0"/>
                      </p:stCondLst>
                      <p:childTnLst>
                        <p:par>
                          <p:cTn id="874" fill="hold">
                            <p:stCondLst>
                              <p:cond delay="0"/>
                            </p:stCondLst>
                            <p:childTnLst>
                              <p:par>
                                <p:cTn id="8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6" dur="300" fill="hold"/>
                                        <p:tgtEl>
                                          <p:spTgt spid="10353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77" dur="300" fill="hold"/>
                                        <p:tgtEl>
                                          <p:spTgt spid="10353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64"/>
                  </p:tgtEl>
                </p:cond>
              </p:nextCondLst>
            </p:seq>
            <p:seq concurrent="1" nextAc="seek">
              <p:cTn id="878" restart="whenNotActive" fill="hold" evtFilter="cancelBubble" nodeType="interactiveSeq">
                <p:stCondLst>
                  <p:cond evt="onClick" delay="0">
                    <p:tgtEl>
                      <p:spTgt spid="10353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9" fill="hold">
                      <p:stCondLst>
                        <p:cond delay="0"/>
                      </p:stCondLst>
                      <p:childTnLst>
                        <p:par>
                          <p:cTn id="880" fill="hold">
                            <p:stCondLst>
                              <p:cond delay="0"/>
                            </p:stCondLst>
                            <p:childTnLst>
                              <p:par>
                                <p:cTn id="88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2" dur="300" fill="hold"/>
                                        <p:tgtEl>
                                          <p:spTgt spid="10353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3" dur="300" fill="hold"/>
                                        <p:tgtEl>
                                          <p:spTgt spid="10353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65"/>
                  </p:tgtEl>
                </p:cond>
              </p:nextCondLst>
            </p:seq>
            <p:seq concurrent="1" nextAc="seek">
              <p:cTn id="884" restart="whenNotActive" fill="hold" evtFilter="cancelBubble" nodeType="interactiveSeq">
                <p:stCondLst>
                  <p:cond evt="onClick" delay="0">
                    <p:tgtEl>
                      <p:spTgt spid="10353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5" fill="hold">
                      <p:stCondLst>
                        <p:cond delay="0"/>
                      </p:stCondLst>
                      <p:childTnLst>
                        <p:par>
                          <p:cTn id="886" fill="hold">
                            <p:stCondLst>
                              <p:cond delay="0"/>
                            </p:stCondLst>
                            <p:childTnLst>
                              <p:par>
                                <p:cTn id="88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8" dur="300" fill="hold"/>
                                        <p:tgtEl>
                                          <p:spTgt spid="10353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89" dur="300" fill="hold"/>
                                        <p:tgtEl>
                                          <p:spTgt spid="10353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0" dur="300" fill="hold"/>
                                        <p:tgtEl>
                                          <p:spTgt spid="10353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2" dur="300" fill="hold"/>
                                        <p:tgtEl>
                                          <p:spTgt spid="10353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4" dur="300" fill="hold"/>
                                        <p:tgtEl>
                                          <p:spTgt spid="10353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95" dur="300" fill="hold"/>
                                        <p:tgtEl>
                                          <p:spTgt spid="10353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66"/>
                  </p:tgtEl>
                </p:cond>
              </p:nextCondLst>
            </p:seq>
            <p:seq concurrent="1" nextAc="seek">
              <p:cTn id="896" restart="whenNotActive" fill="hold" evtFilter="cancelBubble" nodeType="interactiveSeq">
                <p:stCondLst>
                  <p:cond evt="onClick" delay="0">
                    <p:tgtEl>
                      <p:spTgt spid="10353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7" fill="hold">
                      <p:stCondLst>
                        <p:cond delay="0"/>
                      </p:stCondLst>
                      <p:childTnLst>
                        <p:par>
                          <p:cTn id="898" fill="hold">
                            <p:stCondLst>
                              <p:cond delay="0"/>
                            </p:stCondLst>
                            <p:childTnLst>
                              <p:par>
                                <p:cTn id="89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0" dur="300" fill="hold"/>
                                        <p:tgtEl>
                                          <p:spTgt spid="10353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01" dur="300" fill="hold"/>
                                        <p:tgtEl>
                                          <p:spTgt spid="10353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2" dur="300" fill="hold"/>
                                        <p:tgtEl>
                                          <p:spTgt spid="10353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4" dur="300" fill="hold"/>
                                        <p:tgtEl>
                                          <p:spTgt spid="10353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0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6" dur="300" fill="hold"/>
                                        <p:tgtEl>
                                          <p:spTgt spid="10353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07" dur="300" fill="hold"/>
                                        <p:tgtEl>
                                          <p:spTgt spid="10353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67"/>
                  </p:tgtEl>
                </p:cond>
              </p:nextCondLst>
            </p:seq>
            <p:seq concurrent="1" nextAc="seek">
              <p:cTn id="908" restart="whenNotActive" fill="hold" evtFilter="cancelBubble" nodeType="interactiveSeq">
                <p:stCondLst>
                  <p:cond evt="onClick" delay="0">
                    <p:tgtEl>
                      <p:spTgt spid="10353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9" fill="hold">
                      <p:stCondLst>
                        <p:cond delay="0"/>
                      </p:stCondLst>
                      <p:childTnLst>
                        <p:par>
                          <p:cTn id="910" fill="hold">
                            <p:stCondLst>
                              <p:cond delay="0"/>
                            </p:stCondLst>
                            <p:childTnLst>
                              <p:par>
                                <p:cTn id="91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2" dur="300" fill="hold"/>
                                        <p:tgtEl>
                                          <p:spTgt spid="10353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13" dur="300" fill="hold"/>
                                        <p:tgtEl>
                                          <p:spTgt spid="10353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4" dur="300" fill="hold"/>
                                        <p:tgtEl>
                                          <p:spTgt spid="10353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6" dur="300" fill="hold"/>
                                        <p:tgtEl>
                                          <p:spTgt spid="10353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1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8" dur="300" fill="hold"/>
                                        <p:tgtEl>
                                          <p:spTgt spid="10353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9" dur="300" fill="hold"/>
                                        <p:tgtEl>
                                          <p:spTgt spid="10353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68"/>
                  </p:tgtEl>
                </p:cond>
              </p:nextCondLst>
            </p:seq>
            <p:seq concurrent="1" nextAc="seek">
              <p:cTn id="920" restart="whenNotActive" fill="hold" evtFilter="cancelBubble" nodeType="interactiveSeq">
                <p:stCondLst>
                  <p:cond evt="onClick" delay="0">
                    <p:tgtEl>
                      <p:spTgt spid="10353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1" fill="hold">
                      <p:stCondLst>
                        <p:cond delay="0"/>
                      </p:stCondLst>
                      <p:childTnLst>
                        <p:par>
                          <p:cTn id="922" fill="hold">
                            <p:stCondLst>
                              <p:cond delay="0"/>
                            </p:stCondLst>
                            <p:childTnLst>
                              <p:par>
                                <p:cTn id="9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4" dur="300" fill="hold"/>
                                        <p:tgtEl>
                                          <p:spTgt spid="10353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25" dur="300" fill="hold"/>
                                        <p:tgtEl>
                                          <p:spTgt spid="10353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69"/>
                  </p:tgtEl>
                </p:cond>
              </p:nextCondLst>
            </p:seq>
            <p:seq concurrent="1" nextAc="seek">
              <p:cTn id="926" restart="whenNotActive" fill="hold" evtFilter="cancelBubble" nodeType="interactiveSeq">
                <p:stCondLst>
                  <p:cond evt="onClick" delay="0">
                    <p:tgtEl>
                      <p:spTgt spid="10353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7" fill="hold">
                      <p:stCondLst>
                        <p:cond delay="0"/>
                      </p:stCondLst>
                      <p:childTnLst>
                        <p:par>
                          <p:cTn id="928" fill="hold">
                            <p:stCondLst>
                              <p:cond delay="0"/>
                            </p:stCondLst>
                            <p:childTnLst>
                              <p:par>
                                <p:cTn id="92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0" dur="300" fill="hold"/>
                                        <p:tgtEl>
                                          <p:spTgt spid="10353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1" dur="300" fill="hold"/>
                                        <p:tgtEl>
                                          <p:spTgt spid="10353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70"/>
                  </p:tgtEl>
                </p:cond>
              </p:nextCondLst>
            </p:seq>
            <p:seq concurrent="1" nextAc="seek">
              <p:cTn id="932" restart="whenNotActive" fill="hold" evtFilter="cancelBubble" nodeType="interactiveSeq">
                <p:stCondLst>
                  <p:cond evt="onClick" delay="0">
                    <p:tgtEl>
                      <p:spTgt spid="10353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3" fill="hold">
                      <p:stCondLst>
                        <p:cond delay="0"/>
                      </p:stCondLst>
                      <p:childTnLst>
                        <p:par>
                          <p:cTn id="934" fill="hold">
                            <p:stCondLst>
                              <p:cond delay="0"/>
                            </p:stCondLst>
                            <p:childTnLst>
                              <p:par>
                                <p:cTn id="9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6" dur="300" fill="hold"/>
                                        <p:tgtEl>
                                          <p:spTgt spid="10353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7" dur="300" fill="hold"/>
                                        <p:tgtEl>
                                          <p:spTgt spid="10353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71"/>
                  </p:tgtEl>
                </p:cond>
              </p:nextCondLst>
            </p:seq>
            <p:seq concurrent="1" nextAc="seek">
              <p:cTn id="938" restart="whenNotActive" fill="hold" evtFilter="cancelBubble" nodeType="interactiveSeq">
                <p:stCondLst>
                  <p:cond evt="onClick" delay="0">
                    <p:tgtEl>
                      <p:spTgt spid="10353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9" fill="hold">
                      <p:stCondLst>
                        <p:cond delay="0"/>
                      </p:stCondLst>
                      <p:childTnLst>
                        <p:par>
                          <p:cTn id="940" fill="hold">
                            <p:stCondLst>
                              <p:cond delay="0"/>
                            </p:stCondLst>
                            <p:childTnLst>
                              <p:par>
                                <p:cTn id="94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2" dur="300" fill="hold"/>
                                        <p:tgtEl>
                                          <p:spTgt spid="10353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43" dur="300" fill="hold"/>
                                        <p:tgtEl>
                                          <p:spTgt spid="10353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4" dur="300" fill="hold"/>
                                        <p:tgtEl>
                                          <p:spTgt spid="10353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6" dur="300" fill="hold"/>
                                        <p:tgtEl>
                                          <p:spTgt spid="10353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8" dur="300" fill="hold"/>
                                        <p:tgtEl>
                                          <p:spTgt spid="10353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49" dur="300" fill="hold"/>
                                        <p:tgtEl>
                                          <p:spTgt spid="10353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72"/>
                  </p:tgtEl>
                </p:cond>
              </p:nextCondLst>
            </p:seq>
            <p:seq concurrent="1" nextAc="seek">
              <p:cTn id="950" restart="whenNotActive" fill="hold" evtFilter="cancelBubble" nodeType="interactiveSeq">
                <p:stCondLst>
                  <p:cond evt="onClick" delay="0">
                    <p:tgtEl>
                      <p:spTgt spid="10353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1" fill="hold">
                      <p:stCondLst>
                        <p:cond delay="0"/>
                      </p:stCondLst>
                      <p:childTnLst>
                        <p:par>
                          <p:cTn id="952" fill="hold">
                            <p:stCondLst>
                              <p:cond delay="0"/>
                            </p:stCondLst>
                            <p:childTnLst>
                              <p:par>
                                <p:cTn id="95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4" dur="300" fill="hold"/>
                                        <p:tgtEl>
                                          <p:spTgt spid="10353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55" dur="300" fill="hold"/>
                                        <p:tgtEl>
                                          <p:spTgt spid="10353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73"/>
                  </p:tgtEl>
                </p:cond>
              </p:nextCondLst>
            </p:seq>
            <p:seq concurrent="1" nextAc="seek">
              <p:cTn id="956" restart="whenNotActive" fill="hold" evtFilter="cancelBubble" nodeType="interactiveSeq">
                <p:stCondLst>
                  <p:cond evt="onClick" delay="0">
                    <p:tgtEl>
                      <p:spTgt spid="10353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7" fill="hold">
                      <p:stCondLst>
                        <p:cond delay="0"/>
                      </p:stCondLst>
                      <p:childTnLst>
                        <p:par>
                          <p:cTn id="958" fill="hold">
                            <p:stCondLst>
                              <p:cond delay="0"/>
                            </p:stCondLst>
                            <p:childTnLst>
                              <p:par>
                                <p:cTn id="95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0" dur="300" fill="hold"/>
                                        <p:tgtEl>
                                          <p:spTgt spid="10353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61" dur="300" fill="hold"/>
                                        <p:tgtEl>
                                          <p:spTgt spid="10353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2" dur="300" fill="hold"/>
                                        <p:tgtEl>
                                          <p:spTgt spid="10353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4" dur="300" fill="hold"/>
                                        <p:tgtEl>
                                          <p:spTgt spid="10353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6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6" dur="300" fill="hold"/>
                                        <p:tgtEl>
                                          <p:spTgt spid="10353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67" dur="300" fill="hold"/>
                                        <p:tgtEl>
                                          <p:spTgt spid="10353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74"/>
                  </p:tgtEl>
                </p:cond>
              </p:nextCondLst>
            </p:seq>
            <p:seq concurrent="1" nextAc="seek">
              <p:cTn id="968" restart="whenNotActive" fill="hold" evtFilter="cancelBubble" nodeType="interactiveSeq">
                <p:stCondLst>
                  <p:cond evt="onClick" delay="0">
                    <p:tgtEl>
                      <p:spTgt spid="10353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9" fill="hold">
                      <p:stCondLst>
                        <p:cond delay="0"/>
                      </p:stCondLst>
                      <p:childTnLst>
                        <p:par>
                          <p:cTn id="970" fill="hold">
                            <p:stCondLst>
                              <p:cond delay="0"/>
                            </p:stCondLst>
                            <p:childTnLst>
                              <p:par>
                                <p:cTn id="97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2" dur="300" fill="hold"/>
                                        <p:tgtEl>
                                          <p:spTgt spid="10353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3" dur="300" fill="hold"/>
                                        <p:tgtEl>
                                          <p:spTgt spid="10353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75"/>
                  </p:tgtEl>
                </p:cond>
              </p:nextCondLst>
            </p:seq>
            <p:seq concurrent="1" nextAc="seek">
              <p:cTn id="974" restart="whenNotActive" fill="hold" evtFilter="cancelBubble" nodeType="interactiveSeq">
                <p:stCondLst>
                  <p:cond evt="onClick" delay="0">
                    <p:tgtEl>
                      <p:spTgt spid="10353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5" fill="hold">
                      <p:stCondLst>
                        <p:cond delay="0"/>
                      </p:stCondLst>
                      <p:childTnLst>
                        <p:par>
                          <p:cTn id="976" fill="hold">
                            <p:stCondLst>
                              <p:cond delay="0"/>
                            </p:stCondLst>
                            <p:childTnLst>
                              <p:par>
                                <p:cTn id="97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8" dur="300" fill="hold"/>
                                        <p:tgtEl>
                                          <p:spTgt spid="10353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79" dur="300" fill="hold"/>
                                        <p:tgtEl>
                                          <p:spTgt spid="10353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0" dur="300" fill="hold"/>
                                        <p:tgtEl>
                                          <p:spTgt spid="10353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2" dur="300" fill="hold"/>
                                        <p:tgtEl>
                                          <p:spTgt spid="10353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8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4" dur="300" fill="hold"/>
                                        <p:tgtEl>
                                          <p:spTgt spid="10353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85" dur="300" fill="hold"/>
                                        <p:tgtEl>
                                          <p:spTgt spid="10353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76"/>
                  </p:tgtEl>
                </p:cond>
              </p:nextCondLst>
            </p:seq>
            <p:seq concurrent="1" nextAc="seek">
              <p:cTn id="986" restart="whenNotActive" fill="hold" evtFilter="cancelBubble" nodeType="interactiveSeq">
                <p:stCondLst>
                  <p:cond evt="onClick" delay="0">
                    <p:tgtEl>
                      <p:spTgt spid="10353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7" fill="hold">
                      <p:stCondLst>
                        <p:cond delay="0"/>
                      </p:stCondLst>
                      <p:childTnLst>
                        <p:par>
                          <p:cTn id="988" fill="hold">
                            <p:stCondLst>
                              <p:cond delay="0"/>
                            </p:stCondLst>
                            <p:childTnLst>
                              <p:par>
                                <p:cTn id="98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0" dur="300" fill="hold"/>
                                        <p:tgtEl>
                                          <p:spTgt spid="10353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91" dur="300" fill="hold"/>
                                        <p:tgtEl>
                                          <p:spTgt spid="10353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77"/>
                  </p:tgtEl>
                </p:cond>
              </p:nextCondLst>
            </p:seq>
            <p:seq concurrent="1" nextAc="seek">
              <p:cTn id="992" restart="whenNotActive" fill="hold" evtFilter="cancelBubble" nodeType="interactiveSeq">
                <p:stCondLst>
                  <p:cond evt="onClick" delay="0">
                    <p:tgtEl>
                      <p:spTgt spid="10353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3" fill="hold">
                      <p:stCondLst>
                        <p:cond delay="0"/>
                      </p:stCondLst>
                      <p:childTnLst>
                        <p:par>
                          <p:cTn id="994" fill="hold">
                            <p:stCondLst>
                              <p:cond delay="0"/>
                            </p:stCondLst>
                            <p:childTnLst>
                              <p:par>
                                <p:cTn id="99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6" dur="300" fill="hold"/>
                                        <p:tgtEl>
                                          <p:spTgt spid="10353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97" dur="300" fill="hold"/>
                                        <p:tgtEl>
                                          <p:spTgt spid="10353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8" dur="300" fill="hold"/>
                                        <p:tgtEl>
                                          <p:spTgt spid="10353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0" dur="300" fill="hold"/>
                                        <p:tgtEl>
                                          <p:spTgt spid="10353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0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2" dur="300" fill="hold"/>
                                        <p:tgtEl>
                                          <p:spTgt spid="10353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03" dur="300" fill="hold"/>
                                        <p:tgtEl>
                                          <p:spTgt spid="10353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78"/>
                  </p:tgtEl>
                </p:cond>
              </p:nextCondLst>
            </p:seq>
            <p:seq concurrent="1" nextAc="seek">
              <p:cTn id="1004" restart="whenNotActive" fill="hold" evtFilter="cancelBubble" nodeType="interactiveSeq">
                <p:stCondLst>
                  <p:cond evt="onClick" delay="0">
                    <p:tgtEl>
                      <p:spTgt spid="10353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5" fill="hold">
                      <p:stCondLst>
                        <p:cond delay="0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8" dur="300" fill="hold"/>
                                        <p:tgtEl>
                                          <p:spTgt spid="10353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09" dur="300" fill="hold"/>
                                        <p:tgtEl>
                                          <p:spTgt spid="10353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79"/>
                  </p:tgtEl>
                </p:cond>
              </p:nextCondLst>
            </p:seq>
            <p:seq concurrent="1" nextAc="seek">
              <p:cTn id="1010" restart="whenNotActive" fill="hold" evtFilter="cancelBubble" nodeType="interactiveSeq">
                <p:stCondLst>
                  <p:cond evt="onClick" delay="0">
                    <p:tgtEl>
                      <p:spTgt spid="10353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1" fill="hold">
                      <p:stCondLst>
                        <p:cond delay="0"/>
                      </p:stCondLst>
                      <p:childTnLst>
                        <p:par>
                          <p:cTn id="1012" fill="hold">
                            <p:stCondLst>
                              <p:cond delay="0"/>
                            </p:stCondLst>
                            <p:childTnLst>
                              <p:par>
                                <p:cTn id="101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4" dur="300" fill="hold"/>
                                        <p:tgtEl>
                                          <p:spTgt spid="10353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5" dur="300" fill="hold"/>
                                        <p:tgtEl>
                                          <p:spTgt spid="10353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80"/>
                  </p:tgtEl>
                </p:cond>
              </p:nextCondLst>
            </p:seq>
            <p:seq concurrent="1" nextAc="seek">
              <p:cTn id="1016" restart="whenNotActive" fill="hold" evtFilter="cancelBubble" nodeType="interactiveSeq">
                <p:stCondLst>
                  <p:cond evt="onClick" delay="0">
                    <p:tgtEl>
                      <p:spTgt spid="10353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7" fill="hold">
                      <p:stCondLst>
                        <p:cond delay="0"/>
                      </p:stCondLst>
                      <p:childTnLst>
                        <p:par>
                          <p:cTn id="1018" fill="hold">
                            <p:stCondLst>
                              <p:cond delay="0"/>
                            </p:stCondLst>
                            <p:childTnLst>
                              <p:par>
                                <p:cTn id="10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0" dur="300" fill="hold"/>
                                        <p:tgtEl>
                                          <p:spTgt spid="10353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21" dur="300" fill="hold"/>
                                        <p:tgtEl>
                                          <p:spTgt spid="10353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81"/>
                  </p:tgtEl>
                </p:cond>
              </p:nextCondLst>
            </p:seq>
            <p:seq concurrent="1" nextAc="seek">
              <p:cTn id="1022" restart="whenNotActive" fill="hold" evtFilter="cancelBubble" nodeType="interactiveSeq">
                <p:stCondLst>
                  <p:cond evt="onClick" delay="0">
                    <p:tgtEl>
                      <p:spTgt spid="113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3" fill="hold">
                      <p:stCondLst>
                        <p:cond delay="0"/>
                      </p:stCondLst>
                      <p:childTnLst>
                        <p:par>
                          <p:cTn id="1024" fill="hold">
                            <p:stCondLst>
                              <p:cond delay="0"/>
                            </p:stCondLst>
                            <p:childTnLst>
                              <p:par>
                                <p:cTn id="102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6" dur="300" fill="hold"/>
                                        <p:tgtEl>
                                          <p:spTgt spid="113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27" dur="300" fill="hold"/>
                                        <p:tgtEl>
                                          <p:spTgt spid="113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8" dur="300" fill="hold"/>
                                        <p:tgtEl>
                                          <p:spTgt spid="113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030" dur="300" fill="hold"/>
                                        <p:tgtEl>
                                          <p:spTgt spid="113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31" dur="300" fill="hold"/>
                                        <p:tgtEl>
                                          <p:spTgt spid="113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3" dur="300" fill="hold"/>
                                        <p:tgtEl>
                                          <p:spTgt spid="113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82"/>
                  </p:tgtEl>
                </p:cond>
              </p:nextCondLst>
            </p:seq>
            <p:seq concurrent="1" nextAc="seek">
              <p:cTn id="1034" restart="whenNotActive" fill="hold" evtFilter="cancelBubble" nodeType="interactiveSeq">
                <p:stCondLst>
                  <p:cond evt="onClick" delay="0">
                    <p:tgtEl>
                      <p:spTgt spid="10353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5" fill="hold">
                      <p:stCondLst>
                        <p:cond delay="0"/>
                      </p:stCondLst>
                      <p:childTnLst>
                        <p:par>
                          <p:cTn id="1036" fill="hold">
                            <p:stCondLst>
                              <p:cond delay="0"/>
                            </p:stCondLst>
                            <p:childTnLst>
                              <p:par>
                                <p:cTn id="103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8" dur="300" fill="hold"/>
                                        <p:tgtEl>
                                          <p:spTgt spid="10353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39" dur="300" fill="hold"/>
                                        <p:tgtEl>
                                          <p:spTgt spid="10353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0" dur="300" fill="hold"/>
                                        <p:tgtEl>
                                          <p:spTgt spid="10353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2" dur="300" fill="hold"/>
                                        <p:tgtEl>
                                          <p:spTgt spid="10353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4" dur="300" fill="hold"/>
                                        <p:tgtEl>
                                          <p:spTgt spid="10353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45" dur="300" fill="hold"/>
                                        <p:tgtEl>
                                          <p:spTgt spid="10353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83"/>
                  </p:tgtEl>
                </p:cond>
              </p:nextCondLst>
            </p:seq>
            <p:seq concurrent="1" nextAc="seek">
              <p:cTn id="1046" restart="whenNotActive" fill="hold" evtFilter="cancelBubble" nodeType="interactiveSeq">
                <p:stCondLst>
                  <p:cond evt="onClick" delay="0">
                    <p:tgtEl>
                      <p:spTgt spid="10353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7" fill="hold">
                      <p:stCondLst>
                        <p:cond delay="0"/>
                      </p:stCondLst>
                      <p:childTnLst>
                        <p:par>
                          <p:cTn id="1048" fill="hold">
                            <p:stCondLst>
                              <p:cond delay="0"/>
                            </p:stCondLst>
                            <p:childTnLst>
                              <p:par>
                                <p:cTn id="104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0" dur="300" fill="hold"/>
                                        <p:tgtEl>
                                          <p:spTgt spid="10353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51" dur="300" fill="hold"/>
                                        <p:tgtEl>
                                          <p:spTgt spid="10353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2" dur="300" fill="hold"/>
                                        <p:tgtEl>
                                          <p:spTgt spid="10353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4" dur="300" fill="hold"/>
                                        <p:tgtEl>
                                          <p:spTgt spid="10353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6" dur="300" fill="hold"/>
                                        <p:tgtEl>
                                          <p:spTgt spid="10353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7" dur="300" fill="hold"/>
                                        <p:tgtEl>
                                          <p:spTgt spid="10353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84"/>
                  </p:tgtEl>
                </p:cond>
              </p:nextCondLst>
            </p:seq>
            <p:seq concurrent="1" nextAc="seek">
              <p:cTn id="1058" restart="whenNotActive" fill="hold" evtFilter="cancelBubble" nodeType="interactiveSeq">
                <p:stCondLst>
                  <p:cond evt="onClick" delay="0">
                    <p:tgtEl>
                      <p:spTgt spid="10353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9" fill="hold">
                      <p:stCondLst>
                        <p:cond delay="0"/>
                      </p:stCondLst>
                      <p:childTnLst>
                        <p:par>
                          <p:cTn id="1060" fill="hold">
                            <p:stCondLst>
                              <p:cond delay="0"/>
                            </p:stCondLst>
                            <p:childTnLst>
                              <p:par>
                                <p:cTn id="106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2" dur="300" fill="hold"/>
                                        <p:tgtEl>
                                          <p:spTgt spid="10353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63" dur="300" fill="hold"/>
                                        <p:tgtEl>
                                          <p:spTgt spid="10353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85"/>
                  </p:tgtEl>
                </p:cond>
              </p:nextCondLst>
            </p:seq>
            <p:seq concurrent="1" nextAc="seek">
              <p:cTn id="1064" restart="whenNotActive" fill="hold" evtFilter="cancelBubble" nodeType="interactiveSeq">
                <p:stCondLst>
                  <p:cond evt="onClick" delay="0">
                    <p:tgtEl>
                      <p:spTgt spid="10353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5" fill="hold">
                      <p:stCondLst>
                        <p:cond delay="0"/>
                      </p:stCondLst>
                      <p:childTnLst>
                        <p:par>
                          <p:cTn id="1066" fill="hold">
                            <p:stCondLst>
                              <p:cond delay="0"/>
                            </p:stCondLst>
                            <p:childTnLst>
                              <p:par>
                                <p:cTn id="106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8" dur="300" fill="hold"/>
                                        <p:tgtEl>
                                          <p:spTgt spid="10353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69" dur="300" fill="hold"/>
                                        <p:tgtEl>
                                          <p:spTgt spid="10353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0" dur="300" fill="hold"/>
                                        <p:tgtEl>
                                          <p:spTgt spid="10353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2" dur="300" fill="hold"/>
                                        <p:tgtEl>
                                          <p:spTgt spid="10353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7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4" dur="300" fill="hold"/>
                                        <p:tgtEl>
                                          <p:spTgt spid="10353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75" dur="300" fill="hold"/>
                                        <p:tgtEl>
                                          <p:spTgt spid="10353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86"/>
                  </p:tgtEl>
                </p:cond>
              </p:nextCondLst>
            </p:seq>
            <p:seq concurrent="1" nextAc="seek">
              <p:cTn id="1076" restart="whenNotActive" fill="hold" evtFilter="cancelBubble" nodeType="interactiveSeq">
                <p:stCondLst>
                  <p:cond evt="onClick" delay="0">
                    <p:tgtEl>
                      <p:spTgt spid="10353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7" fill="hold">
                      <p:stCondLst>
                        <p:cond delay="0"/>
                      </p:stCondLst>
                      <p:childTnLst>
                        <p:par>
                          <p:cTn id="1078" fill="hold">
                            <p:stCondLst>
                              <p:cond delay="0"/>
                            </p:stCondLst>
                            <p:childTnLst>
                              <p:par>
                                <p:cTn id="10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0" dur="300" fill="hold"/>
                                        <p:tgtEl>
                                          <p:spTgt spid="10353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81" dur="300" fill="hold"/>
                                        <p:tgtEl>
                                          <p:spTgt spid="10353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87"/>
                  </p:tgtEl>
                </p:cond>
              </p:nextCondLst>
            </p:seq>
            <p:seq concurrent="1" nextAc="seek">
              <p:cTn id="1082" restart="whenNotActive" fill="hold" evtFilter="cancelBubble" nodeType="interactiveSeq">
                <p:stCondLst>
                  <p:cond evt="onClick" delay="0">
                    <p:tgtEl>
                      <p:spTgt spid="10353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3" fill="hold">
                      <p:stCondLst>
                        <p:cond delay="0"/>
                      </p:stCondLst>
                      <p:childTnLst>
                        <p:par>
                          <p:cTn id="1084" fill="hold">
                            <p:stCondLst>
                              <p:cond delay="0"/>
                            </p:stCondLst>
                            <p:childTnLst>
                              <p:par>
                                <p:cTn id="108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6" dur="300" fill="hold"/>
                                        <p:tgtEl>
                                          <p:spTgt spid="10353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87" dur="300" fill="hold"/>
                                        <p:tgtEl>
                                          <p:spTgt spid="10353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88"/>
                  </p:tgtEl>
                </p:cond>
              </p:nextCondLst>
            </p:seq>
            <p:seq concurrent="1" nextAc="seek">
              <p:cTn id="1088" restart="whenNotActive" fill="hold" evtFilter="cancelBubble" nodeType="interactiveSeq">
                <p:stCondLst>
                  <p:cond evt="onClick" delay="0">
                    <p:tgtEl>
                      <p:spTgt spid="10353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9" fill="hold">
                      <p:stCondLst>
                        <p:cond delay="0"/>
                      </p:stCondLst>
                      <p:childTnLst>
                        <p:par>
                          <p:cTn id="1090" fill="hold">
                            <p:stCondLst>
                              <p:cond delay="0"/>
                            </p:stCondLst>
                            <p:childTnLst>
                              <p:par>
                                <p:cTn id="109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2" dur="300" fill="hold"/>
                                        <p:tgtEl>
                                          <p:spTgt spid="10353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93" dur="300" fill="hold"/>
                                        <p:tgtEl>
                                          <p:spTgt spid="10353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4" dur="300" fill="hold"/>
                                        <p:tgtEl>
                                          <p:spTgt spid="10353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6" dur="300" fill="hold"/>
                                        <p:tgtEl>
                                          <p:spTgt spid="10353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9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8" dur="300" fill="hold"/>
                                        <p:tgtEl>
                                          <p:spTgt spid="10353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99" dur="300" fill="hold"/>
                                        <p:tgtEl>
                                          <p:spTgt spid="10353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89"/>
                  </p:tgtEl>
                </p:cond>
              </p:nextCondLst>
            </p:seq>
            <p:seq concurrent="1" nextAc="seek">
              <p:cTn id="1100" restart="whenNotActive" fill="hold" evtFilter="cancelBubble" nodeType="interactiveSeq">
                <p:stCondLst>
                  <p:cond evt="onClick" delay="0">
                    <p:tgtEl>
                      <p:spTgt spid="10353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1" fill="hold">
                      <p:stCondLst>
                        <p:cond delay="0"/>
                      </p:stCondLst>
                      <p:childTnLst>
                        <p:par>
                          <p:cTn id="1102" fill="hold">
                            <p:stCondLst>
                              <p:cond delay="0"/>
                            </p:stCondLst>
                            <p:childTnLst>
                              <p:par>
                                <p:cTn id="110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4" dur="300" fill="hold"/>
                                        <p:tgtEl>
                                          <p:spTgt spid="10353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05" dur="300" fill="hold"/>
                                        <p:tgtEl>
                                          <p:spTgt spid="10353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6" dur="300" fill="hold"/>
                                        <p:tgtEl>
                                          <p:spTgt spid="10353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8" dur="300" fill="hold"/>
                                        <p:tgtEl>
                                          <p:spTgt spid="10353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0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0" dur="300" fill="hold"/>
                                        <p:tgtEl>
                                          <p:spTgt spid="10353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11" dur="300" fill="hold"/>
                                        <p:tgtEl>
                                          <p:spTgt spid="10353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90"/>
                  </p:tgtEl>
                </p:cond>
              </p:nextCondLst>
            </p:seq>
            <p:seq concurrent="1" nextAc="seek">
              <p:cTn id="1112" restart="whenNotActive" fill="hold" evtFilter="cancelBubble" nodeType="interactiveSeq">
                <p:stCondLst>
                  <p:cond evt="onClick" delay="0">
                    <p:tgtEl>
                      <p:spTgt spid="10353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3" fill="hold">
                      <p:stCondLst>
                        <p:cond delay="0"/>
                      </p:stCondLst>
                      <p:childTnLst>
                        <p:par>
                          <p:cTn id="1114" fill="hold">
                            <p:stCondLst>
                              <p:cond delay="0"/>
                            </p:stCondLst>
                            <p:childTnLst>
                              <p:par>
                                <p:cTn id="111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6" dur="300" fill="hold"/>
                                        <p:tgtEl>
                                          <p:spTgt spid="10353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17" dur="300" fill="hold"/>
                                        <p:tgtEl>
                                          <p:spTgt spid="10353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8" dur="300" fill="hold"/>
                                        <p:tgtEl>
                                          <p:spTgt spid="10353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0" dur="300" fill="hold"/>
                                        <p:tgtEl>
                                          <p:spTgt spid="10353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2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2" dur="300" fill="hold"/>
                                        <p:tgtEl>
                                          <p:spTgt spid="10353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23" dur="300" fill="hold"/>
                                        <p:tgtEl>
                                          <p:spTgt spid="10353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91"/>
                  </p:tgtEl>
                </p:cond>
              </p:nextCondLst>
            </p:seq>
            <p:seq concurrent="1" nextAc="seek">
              <p:cTn id="1124" restart="whenNotActive" fill="hold" evtFilter="cancelBubble" nodeType="interactiveSeq">
                <p:stCondLst>
                  <p:cond evt="onClick" delay="0">
                    <p:tgtEl>
                      <p:spTgt spid="10353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5" fill="hold">
                      <p:stCondLst>
                        <p:cond delay="0"/>
                      </p:stCondLst>
                      <p:childTnLst>
                        <p:par>
                          <p:cTn id="1126" fill="hold">
                            <p:stCondLst>
                              <p:cond delay="0"/>
                            </p:stCondLst>
                            <p:childTnLst>
                              <p:par>
                                <p:cTn id="11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8" dur="300" fill="hold"/>
                                        <p:tgtEl>
                                          <p:spTgt spid="10353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29" dur="300" fill="hold"/>
                                        <p:tgtEl>
                                          <p:spTgt spid="10353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92"/>
                  </p:tgtEl>
                </p:cond>
              </p:nextCondLst>
            </p:seq>
            <p:seq concurrent="1" nextAc="seek">
              <p:cTn id="1130" restart="whenNotActive" fill="hold" evtFilter="cancelBubble" nodeType="interactiveSeq">
                <p:stCondLst>
                  <p:cond evt="onClick" delay="0">
                    <p:tgtEl>
                      <p:spTgt spid="10353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1" fill="hold">
                      <p:stCondLst>
                        <p:cond delay="0"/>
                      </p:stCondLst>
                      <p:childTnLst>
                        <p:par>
                          <p:cTn id="1132" fill="hold">
                            <p:stCondLst>
                              <p:cond delay="0"/>
                            </p:stCondLst>
                            <p:childTnLst>
                              <p:par>
                                <p:cTn id="113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4" dur="300" fill="hold"/>
                                        <p:tgtEl>
                                          <p:spTgt spid="10353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35" dur="300" fill="hold"/>
                                        <p:tgtEl>
                                          <p:spTgt spid="10353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93"/>
                  </p:tgtEl>
                </p:cond>
              </p:nextCondLst>
            </p:seq>
            <p:seq concurrent="1" nextAc="seek">
              <p:cTn id="1136" restart="whenNotActive" fill="hold" evtFilter="cancelBubble" nodeType="interactiveSeq">
                <p:stCondLst>
                  <p:cond evt="onClick" delay="0">
                    <p:tgtEl>
                      <p:spTgt spid="10353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7" fill="hold">
                      <p:stCondLst>
                        <p:cond delay="0"/>
                      </p:stCondLst>
                      <p:childTnLst>
                        <p:par>
                          <p:cTn id="1138" fill="hold">
                            <p:stCondLst>
                              <p:cond delay="0"/>
                            </p:stCondLst>
                            <p:childTnLst>
                              <p:par>
                                <p:cTn id="11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0" dur="300" fill="hold"/>
                                        <p:tgtEl>
                                          <p:spTgt spid="10353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41" dur="300" fill="hold"/>
                                        <p:tgtEl>
                                          <p:spTgt spid="10353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94"/>
                  </p:tgtEl>
                </p:cond>
              </p:nextCondLst>
            </p:seq>
            <p:seq concurrent="1" nextAc="seek">
              <p:cTn id="1142" restart="whenNotActive" fill="hold" evtFilter="cancelBubble" nodeType="interactiveSeq">
                <p:stCondLst>
                  <p:cond evt="onClick" delay="0">
                    <p:tgtEl>
                      <p:spTgt spid="10353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43" fill="hold">
                      <p:stCondLst>
                        <p:cond delay="0"/>
                      </p:stCondLst>
                      <p:childTnLst>
                        <p:par>
                          <p:cTn id="1144" fill="hold">
                            <p:stCondLst>
                              <p:cond delay="0"/>
                            </p:stCondLst>
                            <p:childTnLst>
                              <p:par>
                                <p:cTn id="114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6" dur="300" fill="hold"/>
                                        <p:tgtEl>
                                          <p:spTgt spid="10353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47" dur="300" fill="hold"/>
                                        <p:tgtEl>
                                          <p:spTgt spid="10353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8" dur="300" fill="hold"/>
                                        <p:tgtEl>
                                          <p:spTgt spid="10353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0" dur="300" fill="hold"/>
                                        <p:tgtEl>
                                          <p:spTgt spid="10353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2" dur="300" fill="hold"/>
                                        <p:tgtEl>
                                          <p:spTgt spid="10353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53" dur="300" fill="hold"/>
                                        <p:tgtEl>
                                          <p:spTgt spid="10353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95"/>
                  </p:tgtEl>
                </p:cond>
              </p:nextCondLst>
            </p:seq>
            <p:seq concurrent="1" nextAc="seek">
              <p:cTn id="1154" restart="whenNotActive" fill="hold" evtFilter="cancelBubble" nodeType="interactiveSeq">
                <p:stCondLst>
                  <p:cond evt="onClick" delay="0">
                    <p:tgtEl>
                      <p:spTgt spid="10353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5" fill="hold">
                      <p:stCondLst>
                        <p:cond delay="0"/>
                      </p:stCondLst>
                      <p:childTnLst>
                        <p:par>
                          <p:cTn id="1156" fill="hold">
                            <p:stCondLst>
                              <p:cond delay="0"/>
                            </p:stCondLst>
                            <p:childTnLst>
                              <p:par>
                                <p:cTn id="115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8" dur="300" fill="hold"/>
                                        <p:tgtEl>
                                          <p:spTgt spid="10353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59" dur="300" fill="hold"/>
                                        <p:tgtEl>
                                          <p:spTgt spid="10353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96"/>
                  </p:tgtEl>
                </p:cond>
              </p:nextCondLst>
            </p:seq>
            <p:seq concurrent="1" nextAc="seek">
              <p:cTn id="1160" restart="whenNotActive" fill="hold" evtFilter="cancelBubble" nodeType="interactiveSeq">
                <p:stCondLst>
                  <p:cond evt="onClick" delay="0">
                    <p:tgtEl>
                      <p:spTgt spid="10353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1" fill="hold">
                      <p:stCondLst>
                        <p:cond delay="0"/>
                      </p:stCondLst>
                      <p:childTnLst>
                        <p:par>
                          <p:cTn id="1162" fill="hold">
                            <p:stCondLst>
                              <p:cond delay="0"/>
                            </p:stCondLst>
                            <p:childTnLst>
                              <p:par>
                                <p:cTn id="116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4" dur="300" fill="hold"/>
                                        <p:tgtEl>
                                          <p:spTgt spid="10353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65" dur="300" fill="hold"/>
                                        <p:tgtEl>
                                          <p:spTgt spid="10353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6" dur="300" fill="hold"/>
                                        <p:tgtEl>
                                          <p:spTgt spid="10353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8" dur="300" fill="hold"/>
                                        <p:tgtEl>
                                          <p:spTgt spid="10353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6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0" dur="300" fill="hold"/>
                                        <p:tgtEl>
                                          <p:spTgt spid="10353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71" dur="300" fill="hold"/>
                                        <p:tgtEl>
                                          <p:spTgt spid="10353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97"/>
                  </p:tgtEl>
                </p:cond>
              </p:nextCondLst>
            </p:seq>
            <p:seq concurrent="1" nextAc="seek">
              <p:cTn id="1172" restart="whenNotActive" fill="hold" evtFilter="cancelBubble" nodeType="interactiveSeq">
                <p:stCondLst>
                  <p:cond evt="onClick" delay="0">
                    <p:tgtEl>
                      <p:spTgt spid="10353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3" fill="hold">
                      <p:stCondLst>
                        <p:cond delay="0"/>
                      </p:stCondLst>
                      <p:childTnLst>
                        <p:par>
                          <p:cTn id="1174" fill="hold">
                            <p:stCondLst>
                              <p:cond delay="0"/>
                            </p:stCondLst>
                            <p:childTnLst>
                              <p:par>
                                <p:cTn id="11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6" dur="300" fill="hold"/>
                                        <p:tgtEl>
                                          <p:spTgt spid="10353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77" dur="300" fill="hold"/>
                                        <p:tgtEl>
                                          <p:spTgt spid="10353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98"/>
                  </p:tgtEl>
                </p:cond>
              </p:nextCondLst>
            </p:seq>
            <p:seq concurrent="1" nextAc="seek">
              <p:cTn id="1178" restart="whenNotActive" fill="hold" evtFilter="cancelBubble" nodeType="interactiveSeq">
                <p:stCondLst>
                  <p:cond evt="onClick" delay="0">
                    <p:tgtEl>
                      <p:spTgt spid="10353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9" fill="hold">
                      <p:stCondLst>
                        <p:cond delay="0"/>
                      </p:stCondLst>
                      <p:childTnLst>
                        <p:par>
                          <p:cTn id="1180" fill="hold">
                            <p:stCondLst>
                              <p:cond delay="0"/>
                            </p:stCondLst>
                            <p:childTnLst>
                              <p:par>
                                <p:cTn id="118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2" dur="300" fill="hold"/>
                                        <p:tgtEl>
                                          <p:spTgt spid="10353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83" dur="300" fill="hold"/>
                                        <p:tgtEl>
                                          <p:spTgt spid="10353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4" dur="300" fill="hold"/>
                                        <p:tgtEl>
                                          <p:spTgt spid="10353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6" dur="300" fill="hold"/>
                                        <p:tgtEl>
                                          <p:spTgt spid="10353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8" dur="300" fill="hold"/>
                                        <p:tgtEl>
                                          <p:spTgt spid="10353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9" dur="300" fill="hold"/>
                                        <p:tgtEl>
                                          <p:spTgt spid="10353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399"/>
                  </p:tgtEl>
                </p:cond>
              </p:nextCondLst>
            </p:seq>
            <p:seq concurrent="1" nextAc="seek">
              <p:cTn id="1190" restart="whenNotActive" fill="hold" evtFilter="cancelBubble" nodeType="interactiveSeq">
                <p:stCondLst>
                  <p:cond evt="onClick" delay="0">
                    <p:tgtEl>
                      <p:spTgt spid="10354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91" fill="hold">
                      <p:stCondLst>
                        <p:cond delay="0"/>
                      </p:stCondLst>
                      <p:childTnLst>
                        <p:par>
                          <p:cTn id="1192" fill="hold">
                            <p:stCondLst>
                              <p:cond delay="0"/>
                            </p:stCondLst>
                            <p:childTnLst>
                              <p:par>
                                <p:cTn id="119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4" dur="300" fill="hold"/>
                                        <p:tgtEl>
                                          <p:spTgt spid="10354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95" dur="300" fill="hold"/>
                                        <p:tgtEl>
                                          <p:spTgt spid="10354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400"/>
                  </p:tgtEl>
                </p:cond>
              </p:nextCondLst>
            </p:seq>
            <p:seq concurrent="1" nextAc="seek">
              <p:cTn id="1196" restart="whenNotActive" fill="hold" evtFilter="cancelBubble" nodeType="interactiveSeq">
                <p:stCondLst>
                  <p:cond evt="onClick" delay="0">
                    <p:tgtEl>
                      <p:spTgt spid="10354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97" fill="hold">
                      <p:stCondLst>
                        <p:cond delay="0"/>
                      </p:stCondLst>
                      <p:childTnLst>
                        <p:par>
                          <p:cTn id="1198" fill="hold">
                            <p:stCondLst>
                              <p:cond delay="0"/>
                            </p:stCondLst>
                            <p:childTnLst>
                              <p:par>
                                <p:cTn id="119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0" dur="300" fill="hold"/>
                                        <p:tgtEl>
                                          <p:spTgt spid="10354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01" dur="300" fill="hold"/>
                                        <p:tgtEl>
                                          <p:spTgt spid="10354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2" dur="300" fill="hold"/>
                                        <p:tgtEl>
                                          <p:spTgt spid="10354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4" dur="300" fill="hold"/>
                                        <p:tgtEl>
                                          <p:spTgt spid="10354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0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6" dur="300" fill="hold"/>
                                        <p:tgtEl>
                                          <p:spTgt spid="10354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07" dur="300" fill="hold"/>
                                        <p:tgtEl>
                                          <p:spTgt spid="10354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401"/>
                  </p:tgtEl>
                </p:cond>
              </p:nextCondLst>
            </p:seq>
            <p:seq concurrent="1" nextAc="seek">
              <p:cTn id="1208" restart="whenNotActive" fill="hold" evtFilter="cancelBubble" nodeType="interactiveSeq">
                <p:stCondLst>
                  <p:cond evt="onClick" delay="0">
                    <p:tgtEl>
                      <p:spTgt spid="10354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9" fill="hold">
                      <p:stCondLst>
                        <p:cond delay="0"/>
                      </p:stCondLst>
                      <p:childTnLst>
                        <p:par>
                          <p:cTn id="1210" fill="hold">
                            <p:stCondLst>
                              <p:cond delay="0"/>
                            </p:stCondLst>
                            <p:childTnLst>
                              <p:par>
                                <p:cTn id="12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2" dur="300" fill="hold"/>
                                        <p:tgtEl>
                                          <p:spTgt spid="10354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3" dur="300" fill="hold"/>
                                        <p:tgtEl>
                                          <p:spTgt spid="10354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402"/>
                  </p:tgtEl>
                </p:cond>
              </p:nextCondLst>
            </p:seq>
            <p:seq concurrent="1" nextAc="seek">
              <p:cTn id="1214" restart="whenNotActive" fill="hold" evtFilter="cancelBubble" nodeType="interactiveSeq">
                <p:stCondLst>
                  <p:cond evt="onClick" delay="0">
                    <p:tgtEl>
                      <p:spTgt spid="10354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15" fill="hold">
                      <p:stCondLst>
                        <p:cond delay="0"/>
                      </p:stCondLst>
                      <p:childTnLst>
                        <p:par>
                          <p:cTn id="1216" fill="hold">
                            <p:stCondLst>
                              <p:cond delay="0"/>
                            </p:stCondLst>
                            <p:childTnLst>
                              <p:par>
                                <p:cTn id="121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8" dur="300" fill="hold"/>
                                        <p:tgtEl>
                                          <p:spTgt spid="10354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9" dur="300" fill="hold"/>
                                        <p:tgtEl>
                                          <p:spTgt spid="10354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403"/>
                  </p:tgtEl>
                </p:cond>
              </p:nextCondLst>
            </p:seq>
            <p:seq concurrent="1" nextAc="seek">
              <p:cTn id="1220" restart="whenNotActive" fill="hold" evtFilter="cancelBubble" nodeType="interactiveSeq">
                <p:stCondLst>
                  <p:cond evt="onClick" delay="0">
                    <p:tgtEl>
                      <p:spTgt spid="10354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1" fill="hold">
                      <p:stCondLst>
                        <p:cond delay="0"/>
                      </p:stCondLst>
                      <p:childTnLst>
                        <p:par>
                          <p:cTn id="1222" fill="hold">
                            <p:stCondLst>
                              <p:cond delay="0"/>
                            </p:stCondLst>
                            <p:childTnLst>
                              <p:par>
                                <p:cTn id="12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4" dur="300" fill="hold"/>
                                        <p:tgtEl>
                                          <p:spTgt spid="10354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25" dur="300" fill="hold"/>
                                        <p:tgtEl>
                                          <p:spTgt spid="10354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404"/>
                  </p:tgtEl>
                </p:cond>
              </p:nextCondLst>
            </p:seq>
          </p:childTnLst>
        </p:cTn>
      </p:par>
    </p:tnLst>
    <p:bldLst>
      <p:bldP spid="11267" grpId="0" bldLvl="0" animBg="1"/>
      <p:bldP spid="11268" grpId="0" bldLvl="0" animBg="1"/>
      <p:bldP spid="11269" grpId="0" bldLvl="0" animBg="1"/>
      <p:bldP spid="11270" grpId="0" bldLvl="0" animBg="1"/>
      <p:bldP spid="11271" grpId="0" bldLvl="0" animBg="1"/>
      <p:bldP spid="1035272" grpId="0" bldLvl="0" animBg="1"/>
      <p:bldP spid="1035273" grpId="0" bldLvl="0" animBg="1"/>
      <p:bldP spid="1035275" grpId="0" bldLvl="0" animBg="1"/>
      <p:bldP spid="1035278" grpId="0" bldLvl="0" animBg="1"/>
      <p:bldP spid="1035279" grpId="0" bldLvl="0" animBg="1"/>
      <p:bldP spid="1035280" grpId="0" bldLvl="0" animBg="1"/>
      <p:bldP spid="1035284" grpId="0" bldLvl="0" animBg="1"/>
      <p:bldP spid="1035286" grpId="0" bldLvl="0" animBg="1"/>
      <p:bldP spid="1035288" grpId="0" bldLvl="0" animBg="1"/>
      <p:bldP spid="1035290" grpId="0" bldLvl="0" animBg="1"/>
      <p:bldP spid="1035294" grpId="0" bldLvl="0" animBg="1"/>
      <p:bldP spid="1035295" grpId="0" bldLvl="0" animBg="1"/>
      <p:bldP spid="1035297" grpId="0" bldLvl="0" animBg="1"/>
      <p:bldP spid="1035300" grpId="0" bldLvl="0" animBg="1"/>
      <p:bldP spid="1035301" grpId="0" bldLvl="0" animBg="1"/>
      <p:bldP spid="1035302" grpId="0" bldLvl="0" animBg="1"/>
      <p:bldP spid="1035306" grpId="0" bldLvl="0" animBg="1"/>
      <p:bldP spid="1035308" grpId="0" bldLvl="0" animBg="1"/>
      <p:bldP spid="1035310" grpId="0" bldLvl="0" animBg="1"/>
      <p:bldP spid="1035312" grpId="0" bldLvl="0" animBg="1"/>
      <p:bldP spid="1035316" grpId="0" bldLvl="0" animBg="1"/>
      <p:bldP spid="1035317" grpId="0" bldLvl="0" animBg="1"/>
      <p:bldP spid="1035319" grpId="0" bldLvl="0" animBg="1"/>
      <p:bldP spid="1035322" grpId="0" bldLvl="0" animBg="1"/>
      <p:bldP spid="1035323" grpId="0" bldLvl="0" animBg="1"/>
      <p:bldP spid="1035324" grpId="0" bldLvl="0" animBg="1"/>
      <p:bldP spid="1035328" grpId="0" bldLvl="0" animBg="1"/>
      <p:bldP spid="1035330" grpId="0" bldLvl="0" animBg="1"/>
      <p:bldP spid="1035332" grpId="0" bldLvl="0" animBg="1"/>
      <p:bldP spid="1035334" grpId="0" bldLvl="0" animBg="1"/>
      <p:bldP spid="1035338" grpId="0" bldLvl="0" animBg="1"/>
      <p:bldP spid="1035339" grpId="0" bldLvl="0" animBg="1"/>
      <p:bldP spid="1035341" grpId="0" bldLvl="0" animBg="1"/>
      <p:bldP spid="1035344" grpId="0" bldLvl="0" animBg="1"/>
      <p:bldP spid="1035345" grpId="0" bldLvl="0" animBg="1"/>
      <p:bldP spid="1035346" grpId="0" bldLvl="0" animBg="1"/>
      <p:bldP spid="1035350" grpId="0" bldLvl="0" animBg="1"/>
      <p:bldP spid="1035352" grpId="0" bldLvl="0" animBg="1"/>
      <p:bldP spid="1035354" grpId="0" bldLvl="0" animBg="1"/>
      <p:bldP spid="1035356" grpId="0" bldLvl="0" animBg="1"/>
      <p:bldP spid="1035360" grpId="0" bldLvl="0" animBg="1"/>
      <p:bldP spid="1035361" grpId="0" bldLvl="0" animBg="1"/>
      <p:bldP spid="1035363" grpId="0" bldLvl="0" animBg="1"/>
      <p:bldP spid="1035366" grpId="0" bldLvl="0" animBg="1"/>
      <p:bldP spid="1035367" grpId="0" bldLvl="0" animBg="1"/>
      <p:bldP spid="1035368" grpId="0" bldLvl="0" animBg="1"/>
      <p:bldP spid="1035372" grpId="0" bldLvl="0" animBg="1"/>
      <p:bldP spid="1035374" grpId="0" bldLvl="0" animBg="1"/>
      <p:bldP spid="1035376" grpId="0" bldLvl="0" animBg="1"/>
      <p:bldP spid="1035378" grpId="0" bldLvl="0" animBg="1"/>
      <p:bldP spid="11382" grpId="0" bldLvl="0" animBg="1"/>
      <p:bldP spid="1035383" grpId="0" bldLvl="0" animBg="1"/>
      <p:bldP spid="1035384" grpId="0" bldLvl="0" animBg="1"/>
      <p:bldP spid="1035386" grpId="0" bldLvl="0" animBg="1"/>
      <p:bldP spid="1035389" grpId="0" bldLvl="0" animBg="1"/>
      <p:bldP spid="1035390" grpId="0" bldLvl="0" animBg="1"/>
      <p:bldP spid="1035391" grpId="0" bldLvl="0" animBg="1"/>
      <p:bldP spid="1035395" grpId="0" bldLvl="0" animBg="1"/>
      <p:bldP spid="1035397" grpId="0" bldLvl="0" animBg="1"/>
      <p:bldP spid="1035399" grpId="0" bldLvl="0" animBg="1"/>
      <p:bldP spid="1035401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7314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705485" y="312738"/>
            <a:ext cx="675640" cy="360045"/>
          </a:xfrm>
        </p:spPr>
        <p:txBody>
          <a:bodyPr vert="horz" wrap="square" lIns="57600" tIns="10800" rIns="57600" bIns="1080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实例</a:t>
            </a:r>
            <a:endParaRPr kumimoji="0" lang="zh-CN" altLang="en-US" sz="2200" b="1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291" name="AutoShape 3"/>
          <p:cNvSpPr/>
          <p:nvPr/>
        </p:nvSpPr>
        <p:spPr>
          <a:xfrm flipV="1">
            <a:off x="2628900" y="836613"/>
            <a:ext cx="431800" cy="259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G-D</a:t>
            </a:r>
            <a:br>
              <a:rPr lang="en-US" altLang="zh-CN" sz="1400" b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E-G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D-E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C-D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B-C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A-B</a:t>
            </a:r>
            <a:endParaRPr lang="en-US" altLang="zh-CN" sz="1400" b="1" dirty="0">
              <a:effectLst>
                <a:outerShdw blurRad="38100" dist="38100" dir="2700000">
                  <a:srgbClr val="C0C0C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2292" name="AutoShape 4"/>
          <p:cNvSpPr/>
          <p:nvPr/>
        </p:nvSpPr>
        <p:spPr>
          <a:xfrm flipV="1">
            <a:off x="5365750" y="836613"/>
            <a:ext cx="431800" cy="259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G-F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G-D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E-G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D-E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C-D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B-C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A-B</a:t>
            </a:r>
            <a:endParaRPr lang="en-US" altLang="zh-CN" sz="1400" b="1" dirty="0">
              <a:effectLst>
                <a:outerShdw blurRad="38100" dist="38100" dir="2700000">
                  <a:srgbClr val="C0C0C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2293" name="AutoShape 5"/>
          <p:cNvSpPr/>
          <p:nvPr/>
        </p:nvSpPr>
        <p:spPr>
          <a:xfrm flipV="1">
            <a:off x="8101013" y="1125538"/>
            <a:ext cx="431800" cy="23034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G-D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E-G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D-E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C-D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B-C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A-B</a:t>
            </a:r>
            <a:endParaRPr lang="en-US" altLang="zh-CN" sz="1400" b="1" dirty="0">
              <a:effectLst>
                <a:outerShdw blurRad="38100" dist="38100" dir="2700000">
                  <a:srgbClr val="C0C0C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2294" name="AutoShape 6"/>
          <p:cNvSpPr/>
          <p:nvPr/>
        </p:nvSpPr>
        <p:spPr>
          <a:xfrm flipV="1">
            <a:off x="8099425" y="836613"/>
            <a:ext cx="431800" cy="21590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G-F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2295" name="AutoShape 7"/>
          <p:cNvSpPr/>
          <p:nvPr/>
        </p:nvSpPr>
        <p:spPr>
          <a:xfrm flipV="1">
            <a:off x="2628900" y="4005263"/>
            <a:ext cx="431800" cy="23034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G-D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E-G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D-E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C-D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B-C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A-B</a:t>
            </a:r>
            <a:endParaRPr lang="en-US" altLang="zh-CN" sz="1400" b="1" dirty="0">
              <a:effectLst>
                <a:outerShdw blurRad="38100" dist="38100" dir="2700000">
                  <a:srgbClr val="C0C0C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2296" name="AutoShape 8"/>
          <p:cNvSpPr/>
          <p:nvPr/>
        </p:nvSpPr>
        <p:spPr>
          <a:xfrm flipV="1">
            <a:off x="2627313" y="3716338"/>
            <a:ext cx="431800" cy="21590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G-F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2297" name="AutoShape 9"/>
          <p:cNvSpPr/>
          <p:nvPr/>
        </p:nvSpPr>
        <p:spPr>
          <a:xfrm flipV="1">
            <a:off x="5364163" y="3717925"/>
            <a:ext cx="431800" cy="21590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G-F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037322" name="Oval 10"/>
          <p:cNvSpPr>
            <a:spLocks noChangeArrowheads="1"/>
          </p:cNvSpPr>
          <p:nvPr/>
        </p:nvSpPr>
        <p:spPr bwMode="auto">
          <a:xfrm flipH="1">
            <a:off x="611188" y="1412875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I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7323" name="Oval 11"/>
          <p:cNvSpPr>
            <a:spLocks noChangeArrowheads="1"/>
          </p:cNvSpPr>
          <p:nvPr/>
        </p:nvSpPr>
        <p:spPr bwMode="auto">
          <a:xfrm flipH="1">
            <a:off x="611188" y="1989138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H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7324" name="AutoShape 12"/>
          <p:cNvCxnSpPr>
            <a:stCxn id="1037340" idx="5"/>
            <a:endCxn id="1037323" idx="1"/>
          </p:cNvCxnSpPr>
          <p:nvPr/>
        </p:nvCxnSpPr>
        <p:spPr>
          <a:xfrm flipH="1">
            <a:off x="1347788" y="1111250"/>
            <a:ext cx="541337" cy="90487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7325" name="Oval 13"/>
          <p:cNvSpPr>
            <a:spLocks noChangeArrowheads="1"/>
          </p:cNvSpPr>
          <p:nvPr/>
        </p:nvSpPr>
        <p:spPr bwMode="auto">
          <a:xfrm flipH="1">
            <a:off x="1763713" y="1412875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2 B 2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7326" name="AutoShape 14"/>
          <p:cNvCxnSpPr>
            <a:stCxn id="1037325" idx="4"/>
            <a:endCxn id="1037328" idx="0"/>
          </p:cNvCxnSpPr>
          <p:nvPr/>
        </p:nvCxnSpPr>
        <p:spPr>
          <a:xfrm>
            <a:off x="2195513" y="1730375"/>
            <a:ext cx="0" cy="23177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37327" name="AutoShape 15"/>
          <p:cNvCxnSpPr>
            <a:stCxn id="1037328" idx="6"/>
            <a:endCxn id="1037323" idx="2"/>
          </p:cNvCxnSpPr>
          <p:nvPr/>
        </p:nvCxnSpPr>
        <p:spPr>
          <a:xfrm flipH="1" flipV="1">
            <a:off x="1489075" y="2133600"/>
            <a:ext cx="246063" cy="158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7328" name="Oval 16"/>
          <p:cNvSpPr>
            <a:spLocks noChangeArrowheads="1"/>
          </p:cNvSpPr>
          <p:nvPr/>
        </p:nvSpPr>
        <p:spPr bwMode="auto">
          <a:xfrm flipH="1">
            <a:off x="1763713" y="1990725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3 C 3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7329" name="Oval 17"/>
          <p:cNvSpPr>
            <a:spLocks noChangeArrowheads="1"/>
          </p:cNvSpPr>
          <p:nvPr/>
        </p:nvSpPr>
        <p:spPr bwMode="auto">
          <a:xfrm flipH="1">
            <a:off x="1763713" y="3141663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5 E 5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7330" name="Oval 18"/>
          <p:cNvSpPr>
            <a:spLocks noChangeArrowheads="1"/>
          </p:cNvSpPr>
          <p:nvPr/>
        </p:nvSpPr>
        <p:spPr bwMode="auto">
          <a:xfrm flipH="1">
            <a:off x="611188" y="2565400"/>
            <a:ext cx="863600" cy="288925"/>
          </a:xfrm>
          <a:prstGeom prst="ellipse">
            <a:avLst/>
          </a:prstGeom>
          <a:solidFill>
            <a:schemeClr val="bg1"/>
          </a:solidFill>
          <a:ln w="57150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6 G </a:t>
            </a:r>
            <a:r>
              <a:rPr lang="en-US" altLang="zh-CN" sz="1400" b="1" noProof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7331" name="AutoShape 19"/>
          <p:cNvCxnSpPr>
            <a:stCxn id="1037334" idx="6"/>
            <a:endCxn id="1037330" idx="2"/>
          </p:cNvCxnSpPr>
          <p:nvPr/>
        </p:nvCxnSpPr>
        <p:spPr>
          <a:xfrm flipH="1">
            <a:off x="1503363" y="2709863"/>
            <a:ext cx="231775" cy="0"/>
          </a:xfrm>
          <a:prstGeom prst="straightConnector1">
            <a:avLst/>
          </a:prstGeom>
          <a:ln w="57150" cap="flat" cmpd="sng">
            <a:solidFill>
              <a:srgbClr val="969696"/>
            </a:solidFill>
            <a:prstDash val="solid"/>
            <a:headEnd type="triangle" w="sm" len="sm"/>
            <a:tailEnd type="none" w="med" len="med"/>
          </a:ln>
        </p:spPr>
      </p:cxnSp>
      <p:cxnSp>
        <p:nvCxnSpPr>
          <p:cNvPr id="1037332" name="AutoShape 20"/>
          <p:cNvCxnSpPr>
            <a:stCxn id="1037334" idx="4"/>
            <a:endCxn id="1037329" idx="0"/>
          </p:cNvCxnSpPr>
          <p:nvPr/>
        </p:nvCxnSpPr>
        <p:spPr>
          <a:xfrm>
            <a:off x="2195513" y="2882900"/>
            <a:ext cx="0" cy="2301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37333" name="AutoShape 21"/>
          <p:cNvCxnSpPr>
            <a:stCxn id="1037329" idx="7"/>
            <a:endCxn id="1037330" idx="3"/>
          </p:cNvCxnSpPr>
          <p:nvPr/>
        </p:nvCxnSpPr>
        <p:spPr>
          <a:xfrm flipH="1" flipV="1">
            <a:off x="1347788" y="2840038"/>
            <a:ext cx="541337" cy="31432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37334" name="Oval 22"/>
          <p:cNvSpPr>
            <a:spLocks noChangeArrowheads="1"/>
          </p:cNvSpPr>
          <p:nvPr/>
        </p:nvSpPr>
        <p:spPr bwMode="auto">
          <a:xfrm flipH="1">
            <a:off x="1763713" y="2565400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4 D 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7335" name="AutoShape 23"/>
          <p:cNvCxnSpPr>
            <a:stCxn id="1037328" idx="4"/>
            <a:endCxn id="1037334" idx="0"/>
          </p:cNvCxnSpPr>
          <p:nvPr/>
        </p:nvCxnSpPr>
        <p:spPr>
          <a:xfrm>
            <a:off x="2195513" y="2308225"/>
            <a:ext cx="0" cy="22860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37336" name="Oval 24"/>
          <p:cNvSpPr>
            <a:spLocks noChangeArrowheads="1"/>
          </p:cNvSpPr>
          <p:nvPr/>
        </p:nvSpPr>
        <p:spPr bwMode="auto">
          <a:xfrm flipH="1">
            <a:off x="611188" y="3141663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F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7337" name="AutoShape 25"/>
          <p:cNvCxnSpPr>
            <a:stCxn id="1037330" idx="4"/>
            <a:endCxn id="1037336" idx="0"/>
          </p:cNvCxnSpPr>
          <p:nvPr/>
        </p:nvCxnSpPr>
        <p:spPr>
          <a:xfrm>
            <a:off x="1042988" y="2882900"/>
            <a:ext cx="0" cy="24447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7338" name="Oval 26"/>
          <p:cNvSpPr>
            <a:spLocks noChangeArrowheads="1"/>
          </p:cNvSpPr>
          <p:nvPr/>
        </p:nvSpPr>
        <p:spPr bwMode="auto">
          <a:xfrm flipH="1">
            <a:off x="611188" y="836613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J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7339" name="AutoShape 27"/>
          <p:cNvCxnSpPr>
            <a:stCxn id="1037338" idx="4"/>
            <a:endCxn id="1037322" idx="0"/>
          </p:cNvCxnSpPr>
          <p:nvPr/>
        </p:nvCxnSpPr>
        <p:spPr>
          <a:xfrm>
            <a:off x="1042988" y="1139825"/>
            <a:ext cx="0" cy="258763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7340" name="Oval 28"/>
          <p:cNvSpPr>
            <a:spLocks noChangeArrowheads="1"/>
          </p:cNvSpPr>
          <p:nvPr/>
        </p:nvSpPr>
        <p:spPr bwMode="auto">
          <a:xfrm flipH="1">
            <a:off x="1763713" y="836613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 A 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7341" name="AutoShape 29"/>
          <p:cNvCxnSpPr>
            <a:stCxn id="1037340" idx="4"/>
            <a:endCxn id="1037325" idx="0"/>
          </p:cNvCxnSpPr>
          <p:nvPr/>
        </p:nvCxnSpPr>
        <p:spPr>
          <a:xfrm>
            <a:off x="2195513" y="1154113"/>
            <a:ext cx="0" cy="23018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37342" name="AutoShape 30"/>
          <p:cNvCxnSpPr>
            <a:stCxn id="1037340" idx="6"/>
            <a:endCxn id="1037338" idx="2"/>
          </p:cNvCxnSpPr>
          <p:nvPr/>
        </p:nvCxnSpPr>
        <p:spPr>
          <a:xfrm flipH="1">
            <a:off x="1489075" y="981075"/>
            <a:ext cx="246063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037343" name="AutoShape 31"/>
          <p:cNvCxnSpPr>
            <a:stCxn id="1037340" idx="5"/>
            <a:endCxn id="1037322" idx="1"/>
          </p:cNvCxnSpPr>
          <p:nvPr/>
        </p:nvCxnSpPr>
        <p:spPr>
          <a:xfrm flipH="1">
            <a:off x="1347788" y="1111250"/>
            <a:ext cx="541337" cy="328613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7344" name="Oval 32"/>
          <p:cNvSpPr>
            <a:spLocks noChangeArrowheads="1"/>
          </p:cNvSpPr>
          <p:nvPr/>
        </p:nvSpPr>
        <p:spPr bwMode="auto">
          <a:xfrm flipH="1">
            <a:off x="3346450" y="1412875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I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7345" name="Oval 33"/>
          <p:cNvSpPr>
            <a:spLocks noChangeArrowheads="1"/>
          </p:cNvSpPr>
          <p:nvPr/>
        </p:nvSpPr>
        <p:spPr bwMode="auto">
          <a:xfrm flipH="1">
            <a:off x="3346450" y="1989138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H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7346" name="AutoShape 34"/>
          <p:cNvCxnSpPr>
            <a:stCxn id="1037362" idx="5"/>
            <a:endCxn id="1037345" idx="1"/>
          </p:cNvCxnSpPr>
          <p:nvPr/>
        </p:nvCxnSpPr>
        <p:spPr>
          <a:xfrm flipH="1">
            <a:off x="4083050" y="1111250"/>
            <a:ext cx="541338" cy="90487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7347" name="Oval 35"/>
          <p:cNvSpPr>
            <a:spLocks noChangeArrowheads="1"/>
          </p:cNvSpPr>
          <p:nvPr/>
        </p:nvSpPr>
        <p:spPr bwMode="auto">
          <a:xfrm flipH="1">
            <a:off x="4498975" y="1412875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2 B 2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7348" name="AutoShape 36"/>
          <p:cNvCxnSpPr>
            <a:stCxn id="1037347" idx="4"/>
            <a:endCxn id="1037350" idx="0"/>
          </p:cNvCxnSpPr>
          <p:nvPr/>
        </p:nvCxnSpPr>
        <p:spPr>
          <a:xfrm>
            <a:off x="4930775" y="1730375"/>
            <a:ext cx="0" cy="23177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37349" name="AutoShape 37"/>
          <p:cNvCxnSpPr>
            <a:stCxn id="1037350" idx="6"/>
            <a:endCxn id="1037345" idx="2"/>
          </p:cNvCxnSpPr>
          <p:nvPr/>
        </p:nvCxnSpPr>
        <p:spPr>
          <a:xfrm flipH="1" flipV="1">
            <a:off x="4224338" y="2133600"/>
            <a:ext cx="246062" cy="158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7350" name="Oval 38"/>
          <p:cNvSpPr>
            <a:spLocks noChangeArrowheads="1"/>
          </p:cNvSpPr>
          <p:nvPr/>
        </p:nvSpPr>
        <p:spPr bwMode="auto">
          <a:xfrm flipH="1">
            <a:off x="4498975" y="1990725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3 C 3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7351" name="Oval 39"/>
          <p:cNvSpPr>
            <a:spLocks noChangeArrowheads="1"/>
          </p:cNvSpPr>
          <p:nvPr/>
        </p:nvSpPr>
        <p:spPr bwMode="auto">
          <a:xfrm flipH="1">
            <a:off x="4498975" y="3141663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5 E 5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7352" name="Oval 40"/>
          <p:cNvSpPr>
            <a:spLocks noChangeArrowheads="1"/>
          </p:cNvSpPr>
          <p:nvPr/>
        </p:nvSpPr>
        <p:spPr bwMode="auto">
          <a:xfrm flipH="1">
            <a:off x="3346450" y="2565400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6 G 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7353" name="AutoShape 41"/>
          <p:cNvCxnSpPr>
            <a:stCxn id="1037356" idx="6"/>
            <a:endCxn id="1037352" idx="2"/>
          </p:cNvCxnSpPr>
          <p:nvPr/>
        </p:nvCxnSpPr>
        <p:spPr>
          <a:xfrm flipH="1">
            <a:off x="4238625" y="2709863"/>
            <a:ext cx="231775" cy="0"/>
          </a:xfrm>
          <a:prstGeom prst="straightConnector1">
            <a:avLst/>
          </a:prstGeom>
          <a:ln w="57150" cap="flat" cmpd="sng">
            <a:solidFill>
              <a:srgbClr val="969696"/>
            </a:solidFill>
            <a:prstDash val="solid"/>
            <a:headEnd type="triangle" w="sm" len="sm"/>
            <a:tailEnd type="none" w="med" len="med"/>
          </a:ln>
        </p:spPr>
      </p:cxnSp>
      <p:cxnSp>
        <p:nvCxnSpPr>
          <p:cNvPr id="1037354" name="AutoShape 42"/>
          <p:cNvCxnSpPr>
            <a:stCxn id="1037356" idx="4"/>
            <a:endCxn id="1037351" idx="0"/>
          </p:cNvCxnSpPr>
          <p:nvPr/>
        </p:nvCxnSpPr>
        <p:spPr>
          <a:xfrm>
            <a:off x="4930775" y="2882900"/>
            <a:ext cx="0" cy="2301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37355" name="AutoShape 43"/>
          <p:cNvCxnSpPr>
            <a:stCxn id="1037351" idx="7"/>
            <a:endCxn id="1037352" idx="3"/>
          </p:cNvCxnSpPr>
          <p:nvPr/>
        </p:nvCxnSpPr>
        <p:spPr>
          <a:xfrm flipH="1" flipV="1">
            <a:off x="4083050" y="2840038"/>
            <a:ext cx="541338" cy="31432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37356" name="Oval 44"/>
          <p:cNvSpPr>
            <a:spLocks noChangeArrowheads="1"/>
          </p:cNvSpPr>
          <p:nvPr/>
        </p:nvSpPr>
        <p:spPr bwMode="auto">
          <a:xfrm flipH="1">
            <a:off x="4498975" y="2565400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4 D 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7357" name="AutoShape 45"/>
          <p:cNvCxnSpPr>
            <a:stCxn id="1037350" idx="4"/>
            <a:endCxn id="1037356" idx="0"/>
          </p:cNvCxnSpPr>
          <p:nvPr/>
        </p:nvCxnSpPr>
        <p:spPr>
          <a:xfrm>
            <a:off x="4930775" y="2308225"/>
            <a:ext cx="0" cy="22860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37358" name="Oval 46"/>
          <p:cNvSpPr>
            <a:spLocks noChangeArrowheads="1"/>
          </p:cNvSpPr>
          <p:nvPr/>
        </p:nvSpPr>
        <p:spPr bwMode="auto">
          <a:xfrm flipH="1">
            <a:off x="3346450" y="3141663"/>
            <a:ext cx="863600" cy="288925"/>
          </a:xfrm>
          <a:prstGeom prst="ellipse">
            <a:avLst/>
          </a:prstGeom>
          <a:solidFill>
            <a:schemeClr val="bg1"/>
          </a:solidFill>
          <a:ln w="57150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7 F 7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7359" name="AutoShape 47"/>
          <p:cNvCxnSpPr>
            <a:stCxn id="1037352" idx="4"/>
            <a:endCxn id="1037358" idx="0"/>
          </p:cNvCxnSpPr>
          <p:nvPr/>
        </p:nvCxnSpPr>
        <p:spPr>
          <a:xfrm>
            <a:off x="3778250" y="2882900"/>
            <a:ext cx="0" cy="2301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37360" name="Oval 48"/>
          <p:cNvSpPr>
            <a:spLocks noChangeArrowheads="1"/>
          </p:cNvSpPr>
          <p:nvPr/>
        </p:nvSpPr>
        <p:spPr bwMode="auto">
          <a:xfrm flipH="1">
            <a:off x="3346450" y="836613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J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7361" name="AutoShape 49"/>
          <p:cNvCxnSpPr>
            <a:stCxn id="1037360" idx="4"/>
            <a:endCxn id="1037344" idx="0"/>
          </p:cNvCxnSpPr>
          <p:nvPr/>
        </p:nvCxnSpPr>
        <p:spPr>
          <a:xfrm>
            <a:off x="3778250" y="1139825"/>
            <a:ext cx="0" cy="258763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7362" name="Oval 50"/>
          <p:cNvSpPr>
            <a:spLocks noChangeArrowheads="1"/>
          </p:cNvSpPr>
          <p:nvPr/>
        </p:nvSpPr>
        <p:spPr bwMode="auto">
          <a:xfrm flipH="1">
            <a:off x="4498975" y="836613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 A 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7363" name="AutoShape 51"/>
          <p:cNvCxnSpPr>
            <a:stCxn id="1037362" idx="4"/>
            <a:endCxn id="1037347" idx="0"/>
          </p:cNvCxnSpPr>
          <p:nvPr/>
        </p:nvCxnSpPr>
        <p:spPr>
          <a:xfrm>
            <a:off x="4930775" y="1154113"/>
            <a:ext cx="0" cy="23018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37364" name="AutoShape 52"/>
          <p:cNvCxnSpPr>
            <a:stCxn id="1037362" idx="6"/>
            <a:endCxn id="1037360" idx="2"/>
          </p:cNvCxnSpPr>
          <p:nvPr/>
        </p:nvCxnSpPr>
        <p:spPr>
          <a:xfrm flipH="1">
            <a:off x="4224338" y="981075"/>
            <a:ext cx="246062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037365" name="AutoShape 53"/>
          <p:cNvCxnSpPr>
            <a:stCxn id="1037362" idx="5"/>
            <a:endCxn id="1037344" idx="1"/>
          </p:cNvCxnSpPr>
          <p:nvPr/>
        </p:nvCxnSpPr>
        <p:spPr>
          <a:xfrm flipH="1">
            <a:off x="4083050" y="1111250"/>
            <a:ext cx="541338" cy="328613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7366" name="Oval 54"/>
          <p:cNvSpPr>
            <a:spLocks noChangeArrowheads="1"/>
          </p:cNvSpPr>
          <p:nvPr/>
        </p:nvSpPr>
        <p:spPr bwMode="auto">
          <a:xfrm flipH="1">
            <a:off x="6083300" y="1412875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I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7367" name="Oval 55"/>
          <p:cNvSpPr>
            <a:spLocks noChangeArrowheads="1"/>
          </p:cNvSpPr>
          <p:nvPr/>
        </p:nvSpPr>
        <p:spPr bwMode="auto">
          <a:xfrm flipH="1">
            <a:off x="6083300" y="1989138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H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7368" name="AutoShape 56"/>
          <p:cNvCxnSpPr>
            <a:stCxn id="1037383" idx="5"/>
            <a:endCxn id="1037367" idx="1"/>
          </p:cNvCxnSpPr>
          <p:nvPr/>
        </p:nvCxnSpPr>
        <p:spPr>
          <a:xfrm flipH="1">
            <a:off x="6819900" y="1111250"/>
            <a:ext cx="541338" cy="90487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7369" name="Oval 57"/>
          <p:cNvSpPr>
            <a:spLocks noChangeArrowheads="1"/>
          </p:cNvSpPr>
          <p:nvPr/>
        </p:nvSpPr>
        <p:spPr bwMode="auto">
          <a:xfrm flipH="1">
            <a:off x="7235825" y="1412875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2 B 2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7370" name="AutoShape 58"/>
          <p:cNvCxnSpPr>
            <a:stCxn id="1037369" idx="4"/>
            <a:endCxn id="1037372" idx="0"/>
          </p:cNvCxnSpPr>
          <p:nvPr/>
        </p:nvCxnSpPr>
        <p:spPr>
          <a:xfrm>
            <a:off x="7667625" y="1730375"/>
            <a:ext cx="0" cy="23177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37371" name="AutoShape 59"/>
          <p:cNvCxnSpPr>
            <a:stCxn id="1037372" idx="6"/>
            <a:endCxn id="1037367" idx="2"/>
          </p:cNvCxnSpPr>
          <p:nvPr/>
        </p:nvCxnSpPr>
        <p:spPr>
          <a:xfrm flipH="1" flipV="1">
            <a:off x="6961188" y="2133600"/>
            <a:ext cx="246062" cy="158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7372" name="Oval 60"/>
          <p:cNvSpPr>
            <a:spLocks noChangeArrowheads="1"/>
          </p:cNvSpPr>
          <p:nvPr/>
        </p:nvSpPr>
        <p:spPr bwMode="auto">
          <a:xfrm flipH="1">
            <a:off x="7235825" y="1990725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3 C 3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7373" name="Oval 61"/>
          <p:cNvSpPr>
            <a:spLocks noChangeArrowheads="1"/>
          </p:cNvSpPr>
          <p:nvPr/>
        </p:nvSpPr>
        <p:spPr bwMode="auto">
          <a:xfrm flipH="1">
            <a:off x="7235825" y="3141663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5 E 5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7374" name="Oval 62"/>
          <p:cNvSpPr>
            <a:spLocks noChangeArrowheads="1"/>
          </p:cNvSpPr>
          <p:nvPr/>
        </p:nvSpPr>
        <p:spPr bwMode="auto">
          <a:xfrm flipH="1">
            <a:off x="6083300" y="2565400"/>
            <a:ext cx="863600" cy="288925"/>
          </a:xfrm>
          <a:prstGeom prst="ellipse">
            <a:avLst/>
          </a:prstGeom>
          <a:solidFill>
            <a:schemeClr val="bg1"/>
          </a:solidFill>
          <a:ln w="57150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6 G 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7375" name="AutoShape 63"/>
          <p:cNvCxnSpPr>
            <a:stCxn id="1037378" idx="6"/>
            <a:endCxn id="1037374" idx="2"/>
          </p:cNvCxnSpPr>
          <p:nvPr/>
        </p:nvCxnSpPr>
        <p:spPr>
          <a:xfrm flipH="1">
            <a:off x="6975475" y="2709863"/>
            <a:ext cx="231775" cy="0"/>
          </a:xfrm>
          <a:prstGeom prst="straightConnector1">
            <a:avLst/>
          </a:prstGeom>
          <a:ln w="57150" cap="flat" cmpd="sng">
            <a:solidFill>
              <a:srgbClr val="969696"/>
            </a:solidFill>
            <a:prstDash val="solid"/>
            <a:headEnd type="triangle" w="sm" len="sm"/>
            <a:tailEnd type="none" w="med" len="med"/>
          </a:ln>
        </p:spPr>
      </p:cxnSp>
      <p:cxnSp>
        <p:nvCxnSpPr>
          <p:cNvPr id="1037376" name="AutoShape 64"/>
          <p:cNvCxnSpPr>
            <a:stCxn id="1037378" idx="4"/>
            <a:endCxn id="1037373" idx="0"/>
          </p:cNvCxnSpPr>
          <p:nvPr/>
        </p:nvCxnSpPr>
        <p:spPr>
          <a:xfrm>
            <a:off x="7667625" y="2882900"/>
            <a:ext cx="0" cy="2301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37377" name="AutoShape 65"/>
          <p:cNvCxnSpPr>
            <a:stCxn id="1037373" idx="7"/>
            <a:endCxn id="1037374" idx="3"/>
          </p:cNvCxnSpPr>
          <p:nvPr/>
        </p:nvCxnSpPr>
        <p:spPr>
          <a:xfrm flipH="1" flipV="1">
            <a:off x="6819900" y="2840038"/>
            <a:ext cx="541338" cy="31432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37378" name="Oval 66"/>
          <p:cNvSpPr>
            <a:spLocks noChangeArrowheads="1"/>
          </p:cNvSpPr>
          <p:nvPr/>
        </p:nvSpPr>
        <p:spPr bwMode="auto">
          <a:xfrm flipH="1">
            <a:off x="7235825" y="2565400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4 D 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7379" name="AutoShape 67"/>
          <p:cNvCxnSpPr>
            <a:stCxn id="1037372" idx="4"/>
            <a:endCxn id="1037378" idx="0"/>
          </p:cNvCxnSpPr>
          <p:nvPr/>
        </p:nvCxnSpPr>
        <p:spPr>
          <a:xfrm>
            <a:off x="7667625" y="2308225"/>
            <a:ext cx="0" cy="22860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37380" name="AutoShape 68"/>
          <p:cNvCxnSpPr>
            <a:stCxn id="1037374" idx="4"/>
            <a:endCxn id="1037387" idx="0"/>
          </p:cNvCxnSpPr>
          <p:nvPr/>
        </p:nvCxnSpPr>
        <p:spPr>
          <a:xfrm>
            <a:off x="6515100" y="2882900"/>
            <a:ext cx="0" cy="2301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37381" name="Oval 69"/>
          <p:cNvSpPr>
            <a:spLocks noChangeArrowheads="1"/>
          </p:cNvSpPr>
          <p:nvPr/>
        </p:nvSpPr>
        <p:spPr bwMode="auto">
          <a:xfrm flipH="1">
            <a:off x="6083300" y="836613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J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7382" name="AutoShape 70"/>
          <p:cNvCxnSpPr>
            <a:stCxn id="1037381" idx="4"/>
            <a:endCxn id="1037366" idx="0"/>
          </p:cNvCxnSpPr>
          <p:nvPr/>
        </p:nvCxnSpPr>
        <p:spPr>
          <a:xfrm>
            <a:off x="6515100" y="1139825"/>
            <a:ext cx="0" cy="258763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7383" name="Oval 71"/>
          <p:cNvSpPr>
            <a:spLocks noChangeArrowheads="1"/>
          </p:cNvSpPr>
          <p:nvPr/>
        </p:nvSpPr>
        <p:spPr bwMode="auto">
          <a:xfrm flipH="1">
            <a:off x="7235825" y="836613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 A 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7384" name="AutoShape 72"/>
          <p:cNvCxnSpPr>
            <a:stCxn id="1037383" idx="4"/>
            <a:endCxn id="1037369" idx="0"/>
          </p:cNvCxnSpPr>
          <p:nvPr/>
        </p:nvCxnSpPr>
        <p:spPr>
          <a:xfrm>
            <a:off x="7667625" y="1154113"/>
            <a:ext cx="0" cy="23018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37385" name="AutoShape 73"/>
          <p:cNvCxnSpPr>
            <a:stCxn id="1037383" idx="6"/>
            <a:endCxn id="1037381" idx="2"/>
          </p:cNvCxnSpPr>
          <p:nvPr/>
        </p:nvCxnSpPr>
        <p:spPr>
          <a:xfrm flipH="1">
            <a:off x="6961188" y="981075"/>
            <a:ext cx="246062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037386" name="AutoShape 74"/>
          <p:cNvCxnSpPr>
            <a:stCxn id="1037383" idx="5"/>
            <a:endCxn id="1037366" idx="1"/>
          </p:cNvCxnSpPr>
          <p:nvPr/>
        </p:nvCxnSpPr>
        <p:spPr>
          <a:xfrm flipH="1">
            <a:off x="6819900" y="1111250"/>
            <a:ext cx="541338" cy="328613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7387" name="Oval 75"/>
          <p:cNvSpPr>
            <a:spLocks noChangeArrowheads="1"/>
          </p:cNvSpPr>
          <p:nvPr/>
        </p:nvSpPr>
        <p:spPr bwMode="auto">
          <a:xfrm flipH="1">
            <a:off x="6083300" y="3141663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7 F 7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7388" name="Oval 76"/>
          <p:cNvSpPr>
            <a:spLocks noChangeArrowheads="1"/>
          </p:cNvSpPr>
          <p:nvPr/>
        </p:nvSpPr>
        <p:spPr bwMode="auto">
          <a:xfrm flipH="1">
            <a:off x="611188" y="4292600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I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7389" name="Oval 77"/>
          <p:cNvSpPr>
            <a:spLocks noChangeArrowheads="1"/>
          </p:cNvSpPr>
          <p:nvPr/>
        </p:nvSpPr>
        <p:spPr bwMode="auto">
          <a:xfrm flipH="1">
            <a:off x="611188" y="4868863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H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7390" name="AutoShape 78"/>
          <p:cNvCxnSpPr>
            <a:stCxn id="1037405" idx="5"/>
            <a:endCxn id="1037389" idx="1"/>
          </p:cNvCxnSpPr>
          <p:nvPr/>
        </p:nvCxnSpPr>
        <p:spPr>
          <a:xfrm flipH="1">
            <a:off x="1347788" y="3990975"/>
            <a:ext cx="541337" cy="90487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7391" name="Oval 79"/>
          <p:cNvSpPr>
            <a:spLocks noChangeArrowheads="1"/>
          </p:cNvSpPr>
          <p:nvPr/>
        </p:nvSpPr>
        <p:spPr bwMode="auto">
          <a:xfrm flipH="1">
            <a:off x="1763713" y="4292600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2 B 2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7392" name="AutoShape 80"/>
          <p:cNvCxnSpPr>
            <a:stCxn id="1037391" idx="4"/>
            <a:endCxn id="1037394" idx="0"/>
          </p:cNvCxnSpPr>
          <p:nvPr/>
        </p:nvCxnSpPr>
        <p:spPr>
          <a:xfrm>
            <a:off x="2195513" y="4610100"/>
            <a:ext cx="0" cy="23177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37393" name="AutoShape 81"/>
          <p:cNvCxnSpPr>
            <a:stCxn id="1037394" idx="6"/>
            <a:endCxn id="1037389" idx="2"/>
          </p:cNvCxnSpPr>
          <p:nvPr/>
        </p:nvCxnSpPr>
        <p:spPr>
          <a:xfrm flipH="1" flipV="1">
            <a:off x="1489075" y="5013325"/>
            <a:ext cx="246063" cy="158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7394" name="Oval 82"/>
          <p:cNvSpPr>
            <a:spLocks noChangeArrowheads="1"/>
          </p:cNvSpPr>
          <p:nvPr/>
        </p:nvSpPr>
        <p:spPr bwMode="auto">
          <a:xfrm flipH="1">
            <a:off x="1763713" y="4870450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3 C 3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7395" name="Oval 83"/>
          <p:cNvSpPr>
            <a:spLocks noChangeArrowheads="1"/>
          </p:cNvSpPr>
          <p:nvPr/>
        </p:nvSpPr>
        <p:spPr bwMode="auto">
          <a:xfrm flipH="1">
            <a:off x="1763713" y="6021388"/>
            <a:ext cx="863600" cy="288925"/>
          </a:xfrm>
          <a:prstGeom prst="ellipse">
            <a:avLst/>
          </a:prstGeom>
          <a:solidFill>
            <a:schemeClr val="bg1"/>
          </a:solidFill>
          <a:ln w="57150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5 E </a:t>
            </a:r>
            <a:r>
              <a:rPr lang="en-US" altLang="zh-CN" sz="1400" b="1" noProof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7396" name="Oval 84"/>
          <p:cNvSpPr>
            <a:spLocks noChangeArrowheads="1"/>
          </p:cNvSpPr>
          <p:nvPr/>
        </p:nvSpPr>
        <p:spPr bwMode="auto">
          <a:xfrm flipH="1">
            <a:off x="611188" y="5445125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6 G 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7397" name="AutoShape 85"/>
          <p:cNvCxnSpPr>
            <a:stCxn id="1037400" idx="6"/>
            <a:endCxn id="1037396" idx="2"/>
          </p:cNvCxnSpPr>
          <p:nvPr/>
        </p:nvCxnSpPr>
        <p:spPr>
          <a:xfrm flipH="1">
            <a:off x="1503363" y="5589588"/>
            <a:ext cx="231775" cy="0"/>
          </a:xfrm>
          <a:prstGeom prst="straightConnector1">
            <a:avLst/>
          </a:prstGeom>
          <a:ln w="57150" cap="flat" cmpd="sng">
            <a:solidFill>
              <a:srgbClr val="969696"/>
            </a:solidFill>
            <a:prstDash val="solid"/>
            <a:headEnd type="triangle" w="sm" len="sm"/>
            <a:tailEnd type="none" w="med" len="med"/>
          </a:ln>
        </p:spPr>
      </p:cxnSp>
      <p:cxnSp>
        <p:nvCxnSpPr>
          <p:cNvPr id="1037398" name="AutoShape 86"/>
          <p:cNvCxnSpPr>
            <a:stCxn id="1037400" idx="4"/>
            <a:endCxn id="1037395" idx="0"/>
          </p:cNvCxnSpPr>
          <p:nvPr/>
        </p:nvCxnSpPr>
        <p:spPr>
          <a:xfrm>
            <a:off x="2195513" y="5762625"/>
            <a:ext cx="0" cy="2301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37399" name="AutoShape 87"/>
          <p:cNvCxnSpPr>
            <a:stCxn id="1037395" idx="7"/>
            <a:endCxn id="1037396" idx="3"/>
          </p:cNvCxnSpPr>
          <p:nvPr/>
        </p:nvCxnSpPr>
        <p:spPr>
          <a:xfrm flipH="1" flipV="1">
            <a:off x="1347788" y="5719763"/>
            <a:ext cx="541337" cy="31432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37400" name="Oval 88"/>
          <p:cNvSpPr>
            <a:spLocks noChangeArrowheads="1"/>
          </p:cNvSpPr>
          <p:nvPr/>
        </p:nvSpPr>
        <p:spPr bwMode="auto">
          <a:xfrm flipH="1">
            <a:off x="1763713" y="5445125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4 D 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7401" name="AutoShape 89"/>
          <p:cNvCxnSpPr>
            <a:stCxn id="1037394" idx="4"/>
            <a:endCxn id="1037400" idx="0"/>
          </p:cNvCxnSpPr>
          <p:nvPr/>
        </p:nvCxnSpPr>
        <p:spPr>
          <a:xfrm>
            <a:off x="2195513" y="5187950"/>
            <a:ext cx="0" cy="22860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37402" name="AutoShape 90"/>
          <p:cNvCxnSpPr>
            <a:stCxn id="1037396" idx="4"/>
            <a:endCxn id="1037409" idx="0"/>
          </p:cNvCxnSpPr>
          <p:nvPr/>
        </p:nvCxnSpPr>
        <p:spPr>
          <a:xfrm>
            <a:off x="1042988" y="5762625"/>
            <a:ext cx="0" cy="2301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37403" name="Oval 91"/>
          <p:cNvSpPr>
            <a:spLocks noChangeArrowheads="1"/>
          </p:cNvSpPr>
          <p:nvPr/>
        </p:nvSpPr>
        <p:spPr bwMode="auto">
          <a:xfrm flipH="1">
            <a:off x="611188" y="3716338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J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7404" name="AutoShape 92"/>
          <p:cNvCxnSpPr>
            <a:stCxn id="1037403" idx="4"/>
            <a:endCxn id="1037388" idx="0"/>
          </p:cNvCxnSpPr>
          <p:nvPr/>
        </p:nvCxnSpPr>
        <p:spPr>
          <a:xfrm>
            <a:off x="1042988" y="4019550"/>
            <a:ext cx="0" cy="258763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7405" name="Oval 93"/>
          <p:cNvSpPr>
            <a:spLocks noChangeArrowheads="1"/>
          </p:cNvSpPr>
          <p:nvPr/>
        </p:nvSpPr>
        <p:spPr bwMode="auto">
          <a:xfrm flipH="1">
            <a:off x="1763713" y="3716338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 A 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7406" name="AutoShape 94"/>
          <p:cNvCxnSpPr>
            <a:stCxn id="1037405" idx="4"/>
            <a:endCxn id="1037391" idx="0"/>
          </p:cNvCxnSpPr>
          <p:nvPr/>
        </p:nvCxnSpPr>
        <p:spPr>
          <a:xfrm>
            <a:off x="2195513" y="4033838"/>
            <a:ext cx="0" cy="23018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37407" name="AutoShape 95"/>
          <p:cNvCxnSpPr>
            <a:stCxn id="1037405" idx="6"/>
            <a:endCxn id="1037403" idx="2"/>
          </p:cNvCxnSpPr>
          <p:nvPr/>
        </p:nvCxnSpPr>
        <p:spPr>
          <a:xfrm flipH="1">
            <a:off x="1489075" y="3860800"/>
            <a:ext cx="246063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037408" name="AutoShape 96"/>
          <p:cNvCxnSpPr>
            <a:stCxn id="1037405" idx="5"/>
            <a:endCxn id="1037388" idx="1"/>
          </p:cNvCxnSpPr>
          <p:nvPr/>
        </p:nvCxnSpPr>
        <p:spPr>
          <a:xfrm flipH="1">
            <a:off x="1347788" y="3990975"/>
            <a:ext cx="541337" cy="328613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7409" name="Oval 97"/>
          <p:cNvSpPr>
            <a:spLocks noChangeArrowheads="1"/>
          </p:cNvSpPr>
          <p:nvPr/>
        </p:nvSpPr>
        <p:spPr bwMode="auto">
          <a:xfrm flipH="1">
            <a:off x="611188" y="6021388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7 F 7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7410" name="Oval 98"/>
          <p:cNvSpPr>
            <a:spLocks noChangeArrowheads="1"/>
          </p:cNvSpPr>
          <p:nvPr/>
        </p:nvSpPr>
        <p:spPr bwMode="auto">
          <a:xfrm flipH="1">
            <a:off x="3348038" y="4292600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I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7411" name="Oval 99"/>
          <p:cNvSpPr>
            <a:spLocks noChangeArrowheads="1"/>
          </p:cNvSpPr>
          <p:nvPr/>
        </p:nvSpPr>
        <p:spPr bwMode="auto">
          <a:xfrm flipH="1">
            <a:off x="3348038" y="4868863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H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7412" name="AutoShape 100"/>
          <p:cNvCxnSpPr>
            <a:stCxn id="1037431" idx="5"/>
            <a:endCxn id="1037411" idx="1"/>
          </p:cNvCxnSpPr>
          <p:nvPr/>
        </p:nvCxnSpPr>
        <p:spPr>
          <a:xfrm flipH="1">
            <a:off x="4084638" y="3990975"/>
            <a:ext cx="541337" cy="90487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037413" name="AutoShape 101"/>
          <p:cNvCxnSpPr>
            <a:stCxn id="1037426" idx="6"/>
            <a:endCxn id="1037411" idx="2"/>
          </p:cNvCxnSpPr>
          <p:nvPr/>
        </p:nvCxnSpPr>
        <p:spPr>
          <a:xfrm flipH="1" flipV="1">
            <a:off x="4225925" y="5013325"/>
            <a:ext cx="246063" cy="158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037414" name="AutoShape 102"/>
          <p:cNvCxnSpPr>
            <a:stCxn id="1037429" idx="6"/>
            <a:endCxn id="1037421" idx="2"/>
          </p:cNvCxnSpPr>
          <p:nvPr/>
        </p:nvCxnSpPr>
        <p:spPr>
          <a:xfrm flipH="1">
            <a:off x="4240213" y="5589588"/>
            <a:ext cx="231775" cy="0"/>
          </a:xfrm>
          <a:prstGeom prst="straightConnector1">
            <a:avLst/>
          </a:prstGeom>
          <a:ln w="57150" cap="flat" cmpd="sng">
            <a:solidFill>
              <a:srgbClr val="969696"/>
            </a:solidFill>
            <a:prstDash val="solid"/>
            <a:headEnd type="triangle" w="sm" len="sm"/>
            <a:tailEnd type="none" w="med" len="med"/>
          </a:ln>
        </p:spPr>
      </p:cxnSp>
      <p:cxnSp>
        <p:nvCxnSpPr>
          <p:cNvPr id="1037415" name="AutoShape 103"/>
          <p:cNvCxnSpPr>
            <a:stCxn id="1037427" idx="7"/>
            <a:endCxn id="1037421" idx="3"/>
          </p:cNvCxnSpPr>
          <p:nvPr/>
        </p:nvCxnSpPr>
        <p:spPr>
          <a:xfrm flipH="1" flipV="1">
            <a:off x="4084638" y="5719763"/>
            <a:ext cx="541337" cy="31432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37416" name="AutoShape 104"/>
          <p:cNvCxnSpPr>
            <a:stCxn id="1037421" idx="4"/>
            <a:endCxn id="1037422" idx="0"/>
          </p:cNvCxnSpPr>
          <p:nvPr/>
        </p:nvCxnSpPr>
        <p:spPr>
          <a:xfrm>
            <a:off x="3779838" y="5762625"/>
            <a:ext cx="0" cy="2301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37417" name="Oval 105"/>
          <p:cNvSpPr>
            <a:spLocks noChangeArrowheads="1"/>
          </p:cNvSpPr>
          <p:nvPr/>
        </p:nvSpPr>
        <p:spPr bwMode="auto">
          <a:xfrm flipH="1">
            <a:off x="3348038" y="3716338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J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7418" name="AutoShape 106"/>
          <p:cNvCxnSpPr>
            <a:stCxn id="1037417" idx="4"/>
            <a:endCxn id="1037410" idx="0"/>
          </p:cNvCxnSpPr>
          <p:nvPr/>
        </p:nvCxnSpPr>
        <p:spPr>
          <a:xfrm>
            <a:off x="3779838" y="4019550"/>
            <a:ext cx="0" cy="258763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037419" name="AutoShape 107"/>
          <p:cNvCxnSpPr>
            <a:stCxn id="1037431" idx="6"/>
            <a:endCxn id="1037417" idx="2"/>
          </p:cNvCxnSpPr>
          <p:nvPr/>
        </p:nvCxnSpPr>
        <p:spPr>
          <a:xfrm flipH="1">
            <a:off x="4225925" y="3860800"/>
            <a:ext cx="246063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037420" name="AutoShape 108"/>
          <p:cNvCxnSpPr>
            <a:stCxn id="1037431" idx="5"/>
            <a:endCxn id="1037410" idx="1"/>
          </p:cNvCxnSpPr>
          <p:nvPr/>
        </p:nvCxnSpPr>
        <p:spPr>
          <a:xfrm flipH="1">
            <a:off x="4084638" y="3990975"/>
            <a:ext cx="541337" cy="328613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7421" name="Oval 109"/>
          <p:cNvSpPr>
            <a:spLocks noChangeArrowheads="1"/>
          </p:cNvSpPr>
          <p:nvPr/>
        </p:nvSpPr>
        <p:spPr bwMode="auto">
          <a:xfrm flipH="1">
            <a:off x="3348038" y="5445125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6 G 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7422" name="Oval 110"/>
          <p:cNvSpPr>
            <a:spLocks noChangeArrowheads="1"/>
          </p:cNvSpPr>
          <p:nvPr/>
        </p:nvSpPr>
        <p:spPr bwMode="auto">
          <a:xfrm flipH="1">
            <a:off x="3348038" y="6021388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7 F 7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399" name="AutoShape 111"/>
          <p:cNvSpPr/>
          <p:nvPr/>
        </p:nvSpPr>
        <p:spPr>
          <a:xfrm flipV="1">
            <a:off x="5364163" y="4005263"/>
            <a:ext cx="431800" cy="23034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G-D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E-G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D-E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C-D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B-C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A-B</a:t>
            </a:r>
            <a:endParaRPr lang="en-US" altLang="zh-CN" sz="1400" b="1" dirty="0">
              <a:effectLst>
                <a:outerShdw blurRad="38100" dist="38100" dir="2700000">
                  <a:srgbClr val="C0C0C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037424" name="Oval 112"/>
          <p:cNvSpPr>
            <a:spLocks noChangeArrowheads="1"/>
          </p:cNvSpPr>
          <p:nvPr/>
        </p:nvSpPr>
        <p:spPr bwMode="auto">
          <a:xfrm flipH="1">
            <a:off x="4500563" y="4292600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2 B 2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7425" name="AutoShape 113"/>
          <p:cNvCxnSpPr>
            <a:stCxn id="1037424" idx="4"/>
            <a:endCxn id="1037426" idx="0"/>
          </p:cNvCxnSpPr>
          <p:nvPr/>
        </p:nvCxnSpPr>
        <p:spPr>
          <a:xfrm>
            <a:off x="4932363" y="4610100"/>
            <a:ext cx="0" cy="23177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37426" name="Oval 114"/>
          <p:cNvSpPr>
            <a:spLocks noChangeArrowheads="1"/>
          </p:cNvSpPr>
          <p:nvPr/>
        </p:nvSpPr>
        <p:spPr bwMode="auto">
          <a:xfrm flipH="1">
            <a:off x="4500563" y="4870450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3 C 3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7427" name="Oval 115"/>
          <p:cNvSpPr>
            <a:spLocks noChangeArrowheads="1"/>
          </p:cNvSpPr>
          <p:nvPr/>
        </p:nvSpPr>
        <p:spPr bwMode="auto">
          <a:xfrm flipH="1">
            <a:off x="4500563" y="6021388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5 E 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7428" name="AutoShape 116"/>
          <p:cNvCxnSpPr>
            <a:stCxn id="1037429" idx="4"/>
            <a:endCxn id="1037427" idx="0"/>
          </p:cNvCxnSpPr>
          <p:nvPr/>
        </p:nvCxnSpPr>
        <p:spPr>
          <a:xfrm>
            <a:off x="4932363" y="5762625"/>
            <a:ext cx="0" cy="2301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37429" name="Oval 117"/>
          <p:cNvSpPr>
            <a:spLocks noChangeArrowheads="1"/>
          </p:cNvSpPr>
          <p:nvPr/>
        </p:nvSpPr>
        <p:spPr bwMode="auto">
          <a:xfrm flipH="1">
            <a:off x="4500563" y="5445125"/>
            <a:ext cx="863600" cy="288925"/>
          </a:xfrm>
          <a:prstGeom prst="ellipse">
            <a:avLst/>
          </a:prstGeom>
          <a:solidFill>
            <a:schemeClr val="bg1"/>
          </a:solidFill>
          <a:ln w="57150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4 D 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7430" name="AutoShape 118"/>
          <p:cNvCxnSpPr>
            <a:stCxn id="1037426" idx="4"/>
            <a:endCxn id="1037429" idx="0"/>
          </p:cNvCxnSpPr>
          <p:nvPr/>
        </p:nvCxnSpPr>
        <p:spPr>
          <a:xfrm>
            <a:off x="4932363" y="5187950"/>
            <a:ext cx="0" cy="22860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37431" name="Oval 119"/>
          <p:cNvSpPr>
            <a:spLocks noChangeArrowheads="1"/>
          </p:cNvSpPr>
          <p:nvPr/>
        </p:nvSpPr>
        <p:spPr bwMode="auto">
          <a:xfrm flipH="1">
            <a:off x="4500563" y="3716338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 A 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7432" name="AutoShape 120"/>
          <p:cNvCxnSpPr>
            <a:stCxn id="1037431" idx="4"/>
            <a:endCxn id="1037424" idx="0"/>
          </p:cNvCxnSpPr>
          <p:nvPr/>
        </p:nvCxnSpPr>
        <p:spPr>
          <a:xfrm>
            <a:off x="4932363" y="4033838"/>
            <a:ext cx="0" cy="23018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2409" name="AutoShape 121"/>
          <p:cNvSpPr/>
          <p:nvPr/>
        </p:nvSpPr>
        <p:spPr>
          <a:xfrm flipV="1">
            <a:off x="8101013" y="4652963"/>
            <a:ext cx="431800" cy="16557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C-D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B-C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A-B</a:t>
            </a:r>
            <a:endParaRPr lang="en-US" altLang="zh-CN" sz="1400" b="1" dirty="0">
              <a:effectLst>
                <a:outerShdw blurRad="38100" dist="38100" dir="2700000">
                  <a:srgbClr val="C0C0C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2410" name="AutoShape 122"/>
          <p:cNvSpPr/>
          <p:nvPr/>
        </p:nvSpPr>
        <p:spPr>
          <a:xfrm flipV="1">
            <a:off x="8099425" y="3716338"/>
            <a:ext cx="431800" cy="21590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G-F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2411" name="AutoShape 123"/>
          <p:cNvSpPr/>
          <p:nvPr/>
        </p:nvSpPr>
        <p:spPr>
          <a:xfrm flipV="1">
            <a:off x="8099425" y="4005263"/>
            <a:ext cx="431800" cy="576262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G-D</a:t>
            </a:r>
            <a:b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E-G</a:t>
            </a:r>
            <a:b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D-E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037436" name="Oval 124"/>
          <p:cNvSpPr>
            <a:spLocks noChangeArrowheads="1"/>
          </p:cNvSpPr>
          <p:nvPr/>
        </p:nvSpPr>
        <p:spPr bwMode="auto">
          <a:xfrm flipH="1">
            <a:off x="6084888" y="4292600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I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7437" name="Oval 125"/>
          <p:cNvSpPr>
            <a:spLocks noChangeArrowheads="1"/>
          </p:cNvSpPr>
          <p:nvPr/>
        </p:nvSpPr>
        <p:spPr bwMode="auto">
          <a:xfrm flipH="1">
            <a:off x="6084888" y="4868863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H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7438" name="AutoShape 126"/>
          <p:cNvCxnSpPr>
            <a:stCxn id="1037453" idx="5"/>
            <a:endCxn id="1037437" idx="1"/>
          </p:cNvCxnSpPr>
          <p:nvPr/>
        </p:nvCxnSpPr>
        <p:spPr>
          <a:xfrm flipH="1">
            <a:off x="6821488" y="3990975"/>
            <a:ext cx="541337" cy="90487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037439" name="AutoShape 127"/>
          <p:cNvCxnSpPr>
            <a:stCxn id="1037450" idx="6"/>
            <a:endCxn id="1037437" idx="2"/>
          </p:cNvCxnSpPr>
          <p:nvPr/>
        </p:nvCxnSpPr>
        <p:spPr>
          <a:xfrm flipH="1" flipV="1">
            <a:off x="6962775" y="5013325"/>
            <a:ext cx="246063" cy="158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037440" name="AutoShape 128"/>
          <p:cNvCxnSpPr>
            <a:stCxn id="1037456" idx="6"/>
            <a:endCxn id="1037455" idx="2"/>
          </p:cNvCxnSpPr>
          <p:nvPr/>
        </p:nvCxnSpPr>
        <p:spPr>
          <a:xfrm flipH="1">
            <a:off x="6977063" y="5589588"/>
            <a:ext cx="231775" cy="0"/>
          </a:xfrm>
          <a:prstGeom prst="straightConnector1">
            <a:avLst/>
          </a:prstGeom>
          <a:ln w="57150" cap="flat" cmpd="sng">
            <a:solidFill>
              <a:srgbClr val="969696"/>
            </a:solidFill>
            <a:prstDash val="solid"/>
            <a:headEnd type="triangle" w="sm" len="sm"/>
            <a:tailEnd type="none" w="med" len="med"/>
          </a:ln>
        </p:spPr>
      </p:cxnSp>
      <p:cxnSp>
        <p:nvCxnSpPr>
          <p:cNvPr id="1037441" name="AutoShape 129"/>
          <p:cNvCxnSpPr>
            <a:stCxn id="1037457" idx="7"/>
            <a:endCxn id="1037455" idx="3"/>
          </p:cNvCxnSpPr>
          <p:nvPr/>
        </p:nvCxnSpPr>
        <p:spPr>
          <a:xfrm flipH="1" flipV="1">
            <a:off x="6821488" y="5719763"/>
            <a:ext cx="541337" cy="31432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37442" name="AutoShape 130"/>
          <p:cNvCxnSpPr>
            <a:endCxn id="1037447" idx="0"/>
          </p:cNvCxnSpPr>
          <p:nvPr/>
        </p:nvCxnSpPr>
        <p:spPr>
          <a:xfrm>
            <a:off x="6516688" y="5762625"/>
            <a:ext cx="0" cy="2301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37443" name="Oval 131"/>
          <p:cNvSpPr>
            <a:spLocks noChangeArrowheads="1"/>
          </p:cNvSpPr>
          <p:nvPr/>
        </p:nvSpPr>
        <p:spPr bwMode="auto">
          <a:xfrm flipH="1">
            <a:off x="6084888" y="3716338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J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7444" name="AutoShape 132"/>
          <p:cNvCxnSpPr>
            <a:stCxn id="1037443" idx="4"/>
            <a:endCxn id="1037436" idx="0"/>
          </p:cNvCxnSpPr>
          <p:nvPr/>
        </p:nvCxnSpPr>
        <p:spPr>
          <a:xfrm>
            <a:off x="6516688" y="4019550"/>
            <a:ext cx="0" cy="258763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037445" name="AutoShape 133"/>
          <p:cNvCxnSpPr>
            <a:stCxn id="1037453" idx="6"/>
            <a:endCxn id="1037443" idx="2"/>
          </p:cNvCxnSpPr>
          <p:nvPr/>
        </p:nvCxnSpPr>
        <p:spPr>
          <a:xfrm flipH="1">
            <a:off x="6962775" y="3860800"/>
            <a:ext cx="246063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037446" name="AutoShape 134"/>
          <p:cNvCxnSpPr>
            <a:stCxn id="1037453" idx="5"/>
            <a:endCxn id="1037436" idx="1"/>
          </p:cNvCxnSpPr>
          <p:nvPr/>
        </p:nvCxnSpPr>
        <p:spPr>
          <a:xfrm flipH="1">
            <a:off x="6821488" y="3990975"/>
            <a:ext cx="541337" cy="328613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7447" name="Oval 135"/>
          <p:cNvSpPr>
            <a:spLocks noChangeArrowheads="1"/>
          </p:cNvSpPr>
          <p:nvPr/>
        </p:nvSpPr>
        <p:spPr bwMode="auto">
          <a:xfrm flipH="1">
            <a:off x="6084888" y="6021388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7 F 7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7448" name="Oval 136"/>
          <p:cNvSpPr>
            <a:spLocks noChangeArrowheads="1"/>
          </p:cNvSpPr>
          <p:nvPr/>
        </p:nvSpPr>
        <p:spPr bwMode="auto">
          <a:xfrm flipH="1">
            <a:off x="7237413" y="4292600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2 B 2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7449" name="AutoShape 137"/>
          <p:cNvCxnSpPr>
            <a:stCxn id="1037448" idx="4"/>
            <a:endCxn id="1037450" idx="0"/>
          </p:cNvCxnSpPr>
          <p:nvPr/>
        </p:nvCxnSpPr>
        <p:spPr>
          <a:xfrm>
            <a:off x="7669213" y="4610100"/>
            <a:ext cx="0" cy="23177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37450" name="Oval 138"/>
          <p:cNvSpPr>
            <a:spLocks noChangeArrowheads="1"/>
          </p:cNvSpPr>
          <p:nvPr/>
        </p:nvSpPr>
        <p:spPr bwMode="auto">
          <a:xfrm flipH="1">
            <a:off x="7237413" y="4870450"/>
            <a:ext cx="863600" cy="288925"/>
          </a:xfrm>
          <a:prstGeom prst="ellipse">
            <a:avLst/>
          </a:prstGeom>
          <a:solidFill>
            <a:schemeClr val="bg1"/>
          </a:solidFill>
          <a:ln w="57150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3 C 3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7451" name="AutoShape 139"/>
          <p:cNvCxnSpPr>
            <a:stCxn id="1037456" idx="4"/>
            <a:endCxn id="1037457" idx="0"/>
          </p:cNvCxnSpPr>
          <p:nvPr/>
        </p:nvCxnSpPr>
        <p:spPr>
          <a:xfrm>
            <a:off x="7669213" y="5762625"/>
            <a:ext cx="0" cy="2301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37452" name="AutoShape 140"/>
          <p:cNvCxnSpPr>
            <a:stCxn id="1037450" idx="4"/>
            <a:endCxn id="1037456" idx="0"/>
          </p:cNvCxnSpPr>
          <p:nvPr/>
        </p:nvCxnSpPr>
        <p:spPr>
          <a:xfrm>
            <a:off x="7669213" y="5187950"/>
            <a:ext cx="0" cy="22860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37453" name="Oval 141"/>
          <p:cNvSpPr>
            <a:spLocks noChangeArrowheads="1"/>
          </p:cNvSpPr>
          <p:nvPr/>
        </p:nvSpPr>
        <p:spPr bwMode="auto">
          <a:xfrm flipH="1">
            <a:off x="7237413" y="3716338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 A 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7454" name="AutoShape 142"/>
          <p:cNvCxnSpPr>
            <a:stCxn id="1037453" idx="4"/>
            <a:endCxn id="1037448" idx="0"/>
          </p:cNvCxnSpPr>
          <p:nvPr/>
        </p:nvCxnSpPr>
        <p:spPr>
          <a:xfrm>
            <a:off x="7669213" y="4033838"/>
            <a:ext cx="0" cy="23018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37455" name="Oval 143"/>
          <p:cNvSpPr>
            <a:spLocks noChangeArrowheads="1"/>
          </p:cNvSpPr>
          <p:nvPr/>
        </p:nvSpPr>
        <p:spPr bwMode="auto">
          <a:xfrm flipH="1">
            <a:off x="6084888" y="5445125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6 G 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7456" name="Oval 144"/>
          <p:cNvSpPr>
            <a:spLocks noChangeArrowheads="1"/>
          </p:cNvSpPr>
          <p:nvPr/>
        </p:nvSpPr>
        <p:spPr bwMode="auto">
          <a:xfrm flipH="1">
            <a:off x="7237413" y="5445125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4 D 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7457" name="Oval 145"/>
          <p:cNvSpPr>
            <a:spLocks noChangeArrowheads="1"/>
          </p:cNvSpPr>
          <p:nvPr/>
        </p:nvSpPr>
        <p:spPr bwMode="auto">
          <a:xfrm flipH="1">
            <a:off x="7237413" y="6021388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5 E 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2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0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29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22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3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" dur="3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2" dur="3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3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3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292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22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3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" dur="3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3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4" dur="3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3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3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293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22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3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3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3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6" dur="3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7" dur="3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3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294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22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3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5" dur="3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3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8" dur="3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" dur="3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3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29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22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3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" dur="3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3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0" dur="3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1" dur="3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3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296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22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3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" dur="3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3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82" dur="3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3" dur="3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3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297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0373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300" fill="hold"/>
                                        <p:tgtEl>
                                          <p:spTgt spid="10373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1" dur="300" fill="hold"/>
                                        <p:tgtEl>
                                          <p:spTgt spid="10373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300" fill="hold"/>
                                        <p:tgtEl>
                                          <p:spTgt spid="10373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300" fill="hold"/>
                                        <p:tgtEl>
                                          <p:spTgt spid="10373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300" fill="hold"/>
                                        <p:tgtEl>
                                          <p:spTgt spid="10373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300" fill="hold"/>
                                        <p:tgtEl>
                                          <p:spTgt spid="10373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22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0373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300" fill="hold"/>
                                        <p:tgtEl>
                                          <p:spTgt spid="10373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3" dur="300" fill="hold"/>
                                        <p:tgtEl>
                                          <p:spTgt spid="10373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300" fill="hold"/>
                                        <p:tgtEl>
                                          <p:spTgt spid="10373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300" fill="hold"/>
                                        <p:tgtEl>
                                          <p:spTgt spid="10373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300" fill="hold"/>
                                        <p:tgtEl>
                                          <p:spTgt spid="10373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9" dur="300" fill="hold"/>
                                        <p:tgtEl>
                                          <p:spTgt spid="10373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23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10373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300" fill="hold"/>
                                        <p:tgtEl>
                                          <p:spTgt spid="10373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5" dur="300" fill="hold"/>
                                        <p:tgtEl>
                                          <p:spTgt spid="10373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24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10373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300" fill="hold"/>
                                        <p:tgtEl>
                                          <p:spTgt spid="10373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1" dur="300" fill="hold"/>
                                        <p:tgtEl>
                                          <p:spTgt spid="10373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300" fill="hold"/>
                                        <p:tgtEl>
                                          <p:spTgt spid="10373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300" fill="hold"/>
                                        <p:tgtEl>
                                          <p:spTgt spid="10373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300" fill="hold"/>
                                        <p:tgtEl>
                                          <p:spTgt spid="10373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" dur="300" fill="hold"/>
                                        <p:tgtEl>
                                          <p:spTgt spid="10373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25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10373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300" fill="hold"/>
                                        <p:tgtEl>
                                          <p:spTgt spid="10373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300" fill="hold"/>
                                        <p:tgtEl>
                                          <p:spTgt spid="10373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26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10373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300" fill="hold"/>
                                        <p:tgtEl>
                                          <p:spTgt spid="10373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9" dur="300" fill="hold"/>
                                        <p:tgtEl>
                                          <p:spTgt spid="10373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27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10373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300" fill="hold"/>
                                        <p:tgtEl>
                                          <p:spTgt spid="10373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5" dur="300" fill="hold"/>
                                        <p:tgtEl>
                                          <p:spTgt spid="10373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300" fill="hold"/>
                                        <p:tgtEl>
                                          <p:spTgt spid="10373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300" fill="hold"/>
                                        <p:tgtEl>
                                          <p:spTgt spid="10373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300" fill="hold"/>
                                        <p:tgtEl>
                                          <p:spTgt spid="10373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1" dur="300" fill="hold"/>
                                        <p:tgtEl>
                                          <p:spTgt spid="10373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28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10373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300" fill="hold"/>
                                        <p:tgtEl>
                                          <p:spTgt spid="10373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7" dur="300" fill="hold"/>
                                        <p:tgtEl>
                                          <p:spTgt spid="10373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300" fill="hold"/>
                                        <p:tgtEl>
                                          <p:spTgt spid="10373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" dur="300" fill="hold"/>
                                        <p:tgtEl>
                                          <p:spTgt spid="10373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300" fill="hold"/>
                                        <p:tgtEl>
                                          <p:spTgt spid="10373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3" dur="300" fill="hold"/>
                                        <p:tgtEl>
                                          <p:spTgt spid="10373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29"/>
                  </p:tgtEl>
                </p:cond>
              </p:nextCondLst>
            </p:seq>
            <p:seq concurrent="1" nextAc="seek">
              <p:cTn id="164" restart="whenNotActive" fill="hold" evtFilter="cancelBubble" nodeType="interactiveSeq">
                <p:stCondLst>
                  <p:cond evt="onClick" delay="0">
                    <p:tgtEl>
                      <p:spTgt spid="10373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5" fill="hold">
                      <p:stCondLst>
                        <p:cond delay="0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300" fill="hold"/>
                                        <p:tgtEl>
                                          <p:spTgt spid="10373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9" dur="300" fill="hold"/>
                                        <p:tgtEl>
                                          <p:spTgt spid="10373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300" fill="hold"/>
                                        <p:tgtEl>
                                          <p:spTgt spid="10373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2" dur="300" fill="hold"/>
                                        <p:tgtEl>
                                          <p:spTgt spid="10373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300" fill="hold"/>
                                        <p:tgtEl>
                                          <p:spTgt spid="10373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5" dur="300" fill="hold"/>
                                        <p:tgtEl>
                                          <p:spTgt spid="10373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30"/>
                  </p:tgtEl>
                </p:cond>
              </p:nextCondLst>
            </p:seq>
            <p:seq concurrent="1" nextAc="seek">
              <p:cTn id="176" restart="whenNotActive" fill="hold" evtFilter="cancelBubble" nodeType="interactiveSeq">
                <p:stCondLst>
                  <p:cond evt="onClick" delay="0">
                    <p:tgtEl>
                      <p:spTgt spid="10373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7" fill="hold">
                      <p:stCondLst>
                        <p:cond delay="0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300" fill="hold"/>
                                        <p:tgtEl>
                                          <p:spTgt spid="10373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1" dur="300" fill="hold"/>
                                        <p:tgtEl>
                                          <p:spTgt spid="10373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31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10373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300" fill="hold"/>
                                        <p:tgtEl>
                                          <p:spTgt spid="10373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7" dur="300" fill="hold"/>
                                        <p:tgtEl>
                                          <p:spTgt spid="10373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32"/>
                  </p:tgtEl>
                </p:cond>
              </p:nextCondLst>
            </p:seq>
            <p:seq concurrent="1" nextAc="seek">
              <p:cTn id="188" restart="whenNotActive" fill="hold" evtFilter="cancelBubble" nodeType="interactiveSeq">
                <p:stCondLst>
                  <p:cond evt="onClick" delay="0">
                    <p:tgtEl>
                      <p:spTgt spid="10373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9" fill="hold">
                      <p:stCondLst>
                        <p:cond delay="0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300" fill="hold"/>
                                        <p:tgtEl>
                                          <p:spTgt spid="10373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3" dur="300" fill="hold"/>
                                        <p:tgtEl>
                                          <p:spTgt spid="10373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33"/>
                  </p:tgtEl>
                </p:cond>
              </p:nextCondLst>
            </p:seq>
            <p:seq concurrent="1" nextAc="seek">
              <p:cTn id="194" restart="whenNotActive" fill="hold" evtFilter="cancelBubble" nodeType="interactiveSeq">
                <p:stCondLst>
                  <p:cond evt="onClick" delay="0">
                    <p:tgtEl>
                      <p:spTgt spid="10373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5" fill="hold">
                      <p:stCondLst>
                        <p:cond delay="0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300" fill="hold"/>
                                        <p:tgtEl>
                                          <p:spTgt spid="10373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9" dur="300" fill="hold"/>
                                        <p:tgtEl>
                                          <p:spTgt spid="10373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300" fill="hold"/>
                                        <p:tgtEl>
                                          <p:spTgt spid="10373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2" dur="300" fill="hold"/>
                                        <p:tgtEl>
                                          <p:spTgt spid="10373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300" fill="hold"/>
                                        <p:tgtEl>
                                          <p:spTgt spid="10373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5" dur="300" fill="hold"/>
                                        <p:tgtEl>
                                          <p:spTgt spid="10373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34"/>
                  </p:tgtEl>
                </p:cond>
              </p:nextCondLst>
            </p:seq>
            <p:seq concurrent="1" nextAc="seek">
              <p:cTn id="206" restart="whenNotActive" fill="hold" evtFilter="cancelBubble" nodeType="interactiveSeq">
                <p:stCondLst>
                  <p:cond evt="onClick" delay="0">
                    <p:tgtEl>
                      <p:spTgt spid="10373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7" fill="hold">
                      <p:stCondLst>
                        <p:cond delay="0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300" fill="hold"/>
                                        <p:tgtEl>
                                          <p:spTgt spid="10373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1" dur="300" fill="hold"/>
                                        <p:tgtEl>
                                          <p:spTgt spid="10373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35"/>
                  </p:tgtEl>
                </p:cond>
              </p:nextCondLst>
            </p:seq>
            <p:seq concurrent="1" nextAc="seek">
              <p:cTn id="212" restart="whenNotActive" fill="hold" evtFilter="cancelBubble" nodeType="interactiveSeq">
                <p:stCondLst>
                  <p:cond evt="onClick" delay="0">
                    <p:tgtEl>
                      <p:spTgt spid="10373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3" fill="hold">
                      <p:stCondLst>
                        <p:cond delay="0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300" fill="hold"/>
                                        <p:tgtEl>
                                          <p:spTgt spid="10373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7" dur="300" fill="hold"/>
                                        <p:tgtEl>
                                          <p:spTgt spid="10373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300" fill="hold"/>
                                        <p:tgtEl>
                                          <p:spTgt spid="10373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0" dur="300" fill="hold"/>
                                        <p:tgtEl>
                                          <p:spTgt spid="10373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300" fill="hold"/>
                                        <p:tgtEl>
                                          <p:spTgt spid="10373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3" dur="300" fill="hold"/>
                                        <p:tgtEl>
                                          <p:spTgt spid="10373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36"/>
                  </p:tgtEl>
                </p:cond>
              </p:nextCondLst>
            </p:seq>
            <p:seq concurrent="1" nextAc="seek">
              <p:cTn id="224" restart="whenNotActive" fill="hold" evtFilter="cancelBubble" nodeType="interactiveSeq">
                <p:stCondLst>
                  <p:cond evt="onClick" delay="0">
                    <p:tgtEl>
                      <p:spTgt spid="10373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5" fill="hold">
                      <p:stCondLst>
                        <p:cond delay="0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300" fill="hold"/>
                                        <p:tgtEl>
                                          <p:spTgt spid="10373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9" dur="300" fill="hold"/>
                                        <p:tgtEl>
                                          <p:spTgt spid="10373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37"/>
                  </p:tgtEl>
                </p:cond>
              </p:nextCondLst>
            </p:seq>
            <p:seq concurrent="1" nextAc="seek">
              <p:cTn id="230" restart="whenNotActive" fill="hold" evtFilter="cancelBubble" nodeType="interactiveSeq">
                <p:stCondLst>
                  <p:cond evt="onClick" delay="0">
                    <p:tgtEl>
                      <p:spTgt spid="10373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300" fill="hold"/>
                                        <p:tgtEl>
                                          <p:spTgt spid="10373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5" dur="300" fill="hold"/>
                                        <p:tgtEl>
                                          <p:spTgt spid="10373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6" dur="300" fill="hold"/>
                                        <p:tgtEl>
                                          <p:spTgt spid="10373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8" dur="300" fill="hold"/>
                                        <p:tgtEl>
                                          <p:spTgt spid="10373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0" dur="300" fill="hold"/>
                                        <p:tgtEl>
                                          <p:spTgt spid="10373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1" dur="300" fill="hold"/>
                                        <p:tgtEl>
                                          <p:spTgt spid="10373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38"/>
                  </p:tgtEl>
                </p:cond>
              </p:nextCondLst>
            </p:seq>
            <p:seq concurrent="1" nextAc="seek">
              <p:cTn id="242" restart="whenNotActive" fill="hold" evtFilter="cancelBubble" nodeType="interactiveSeq">
                <p:stCondLst>
                  <p:cond evt="onClick" delay="0">
                    <p:tgtEl>
                      <p:spTgt spid="10373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3" fill="hold">
                      <p:stCondLst>
                        <p:cond delay="0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6" dur="300" fill="hold"/>
                                        <p:tgtEl>
                                          <p:spTgt spid="10373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7" dur="300" fill="hold"/>
                                        <p:tgtEl>
                                          <p:spTgt spid="10373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39"/>
                  </p:tgtEl>
                </p:cond>
              </p:nextCondLst>
            </p:seq>
            <p:seq concurrent="1" nextAc="seek">
              <p:cTn id="248" restart="whenNotActive" fill="hold" evtFilter="cancelBubble" nodeType="interactiveSeq">
                <p:stCondLst>
                  <p:cond evt="onClick" delay="0">
                    <p:tgtEl>
                      <p:spTgt spid="10373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9" fill="hold">
                      <p:stCondLst>
                        <p:cond delay="0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2" dur="300" fill="hold"/>
                                        <p:tgtEl>
                                          <p:spTgt spid="10373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3" dur="300" fill="hold"/>
                                        <p:tgtEl>
                                          <p:spTgt spid="10373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300" fill="hold"/>
                                        <p:tgtEl>
                                          <p:spTgt spid="10373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6" dur="300" fill="hold"/>
                                        <p:tgtEl>
                                          <p:spTgt spid="10373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300" fill="hold"/>
                                        <p:tgtEl>
                                          <p:spTgt spid="10373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9" dur="300" fill="hold"/>
                                        <p:tgtEl>
                                          <p:spTgt spid="10373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40"/>
                  </p:tgtEl>
                </p:cond>
              </p:nextCondLst>
            </p:seq>
            <p:seq concurrent="1" nextAc="seek">
              <p:cTn id="260" restart="whenNotActive" fill="hold" evtFilter="cancelBubble" nodeType="interactiveSeq">
                <p:stCondLst>
                  <p:cond evt="onClick" delay="0">
                    <p:tgtEl>
                      <p:spTgt spid="10373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1" fill="hold">
                      <p:stCondLst>
                        <p:cond delay="0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300" fill="hold"/>
                                        <p:tgtEl>
                                          <p:spTgt spid="10373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5" dur="300" fill="hold"/>
                                        <p:tgtEl>
                                          <p:spTgt spid="10373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41"/>
                  </p:tgtEl>
                </p:cond>
              </p:nextCondLst>
            </p:seq>
            <p:seq concurrent="1" nextAc="seek">
              <p:cTn id="266" restart="whenNotActive" fill="hold" evtFilter="cancelBubble" nodeType="interactiveSeq">
                <p:stCondLst>
                  <p:cond evt="onClick" delay="0">
                    <p:tgtEl>
                      <p:spTgt spid="10373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7" fill="hold">
                      <p:stCondLst>
                        <p:cond delay="0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0" dur="300" fill="hold"/>
                                        <p:tgtEl>
                                          <p:spTgt spid="10373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1" dur="300" fill="hold"/>
                                        <p:tgtEl>
                                          <p:spTgt spid="10373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42"/>
                  </p:tgtEl>
                </p:cond>
              </p:nextCondLst>
            </p:seq>
            <p:seq concurrent="1" nextAc="seek">
              <p:cTn id="272" restart="whenNotActive" fill="hold" evtFilter="cancelBubble" nodeType="interactiveSeq">
                <p:stCondLst>
                  <p:cond evt="onClick" delay="0">
                    <p:tgtEl>
                      <p:spTgt spid="10373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3" fill="hold">
                      <p:stCondLst>
                        <p:cond delay="0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6" dur="300" fill="hold"/>
                                        <p:tgtEl>
                                          <p:spTgt spid="10373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7" dur="300" fill="hold"/>
                                        <p:tgtEl>
                                          <p:spTgt spid="10373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43"/>
                  </p:tgtEl>
                </p:cond>
              </p:nextCondLst>
            </p:seq>
            <p:seq concurrent="1" nextAc="seek">
              <p:cTn id="278" restart="whenNotActive" fill="hold" evtFilter="cancelBubble" nodeType="interactiveSeq">
                <p:stCondLst>
                  <p:cond evt="onClick" delay="0">
                    <p:tgtEl>
                      <p:spTgt spid="10373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9" fill="hold">
                      <p:stCondLst>
                        <p:cond delay="0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2" dur="300" fill="hold"/>
                                        <p:tgtEl>
                                          <p:spTgt spid="10373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3" dur="300" fill="hold"/>
                                        <p:tgtEl>
                                          <p:spTgt spid="10373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4" dur="300" fill="hold"/>
                                        <p:tgtEl>
                                          <p:spTgt spid="10373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6" dur="300" fill="hold"/>
                                        <p:tgtEl>
                                          <p:spTgt spid="10373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8" dur="300" fill="hold"/>
                                        <p:tgtEl>
                                          <p:spTgt spid="10373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9" dur="300" fill="hold"/>
                                        <p:tgtEl>
                                          <p:spTgt spid="10373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44"/>
                  </p:tgtEl>
                </p:cond>
              </p:nextCondLst>
            </p:seq>
            <p:seq concurrent="1" nextAc="seek">
              <p:cTn id="290" restart="whenNotActive" fill="hold" evtFilter="cancelBubble" nodeType="interactiveSeq">
                <p:stCondLst>
                  <p:cond evt="onClick" delay="0">
                    <p:tgtEl>
                      <p:spTgt spid="10373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1" fill="hold">
                      <p:stCondLst>
                        <p:cond delay="0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4" dur="300" fill="hold"/>
                                        <p:tgtEl>
                                          <p:spTgt spid="10373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5" dur="300" fill="hold"/>
                                        <p:tgtEl>
                                          <p:spTgt spid="10373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6" dur="300" fill="hold"/>
                                        <p:tgtEl>
                                          <p:spTgt spid="10373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8" dur="300" fill="hold"/>
                                        <p:tgtEl>
                                          <p:spTgt spid="10373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0" dur="300" fill="hold"/>
                                        <p:tgtEl>
                                          <p:spTgt spid="10373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1" dur="300" fill="hold"/>
                                        <p:tgtEl>
                                          <p:spTgt spid="10373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45"/>
                  </p:tgtEl>
                </p:cond>
              </p:nextCondLst>
            </p:seq>
            <p:seq concurrent="1" nextAc="seek">
              <p:cTn id="302" restart="whenNotActive" fill="hold" evtFilter="cancelBubble" nodeType="interactiveSeq">
                <p:stCondLst>
                  <p:cond evt="onClick" delay="0">
                    <p:tgtEl>
                      <p:spTgt spid="10373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3" fill="hold">
                      <p:stCondLst>
                        <p:cond delay="0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6" dur="300" fill="hold"/>
                                        <p:tgtEl>
                                          <p:spTgt spid="10373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7" dur="300" fill="hold"/>
                                        <p:tgtEl>
                                          <p:spTgt spid="10373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46"/>
                  </p:tgtEl>
                </p:cond>
              </p:nextCondLst>
            </p:seq>
            <p:seq concurrent="1" nextAc="seek">
              <p:cTn id="308" restart="whenNotActive" fill="hold" evtFilter="cancelBubble" nodeType="interactiveSeq">
                <p:stCondLst>
                  <p:cond evt="onClick" delay="0">
                    <p:tgtEl>
                      <p:spTgt spid="10373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9" fill="hold">
                      <p:stCondLst>
                        <p:cond delay="0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2" dur="300" fill="hold"/>
                                        <p:tgtEl>
                                          <p:spTgt spid="10373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3" dur="300" fill="hold"/>
                                        <p:tgtEl>
                                          <p:spTgt spid="10373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4" dur="300" fill="hold"/>
                                        <p:tgtEl>
                                          <p:spTgt spid="10373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6" dur="300" fill="hold"/>
                                        <p:tgtEl>
                                          <p:spTgt spid="10373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8" dur="300" fill="hold"/>
                                        <p:tgtEl>
                                          <p:spTgt spid="10373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9" dur="300" fill="hold"/>
                                        <p:tgtEl>
                                          <p:spTgt spid="10373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47"/>
                  </p:tgtEl>
                </p:cond>
              </p:nextCondLst>
            </p:seq>
            <p:seq concurrent="1" nextAc="seek">
              <p:cTn id="320" restart="whenNotActive" fill="hold" evtFilter="cancelBubble" nodeType="interactiveSeq">
                <p:stCondLst>
                  <p:cond evt="onClick" delay="0">
                    <p:tgtEl>
                      <p:spTgt spid="10373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1" fill="hold">
                      <p:stCondLst>
                        <p:cond delay="0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4" dur="300" fill="hold"/>
                                        <p:tgtEl>
                                          <p:spTgt spid="10373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5" dur="300" fill="hold"/>
                                        <p:tgtEl>
                                          <p:spTgt spid="10373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48"/>
                  </p:tgtEl>
                </p:cond>
              </p:nextCondLst>
            </p:seq>
            <p:seq concurrent="1" nextAc="seek">
              <p:cTn id="326" restart="whenNotActive" fill="hold" evtFilter="cancelBubble" nodeType="interactiveSeq">
                <p:stCondLst>
                  <p:cond evt="onClick" delay="0">
                    <p:tgtEl>
                      <p:spTgt spid="10373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7" fill="hold">
                      <p:stCondLst>
                        <p:cond delay="0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0" dur="300" fill="hold"/>
                                        <p:tgtEl>
                                          <p:spTgt spid="10373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1" dur="300" fill="hold"/>
                                        <p:tgtEl>
                                          <p:spTgt spid="10373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49"/>
                  </p:tgtEl>
                </p:cond>
              </p:nextCondLst>
            </p:seq>
            <p:seq concurrent="1" nextAc="seek">
              <p:cTn id="332" restart="whenNotActive" fill="hold" evtFilter="cancelBubble" nodeType="interactiveSeq">
                <p:stCondLst>
                  <p:cond evt="onClick" delay="0">
                    <p:tgtEl>
                      <p:spTgt spid="10373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3" fill="hold">
                      <p:stCondLst>
                        <p:cond delay="0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6" dur="300" fill="hold"/>
                                        <p:tgtEl>
                                          <p:spTgt spid="10373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37" dur="300" fill="hold"/>
                                        <p:tgtEl>
                                          <p:spTgt spid="10373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8" dur="300" fill="hold"/>
                                        <p:tgtEl>
                                          <p:spTgt spid="10373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0" dur="300" fill="hold"/>
                                        <p:tgtEl>
                                          <p:spTgt spid="10373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2" dur="300" fill="hold"/>
                                        <p:tgtEl>
                                          <p:spTgt spid="10373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3" dur="300" fill="hold"/>
                                        <p:tgtEl>
                                          <p:spTgt spid="10373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50"/>
                  </p:tgtEl>
                </p:cond>
              </p:nextCondLst>
            </p:seq>
            <p:seq concurrent="1" nextAc="seek">
              <p:cTn id="344" restart="whenNotActive" fill="hold" evtFilter="cancelBubble" nodeType="interactiveSeq">
                <p:stCondLst>
                  <p:cond evt="onClick" delay="0">
                    <p:tgtEl>
                      <p:spTgt spid="10373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5" fill="hold">
                      <p:stCondLst>
                        <p:cond delay="0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8" dur="300" fill="hold"/>
                                        <p:tgtEl>
                                          <p:spTgt spid="10373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49" dur="300" fill="hold"/>
                                        <p:tgtEl>
                                          <p:spTgt spid="10373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0" dur="300" fill="hold"/>
                                        <p:tgtEl>
                                          <p:spTgt spid="10373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2" dur="300" fill="hold"/>
                                        <p:tgtEl>
                                          <p:spTgt spid="10373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4" dur="300" fill="hold"/>
                                        <p:tgtEl>
                                          <p:spTgt spid="10373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5" dur="300" fill="hold"/>
                                        <p:tgtEl>
                                          <p:spTgt spid="10373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51"/>
                  </p:tgtEl>
                </p:cond>
              </p:nextCondLst>
            </p:seq>
            <p:seq concurrent="1" nextAc="seek">
              <p:cTn id="356" restart="whenNotActive" fill="hold" evtFilter="cancelBubble" nodeType="interactiveSeq">
                <p:stCondLst>
                  <p:cond evt="onClick" delay="0">
                    <p:tgtEl>
                      <p:spTgt spid="10373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7" fill="hold">
                      <p:stCondLst>
                        <p:cond delay="0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0" dur="300" fill="hold"/>
                                        <p:tgtEl>
                                          <p:spTgt spid="10373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1" dur="300" fill="hold"/>
                                        <p:tgtEl>
                                          <p:spTgt spid="10373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2" dur="300" fill="hold"/>
                                        <p:tgtEl>
                                          <p:spTgt spid="10373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4" dur="300" fill="hold"/>
                                        <p:tgtEl>
                                          <p:spTgt spid="10373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6" dur="300" fill="hold"/>
                                        <p:tgtEl>
                                          <p:spTgt spid="10373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7" dur="300" fill="hold"/>
                                        <p:tgtEl>
                                          <p:spTgt spid="10373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52"/>
                  </p:tgtEl>
                </p:cond>
              </p:nextCondLst>
            </p:seq>
            <p:seq concurrent="1" nextAc="seek">
              <p:cTn id="368" restart="whenNotActive" fill="hold" evtFilter="cancelBubble" nodeType="interactiveSeq">
                <p:stCondLst>
                  <p:cond evt="onClick" delay="0">
                    <p:tgtEl>
                      <p:spTgt spid="10373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9" fill="hold">
                      <p:stCondLst>
                        <p:cond delay="0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2" dur="300" fill="hold"/>
                                        <p:tgtEl>
                                          <p:spTgt spid="10373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3" dur="300" fill="hold"/>
                                        <p:tgtEl>
                                          <p:spTgt spid="10373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53"/>
                  </p:tgtEl>
                </p:cond>
              </p:nextCondLst>
            </p:seq>
            <p:seq concurrent="1" nextAc="seek">
              <p:cTn id="374" restart="whenNotActive" fill="hold" evtFilter="cancelBubble" nodeType="interactiveSeq">
                <p:stCondLst>
                  <p:cond evt="onClick" delay="0">
                    <p:tgtEl>
                      <p:spTgt spid="10373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5" fill="hold">
                      <p:stCondLst>
                        <p:cond delay="0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8" dur="300" fill="hold"/>
                                        <p:tgtEl>
                                          <p:spTgt spid="10373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9" dur="300" fill="hold"/>
                                        <p:tgtEl>
                                          <p:spTgt spid="10373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54"/>
                  </p:tgtEl>
                </p:cond>
              </p:nextCondLst>
            </p:seq>
            <p:seq concurrent="1" nextAc="seek">
              <p:cTn id="380" restart="whenNotActive" fill="hold" evtFilter="cancelBubble" nodeType="interactiveSeq">
                <p:stCondLst>
                  <p:cond evt="onClick" delay="0">
                    <p:tgtEl>
                      <p:spTgt spid="10373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1" fill="hold">
                      <p:stCondLst>
                        <p:cond delay="0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4" dur="300" fill="hold"/>
                                        <p:tgtEl>
                                          <p:spTgt spid="10373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5" dur="300" fill="hold"/>
                                        <p:tgtEl>
                                          <p:spTgt spid="10373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55"/>
                  </p:tgtEl>
                </p:cond>
              </p:nextCondLst>
            </p:seq>
            <p:seq concurrent="1" nextAc="seek">
              <p:cTn id="386" restart="whenNotActive" fill="hold" evtFilter="cancelBubble" nodeType="interactiveSeq">
                <p:stCondLst>
                  <p:cond evt="onClick" delay="0">
                    <p:tgtEl>
                      <p:spTgt spid="10373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7" fill="hold">
                      <p:stCondLst>
                        <p:cond delay="0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0" dur="300" fill="hold"/>
                                        <p:tgtEl>
                                          <p:spTgt spid="10373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91" dur="300" fill="hold"/>
                                        <p:tgtEl>
                                          <p:spTgt spid="10373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2" dur="300" fill="hold"/>
                                        <p:tgtEl>
                                          <p:spTgt spid="10373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4" dur="300" fill="hold"/>
                                        <p:tgtEl>
                                          <p:spTgt spid="10373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6" dur="300" fill="hold"/>
                                        <p:tgtEl>
                                          <p:spTgt spid="10373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7" dur="300" fill="hold"/>
                                        <p:tgtEl>
                                          <p:spTgt spid="10373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56"/>
                  </p:tgtEl>
                </p:cond>
              </p:nextCondLst>
            </p:seq>
            <p:seq concurrent="1" nextAc="seek">
              <p:cTn id="398" restart="whenNotActive" fill="hold" evtFilter="cancelBubble" nodeType="interactiveSeq">
                <p:stCondLst>
                  <p:cond evt="onClick" delay="0">
                    <p:tgtEl>
                      <p:spTgt spid="10373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9" fill="hold">
                      <p:stCondLst>
                        <p:cond delay="0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2" dur="300" fill="hold"/>
                                        <p:tgtEl>
                                          <p:spTgt spid="10373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3" dur="300" fill="hold"/>
                                        <p:tgtEl>
                                          <p:spTgt spid="10373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57"/>
                  </p:tgtEl>
                </p:cond>
              </p:nextCondLst>
            </p:seq>
            <p:seq concurrent="1" nextAc="seek">
              <p:cTn id="404" restart="whenNotActive" fill="hold" evtFilter="cancelBubble" nodeType="interactiveSeq">
                <p:stCondLst>
                  <p:cond evt="onClick" delay="0">
                    <p:tgtEl>
                      <p:spTgt spid="10373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5" fill="hold">
                      <p:stCondLst>
                        <p:cond delay="0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8" dur="300" fill="hold"/>
                                        <p:tgtEl>
                                          <p:spTgt spid="10373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09" dur="300" fill="hold"/>
                                        <p:tgtEl>
                                          <p:spTgt spid="10373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0" dur="300" fill="hold"/>
                                        <p:tgtEl>
                                          <p:spTgt spid="10373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2" dur="300" fill="hold"/>
                                        <p:tgtEl>
                                          <p:spTgt spid="10373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4" dur="300" fill="hold"/>
                                        <p:tgtEl>
                                          <p:spTgt spid="10373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5" dur="300" fill="hold"/>
                                        <p:tgtEl>
                                          <p:spTgt spid="10373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58"/>
                  </p:tgtEl>
                </p:cond>
              </p:nextCondLst>
            </p:seq>
            <p:seq concurrent="1" nextAc="seek">
              <p:cTn id="416" restart="whenNotActive" fill="hold" evtFilter="cancelBubble" nodeType="interactiveSeq">
                <p:stCondLst>
                  <p:cond evt="onClick" delay="0">
                    <p:tgtEl>
                      <p:spTgt spid="10373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7" fill="hold">
                      <p:stCondLst>
                        <p:cond delay="0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0" dur="300" fill="hold"/>
                                        <p:tgtEl>
                                          <p:spTgt spid="10373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1" dur="300" fill="hold"/>
                                        <p:tgtEl>
                                          <p:spTgt spid="10373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59"/>
                  </p:tgtEl>
                </p:cond>
              </p:nextCondLst>
            </p:seq>
            <p:seq concurrent="1" nextAc="seek">
              <p:cTn id="422" restart="whenNotActive" fill="hold" evtFilter="cancelBubble" nodeType="interactiveSeq">
                <p:stCondLst>
                  <p:cond evt="onClick" delay="0">
                    <p:tgtEl>
                      <p:spTgt spid="10373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3" fill="hold">
                      <p:stCondLst>
                        <p:cond delay="0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6" dur="300" fill="hold"/>
                                        <p:tgtEl>
                                          <p:spTgt spid="10373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27" dur="300" fill="hold"/>
                                        <p:tgtEl>
                                          <p:spTgt spid="10373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8" dur="300" fill="hold"/>
                                        <p:tgtEl>
                                          <p:spTgt spid="10373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0" dur="300" fill="hold"/>
                                        <p:tgtEl>
                                          <p:spTgt spid="10373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2" dur="300" fill="hold"/>
                                        <p:tgtEl>
                                          <p:spTgt spid="10373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3" dur="300" fill="hold"/>
                                        <p:tgtEl>
                                          <p:spTgt spid="10373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60"/>
                  </p:tgtEl>
                </p:cond>
              </p:nextCondLst>
            </p:seq>
            <p:seq concurrent="1" nextAc="seek">
              <p:cTn id="434" restart="whenNotActive" fill="hold" evtFilter="cancelBubble" nodeType="interactiveSeq">
                <p:stCondLst>
                  <p:cond evt="onClick" delay="0">
                    <p:tgtEl>
                      <p:spTgt spid="10373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5" fill="hold">
                      <p:stCondLst>
                        <p:cond delay="0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8" dur="300" fill="hold"/>
                                        <p:tgtEl>
                                          <p:spTgt spid="10373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9" dur="300" fill="hold"/>
                                        <p:tgtEl>
                                          <p:spTgt spid="10373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61"/>
                  </p:tgtEl>
                </p:cond>
              </p:nextCondLst>
            </p:seq>
            <p:seq concurrent="1" nextAc="seek">
              <p:cTn id="440" restart="whenNotActive" fill="hold" evtFilter="cancelBubble" nodeType="interactiveSeq">
                <p:stCondLst>
                  <p:cond evt="onClick" delay="0">
                    <p:tgtEl>
                      <p:spTgt spid="10373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1" fill="hold">
                      <p:stCondLst>
                        <p:cond delay="0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4" dur="300" fill="hold"/>
                                        <p:tgtEl>
                                          <p:spTgt spid="10373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45" dur="300" fill="hold"/>
                                        <p:tgtEl>
                                          <p:spTgt spid="10373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6" dur="300" fill="hold"/>
                                        <p:tgtEl>
                                          <p:spTgt spid="10373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8" dur="300" fill="hold"/>
                                        <p:tgtEl>
                                          <p:spTgt spid="10373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0" dur="300" fill="hold"/>
                                        <p:tgtEl>
                                          <p:spTgt spid="10373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1" dur="300" fill="hold"/>
                                        <p:tgtEl>
                                          <p:spTgt spid="10373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62"/>
                  </p:tgtEl>
                </p:cond>
              </p:nextCondLst>
            </p:seq>
            <p:seq concurrent="1" nextAc="seek">
              <p:cTn id="452" restart="whenNotActive" fill="hold" evtFilter="cancelBubble" nodeType="interactiveSeq">
                <p:stCondLst>
                  <p:cond evt="onClick" delay="0">
                    <p:tgtEl>
                      <p:spTgt spid="10373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3" fill="hold">
                      <p:stCondLst>
                        <p:cond delay="0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6" dur="300" fill="hold"/>
                                        <p:tgtEl>
                                          <p:spTgt spid="10373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7" dur="300" fill="hold"/>
                                        <p:tgtEl>
                                          <p:spTgt spid="10373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63"/>
                  </p:tgtEl>
                </p:cond>
              </p:nextCondLst>
            </p:seq>
            <p:seq concurrent="1" nextAc="seek">
              <p:cTn id="458" restart="whenNotActive" fill="hold" evtFilter="cancelBubble" nodeType="interactiveSeq">
                <p:stCondLst>
                  <p:cond evt="onClick" delay="0">
                    <p:tgtEl>
                      <p:spTgt spid="10373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9" fill="hold">
                      <p:stCondLst>
                        <p:cond delay="0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2" dur="300" fill="hold"/>
                                        <p:tgtEl>
                                          <p:spTgt spid="10373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3" dur="300" fill="hold"/>
                                        <p:tgtEl>
                                          <p:spTgt spid="10373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64"/>
                  </p:tgtEl>
                </p:cond>
              </p:nextCondLst>
            </p:seq>
            <p:seq concurrent="1" nextAc="seek">
              <p:cTn id="464" restart="whenNotActive" fill="hold" evtFilter="cancelBubble" nodeType="interactiveSeq">
                <p:stCondLst>
                  <p:cond evt="onClick" delay="0">
                    <p:tgtEl>
                      <p:spTgt spid="10373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5" fill="hold">
                      <p:stCondLst>
                        <p:cond delay="0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8" dur="300" fill="hold"/>
                                        <p:tgtEl>
                                          <p:spTgt spid="10373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9" dur="300" fill="hold"/>
                                        <p:tgtEl>
                                          <p:spTgt spid="10373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65"/>
                  </p:tgtEl>
                </p:cond>
              </p:nextCondLst>
            </p:seq>
            <p:seq concurrent="1" nextAc="seek">
              <p:cTn id="470" restart="whenNotActive" fill="hold" evtFilter="cancelBubble" nodeType="interactiveSeq">
                <p:stCondLst>
                  <p:cond evt="onClick" delay="0">
                    <p:tgtEl>
                      <p:spTgt spid="10373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1" fill="hold">
                      <p:stCondLst>
                        <p:cond delay="0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4" dur="300" fill="hold"/>
                                        <p:tgtEl>
                                          <p:spTgt spid="10373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75" dur="300" fill="hold"/>
                                        <p:tgtEl>
                                          <p:spTgt spid="10373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6" dur="300" fill="hold"/>
                                        <p:tgtEl>
                                          <p:spTgt spid="10373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8" dur="300" fill="hold"/>
                                        <p:tgtEl>
                                          <p:spTgt spid="10373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0" dur="300" fill="hold"/>
                                        <p:tgtEl>
                                          <p:spTgt spid="10373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1" dur="300" fill="hold"/>
                                        <p:tgtEl>
                                          <p:spTgt spid="10373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66"/>
                  </p:tgtEl>
                </p:cond>
              </p:nextCondLst>
            </p:seq>
            <p:seq concurrent="1" nextAc="seek">
              <p:cTn id="482" restart="whenNotActive" fill="hold" evtFilter="cancelBubble" nodeType="interactiveSeq">
                <p:stCondLst>
                  <p:cond evt="onClick" delay="0">
                    <p:tgtEl>
                      <p:spTgt spid="10373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3" fill="hold">
                      <p:stCondLst>
                        <p:cond delay="0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6" dur="300" fill="hold"/>
                                        <p:tgtEl>
                                          <p:spTgt spid="10373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87" dur="300" fill="hold"/>
                                        <p:tgtEl>
                                          <p:spTgt spid="10373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8" dur="300" fill="hold"/>
                                        <p:tgtEl>
                                          <p:spTgt spid="10373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0" dur="300" fill="hold"/>
                                        <p:tgtEl>
                                          <p:spTgt spid="10373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2" dur="300" fill="hold"/>
                                        <p:tgtEl>
                                          <p:spTgt spid="10373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3" dur="300" fill="hold"/>
                                        <p:tgtEl>
                                          <p:spTgt spid="10373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67"/>
                  </p:tgtEl>
                </p:cond>
              </p:nextCondLst>
            </p:seq>
            <p:seq concurrent="1" nextAc="seek">
              <p:cTn id="494" restart="whenNotActive" fill="hold" evtFilter="cancelBubble" nodeType="interactiveSeq">
                <p:stCondLst>
                  <p:cond evt="onClick" delay="0">
                    <p:tgtEl>
                      <p:spTgt spid="10373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5" fill="hold">
                      <p:stCondLst>
                        <p:cond delay="0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8" dur="300" fill="hold"/>
                                        <p:tgtEl>
                                          <p:spTgt spid="10373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9" dur="300" fill="hold"/>
                                        <p:tgtEl>
                                          <p:spTgt spid="10373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68"/>
                  </p:tgtEl>
                </p:cond>
              </p:nextCondLst>
            </p:seq>
            <p:seq concurrent="1" nextAc="seek">
              <p:cTn id="500" restart="whenNotActive" fill="hold" evtFilter="cancelBubble" nodeType="interactiveSeq">
                <p:stCondLst>
                  <p:cond evt="onClick" delay="0">
                    <p:tgtEl>
                      <p:spTgt spid="10373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1" fill="hold">
                      <p:stCondLst>
                        <p:cond delay="0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4" dur="300" fill="hold"/>
                                        <p:tgtEl>
                                          <p:spTgt spid="10373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05" dur="300" fill="hold"/>
                                        <p:tgtEl>
                                          <p:spTgt spid="10373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6" dur="300" fill="hold"/>
                                        <p:tgtEl>
                                          <p:spTgt spid="10373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8" dur="300" fill="hold"/>
                                        <p:tgtEl>
                                          <p:spTgt spid="10373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0" dur="300" fill="hold"/>
                                        <p:tgtEl>
                                          <p:spTgt spid="10373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1" dur="300" fill="hold"/>
                                        <p:tgtEl>
                                          <p:spTgt spid="10373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69"/>
                  </p:tgtEl>
                </p:cond>
              </p:nextCondLst>
            </p:seq>
            <p:seq concurrent="1" nextAc="seek">
              <p:cTn id="512" restart="whenNotActive" fill="hold" evtFilter="cancelBubble" nodeType="interactiveSeq">
                <p:stCondLst>
                  <p:cond evt="onClick" delay="0">
                    <p:tgtEl>
                      <p:spTgt spid="10373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3" fill="hold">
                      <p:stCondLst>
                        <p:cond delay="0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6" dur="300" fill="hold"/>
                                        <p:tgtEl>
                                          <p:spTgt spid="10373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7" dur="300" fill="hold"/>
                                        <p:tgtEl>
                                          <p:spTgt spid="10373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70"/>
                  </p:tgtEl>
                </p:cond>
              </p:nextCondLst>
            </p:seq>
            <p:seq concurrent="1" nextAc="seek">
              <p:cTn id="518" restart="whenNotActive" fill="hold" evtFilter="cancelBubble" nodeType="interactiveSeq">
                <p:stCondLst>
                  <p:cond evt="onClick" delay="0">
                    <p:tgtEl>
                      <p:spTgt spid="10373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9" fill="hold">
                      <p:stCondLst>
                        <p:cond delay="0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2" dur="300" fill="hold"/>
                                        <p:tgtEl>
                                          <p:spTgt spid="10373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3" dur="300" fill="hold"/>
                                        <p:tgtEl>
                                          <p:spTgt spid="10373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71"/>
                  </p:tgtEl>
                </p:cond>
              </p:nextCondLst>
            </p:seq>
            <p:seq concurrent="1" nextAc="seek">
              <p:cTn id="524" restart="whenNotActive" fill="hold" evtFilter="cancelBubble" nodeType="interactiveSeq">
                <p:stCondLst>
                  <p:cond evt="onClick" delay="0">
                    <p:tgtEl>
                      <p:spTgt spid="10373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5" fill="hold">
                      <p:stCondLst>
                        <p:cond delay="0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8" dur="300" fill="hold"/>
                                        <p:tgtEl>
                                          <p:spTgt spid="10373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29" dur="300" fill="hold"/>
                                        <p:tgtEl>
                                          <p:spTgt spid="10373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0" dur="300" fill="hold"/>
                                        <p:tgtEl>
                                          <p:spTgt spid="10373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2" dur="300" fill="hold"/>
                                        <p:tgtEl>
                                          <p:spTgt spid="10373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4" dur="300" fill="hold"/>
                                        <p:tgtEl>
                                          <p:spTgt spid="10373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5" dur="300" fill="hold"/>
                                        <p:tgtEl>
                                          <p:spTgt spid="10373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72"/>
                  </p:tgtEl>
                </p:cond>
              </p:nextCondLst>
            </p:seq>
            <p:seq concurrent="1" nextAc="seek">
              <p:cTn id="536" restart="whenNotActive" fill="hold" evtFilter="cancelBubble" nodeType="interactiveSeq">
                <p:stCondLst>
                  <p:cond evt="onClick" delay="0">
                    <p:tgtEl>
                      <p:spTgt spid="10373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7" fill="hold">
                      <p:stCondLst>
                        <p:cond delay="0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0" dur="300" fill="hold"/>
                                        <p:tgtEl>
                                          <p:spTgt spid="10373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41" dur="300" fill="hold"/>
                                        <p:tgtEl>
                                          <p:spTgt spid="10373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2" dur="300" fill="hold"/>
                                        <p:tgtEl>
                                          <p:spTgt spid="10373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4" dur="300" fill="hold"/>
                                        <p:tgtEl>
                                          <p:spTgt spid="10373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6" dur="300" fill="hold"/>
                                        <p:tgtEl>
                                          <p:spTgt spid="10373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47" dur="300" fill="hold"/>
                                        <p:tgtEl>
                                          <p:spTgt spid="10373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73"/>
                  </p:tgtEl>
                </p:cond>
              </p:nextCondLst>
            </p:seq>
            <p:seq concurrent="1" nextAc="seek">
              <p:cTn id="548" restart="whenNotActive" fill="hold" evtFilter="cancelBubble" nodeType="interactiveSeq">
                <p:stCondLst>
                  <p:cond evt="onClick" delay="0">
                    <p:tgtEl>
                      <p:spTgt spid="10373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9" fill="hold">
                      <p:stCondLst>
                        <p:cond delay="0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2" dur="300" fill="hold"/>
                                        <p:tgtEl>
                                          <p:spTgt spid="10373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53" dur="300" fill="hold"/>
                                        <p:tgtEl>
                                          <p:spTgt spid="10373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4" dur="300" fill="hold"/>
                                        <p:tgtEl>
                                          <p:spTgt spid="10373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6" dur="300" fill="hold"/>
                                        <p:tgtEl>
                                          <p:spTgt spid="10373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8" dur="300" fill="hold"/>
                                        <p:tgtEl>
                                          <p:spTgt spid="10373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9" dur="300" fill="hold"/>
                                        <p:tgtEl>
                                          <p:spTgt spid="10373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74"/>
                  </p:tgtEl>
                </p:cond>
              </p:nextCondLst>
            </p:seq>
            <p:seq concurrent="1" nextAc="seek">
              <p:cTn id="560" restart="whenNotActive" fill="hold" evtFilter="cancelBubble" nodeType="interactiveSeq">
                <p:stCondLst>
                  <p:cond evt="onClick" delay="0">
                    <p:tgtEl>
                      <p:spTgt spid="10373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1" fill="hold">
                      <p:stCondLst>
                        <p:cond delay="0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4" dur="300" fill="hold"/>
                                        <p:tgtEl>
                                          <p:spTgt spid="10373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5" dur="300" fill="hold"/>
                                        <p:tgtEl>
                                          <p:spTgt spid="10373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75"/>
                  </p:tgtEl>
                </p:cond>
              </p:nextCondLst>
            </p:seq>
            <p:seq concurrent="1" nextAc="seek">
              <p:cTn id="566" restart="whenNotActive" fill="hold" evtFilter="cancelBubble" nodeType="interactiveSeq">
                <p:stCondLst>
                  <p:cond evt="onClick" delay="0">
                    <p:tgtEl>
                      <p:spTgt spid="10373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7" fill="hold">
                      <p:stCondLst>
                        <p:cond delay="0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0" dur="300" fill="hold"/>
                                        <p:tgtEl>
                                          <p:spTgt spid="10373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1" dur="300" fill="hold"/>
                                        <p:tgtEl>
                                          <p:spTgt spid="10373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76"/>
                  </p:tgtEl>
                </p:cond>
              </p:nextCondLst>
            </p:seq>
            <p:seq concurrent="1" nextAc="seek">
              <p:cTn id="572" restart="whenNotActive" fill="hold" evtFilter="cancelBubble" nodeType="interactiveSeq">
                <p:stCondLst>
                  <p:cond evt="onClick" delay="0">
                    <p:tgtEl>
                      <p:spTgt spid="10373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3" fill="hold">
                      <p:stCondLst>
                        <p:cond delay="0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6" dur="300" fill="hold"/>
                                        <p:tgtEl>
                                          <p:spTgt spid="10373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7" dur="300" fill="hold"/>
                                        <p:tgtEl>
                                          <p:spTgt spid="10373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77"/>
                  </p:tgtEl>
                </p:cond>
              </p:nextCondLst>
            </p:seq>
            <p:seq concurrent="1" nextAc="seek">
              <p:cTn id="578" restart="whenNotActive" fill="hold" evtFilter="cancelBubble" nodeType="interactiveSeq">
                <p:stCondLst>
                  <p:cond evt="onClick" delay="0">
                    <p:tgtEl>
                      <p:spTgt spid="10373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9" fill="hold">
                      <p:stCondLst>
                        <p:cond delay="0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2" dur="300" fill="hold"/>
                                        <p:tgtEl>
                                          <p:spTgt spid="10373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83" dur="300" fill="hold"/>
                                        <p:tgtEl>
                                          <p:spTgt spid="10373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4" dur="300" fill="hold"/>
                                        <p:tgtEl>
                                          <p:spTgt spid="10373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6" dur="300" fill="hold"/>
                                        <p:tgtEl>
                                          <p:spTgt spid="10373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8" dur="300" fill="hold"/>
                                        <p:tgtEl>
                                          <p:spTgt spid="10373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9" dur="300" fill="hold"/>
                                        <p:tgtEl>
                                          <p:spTgt spid="10373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78"/>
                  </p:tgtEl>
                </p:cond>
              </p:nextCondLst>
            </p:seq>
            <p:seq concurrent="1" nextAc="seek">
              <p:cTn id="590" restart="whenNotActive" fill="hold" evtFilter="cancelBubble" nodeType="interactiveSeq">
                <p:stCondLst>
                  <p:cond evt="onClick" delay="0">
                    <p:tgtEl>
                      <p:spTgt spid="10373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1" fill="hold">
                      <p:stCondLst>
                        <p:cond delay="0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4" dur="300" fill="hold"/>
                                        <p:tgtEl>
                                          <p:spTgt spid="10373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5" dur="300" fill="hold"/>
                                        <p:tgtEl>
                                          <p:spTgt spid="10373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79"/>
                  </p:tgtEl>
                </p:cond>
              </p:nextCondLst>
            </p:seq>
            <p:seq concurrent="1" nextAc="seek">
              <p:cTn id="596" restart="whenNotActive" fill="hold" evtFilter="cancelBubble" nodeType="interactiveSeq">
                <p:stCondLst>
                  <p:cond evt="onClick" delay="0">
                    <p:tgtEl>
                      <p:spTgt spid="10373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7" fill="hold">
                      <p:stCondLst>
                        <p:cond delay="0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0" dur="300" fill="hold"/>
                                        <p:tgtEl>
                                          <p:spTgt spid="10373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1" dur="300" fill="hold"/>
                                        <p:tgtEl>
                                          <p:spTgt spid="10373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80"/>
                  </p:tgtEl>
                </p:cond>
              </p:nextCondLst>
            </p:seq>
            <p:seq concurrent="1" nextAc="seek">
              <p:cTn id="602" restart="whenNotActive" fill="hold" evtFilter="cancelBubble" nodeType="interactiveSeq">
                <p:stCondLst>
                  <p:cond evt="onClick" delay="0">
                    <p:tgtEl>
                      <p:spTgt spid="10373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3" fill="hold">
                      <p:stCondLst>
                        <p:cond delay="0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6" dur="300" fill="hold"/>
                                        <p:tgtEl>
                                          <p:spTgt spid="10373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07" dur="300" fill="hold"/>
                                        <p:tgtEl>
                                          <p:spTgt spid="10373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8" dur="300" fill="hold"/>
                                        <p:tgtEl>
                                          <p:spTgt spid="10373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0" dur="300" fill="hold"/>
                                        <p:tgtEl>
                                          <p:spTgt spid="10373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2" dur="300" fill="hold"/>
                                        <p:tgtEl>
                                          <p:spTgt spid="10373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3" dur="300" fill="hold"/>
                                        <p:tgtEl>
                                          <p:spTgt spid="10373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81"/>
                  </p:tgtEl>
                </p:cond>
              </p:nextCondLst>
            </p:seq>
            <p:seq concurrent="1" nextAc="seek">
              <p:cTn id="614" restart="whenNotActive" fill="hold" evtFilter="cancelBubble" nodeType="interactiveSeq">
                <p:stCondLst>
                  <p:cond evt="onClick" delay="0">
                    <p:tgtEl>
                      <p:spTgt spid="10373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5" fill="hold">
                      <p:stCondLst>
                        <p:cond delay="0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8" dur="300" fill="hold"/>
                                        <p:tgtEl>
                                          <p:spTgt spid="10373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9" dur="300" fill="hold"/>
                                        <p:tgtEl>
                                          <p:spTgt spid="10373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82"/>
                  </p:tgtEl>
                </p:cond>
              </p:nextCondLst>
            </p:seq>
            <p:seq concurrent="1" nextAc="seek">
              <p:cTn id="620" restart="whenNotActive" fill="hold" evtFilter="cancelBubble" nodeType="interactiveSeq">
                <p:stCondLst>
                  <p:cond evt="onClick" delay="0">
                    <p:tgtEl>
                      <p:spTgt spid="10373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1" fill="hold">
                      <p:stCondLst>
                        <p:cond delay="0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4" dur="300" fill="hold"/>
                                        <p:tgtEl>
                                          <p:spTgt spid="10373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25" dur="300" fill="hold"/>
                                        <p:tgtEl>
                                          <p:spTgt spid="10373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6" dur="300" fill="hold"/>
                                        <p:tgtEl>
                                          <p:spTgt spid="10373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8" dur="300" fill="hold"/>
                                        <p:tgtEl>
                                          <p:spTgt spid="10373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2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0" dur="300" fill="hold"/>
                                        <p:tgtEl>
                                          <p:spTgt spid="10373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1" dur="300" fill="hold"/>
                                        <p:tgtEl>
                                          <p:spTgt spid="10373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83"/>
                  </p:tgtEl>
                </p:cond>
              </p:nextCondLst>
            </p:seq>
            <p:seq concurrent="1" nextAc="seek">
              <p:cTn id="632" restart="whenNotActive" fill="hold" evtFilter="cancelBubble" nodeType="interactiveSeq">
                <p:stCondLst>
                  <p:cond evt="onClick" delay="0">
                    <p:tgtEl>
                      <p:spTgt spid="10373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3" fill="hold">
                      <p:stCondLst>
                        <p:cond delay="0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6" dur="300" fill="hold"/>
                                        <p:tgtEl>
                                          <p:spTgt spid="10373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7" dur="300" fill="hold"/>
                                        <p:tgtEl>
                                          <p:spTgt spid="10373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84"/>
                  </p:tgtEl>
                </p:cond>
              </p:nextCondLst>
            </p:seq>
            <p:seq concurrent="1" nextAc="seek">
              <p:cTn id="638" restart="whenNotActive" fill="hold" evtFilter="cancelBubble" nodeType="interactiveSeq">
                <p:stCondLst>
                  <p:cond evt="onClick" delay="0">
                    <p:tgtEl>
                      <p:spTgt spid="10373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9" fill="hold">
                      <p:stCondLst>
                        <p:cond delay="0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2" dur="300" fill="hold"/>
                                        <p:tgtEl>
                                          <p:spTgt spid="10373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43" dur="300" fill="hold"/>
                                        <p:tgtEl>
                                          <p:spTgt spid="10373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85"/>
                  </p:tgtEl>
                </p:cond>
              </p:nextCondLst>
            </p:seq>
            <p:seq concurrent="1" nextAc="seek">
              <p:cTn id="644" restart="whenNotActive" fill="hold" evtFilter="cancelBubble" nodeType="interactiveSeq">
                <p:stCondLst>
                  <p:cond evt="onClick" delay="0">
                    <p:tgtEl>
                      <p:spTgt spid="10373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5" fill="hold">
                      <p:stCondLst>
                        <p:cond delay="0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8" dur="300" fill="hold"/>
                                        <p:tgtEl>
                                          <p:spTgt spid="10373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49" dur="300" fill="hold"/>
                                        <p:tgtEl>
                                          <p:spTgt spid="10373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86"/>
                  </p:tgtEl>
                </p:cond>
              </p:nextCondLst>
            </p:seq>
            <p:seq concurrent="1" nextAc="seek">
              <p:cTn id="650" restart="whenNotActive" fill="hold" evtFilter="cancelBubble" nodeType="interactiveSeq">
                <p:stCondLst>
                  <p:cond evt="onClick" delay="0">
                    <p:tgtEl>
                      <p:spTgt spid="10373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1" fill="hold">
                      <p:stCondLst>
                        <p:cond delay="0"/>
                      </p:stCondLst>
                      <p:childTnLst>
                        <p:par>
                          <p:cTn id="652" fill="hold">
                            <p:stCondLst>
                              <p:cond delay="0"/>
                            </p:stCondLst>
                            <p:childTnLst>
                              <p:par>
                                <p:cTn id="65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4" dur="300" fill="hold"/>
                                        <p:tgtEl>
                                          <p:spTgt spid="10373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5" dur="300" fill="hold"/>
                                        <p:tgtEl>
                                          <p:spTgt spid="10373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6" dur="300" fill="hold"/>
                                        <p:tgtEl>
                                          <p:spTgt spid="10373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8" dur="300" fill="hold"/>
                                        <p:tgtEl>
                                          <p:spTgt spid="10373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0" dur="300" fill="hold"/>
                                        <p:tgtEl>
                                          <p:spTgt spid="10373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61" dur="300" fill="hold"/>
                                        <p:tgtEl>
                                          <p:spTgt spid="10373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87"/>
                  </p:tgtEl>
                </p:cond>
              </p:nextCondLst>
            </p:seq>
            <p:seq concurrent="1" nextAc="seek">
              <p:cTn id="662" restart="whenNotActive" fill="hold" evtFilter="cancelBubble" nodeType="interactiveSeq">
                <p:stCondLst>
                  <p:cond evt="onClick" delay="0">
                    <p:tgtEl>
                      <p:spTgt spid="10373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3" fill="hold">
                      <p:stCondLst>
                        <p:cond delay="0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6" dur="300" fill="hold"/>
                                        <p:tgtEl>
                                          <p:spTgt spid="10373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67" dur="300" fill="hold"/>
                                        <p:tgtEl>
                                          <p:spTgt spid="10373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8" dur="300" fill="hold"/>
                                        <p:tgtEl>
                                          <p:spTgt spid="10373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0" dur="300" fill="hold"/>
                                        <p:tgtEl>
                                          <p:spTgt spid="10373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2" dur="300" fill="hold"/>
                                        <p:tgtEl>
                                          <p:spTgt spid="10373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3" dur="300" fill="hold"/>
                                        <p:tgtEl>
                                          <p:spTgt spid="10373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88"/>
                  </p:tgtEl>
                </p:cond>
              </p:nextCondLst>
            </p:seq>
            <p:seq concurrent="1" nextAc="seek">
              <p:cTn id="674" restart="whenNotActive" fill="hold" evtFilter="cancelBubble" nodeType="interactiveSeq">
                <p:stCondLst>
                  <p:cond evt="onClick" delay="0">
                    <p:tgtEl>
                      <p:spTgt spid="10373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5" fill="hold">
                      <p:stCondLst>
                        <p:cond delay="0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8" dur="300" fill="hold"/>
                                        <p:tgtEl>
                                          <p:spTgt spid="10373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79" dur="300" fill="hold"/>
                                        <p:tgtEl>
                                          <p:spTgt spid="10373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0" dur="300" fill="hold"/>
                                        <p:tgtEl>
                                          <p:spTgt spid="10373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2" dur="300" fill="hold"/>
                                        <p:tgtEl>
                                          <p:spTgt spid="10373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4" dur="300" fill="hold"/>
                                        <p:tgtEl>
                                          <p:spTgt spid="10373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5" dur="300" fill="hold"/>
                                        <p:tgtEl>
                                          <p:spTgt spid="10373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89"/>
                  </p:tgtEl>
                </p:cond>
              </p:nextCondLst>
            </p:seq>
            <p:seq concurrent="1" nextAc="seek">
              <p:cTn id="686" restart="whenNotActive" fill="hold" evtFilter="cancelBubble" nodeType="interactiveSeq">
                <p:stCondLst>
                  <p:cond evt="onClick" delay="0">
                    <p:tgtEl>
                      <p:spTgt spid="10373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7" fill="hold">
                      <p:stCondLst>
                        <p:cond delay="0"/>
                      </p:stCondLst>
                      <p:childTnLst>
                        <p:par>
                          <p:cTn id="688" fill="hold">
                            <p:stCondLst>
                              <p:cond delay="0"/>
                            </p:stCondLst>
                            <p:childTnLst>
                              <p:par>
                                <p:cTn id="68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0" dur="300" fill="hold"/>
                                        <p:tgtEl>
                                          <p:spTgt spid="10373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91" dur="300" fill="hold"/>
                                        <p:tgtEl>
                                          <p:spTgt spid="10373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90"/>
                  </p:tgtEl>
                </p:cond>
              </p:nextCondLst>
            </p:seq>
            <p:seq concurrent="1" nextAc="seek">
              <p:cTn id="692" restart="whenNotActive" fill="hold" evtFilter="cancelBubble" nodeType="interactiveSeq">
                <p:stCondLst>
                  <p:cond evt="onClick" delay="0">
                    <p:tgtEl>
                      <p:spTgt spid="10373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3" fill="hold">
                      <p:stCondLst>
                        <p:cond delay="0"/>
                      </p:stCondLst>
                      <p:childTnLst>
                        <p:par>
                          <p:cTn id="694" fill="hold">
                            <p:stCondLst>
                              <p:cond delay="0"/>
                            </p:stCondLst>
                            <p:childTnLst>
                              <p:par>
                                <p:cTn id="69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6" dur="300" fill="hold"/>
                                        <p:tgtEl>
                                          <p:spTgt spid="10373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97" dur="300" fill="hold"/>
                                        <p:tgtEl>
                                          <p:spTgt spid="10373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8" dur="300" fill="hold"/>
                                        <p:tgtEl>
                                          <p:spTgt spid="10373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0" dur="300" fill="hold"/>
                                        <p:tgtEl>
                                          <p:spTgt spid="10373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0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2" dur="300" fill="hold"/>
                                        <p:tgtEl>
                                          <p:spTgt spid="10373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3" dur="300" fill="hold"/>
                                        <p:tgtEl>
                                          <p:spTgt spid="10373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91"/>
                  </p:tgtEl>
                </p:cond>
              </p:nextCondLst>
            </p:seq>
            <p:seq concurrent="1" nextAc="seek">
              <p:cTn id="704" restart="whenNotActive" fill="hold" evtFilter="cancelBubble" nodeType="interactiveSeq">
                <p:stCondLst>
                  <p:cond evt="onClick" delay="0">
                    <p:tgtEl>
                      <p:spTgt spid="10373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5" fill="hold">
                      <p:stCondLst>
                        <p:cond delay="0"/>
                      </p:stCondLst>
                      <p:childTnLst>
                        <p:par>
                          <p:cTn id="706" fill="hold">
                            <p:stCondLst>
                              <p:cond delay="0"/>
                            </p:stCondLst>
                            <p:childTnLst>
                              <p:par>
                                <p:cTn id="7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8" dur="300" fill="hold"/>
                                        <p:tgtEl>
                                          <p:spTgt spid="10373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9" dur="300" fill="hold"/>
                                        <p:tgtEl>
                                          <p:spTgt spid="10373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92"/>
                  </p:tgtEl>
                </p:cond>
              </p:nextCondLst>
            </p:seq>
            <p:seq concurrent="1" nextAc="seek">
              <p:cTn id="710" restart="whenNotActive" fill="hold" evtFilter="cancelBubble" nodeType="interactiveSeq">
                <p:stCondLst>
                  <p:cond evt="onClick" delay="0">
                    <p:tgtEl>
                      <p:spTgt spid="10373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1" fill="hold">
                      <p:stCondLst>
                        <p:cond delay="0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4" dur="300" fill="hold"/>
                                        <p:tgtEl>
                                          <p:spTgt spid="10373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5" dur="300" fill="hold"/>
                                        <p:tgtEl>
                                          <p:spTgt spid="10373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93"/>
                  </p:tgtEl>
                </p:cond>
              </p:nextCondLst>
            </p:seq>
            <p:seq concurrent="1" nextAc="seek">
              <p:cTn id="716" restart="whenNotActive" fill="hold" evtFilter="cancelBubble" nodeType="interactiveSeq">
                <p:stCondLst>
                  <p:cond evt="onClick" delay="0">
                    <p:tgtEl>
                      <p:spTgt spid="10373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7" fill="hold">
                      <p:stCondLst>
                        <p:cond delay="0"/>
                      </p:stCondLst>
                      <p:childTnLst>
                        <p:par>
                          <p:cTn id="718" fill="hold">
                            <p:stCondLst>
                              <p:cond delay="0"/>
                            </p:stCondLst>
                            <p:childTnLst>
                              <p:par>
                                <p:cTn id="71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0" dur="300" fill="hold"/>
                                        <p:tgtEl>
                                          <p:spTgt spid="10373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21" dur="300" fill="hold"/>
                                        <p:tgtEl>
                                          <p:spTgt spid="10373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2" dur="300" fill="hold"/>
                                        <p:tgtEl>
                                          <p:spTgt spid="10373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4" dur="300" fill="hold"/>
                                        <p:tgtEl>
                                          <p:spTgt spid="10373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2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6" dur="300" fill="hold"/>
                                        <p:tgtEl>
                                          <p:spTgt spid="10373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27" dur="300" fill="hold"/>
                                        <p:tgtEl>
                                          <p:spTgt spid="10373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94"/>
                  </p:tgtEl>
                </p:cond>
              </p:nextCondLst>
            </p:seq>
            <p:seq concurrent="1" nextAc="seek">
              <p:cTn id="728" restart="whenNotActive" fill="hold" evtFilter="cancelBubble" nodeType="interactiveSeq">
                <p:stCondLst>
                  <p:cond evt="onClick" delay="0">
                    <p:tgtEl>
                      <p:spTgt spid="10373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9" fill="hold">
                      <p:stCondLst>
                        <p:cond delay="0"/>
                      </p:stCondLst>
                      <p:childTnLst>
                        <p:par>
                          <p:cTn id="730" fill="hold">
                            <p:stCondLst>
                              <p:cond delay="0"/>
                            </p:stCondLst>
                            <p:childTnLst>
                              <p:par>
                                <p:cTn id="73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2" dur="300" fill="hold"/>
                                        <p:tgtEl>
                                          <p:spTgt spid="10373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33" dur="300" fill="hold"/>
                                        <p:tgtEl>
                                          <p:spTgt spid="10373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4" dur="300" fill="hold"/>
                                        <p:tgtEl>
                                          <p:spTgt spid="10373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6" dur="300" fill="hold"/>
                                        <p:tgtEl>
                                          <p:spTgt spid="10373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3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8" dur="300" fill="hold"/>
                                        <p:tgtEl>
                                          <p:spTgt spid="10373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9" dur="300" fill="hold"/>
                                        <p:tgtEl>
                                          <p:spTgt spid="10373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95"/>
                  </p:tgtEl>
                </p:cond>
              </p:nextCondLst>
            </p:seq>
            <p:seq concurrent="1" nextAc="seek">
              <p:cTn id="740" restart="whenNotActive" fill="hold" evtFilter="cancelBubble" nodeType="interactiveSeq">
                <p:stCondLst>
                  <p:cond evt="onClick" delay="0">
                    <p:tgtEl>
                      <p:spTgt spid="10373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1" fill="hold">
                      <p:stCondLst>
                        <p:cond delay="0"/>
                      </p:stCondLst>
                      <p:childTnLst>
                        <p:par>
                          <p:cTn id="742" fill="hold">
                            <p:stCondLst>
                              <p:cond delay="0"/>
                            </p:stCondLst>
                            <p:childTnLst>
                              <p:par>
                                <p:cTn id="74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4" dur="300" fill="hold"/>
                                        <p:tgtEl>
                                          <p:spTgt spid="10373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45" dur="300" fill="hold"/>
                                        <p:tgtEl>
                                          <p:spTgt spid="10373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6" dur="300" fill="hold"/>
                                        <p:tgtEl>
                                          <p:spTgt spid="10373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8" dur="300" fill="hold"/>
                                        <p:tgtEl>
                                          <p:spTgt spid="10373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4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0" dur="300" fill="hold"/>
                                        <p:tgtEl>
                                          <p:spTgt spid="10373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51" dur="300" fill="hold"/>
                                        <p:tgtEl>
                                          <p:spTgt spid="10373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96"/>
                  </p:tgtEl>
                </p:cond>
              </p:nextCondLst>
            </p:seq>
            <p:seq concurrent="1" nextAc="seek">
              <p:cTn id="752" restart="whenNotActive" fill="hold" evtFilter="cancelBubble" nodeType="interactiveSeq">
                <p:stCondLst>
                  <p:cond evt="onClick" delay="0">
                    <p:tgtEl>
                      <p:spTgt spid="10373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3" fill="hold">
                      <p:stCondLst>
                        <p:cond delay="0"/>
                      </p:stCondLst>
                      <p:childTnLst>
                        <p:par>
                          <p:cTn id="754" fill="hold">
                            <p:stCondLst>
                              <p:cond delay="0"/>
                            </p:stCondLst>
                            <p:childTnLst>
                              <p:par>
                                <p:cTn id="7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6" dur="300" fill="hold"/>
                                        <p:tgtEl>
                                          <p:spTgt spid="10373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57" dur="300" fill="hold"/>
                                        <p:tgtEl>
                                          <p:spTgt spid="10373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97"/>
                  </p:tgtEl>
                </p:cond>
              </p:nextCondLst>
            </p:seq>
            <p:seq concurrent="1" nextAc="seek">
              <p:cTn id="758" restart="whenNotActive" fill="hold" evtFilter="cancelBubble" nodeType="interactiveSeq">
                <p:stCondLst>
                  <p:cond evt="onClick" delay="0">
                    <p:tgtEl>
                      <p:spTgt spid="10373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9" fill="hold">
                      <p:stCondLst>
                        <p:cond delay="0"/>
                      </p:stCondLst>
                      <p:childTnLst>
                        <p:par>
                          <p:cTn id="760" fill="hold">
                            <p:stCondLst>
                              <p:cond delay="0"/>
                            </p:stCondLst>
                            <p:childTnLst>
                              <p:par>
                                <p:cTn id="76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2" dur="300" fill="hold"/>
                                        <p:tgtEl>
                                          <p:spTgt spid="10373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63" dur="300" fill="hold"/>
                                        <p:tgtEl>
                                          <p:spTgt spid="10373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98"/>
                  </p:tgtEl>
                </p:cond>
              </p:nextCondLst>
            </p:seq>
            <p:seq concurrent="1" nextAc="seek">
              <p:cTn id="764" restart="whenNotActive" fill="hold" evtFilter="cancelBubble" nodeType="interactiveSeq">
                <p:stCondLst>
                  <p:cond evt="onClick" delay="0">
                    <p:tgtEl>
                      <p:spTgt spid="10373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5" fill="hold">
                      <p:stCondLst>
                        <p:cond delay="0"/>
                      </p:stCondLst>
                      <p:childTnLst>
                        <p:par>
                          <p:cTn id="766" fill="hold">
                            <p:stCondLst>
                              <p:cond delay="0"/>
                            </p:stCondLst>
                            <p:childTnLst>
                              <p:par>
                                <p:cTn id="7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8" dur="300" fill="hold"/>
                                        <p:tgtEl>
                                          <p:spTgt spid="10373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69" dur="300" fill="hold"/>
                                        <p:tgtEl>
                                          <p:spTgt spid="10373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399"/>
                  </p:tgtEl>
                </p:cond>
              </p:nextCondLst>
            </p:seq>
            <p:seq concurrent="1" nextAc="seek">
              <p:cTn id="770" restart="whenNotActive" fill="hold" evtFilter="cancelBubble" nodeType="interactiveSeq">
                <p:stCondLst>
                  <p:cond evt="onClick" delay="0">
                    <p:tgtEl>
                      <p:spTgt spid="10374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1" fill="hold">
                      <p:stCondLst>
                        <p:cond delay="0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4" dur="300" fill="hold"/>
                                        <p:tgtEl>
                                          <p:spTgt spid="10374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75" dur="300" fill="hold"/>
                                        <p:tgtEl>
                                          <p:spTgt spid="10374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6" dur="300" fill="hold"/>
                                        <p:tgtEl>
                                          <p:spTgt spid="10374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8" dur="300" fill="hold"/>
                                        <p:tgtEl>
                                          <p:spTgt spid="10374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0" dur="300" fill="hold"/>
                                        <p:tgtEl>
                                          <p:spTgt spid="10374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81" dur="300" fill="hold"/>
                                        <p:tgtEl>
                                          <p:spTgt spid="10374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00"/>
                  </p:tgtEl>
                </p:cond>
              </p:nextCondLst>
            </p:seq>
            <p:seq concurrent="1" nextAc="seek">
              <p:cTn id="782" restart="whenNotActive" fill="hold" evtFilter="cancelBubble" nodeType="interactiveSeq">
                <p:stCondLst>
                  <p:cond evt="onClick" delay="0">
                    <p:tgtEl>
                      <p:spTgt spid="10374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3" fill="hold">
                      <p:stCondLst>
                        <p:cond delay="0"/>
                      </p:stCondLst>
                      <p:childTnLst>
                        <p:par>
                          <p:cTn id="784" fill="hold">
                            <p:stCondLst>
                              <p:cond delay="0"/>
                            </p:stCondLst>
                            <p:childTnLst>
                              <p:par>
                                <p:cTn id="78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6" dur="300" fill="hold"/>
                                        <p:tgtEl>
                                          <p:spTgt spid="10374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87" dur="300" fill="hold"/>
                                        <p:tgtEl>
                                          <p:spTgt spid="10374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01"/>
                  </p:tgtEl>
                </p:cond>
              </p:nextCondLst>
            </p:seq>
            <p:seq concurrent="1" nextAc="seek">
              <p:cTn id="788" restart="whenNotActive" fill="hold" evtFilter="cancelBubble" nodeType="interactiveSeq">
                <p:stCondLst>
                  <p:cond evt="onClick" delay="0">
                    <p:tgtEl>
                      <p:spTgt spid="10374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9" fill="hold">
                      <p:stCondLst>
                        <p:cond delay="0"/>
                      </p:stCondLst>
                      <p:childTnLst>
                        <p:par>
                          <p:cTn id="790" fill="hold">
                            <p:stCondLst>
                              <p:cond delay="0"/>
                            </p:stCondLst>
                            <p:childTnLst>
                              <p:par>
                                <p:cTn id="7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2" dur="300" fill="hold"/>
                                        <p:tgtEl>
                                          <p:spTgt spid="10374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3" dur="300" fill="hold"/>
                                        <p:tgtEl>
                                          <p:spTgt spid="10374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02"/>
                  </p:tgtEl>
                </p:cond>
              </p:nextCondLst>
            </p:seq>
            <p:seq concurrent="1" nextAc="seek">
              <p:cTn id="794" restart="whenNotActive" fill="hold" evtFilter="cancelBubble" nodeType="interactiveSeq">
                <p:stCondLst>
                  <p:cond evt="onClick" delay="0">
                    <p:tgtEl>
                      <p:spTgt spid="10374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5" fill="hold">
                      <p:stCondLst>
                        <p:cond delay="0"/>
                      </p:stCondLst>
                      <p:childTnLst>
                        <p:par>
                          <p:cTn id="796" fill="hold">
                            <p:stCondLst>
                              <p:cond delay="0"/>
                            </p:stCondLst>
                            <p:childTnLst>
                              <p:par>
                                <p:cTn id="79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8" dur="300" fill="hold"/>
                                        <p:tgtEl>
                                          <p:spTgt spid="10374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99" dur="300" fill="hold"/>
                                        <p:tgtEl>
                                          <p:spTgt spid="10374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0" dur="300" fill="hold"/>
                                        <p:tgtEl>
                                          <p:spTgt spid="10374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2" dur="300" fill="hold"/>
                                        <p:tgtEl>
                                          <p:spTgt spid="10374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4" dur="300" fill="hold"/>
                                        <p:tgtEl>
                                          <p:spTgt spid="10374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05" dur="300" fill="hold"/>
                                        <p:tgtEl>
                                          <p:spTgt spid="10374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03"/>
                  </p:tgtEl>
                </p:cond>
              </p:nextCondLst>
            </p:seq>
            <p:seq concurrent="1" nextAc="seek">
              <p:cTn id="806" restart="whenNotActive" fill="hold" evtFilter="cancelBubble" nodeType="interactiveSeq">
                <p:stCondLst>
                  <p:cond evt="onClick" delay="0">
                    <p:tgtEl>
                      <p:spTgt spid="10374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7" fill="hold">
                      <p:stCondLst>
                        <p:cond delay="0"/>
                      </p:stCondLst>
                      <p:childTnLst>
                        <p:par>
                          <p:cTn id="808" fill="hold">
                            <p:stCondLst>
                              <p:cond delay="0"/>
                            </p:stCondLst>
                            <p:childTnLst>
                              <p:par>
                                <p:cTn id="80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0" dur="300" fill="hold"/>
                                        <p:tgtEl>
                                          <p:spTgt spid="10374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1" dur="300" fill="hold"/>
                                        <p:tgtEl>
                                          <p:spTgt spid="10374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04"/>
                  </p:tgtEl>
                </p:cond>
              </p:nextCondLst>
            </p:seq>
            <p:seq concurrent="1" nextAc="seek">
              <p:cTn id="812" restart="whenNotActive" fill="hold" evtFilter="cancelBubble" nodeType="interactiveSeq">
                <p:stCondLst>
                  <p:cond evt="onClick" delay="0">
                    <p:tgtEl>
                      <p:spTgt spid="10374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3" fill="hold">
                      <p:stCondLst>
                        <p:cond delay="0"/>
                      </p:stCondLst>
                      <p:childTnLst>
                        <p:par>
                          <p:cTn id="814" fill="hold">
                            <p:stCondLst>
                              <p:cond delay="0"/>
                            </p:stCondLst>
                            <p:childTnLst>
                              <p:par>
                                <p:cTn id="81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6" dur="300" fill="hold"/>
                                        <p:tgtEl>
                                          <p:spTgt spid="10374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17" dur="300" fill="hold"/>
                                        <p:tgtEl>
                                          <p:spTgt spid="10374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8" dur="300" fill="hold"/>
                                        <p:tgtEl>
                                          <p:spTgt spid="10374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0" dur="300" fill="hold"/>
                                        <p:tgtEl>
                                          <p:spTgt spid="10374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2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2" dur="300" fill="hold"/>
                                        <p:tgtEl>
                                          <p:spTgt spid="10374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23" dur="300" fill="hold"/>
                                        <p:tgtEl>
                                          <p:spTgt spid="10374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05"/>
                  </p:tgtEl>
                </p:cond>
              </p:nextCondLst>
            </p:seq>
            <p:seq concurrent="1" nextAc="seek">
              <p:cTn id="824" restart="whenNotActive" fill="hold" evtFilter="cancelBubble" nodeType="interactiveSeq">
                <p:stCondLst>
                  <p:cond evt="onClick" delay="0">
                    <p:tgtEl>
                      <p:spTgt spid="10374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5" fill="hold">
                      <p:stCondLst>
                        <p:cond delay="0"/>
                      </p:stCondLst>
                      <p:childTnLst>
                        <p:par>
                          <p:cTn id="826" fill="hold">
                            <p:stCondLst>
                              <p:cond delay="0"/>
                            </p:stCondLst>
                            <p:childTnLst>
                              <p:par>
                                <p:cTn id="8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8" dur="300" fill="hold"/>
                                        <p:tgtEl>
                                          <p:spTgt spid="10374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29" dur="300" fill="hold"/>
                                        <p:tgtEl>
                                          <p:spTgt spid="10374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06"/>
                  </p:tgtEl>
                </p:cond>
              </p:nextCondLst>
            </p:seq>
            <p:seq concurrent="1" nextAc="seek">
              <p:cTn id="830" restart="whenNotActive" fill="hold" evtFilter="cancelBubble" nodeType="interactiveSeq">
                <p:stCondLst>
                  <p:cond evt="onClick" delay="0">
                    <p:tgtEl>
                      <p:spTgt spid="10374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1" fill="hold">
                      <p:stCondLst>
                        <p:cond delay="0"/>
                      </p:stCondLst>
                      <p:childTnLst>
                        <p:par>
                          <p:cTn id="832" fill="hold">
                            <p:stCondLst>
                              <p:cond delay="0"/>
                            </p:stCondLst>
                            <p:childTnLst>
                              <p:par>
                                <p:cTn id="83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4" dur="300" fill="hold"/>
                                        <p:tgtEl>
                                          <p:spTgt spid="10374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35" dur="300" fill="hold"/>
                                        <p:tgtEl>
                                          <p:spTgt spid="10374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07"/>
                  </p:tgtEl>
                </p:cond>
              </p:nextCondLst>
            </p:seq>
            <p:seq concurrent="1" nextAc="seek">
              <p:cTn id="836" restart="whenNotActive" fill="hold" evtFilter="cancelBubble" nodeType="interactiveSeq">
                <p:stCondLst>
                  <p:cond evt="onClick" delay="0">
                    <p:tgtEl>
                      <p:spTgt spid="10374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7" fill="hold">
                      <p:stCondLst>
                        <p:cond delay="0"/>
                      </p:stCondLst>
                      <p:childTnLst>
                        <p:par>
                          <p:cTn id="838" fill="hold">
                            <p:stCondLst>
                              <p:cond delay="0"/>
                            </p:stCondLst>
                            <p:childTnLst>
                              <p:par>
                                <p:cTn id="8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0" dur="300" fill="hold"/>
                                        <p:tgtEl>
                                          <p:spTgt spid="10374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41" dur="300" fill="hold"/>
                                        <p:tgtEl>
                                          <p:spTgt spid="10374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08"/>
                  </p:tgtEl>
                </p:cond>
              </p:nextCondLst>
            </p:seq>
            <p:seq concurrent="1" nextAc="seek">
              <p:cTn id="842" restart="whenNotActive" fill="hold" evtFilter="cancelBubble" nodeType="interactiveSeq">
                <p:stCondLst>
                  <p:cond evt="onClick" delay="0">
                    <p:tgtEl>
                      <p:spTgt spid="10374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3" fill="hold">
                      <p:stCondLst>
                        <p:cond delay="0"/>
                      </p:stCondLst>
                      <p:childTnLst>
                        <p:par>
                          <p:cTn id="844" fill="hold">
                            <p:stCondLst>
                              <p:cond delay="0"/>
                            </p:stCondLst>
                            <p:childTnLst>
                              <p:par>
                                <p:cTn id="84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6" dur="300" fill="hold"/>
                                        <p:tgtEl>
                                          <p:spTgt spid="10374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47" dur="300" fill="hold"/>
                                        <p:tgtEl>
                                          <p:spTgt spid="10374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8" dur="300" fill="hold"/>
                                        <p:tgtEl>
                                          <p:spTgt spid="10374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0" dur="300" fill="hold"/>
                                        <p:tgtEl>
                                          <p:spTgt spid="10374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2" dur="300" fill="hold"/>
                                        <p:tgtEl>
                                          <p:spTgt spid="10374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53" dur="300" fill="hold"/>
                                        <p:tgtEl>
                                          <p:spTgt spid="10374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09"/>
                  </p:tgtEl>
                </p:cond>
              </p:nextCondLst>
            </p:seq>
            <p:seq concurrent="1" nextAc="seek">
              <p:cTn id="854" restart="whenNotActive" fill="hold" evtFilter="cancelBubble" nodeType="interactiveSeq">
                <p:stCondLst>
                  <p:cond evt="onClick" delay="0">
                    <p:tgtEl>
                      <p:spTgt spid="10374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5" fill="hold">
                      <p:stCondLst>
                        <p:cond delay="0"/>
                      </p:stCondLst>
                      <p:childTnLst>
                        <p:par>
                          <p:cTn id="856" fill="hold">
                            <p:stCondLst>
                              <p:cond delay="0"/>
                            </p:stCondLst>
                            <p:childTnLst>
                              <p:par>
                                <p:cTn id="85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8" dur="300" fill="hold"/>
                                        <p:tgtEl>
                                          <p:spTgt spid="10374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59" dur="300" fill="hold"/>
                                        <p:tgtEl>
                                          <p:spTgt spid="10374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0" dur="300" fill="hold"/>
                                        <p:tgtEl>
                                          <p:spTgt spid="10374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2" dur="300" fill="hold"/>
                                        <p:tgtEl>
                                          <p:spTgt spid="10374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4" dur="300" fill="hold"/>
                                        <p:tgtEl>
                                          <p:spTgt spid="10374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65" dur="300" fill="hold"/>
                                        <p:tgtEl>
                                          <p:spTgt spid="10374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10"/>
                  </p:tgtEl>
                </p:cond>
              </p:nextCondLst>
            </p:seq>
            <p:seq concurrent="1" nextAc="seek">
              <p:cTn id="866" restart="whenNotActive" fill="hold" evtFilter="cancelBubble" nodeType="interactiveSeq">
                <p:stCondLst>
                  <p:cond evt="onClick" delay="0">
                    <p:tgtEl>
                      <p:spTgt spid="10374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7" fill="hold">
                      <p:stCondLst>
                        <p:cond delay="0"/>
                      </p:stCondLst>
                      <p:childTnLst>
                        <p:par>
                          <p:cTn id="868" fill="hold">
                            <p:stCondLst>
                              <p:cond delay="0"/>
                            </p:stCondLst>
                            <p:childTnLst>
                              <p:par>
                                <p:cTn id="86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0" dur="300" fill="hold"/>
                                        <p:tgtEl>
                                          <p:spTgt spid="10374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71" dur="300" fill="hold"/>
                                        <p:tgtEl>
                                          <p:spTgt spid="10374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2" dur="300" fill="hold"/>
                                        <p:tgtEl>
                                          <p:spTgt spid="10374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4" dur="300" fill="hold"/>
                                        <p:tgtEl>
                                          <p:spTgt spid="10374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6" dur="300" fill="hold"/>
                                        <p:tgtEl>
                                          <p:spTgt spid="10374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77" dur="300" fill="hold"/>
                                        <p:tgtEl>
                                          <p:spTgt spid="10374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11"/>
                  </p:tgtEl>
                </p:cond>
              </p:nextCondLst>
            </p:seq>
            <p:seq concurrent="1" nextAc="seek">
              <p:cTn id="878" restart="whenNotActive" fill="hold" evtFilter="cancelBubble" nodeType="interactiveSeq">
                <p:stCondLst>
                  <p:cond evt="onClick" delay="0">
                    <p:tgtEl>
                      <p:spTgt spid="10374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9" fill="hold">
                      <p:stCondLst>
                        <p:cond delay="0"/>
                      </p:stCondLst>
                      <p:childTnLst>
                        <p:par>
                          <p:cTn id="880" fill="hold">
                            <p:stCondLst>
                              <p:cond delay="0"/>
                            </p:stCondLst>
                            <p:childTnLst>
                              <p:par>
                                <p:cTn id="88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2" dur="300" fill="hold"/>
                                        <p:tgtEl>
                                          <p:spTgt spid="10374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3" dur="300" fill="hold"/>
                                        <p:tgtEl>
                                          <p:spTgt spid="10374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12"/>
                  </p:tgtEl>
                </p:cond>
              </p:nextCondLst>
            </p:seq>
            <p:seq concurrent="1" nextAc="seek">
              <p:cTn id="884" restart="whenNotActive" fill="hold" evtFilter="cancelBubble" nodeType="interactiveSeq">
                <p:stCondLst>
                  <p:cond evt="onClick" delay="0">
                    <p:tgtEl>
                      <p:spTgt spid="10374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5" fill="hold">
                      <p:stCondLst>
                        <p:cond delay="0"/>
                      </p:stCondLst>
                      <p:childTnLst>
                        <p:par>
                          <p:cTn id="886" fill="hold">
                            <p:stCondLst>
                              <p:cond delay="0"/>
                            </p:stCondLst>
                            <p:childTnLst>
                              <p:par>
                                <p:cTn id="88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8" dur="300" fill="hold"/>
                                        <p:tgtEl>
                                          <p:spTgt spid="10374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89" dur="300" fill="hold"/>
                                        <p:tgtEl>
                                          <p:spTgt spid="10374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0" dur="300" fill="hold"/>
                                        <p:tgtEl>
                                          <p:spTgt spid="10374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2" dur="300" fill="hold"/>
                                        <p:tgtEl>
                                          <p:spTgt spid="10374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4" dur="300" fill="hold"/>
                                        <p:tgtEl>
                                          <p:spTgt spid="10374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95" dur="300" fill="hold"/>
                                        <p:tgtEl>
                                          <p:spTgt spid="10374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24"/>
                  </p:tgtEl>
                </p:cond>
              </p:nextCondLst>
            </p:seq>
            <p:seq concurrent="1" nextAc="seek">
              <p:cTn id="896" restart="whenNotActive" fill="hold" evtFilter="cancelBubble" nodeType="interactiveSeq">
                <p:stCondLst>
                  <p:cond evt="onClick" delay="0">
                    <p:tgtEl>
                      <p:spTgt spid="10374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7" fill="hold">
                      <p:stCondLst>
                        <p:cond delay="0"/>
                      </p:stCondLst>
                      <p:childTnLst>
                        <p:par>
                          <p:cTn id="898" fill="hold">
                            <p:stCondLst>
                              <p:cond delay="0"/>
                            </p:stCondLst>
                            <p:childTnLst>
                              <p:par>
                                <p:cTn id="8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0" dur="300" fill="hold"/>
                                        <p:tgtEl>
                                          <p:spTgt spid="10374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01" dur="300" fill="hold"/>
                                        <p:tgtEl>
                                          <p:spTgt spid="10374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25"/>
                  </p:tgtEl>
                </p:cond>
              </p:nextCondLst>
            </p:seq>
            <p:seq concurrent="1" nextAc="seek">
              <p:cTn id="902" restart="whenNotActive" fill="hold" evtFilter="cancelBubble" nodeType="interactiveSeq">
                <p:stCondLst>
                  <p:cond evt="onClick" delay="0">
                    <p:tgtEl>
                      <p:spTgt spid="10374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3" fill="hold">
                      <p:stCondLst>
                        <p:cond delay="0"/>
                      </p:stCondLst>
                      <p:childTnLst>
                        <p:par>
                          <p:cTn id="904" fill="hold">
                            <p:stCondLst>
                              <p:cond delay="0"/>
                            </p:stCondLst>
                            <p:childTnLst>
                              <p:par>
                                <p:cTn id="90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6" dur="300" fill="hold"/>
                                        <p:tgtEl>
                                          <p:spTgt spid="10374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07" dur="300" fill="hold"/>
                                        <p:tgtEl>
                                          <p:spTgt spid="10374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13"/>
                  </p:tgtEl>
                </p:cond>
              </p:nextCondLst>
            </p:seq>
            <p:seq concurrent="1" nextAc="seek">
              <p:cTn id="908" restart="whenNotActive" fill="hold" evtFilter="cancelBubble" nodeType="interactiveSeq">
                <p:stCondLst>
                  <p:cond evt="onClick" delay="0">
                    <p:tgtEl>
                      <p:spTgt spid="10374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9" fill="hold">
                      <p:stCondLst>
                        <p:cond delay="0"/>
                      </p:stCondLst>
                      <p:childTnLst>
                        <p:par>
                          <p:cTn id="910" fill="hold">
                            <p:stCondLst>
                              <p:cond delay="0"/>
                            </p:stCondLst>
                            <p:childTnLst>
                              <p:par>
                                <p:cTn id="91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2" dur="300" fill="hold"/>
                                        <p:tgtEl>
                                          <p:spTgt spid="10374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13" dur="300" fill="hold"/>
                                        <p:tgtEl>
                                          <p:spTgt spid="10374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4" dur="300" fill="hold"/>
                                        <p:tgtEl>
                                          <p:spTgt spid="10374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6" dur="300" fill="hold"/>
                                        <p:tgtEl>
                                          <p:spTgt spid="10374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1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8" dur="300" fill="hold"/>
                                        <p:tgtEl>
                                          <p:spTgt spid="10374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9" dur="300" fill="hold"/>
                                        <p:tgtEl>
                                          <p:spTgt spid="10374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26"/>
                  </p:tgtEl>
                </p:cond>
              </p:nextCondLst>
            </p:seq>
            <p:seq concurrent="1" nextAc="seek">
              <p:cTn id="920" restart="whenNotActive" fill="hold" evtFilter="cancelBubble" nodeType="interactiveSeq">
                <p:stCondLst>
                  <p:cond evt="onClick" delay="0">
                    <p:tgtEl>
                      <p:spTgt spid="10374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1" fill="hold">
                      <p:stCondLst>
                        <p:cond delay="0"/>
                      </p:stCondLst>
                      <p:childTnLst>
                        <p:par>
                          <p:cTn id="922" fill="hold">
                            <p:stCondLst>
                              <p:cond delay="0"/>
                            </p:stCondLst>
                            <p:childTnLst>
                              <p:par>
                                <p:cTn id="92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4" dur="300" fill="hold"/>
                                        <p:tgtEl>
                                          <p:spTgt spid="10374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25" dur="300" fill="hold"/>
                                        <p:tgtEl>
                                          <p:spTgt spid="10374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6" dur="300" fill="hold"/>
                                        <p:tgtEl>
                                          <p:spTgt spid="10374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8" dur="300" fill="hold"/>
                                        <p:tgtEl>
                                          <p:spTgt spid="10374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2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0" dur="300" fill="hold"/>
                                        <p:tgtEl>
                                          <p:spTgt spid="10374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1" dur="300" fill="hold"/>
                                        <p:tgtEl>
                                          <p:spTgt spid="10374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27"/>
                  </p:tgtEl>
                </p:cond>
              </p:nextCondLst>
            </p:seq>
            <p:seq concurrent="1" nextAc="seek">
              <p:cTn id="932" restart="whenNotActive" fill="hold" evtFilter="cancelBubble" nodeType="interactiveSeq">
                <p:stCondLst>
                  <p:cond evt="onClick" delay="0">
                    <p:tgtEl>
                      <p:spTgt spid="10374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3" fill="hold">
                      <p:stCondLst>
                        <p:cond delay="0"/>
                      </p:stCondLst>
                      <p:childTnLst>
                        <p:par>
                          <p:cTn id="934" fill="hold">
                            <p:stCondLst>
                              <p:cond delay="0"/>
                            </p:stCondLst>
                            <p:childTnLst>
                              <p:par>
                                <p:cTn id="9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6" dur="300" fill="hold"/>
                                        <p:tgtEl>
                                          <p:spTgt spid="10374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7" dur="300" fill="hold"/>
                                        <p:tgtEl>
                                          <p:spTgt spid="10374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14"/>
                  </p:tgtEl>
                </p:cond>
              </p:nextCondLst>
            </p:seq>
            <p:seq concurrent="1" nextAc="seek">
              <p:cTn id="938" restart="whenNotActive" fill="hold" evtFilter="cancelBubble" nodeType="interactiveSeq">
                <p:stCondLst>
                  <p:cond evt="onClick" delay="0">
                    <p:tgtEl>
                      <p:spTgt spid="10374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9" fill="hold">
                      <p:stCondLst>
                        <p:cond delay="0"/>
                      </p:stCondLst>
                      <p:childTnLst>
                        <p:par>
                          <p:cTn id="940" fill="hold">
                            <p:stCondLst>
                              <p:cond delay="0"/>
                            </p:stCondLst>
                            <p:childTnLst>
                              <p:par>
                                <p:cTn id="94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2" dur="300" fill="hold"/>
                                        <p:tgtEl>
                                          <p:spTgt spid="10374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43" dur="300" fill="hold"/>
                                        <p:tgtEl>
                                          <p:spTgt spid="10374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28"/>
                  </p:tgtEl>
                </p:cond>
              </p:nextCondLst>
            </p:seq>
            <p:seq concurrent="1" nextAc="seek">
              <p:cTn id="944" restart="whenNotActive" fill="hold" evtFilter="cancelBubble" nodeType="interactiveSeq">
                <p:stCondLst>
                  <p:cond evt="onClick" delay="0">
                    <p:tgtEl>
                      <p:spTgt spid="10374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5" fill="hold">
                      <p:stCondLst>
                        <p:cond delay="0"/>
                      </p:stCondLst>
                      <p:childTnLst>
                        <p:par>
                          <p:cTn id="946" fill="hold">
                            <p:stCondLst>
                              <p:cond delay="0"/>
                            </p:stCondLst>
                            <p:childTnLst>
                              <p:par>
                                <p:cTn id="9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8" dur="300" fill="hold"/>
                                        <p:tgtEl>
                                          <p:spTgt spid="10374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49" dur="300" fill="hold"/>
                                        <p:tgtEl>
                                          <p:spTgt spid="10374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15"/>
                  </p:tgtEl>
                </p:cond>
              </p:nextCondLst>
            </p:seq>
            <p:seq concurrent="1" nextAc="seek">
              <p:cTn id="950" restart="whenNotActive" fill="hold" evtFilter="cancelBubble" nodeType="interactiveSeq">
                <p:stCondLst>
                  <p:cond evt="onClick" delay="0">
                    <p:tgtEl>
                      <p:spTgt spid="10374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1" fill="hold">
                      <p:stCondLst>
                        <p:cond delay="0"/>
                      </p:stCondLst>
                      <p:childTnLst>
                        <p:par>
                          <p:cTn id="952" fill="hold">
                            <p:stCondLst>
                              <p:cond delay="0"/>
                            </p:stCondLst>
                            <p:childTnLst>
                              <p:par>
                                <p:cTn id="95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4" dur="300" fill="hold"/>
                                        <p:tgtEl>
                                          <p:spTgt spid="10374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55" dur="300" fill="hold"/>
                                        <p:tgtEl>
                                          <p:spTgt spid="10374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6" dur="300" fill="hold"/>
                                        <p:tgtEl>
                                          <p:spTgt spid="10374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8" dur="300" fill="hold"/>
                                        <p:tgtEl>
                                          <p:spTgt spid="10374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0" dur="300" fill="hold"/>
                                        <p:tgtEl>
                                          <p:spTgt spid="10374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61" dur="300" fill="hold"/>
                                        <p:tgtEl>
                                          <p:spTgt spid="10374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29"/>
                  </p:tgtEl>
                </p:cond>
              </p:nextCondLst>
            </p:seq>
            <p:seq concurrent="1" nextAc="seek">
              <p:cTn id="962" restart="whenNotActive" fill="hold" evtFilter="cancelBubble" nodeType="interactiveSeq">
                <p:stCondLst>
                  <p:cond evt="onClick" delay="0">
                    <p:tgtEl>
                      <p:spTgt spid="10374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3" fill="hold">
                      <p:stCondLst>
                        <p:cond delay="0"/>
                      </p:stCondLst>
                      <p:childTnLst>
                        <p:par>
                          <p:cTn id="964" fill="hold">
                            <p:stCondLst>
                              <p:cond delay="0"/>
                            </p:stCondLst>
                            <p:childTnLst>
                              <p:par>
                                <p:cTn id="96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6" dur="300" fill="hold"/>
                                        <p:tgtEl>
                                          <p:spTgt spid="10374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67" dur="300" fill="hold"/>
                                        <p:tgtEl>
                                          <p:spTgt spid="10374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30"/>
                  </p:tgtEl>
                </p:cond>
              </p:nextCondLst>
            </p:seq>
            <p:seq concurrent="1" nextAc="seek">
              <p:cTn id="968" restart="whenNotActive" fill="hold" evtFilter="cancelBubble" nodeType="interactiveSeq">
                <p:stCondLst>
                  <p:cond evt="onClick" delay="0">
                    <p:tgtEl>
                      <p:spTgt spid="10374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9" fill="hold">
                      <p:stCondLst>
                        <p:cond delay="0"/>
                      </p:stCondLst>
                      <p:childTnLst>
                        <p:par>
                          <p:cTn id="970" fill="hold">
                            <p:stCondLst>
                              <p:cond delay="0"/>
                            </p:stCondLst>
                            <p:childTnLst>
                              <p:par>
                                <p:cTn id="97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2" dur="300" fill="hold"/>
                                        <p:tgtEl>
                                          <p:spTgt spid="10374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3" dur="300" fill="hold"/>
                                        <p:tgtEl>
                                          <p:spTgt spid="10374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16"/>
                  </p:tgtEl>
                </p:cond>
              </p:nextCondLst>
            </p:seq>
            <p:seq concurrent="1" nextAc="seek">
              <p:cTn id="974" restart="whenNotActive" fill="hold" evtFilter="cancelBubble" nodeType="interactiveSeq">
                <p:stCondLst>
                  <p:cond evt="onClick" delay="0">
                    <p:tgtEl>
                      <p:spTgt spid="10374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5" fill="hold">
                      <p:stCondLst>
                        <p:cond delay="0"/>
                      </p:stCondLst>
                      <p:childTnLst>
                        <p:par>
                          <p:cTn id="976" fill="hold">
                            <p:stCondLst>
                              <p:cond delay="0"/>
                            </p:stCondLst>
                            <p:childTnLst>
                              <p:par>
                                <p:cTn id="97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8" dur="300" fill="hold"/>
                                        <p:tgtEl>
                                          <p:spTgt spid="10374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79" dur="300" fill="hold"/>
                                        <p:tgtEl>
                                          <p:spTgt spid="10374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0" dur="300" fill="hold"/>
                                        <p:tgtEl>
                                          <p:spTgt spid="10374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2" dur="300" fill="hold"/>
                                        <p:tgtEl>
                                          <p:spTgt spid="10374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8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4" dur="300" fill="hold"/>
                                        <p:tgtEl>
                                          <p:spTgt spid="10374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85" dur="300" fill="hold"/>
                                        <p:tgtEl>
                                          <p:spTgt spid="10374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17"/>
                  </p:tgtEl>
                </p:cond>
              </p:nextCondLst>
            </p:seq>
            <p:seq concurrent="1" nextAc="seek">
              <p:cTn id="986" restart="whenNotActive" fill="hold" evtFilter="cancelBubble" nodeType="interactiveSeq">
                <p:stCondLst>
                  <p:cond evt="onClick" delay="0">
                    <p:tgtEl>
                      <p:spTgt spid="10374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7" fill="hold">
                      <p:stCondLst>
                        <p:cond delay="0"/>
                      </p:stCondLst>
                      <p:childTnLst>
                        <p:par>
                          <p:cTn id="988" fill="hold">
                            <p:stCondLst>
                              <p:cond delay="0"/>
                            </p:stCondLst>
                            <p:childTnLst>
                              <p:par>
                                <p:cTn id="98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0" dur="300" fill="hold"/>
                                        <p:tgtEl>
                                          <p:spTgt spid="10374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91" dur="300" fill="hold"/>
                                        <p:tgtEl>
                                          <p:spTgt spid="10374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18"/>
                  </p:tgtEl>
                </p:cond>
              </p:nextCondLst>
            </p:seq>
            <p:seq concurrent="1" nextAc="seek">
              <p:cTn id="992" restart="whenNotActive" fill="hold" evtFilter="cancelBubble" nodeType="interactiveSeq">
                <p:stCondLst>
                  <p:cond evt="onClick" delay="0">
                    <p:tgtEl>
                      <p:spTgt spid="10374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3" fill="hold">
                      <p:stCondLst>
                        <p:cond delay="0"/>
                      </p:stCondLst>
                      <p:childTnLst>
                        <p:par>
                          <p:cTn id="994" fill="hold">
                            <p:stCondLst>
                              <p:cond delay="0"/>
                            </p:stCondLst>
                            <p:childTnLst>
                              <p:par>
                                <p:cTn id="99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6" dur="300" fill="hold"/>
                                        <p:tgtEl>
                                          <p:spTgt spid="10374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97" dur="300" fill="hold"/>
                                        <p:tgtEl>
                                          <p:spTgt spid="10374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8" dur="300" fill="hold"/>
                                        <p:tgtEl>
                                          <p:spTgt spid="10374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0" dur="300" fill="hold"/>
                                        <p:tgtEl>
                                          <p:spTgt spid="10374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0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2" dur="300" fill="hold"/>
                                        <p:tgtEl>
                                          <p:spTgt spid="10374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03" dur="300" fill="hold"/>
                                        <p:tgtEl>
                                          <p:spTgt spid="10374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31"/>
                  </p:tgtEl>
                </p:cond>
              </p:nextCondLst>
            </p:seq>
            <p:seq concurrent="1" nextAc="seek">
              <p:cTn id="1004" restart="whenNotActive" fill="hold" evtFilter="cancelBubble" nodeType="interactiveSeq">
                <p:stCondLst>
                  <p:cond evt="onClick" delay="0">
                    <p:tgtEl>
                      <p:spTgt spid="10374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5" fill="hold">
                      <p:stCondLst>
                        <p:cond delay="0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8" dur="300" fill="hold"/>
                                        <p:tgtEl>
                                          <p:spTgt spid="10374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09" dur="300" fill="hold"/>
                                        <p:tgtEl>
                                          <p:spTgt spid="10374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32"/>
                  </p:tgtEl>
                </p:cond>
              </p:nextCondLst>
            </p:seq>
            <p:seq concurrent="1" nextAc="seek">
              <p:cTn id="1010" restart="whenNotActive" fill="hold" evtFilter="cancelBubble" nodeType="interactiveSeq">
                <p:stCondLst>
                  <p:cond evt="onClick" delay="0">
                    <p:tgtEl>
                      <p:spTgt spid="10374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1" fill="hold">
                      <p:stCondLst>
                        <p:cond delay="0"/>
                      </p:stCondLst>
                      <p:childTnLst>
                        <p:par>
                          <p:cTn id="1012" fill="hold">
                            <p:stCondLst>
                              <p:cond delay="0"/>
                            </p:stCondLst>
                            <p:childTnLst>
                              <p:par>
                                <p:cTn id="101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4" dur="300" fill="hold"/>
                                        <p:tgtEl>
                                          <p:spTgt spid="10374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5" dur="300" fill="hold"/>
                                        <p:tgtEl>
                                          <p:spTgt spid="10374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19"/>
                  </p:tgtEl>
                </p:cond>
              </p:nextCondLst>
            </p:seq>
            <p:seq concurrent="1" nextAc="seek">
              <p:cTn id="1016" restart="whenNotActive" fill="hold" evtFilter="cancelBubble" nodeType="interactiveSeq">
                <p:stCondLst>
                  <p:cond evt="onClick" delay="0">
                    <p:tgtEl>
                      <p:spTgt spid="10374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7" fill="hold">
                      <p:stCondLst>
                        <p:cond delay="0"/>
                      </p:stCondLst>
                      <p:childTnLst>
                        <p:par>
                          <p:cTn id="1018" fill="hold">
                            <p:stCondLst>
                              <p:cond delay="0"/>
                            </p:stCondLst>
                            <p:childTnLst>
                              <p:par>
                                <p:cTn id="10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0" dur="300" fill="hold"/>
                                        <p:tgtEl>
                                          <p:spTgt spid="10374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21" dur="300" fill="hold"/>
                                        <p:tgtEl>
                                          <p:spTgt spid="10374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20"/>
                  </p:tgtEl>
                </p:cond>
              </p:nextCondLst>
            </p:seq>
            <p:seq concurrent="1" nextAc="seek">
              <p:cTn id="1022" restart="whenNotActive" fill="hold" evtFilter="cancelBubble" nodeType="interactiveSeq">
                <p:stCondLst>
                  <p:cond evt="onClick" delay="0">
                    <p:tgtEl>
                      <p:spTgt spid="10374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3" fill="hold">
                      <p:stCondLst>
                        <p:cond delay="0"/>
                      </p:stCondLst>
                      <p:childTnLst>
                        <p:par>
                          <p:cTn id="1024" fill="hold">
                            <p:stCondLst>
                              <p:cond delay="0"/>
                            </p:stCondLst>
                            <p:childTnLst>
                              <p:par>
                                <p:cTn id="102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6" dur="300" fill="hold"/>
                                        <p:tgtEl>
                                          <p:spTgt spid="10374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27" dur="300" fill="hold"/>
                                        <p:tgtEl>
                                          <p:spTgt spid="10374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8" dur="300" fill="hold"/>
                                        <p:tgtEl>
                                          <p:spTgt spid="10374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0" dur="300" fill="hold"/>
                                        <p:tgtEl>
                                          <p:spTgt spid="10374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3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2" dur="300" fill="hold"/>
                                        <p:tgtEl>
                                          <p:spTgt spid="10374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33" dur="300" fill="hold"/>
                                        <p:tgtEl>
                                          <p:spTgt spid="10374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21"/>
                  </p:tgtEl>
                </p:cond>
              </p:nextCondLst>
            </p:seq>
            <p:seq concurrent="1" nextAc="seek">
              <p:cTn id="1034" restart="whenNotActive" fill="hold" evtFilter="cancelBubble" nodeType="interactiveSeq">
                <p:stCondLst>
                  <p:cond evt="onClick" delay="0">
                    <p:tgtEl>
                      <p:spTgt spid="10374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5" fill="hold">
                      <p:stCondLst>
                        <p:cond delay="0"/>
                      </p:stCondLst>
                      <p:childTnLst>
                        <p:par>
                          <p:cTn id="1036" fill="hold">
                            <p:stCondLst>
                              <p:cond delay="0"/>
                            </p:stCondLst>
                            <p:childTnLst>
                              <p:par>
                                <p:cTn id="103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8" dur="300" fill="hold"/>
                                        <p:tgtEl>
                                          <p:spTgt spid="10374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39" dur="300" fill="hold"/>
                                        <p:tgtEl>
                                          <p:spTgt spid="10374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0" dur="300" fill="hold"/>
                                        <p:tgtEl>
                                          <p:spTgt spid="10374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2" dur="300" fill="hold"/>
                                        <p:tgtEl>
                                          <p:spTgt spid="10374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4" dur="300" fill="hold"/>
                                        <p:tgtEl>
                                          <p:spTgt spid="10374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45" dur="300" fill="hold"/>
                                        <p:tgtEl>
                                          <p:spTgt spid="10374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22"/>
                  </p:tgtEl>
                </p:cond>
              </p:nextCondLst>
            </p:seq>
            <p:seq concurrent="1" nextAc="seek">
              <p:cTn id="1046" restart="whenNotActive" fill="hold" evtFilter="cancelBubble" nodeType="interactiveSeq">
                <p:stCondLst>
                  <p:cond evt="onClick" delay="0">
                    <p:tgtEl>
                      <p:spTgt spid="123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7" fill="hold">
                      <p:stCondLst>
                        <p:cond delay="0"/>
                      </p:stCondLst>
                      <p:childTnLst>
                        <p:par>
                          <p:cTn id="1048" fill="hold">
                            <p:stCondLst>
                              <p:cond delay="0"/>
                            </p:stCondLst>
                            <p:childTnLst>
                              <p:par>
                                <p:cTn id="104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0" dur="300" fill="hold"/>
                                        <p:tgtEl>
                                          <p:spTgt spid="123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51" dur="300" fill="hold"/>
                                        <p:tgtEl>
                                          <p:spTgt spid="123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2" dur="300" fill="hold"/>
                                        <p:tgtEl>
                                          <p:spTgt spid="123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054" dur="300" fill="hold"/>
                                        <p:tgtEl>
                                          <p:spTgt spid="123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5" dur="300" fill="hold"/>
                                        <p:tgtEl>
                                          <p:spTgt spid="123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7" dur="300" fill="hold"/>
                                        <p:tgtEl>
                                          <p:spTgt spid="123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399"/>
                  </p:tgtEl>
                </p:cond>
              </p:nextCondLst>
            </p:seq>
            <p:seq concurrent="1" nextAc="seek">
              <p:cTn id="1058" restart="whenNotActive" fill="hold" evtFilter="cancelBubble" nodeType="interactiveSeq">
                <p:stCondLst>
                  <p:cond evt="onClick" delay="0">
                    <p:tgtEl>
                      <p:spTgt spid="124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9" fill="hold">
                      <p:stCondLst>
                        <p:cond delay="0"/>
                      </p:stCondLst>
                      <p:childTnLst>
                        <p:par>
                          <p:cTn id="1060" fill="hold">
                            <p:stCondLst>
                              <p:cond delay="0"/>
                            </p:stCondLst>
                            <p:childTnLst>
                              <p:par>
                                <p:cTn id="106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2" dur="300" fill="hold"/>
                                        <p:tgtEl>
                                          <p:spTgt spid="124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63" dur="300" fill="hold"/>
                                        <p:tgtEl>
                                          <p:spTgt spid="124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4" dur="300" fill="hold"/>
                                        <p:tgtEl>
                                          <p:spTgt spid="124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066" dur="300" fill="hold"/>
                                        <p:tgtEl>
                                          <p:spTgt spid="124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67" dur="300" fill="hold"/>
                                        <p:tgtEl>
                                          <p:spTgt spid="124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9" dur="300" fill="hold"/>
                                        <p:tgtEl>
                                          <p:spTgt spid="124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409"/>
                  </p:tgtEl>
                </p:cond>
              </p:nextCondLst>
            </p:seq>
            <p:seq concurrent="1" nextAc="seek">
              <p:cTn id="1070" restart="whenNotActive" fill="hold" evtFilter="cancelBubble" nodeType="interactiveSeq">
                <p:stCondLst>
                  <p:cond evt="onClick" delay="0">
                    <p:tgtEl>
                      <p:spTgt spid="124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1" fill="hold">
                      <p:stCondLst>
                        <p:cond delay="0"/>
                      </p:stCondLst>
                      <p:childTnLst>
                        <p:par>
                          <p:cTn id="1072" fill="hold">
                            <p:stCondLst>
                              <p:cond delay="0"/>
                            </p:stCondLst>
                            <p:childTnLst>
                              <p:par>
                                <p:cTn id="107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4" dur="300" fill="hold"/>
                                        <p:tgtEl>
                                          <p:spTgt spid="124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75" dur="300" fill="hold"/>
                                        <p:tgtEl>
                                          <p:spTgt spid="124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6" dur="300" fill="hold"/>
                                        <p:tgtEl>
                                          <p:spTgt spid="124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078" dur="300" fill="hold"/>
                                        <p:tgtEl>
                                          <p:spTgt spid="124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79" dur="300" fill="hold"/>
                                        <p:tgtEl>
                                          <p:spTgt spid="124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1" dur="300" fill="hold"/>
                                        <p:tgtEl>
                                          <p:spTgt spid="124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410"/>
                  </p:tgtEl>
                </p:cond>
              </p:nextCondLst>
            </p:seq>
            <p:seq concurrent="1" nextAc="seek">
              <p:cTn id="1082" restart="whenNotActive" fill="hold" evtFilter="cancelBubble" nodeType="interactiveSeq">
                <p:stCondLst>
                  <p:cond evt="onClick" delay="0">
                    <p:tgtEl>
                      <p:spTgt spid="124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3" fill="hold">
                      <p:stCondLst>
                        <p:cond delay="0"/>
                      </p:stCondLst>
                      <p:childTnLst>
                        <p:par>
                          <p:cTn id="1084" fill="hold">
                            <p:stCondLst>
                              <p:cond delay="0"/>
                            </p:stCondLst>
                            <p:childTnLst>
                              <p:par>
                                <p:cTn id="108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6" dur="300" fill="hold"/>
                                        <p:tgtEl>
                                          <p:spTgt spid="124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87" dur="300" fill="hold"/>
                                        <p:tgtEl>
                                          <p:spTgt spid="124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8" dur="300" fill="hold"/>
                                        <p:tgtEl>
                                          <p:spTgt spid="124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090" dur="300" fill="hold"/>
                                        <p:tgtEl>
                                          <p:spTgt spid="124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91" dur="300" fill="hold"/>
                                        <p:tgtEl>
                                          <p:spTgt spid="124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3" dur="300" fill="hold"/>
                                        <p:tgtEl>
                                          <p:spTgt spid="124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411"/>
                  </p:tgtEl>
                </p:cond>
              </p:nextCondLst>
            </p:seq>
            <p:seq concurrent="1" nextAc="seek">
              <p:cTn id="1094" restart="whenNotActive" fill="hold" evtFilter="cancelBubble" nodeType="interactiveSeq">
                <p:stCondLst>
                  <p:cond evt="onClick" delay="0">
                    <p:tgtEl>
                      <p:spTgt spid="10374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5" fill="hold">
                      <p:stCondLst>
                        <p:cond delay="0"/>
                      </p:stCondLst>
                      <p:childTnLst>
                        <p:par>
                          <p:cTn id="1096" fill="hold">
                            <p:stCondLst>
                              <p:cond delay="0"/>
                            </p:stCondLst>
                            <p:childTnLst>
                              <p:par>
                                <p:cTn id="109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8" dur="300" fill="hold"/>
                                        <p:tgtEl>
                                          <p:spTgt spid="10374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99" dur="300" fill="hold"/>
                                        <p:tgtEl>
                                          <p:spTgt spid="10374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0" dur="300" fill="hold"/>
                                        <p:tgtEl>
                                          <p:spTgt spid="10374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2" dur="300" fill="hold"/>
                                        <p:tgtEl>
                                          <p:spTgt spid="10374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4" dur="300" fill="hold"/>
                                        <p:tgtEl>
                                          <p:spTgt spid="10374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05" dur="300" fill="hold"/>
                                        <p:tgtEl>
                                          <p:spTgt spid="10374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36"/>
                  </p:tgtEl>
                </p:cond>
              </p:nextCondLst>
            </p:seq>
            <p:seq concurrent="1" nextAc="seek">
              <p:cTn id="1106" restart="whenNotActive" fill="hold" evtFilter="cancelBubble" nodeType="interactiveSeq">
                <p:stCondLst>
                  <p:cond evt="onClick" delay="0">
                    <p:tgtEl>
                      <p:spTgt spid="10374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7" fill="hold">
                      <p:stCondLst>
                        <p:cond delay="0"/>
                      </p:stCondLst>
                      <p:childTnLst>
                        <p:par>
                          <p:cTn id="1108" fill="hold">
                            <p:stCondLst>
                              <p:cond delay="0"/>
                            </p:stCondLst>
                            <p:childTnLst>
                              <p:par>
                                <p:cTn id="110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0" dur="300" fill="hold"/>
                                        <p:tgtEl>
                                          <p:spTgt spid="10374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11" dur="300" fill="hold"/>
                                        <p:tgtEl>
                                          <p:spTgt spid="10374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2" dur="300" fill="hold"/>
                                        <p:tgtEl>
                                          <p:spTgt spid="10374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4" dur="300" fill="hold"/>
                                        <p:tgtEl>
                                          <p:spTgt spid="10374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6" dur="300" fill="hold"/>
                                        <p:tgtEl>
                                          <p:spTgt spid="10374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17" dur="300" fill="hold"/>
                                        <p:tgtEl>
                                          <p:spTgt spid="10374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37"/>
                  </p:tgtEl>
                </p:cond>
              </p:nextCondLst>
            </p:seq>
            <p:seq concurrent="1" nextAc="seek">
              <p:cTn id="1118" restart="whenNotActive" fill="hold" evtFilter="cancelBubble" nodeType="interactiveSeq">
                <p:stCondLst>
                  <p:cond evt="onClick" delay="0">
                    <p:tgtEl>
                      <p:spTgt spid="10374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9" fill="hold">
                      <p:stCondLst>
                        <p:cond delay="0"/>
                      </p:stCondLst>
                      <p:childTnLst>
                        <p:par>
                          <p:cTn id="1120" fill="hold">
                            <p:stCondLst>
                              <p:cond delay="0"/>
                            </p:stCondLst>
                            <p:childTnLst>
                              <p:par>
                                <p:cTn id="112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2" dur="300" fill="hold"/>
                                        <p:tgtEl>
                                          <p:spTgt spid="10374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23" dur="300" fill="hold"/>
                                        <p:tgtEl>
                                          <p:spTgt spid="10374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38"/>
                  </p:tgtEl>
                </p:cond>
              </p:nextCondLst>
            </p:seq>
            <p:seq concurrent="1" nextAc="seek">
              <p:cTn id="1124" restart="whenNotActive" fill="hold" evtFilter="cancelBubble" nodeType="interactiveSeq">
                <p:stCondLst>
                  <p:cond evt="onClick" delay="0">
                    <p:tgtEl>
                      <p:spTgt spid="10374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5" fill="hold">
                      <p:stCondLst>
                        <p:cond delay="0"/>
                      </p:stCondLst>
                      <p:childTnLst>
                        <p:par>
                          <p:cTn id="1126" fill="hold">
                            <p:stCondLst>
                              <p:cond delay="0"/>
                            </p:stCondLst>
                            <p:childTnLst>
                              <p:par>
                                <p:cTn id="112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8" dur="300" fill="hold"/>
                                        <p:tgtEl>
                                          <p:spTgt spid="10374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29" dur="300" fill="hold"/>
                                        <p:tgtEl>
                                          <p:spTgt spid="10374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0" dur="300" fill="hold"/>
                                        <p:tgtEl>
                                          <p:spTgt spid="10374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2" dur="300" fill="hold"/>
                                        <p:tgtEl>
                                          <p:spTgt spid="10374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3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4" dur="300" fill="hold"/>
                                        <p:tgtEl>
                                          <p:spTgt spid="10374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35" dur="300" fill="hold"/>
                                        <p:tgtEl>
                                          <p:spTgt spid="10374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48"/>
                  </p:tgtEl>
                </p:cond>
              </p:nextCondLst>
            </p:seq>
            <p:seq concurrent="1" nextAc="seek">
              <p:cTn id="1136" restart="whenNotActive" fill="hold" evtFilter="cancelBubble" nodeType="interactiveSeq">
                <p:stCondLst>
                  <p:cond evt="onClick" delay="0">
                    <p:tgtEl>
                      <p:spTgt spid="10374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7" fill="hold">
                      <p:stCondLst>
                        <p:cond delay="0"/>
                      </p:stCondLst>
                      <p:childTnLst>
                        <p:par>
                          <p:cTn id="1138" fill="hold">
                            <p:stCondLst>
                              <p:cond delay="0"/>
                            </p:stCondLst>
                            <p:childTnLst>
                              <p:par>
                                <p:cTn id="11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0" dur="300" fill="hold"/>
                                        <p:tgtEl>
                                          <p:spTgt spid="10374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41" dur="300" fill="hold"/>
                                        <p:tgtEl>
                                          <p:spTgt spid="10374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49"/>
                  </p:tgtEl>
                </p:cond>
              </p:nextCondLst>
            </p:seq>
            <p:seq concurrent="1" nextAc="seek">
              <p:cTn id="1142" restart="whenNotActive" fill="hold" evtFilter="cancelBubble" nodeType="interactiveSeq">
                <p:stCondLst>
                  <p:cond evt="onClick" delay="0">
                    <p:tgtEl>
                      <p:spTgt spid="10374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43" fill="hold">
                      <p:stCondLst>
                        <p:cond delay="0"/>
                      </p:stCondLst>
                      <p:childTnLst>
                        <p:par>
                          <p:cTn id="1144" fill="hold">
                            <p:stCondLst>
                              <p:cond delay="0"/>
                            </p:stCondLst>
                            <p:childTnLst>
                              <p:par>
                                <p:cTn id="114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6" dur="300" fill="hold"/>
                                        <p:tgtEl>
                                          <p:spTgt spid="10374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47" dur="300" fill="hold"/>
                                        <p:tgtEl>
                                          <p:spTgt spid="10374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39"/>
                  </p:tgtEl>
                </p:cond>
              </p:nextCondLst>
            </p:seq>
            <p:seq concurrent="1" nextAc="seek">
              <p:cTn id="1148" restart="whenNotActive" fill="hold" evtFilter="cancelBubble" nodeType="interactiveSeq">
                <p:stCondLst>
                  <p:cond evt="onClick" delay="0">
                    <p:tgtEl>
                      <p:spTgt spid="10374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49" fill="hold">
                      <p:stCondLst>
                        <p:cond delay="0"/>
                      </p:stCondLst>
                      <p:childTnLst>
                        <p:par>
                          <p:cTn id="1150" fill="hold">
                            <p:stCondLst>
                              <p:cond delay="0"/>
                            </p:stCondLst>
                            <p:childTnLst>
                              <p:par>
                                <p:cTn id="115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2" dur="300" fill="hold"/>
                                        <p:tgtEl>
                                          <p:spTgt spid="10374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53" dur="300" fill="hold"/>
                                        <p:tgtEl>
                                          <p:spTgt spid="10374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4" dur="300" fill="hold"/>
                                        <p:tgtEl>
                                          <p:spTgt spid="10374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6" dur="300" fill="hold"/>
                                        <p:tgtEl>
                                          <p:spTgt spid="10374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5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8" dur="300" fill="hold"/>
                                        <p:tgtEl>
                                          <p:spTgt spid="10374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59" dur="300" fill="hold"/>
                                        <p:tgtEl>
                                          <p:spTgt spid="10374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50"/>
                  </p:tgtEl>
                </p:cond>
              </p:nextCondLst>
            </p:seq>
            <p:seq concurrent="1" nextAc="seek">
              <p:cTn id="1160" restart="whenNotActive" fill="hold" evtFilter="cancelBubble" nodeType="interactiveSeq">
                <p:stCondLst>
                  <p:cond evt="onClick" delay="0">
                    <p:tgtEl>
                      <p:spTgt spid="10374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1" fill="hold">
                      <p:stCondLst>
                        <p:cond delay="0"/>
                      </p:stCondLst>
                      <p:childTnLst>
                        <p:par>
                          <p:cTn id="1162" fill="hold">
                            <p:stCondLst>
                              <p:cond delay="0"/>
                            </p:stCondLst>
                            <p:childTnLst>
                              <p:par>
                                <p:cTn id="11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4" dur="300" fill="hold"/>
                                        <p:tgtEl>
                                          <p:spTgt spid="10374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65" dur="300" fill="hold"/>
                                        <p:tgtEl>
                                          <p:spTgt spid="10374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40"/>
                  </p:tgtEl>
                </p:cond>
              </p:nextCondLst>
            </p:seq>
            <p:seq concurrent="1" nextAc="seek">
              <p:cTn id="1166" restart="whenNotActive" fill="hold" evtFilter="cancelBubble" nodeType="interactiveSeq">
                <p:stCondLst>
                  <p:cond evt="onClick" delay="0">
                    <p:tgtEl>
                      <p:spTgt spid="10374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7" fill="hold">
                      <p:stCondLst>
                        <p:cond delay="0"/>
                      </p:stCondLst>
                      <p:childTnLst>
                        <p:par>
                          <p:cTn id="1168" fill="hold">
                            <p:stCondLst>
                              <p:cond delay="0"/>
                            </p:stCondLst>
                            <p:childTnLst>
                              <p:par>
                                <p:cTn id="116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0" dur="300" fill="hold"/>
                                        <p:tgtEl>
                                          <p:spTgt spid="10374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71" dur="300" fill="hold"/>
                                        <p:tgtEl>
                                          <p:spTgt spid="10374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51"/>
                  </p:tgtEl>
                </p:cond>
              </p:nextCondLst>
            </p:seq>
            <p:seq concurrent="1" nextAc="seek">
              <p:cTn id="1172" restart="whenNotActive" fill="hold" evtFilter="cancelBubble" nodeType="interactiveSeq">
                <p:stCondLst>
                  <p:cond evt="onClick" delay="0">
                    <p:tgtEl>
                      <p:spTgt spid="10374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3" fill="hold">
                      <p:stCondLst>
                        <p:cond delay="0"/>
                      </p:stCondLst>
                      <p:childTnLst>
                        <p:par>
                          <p:cTn id="1174" fill="hold">
                            <p:stCondLst>
                              <p:cond delay="0"/>
                            </p:stCondLst>
                            <p:childTnLst>
                              <p:par>
                                <p:cTn id="11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6" dur="300" fill="hold"/>
                                        <p:tgtEl>
                                          <p:spTgt spid="10374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77" dur="300" fill="hold"/>
                                        <p:tgtEl>
                                          <p:spTgt spid="10374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41"/>
                  </p:tgtEl>
                </p:cond>
              </p:nextCondLst>
            </p:seq>
            <p:seq concurrent="1" nextAc="seek">
              <p:cTn id="1178" restart="whenNotActive" fill="hold" evtFilter="cancelBubble" nodeType="interactiveSeq">
                <p:stCondLst>
                  <p:cond evt="onClick" delay="0">
                    <p:tgtEl>
                      <p:spTgt spid="10374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9" fill="hold">
                      <p:stCondLst>
                        <p:cond delay="0"/>
                      </p:stCondLst>
                      <p:childTnLst>
                        <p:par>
                          <p:cTn id="1180" fill="hold">
                            <p:stCondLst>
                              <p:cond delay="0"/>
                            </p:stCondLst>
                            <p:childTnLst>
                              <p:par>
                                <p:cTn id="118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2" dur="300" fill="hold"/>
                                        <p:tgtEl>
                                          <p:spTgt spid="10374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3" dur="300" fill="hold"/>
                                        <p:tgtEl>
                                          <p:spTgt spid="10374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52"/>
                  </p:tgtEl>
                </p:cond>
              </p:nextCondLst>
            </p:seq>
            <p:seq concurrent="1" nextAc="seek">
              <p:cTn id="1184" restart="whenNotActive" fill="hold" evtFilter="cancelBubble" nodeType="interactiveSeq">
                <p:stCondLst>
                  <p:cond evt="onClick" delay="0">
                    <p:tgtEl>
                      <p:spTgt spid="10374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85" fill="hold">
                      <p:stCondLst>
                        <p:cond delay="0"/>
                      </p:stCondLst>
                      <p:childTnLst>
                        <p:par>
                          <p:cTn id="1186" fill="hold">
                            <p:stCondLst>
                              <p:cond delay="0"/>
                            </p:stCondLst>
                            <p:childTnLst>
                              <p:par>
                                <p:cTn id="11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8" dur="300" fill="hold"/>
                                        <p:tgtEl>
                                          <p:spTgt spid="10374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9" dur="300" fill="hold"/>
                                        <p:tgtEl>
                                          <p:spTgt spid="10374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42"/>
                  </p:tgtEl>
                </p:cond>
              </p:nextCondLst>
            </p:seq>
            <p:seq concurrent="1" nextAc="seek">
              <p:cTn id="1190" restart="whenNotActive" fill="hold" evtFilter="cancelBubble" nodeType="interactiveSeq">
                <p:stCondLst>
                  <p:cond evt="onClick" delay="0">
                    <p:tgtEl>
                      <p:spTgt spid="10374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91" fill="hold">
                      <p:stCondLst>
                        <p:cond delay="0"/>
                      </p:stCondLst>
                      <p:childTnLst>
                        <p:par>
                          <p:cTn id="1192" fill="hold">
                            <p:stCondLst>
                              <p:cond delay="0"/>
                            </p:stCondLst>
                            <p:childTnLst>
                              <p:par>
                                <p:cTn id="119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4" dur="300" fill="hold"/>
                                        <p:tgtEl>
                                          <p:spTgt spid="10374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95" dur="300" fill="hold"/>
                                        <p:tgtEl>
                                          <p:spTgt spid="10374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6" dur="300" fill="hold"/>
                                        <p:tgtEl>
                                          <p:spTgt spid="10374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8" dur="300" fill="hold"/>
                                        <p:tgtEl>
                                          <p:spTgt spid="10374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0" dur="300" fill="hold"/>
                                        <p:tgtEl>
                                          <p:spTgt spid="10374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01" dur="300" fill="hold"/>
                                        <p:tgtEl>
                                          <p:spTgt spid="10374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43"/>
                  </p:tgtEl>
                </p:cond>
              </p:nextCondLst>
            </p:seq>
            <p:seq concurrent="1" nextAc="seek">
              <p:cTn id="1202" restart="whenNotActive" fill="hold" evtFilter="cancelBubble" nodeType="interactiveSeq">
                <p:stCondLst>
                  <p:cond evt="onClick" delay="0">
                    <p:tgtEl>
                      <p:spTgt spid="10374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3" fill="hold">
                      <p:stCondLst>
                        <p:cond delay="0"/>
                      </p:stCondLst>
                      <p:childTnLst>
                        <p:par>
                          <p:cTn id="1204" fill="hold">
                            <p:stCondLst>
                              <p:cond delay="0"/>
                            </p:stCondLst>
                            <p:childTnLst>
                              <p:par>
                                <p:cTn id="120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6" dur="300" fill="hold"/>
                                        <p:tgtEl>
                                          <p:spTgt spid="10374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07" dur="300" fill="hold"/>
                                        <p:tgtEl>
                                          <p:spTgt spid="10374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44"/>
                  </p:tgtEl>
                </p:cond>
              </p:nextCondLst>
            </p:seq>
            <p:seq concurrent="1" nextAc="seek">
              <p:cTn id="1208" restart="whenNotActive" fill="hold" evtFilter="cancelBubble" nodeType="interactiveSeq">
                <p:stCondLst>
                  <p:cond evt="onClick" delay="0">
                    <p:tgtEl>
                      <p:spTgt spid="10374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9" fill="hold">
                      <p:stCondLst>
                        <p:cond delay="0"/>
                      </p:stCondLst>
                      <p:childTnLst>
                        <p:par>
                          <p:cTn id="1210" fill="hold">
                            <p:stCondLst>
                              <p:cond delay="0"/>
                            </p:stCondLst>
                            <p:childTnLst>
                              <p:par>
                                <p:cTn id="121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2" dur="300" fill="hold"/>
                                        <p:tgtEl>
                                          <p:spTgt spid="10374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13" dur="300" fill="hold"/>
                                        <p:tgtEl>
                                          <p:spTgt spid="10374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4" dur="300" fill="hold"/>
                                        <p:tgtEl>
                                          <p:spTgt spid="10374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6" dur="300" fill="hold"/>
                                        <p:tgtEl>
                                          <p:spTgt spid="10374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1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8" dur="300" fill="hold"/>
                                        <p:tgtEl>
                                          <p:spTgt spid="10374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9" dur="300" fill="hold"/>
                                        <p:tgtEl>
                                          <p:spTgt spid="10374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53"/>
                  </p:tgtEl>
                </p:cond>
              </p:nextCondLst>
            </p:seq>
            <p:seq concurrent="1" nextAc="seek">
              <p:cTn id="1220" restart="whenNotActive" fill="hold" evtFilter="cancelBubble" nodeType="interactiveSeq">
                <p:stCondLst>
                  <p:cond evt="onClick" delay="0">
                    <p:tgtEl>
                      <p:spTgt spid="10374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1" fill="hold">
                      <p:stCondLst>
                        <p:cond delay="0"/>
                      </p:stCondLst>
                      <p:childTnLst>
                        <p:par>
                          <p:cTn id="1222" fill="hold">
                            <p:stCondLst>
                              <p:cond delay="0"/>
                            </p:stCondLst>
                            <p:childTnLst>
                              <p:par>
                                <p:cTn id="12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4" dur="300" fill="hold"/>
                                        <p:tgtEl>
                                          <p:spTgt spid="10374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25" dur="300" fill="hold"/>
                                        <p:tgtEl>
                                          <p:spTgt spid="10374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54"/>
                  </p:tgtEl>
                </p:cond>
              </p:nextCondLst>
            </p:seq>
            <p:seq concurrent="1" nextAc="seek">
              <p:cTn id="1226" restart="whenNotActive" fill="hold" evtFilter="cancelBubble" nodeType="interactiveSeq">
                <p:stCondLst>
                  <p:cond evt="onClick" delay="0">
                    <p:tgtEl>
                      <p:spTgt spid="10374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7" fill="hold">
                      <p:stCondLst>
                        <p:cond delay="0"/>
                      </p:stCondLst>
                      <p:childTnLst>
                        <p:par>
                          <p:cTn id="1228" fill="hold">
                            <p:stCondLst>
                              <p:cond delay="0"/>
                            </p:stCondLst>
                            <p:childTnLst>
                              <p:par>
                                <p:cTn id="122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0" dur="300" fill="hold"/>
                                        <p:tgtEl>
                                          <p:spTgt spid="10374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31" dur="300" fill="hold"/>
                                        <p:tgtEl>
                                          <p:spTgt spid="10374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45"/>
                  </p:tgtEl>
                </p:cond>
              </p:nextCondLst>
            </p:seq>
            <p:seq concurrent="1" nextAc="seek">
              <p:cTn id="1232" restart="whenNotActive" fill="hold" evtFilter="cancelBubble" nodeType="interactiveSeq">
                <p:stCondLst>
                  <p:cond evt="onClick" delay="0">
                    <p:tgtEl>
                      <p:spTgt spid="10374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3" fill="hold">
                      <p:stCondLst>
                        <p:cond delay="0"/>
                      </p:stCondLst>
                      <p:childTnLst>
                        <p:par>
                          <p:cTn id="1234" fill="hold">
                            <p:stCondLst>
                              <p:cond delay="0"/>
                            </p:stCondLst>
                            <p:childTnLst>
                              <p:par>
                                <p:cTn id="12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6" dur="300" fill="hold"/>
                                        <p:tgtEl>
                                          <p:spTgt spid="10374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37" dur="300" fill="hold"/>
                                        <p:tgtEl>
                                          <p:spTgt spid="10374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46"/>
                  </p:tgtEl>
                </p:cond>
              </p:nextCondLst>
            </p:seq>
            <p:seq concurrent="1" nextAc="seek">
              <p:cTn id="1238" restart="whenNotActive" fill="hold" evtFilter="cancelBubble" nodeType="interactiveSeq">
                <p:stCondLst>
                  <p:cond evt="onClick" delay="0">
                    <p:tgtEl>
                      <p:spTgt spid="10374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9" fill="hold">
                      <p:stCondLst>
                        <p:cond delay="0"/>
                      </p:stCondLst>
                      <p:childTnLst>
                        <p:par>
                          <p:cTn id="1240" fill="hold">
                            <p:stCondLst>
                              <p:cond delay="0"/>
                            </p:stCondLst>
                            <p:childTnLst>
                              <p:par>
                                <p:cTn id="124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2" dur="300" fill="hold"/>
                                        <p:tgtEl>
                                          <p:spTgt spid="10374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43" dur="300" fill="hold"/>
                                        <p:tgtEl>
                                          <p:spTgt spid="10374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4" dur="300" fill="hold"/>
                                        <p:tgtEl>
                                          <p:spTgt spid="10374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6" dur="300" fill="hold"/>
                                        <p:tgtEl>
                                          <p:spTgt spid="10374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8" dur="300" fill="hold"/>
                                        <p:tgtEl>
                                          <p:spTgt spid="10374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49" dur="300" fill="hold"/>
                                        <p:tgtEl>
                                          <p:spTgt spid="10374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47"/>
                  </p:tgtEl>
                </p:cond>
              </p:nextCondLst>
            </p:seq>
            <p:seq concurrent="1" nextAc="seek">
              <p:cTn id="1250" restart="whenNotActive" fill="hold" evtFilter="cancelBubble" nodeType="interactiveSeq">
                <p:stCondLst>
                  <p:cond evt="onClick" delay="0">
                    <p:tgtEl>
                      <p:spTgt spid="10374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51" fill="hold">
                      <p:stCondLst>
                        <p:cond delay="0"/>
                      </p:stCondLst>
                      <p:childTnLst>
                        <p:par>
                          <p:cTn id="1252" fill="hold">
                            <p:stCondLst>
                              <p:cond delay="0"/>
                            </p:stCondLst>
                            <p:childTnLst>
                              <p:par>
                                <p:cTn id="125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4" dur="300" fill="hold"/>
                                        <p:tgtEl>
                                          <p:spTgt spid="10374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55" dur="300" fill="hold"/>
                                        <p:tgtEl>
                                          <p:spTgt spid="10374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6" dur="300" fill="hold"/>
                                        <p:tgtEl>
                                          <p:spTgt spid="10374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8" dur="300" fill="hold"/>
                                        <p:tgtEl>
                                          <p:spTgt spid="10374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0" dur="300" fill="hold"/>
                                        <p:tgtEl>
                                          <p:spTgt spid="10374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61" dur="300" fill="hold"/>
                                        <p:tgtEl>
                                          <p:spTgt spid="10374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55"/>
                  </p:tgtEl>
                </p:cond>
              </p:nextCondLst>
            </p:seq>
            <p:seq concurrent="1" nextAc="seek">
              <p:cTn id="1262" restart="whenNotActive" fill="hold" evtFilter="cancelBubble" nodeType="interactiveSeq">
                <p:stCondLst>
                  <p:cond evt="onClick" delay="0">
                    <p:tgtEl>
                      <p:spTgt spid="10374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3" fill="hold">
                      <p:stCondLst>
                        <p:cond delay="0"/>
                      </p:stCondLst>
                      <p:childTnLst>
                        <p:par>
                          <p:cTn id="1264" fill="hold">
                            <p:stCondLst>
                              <p:cond delay="0"/>
                            </p:stCondLst>
                            <p:childTnLst>
                              <p:par>
                                <p:cTn id="126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6" dur="300" fill="hold"/>
                                        <p:tgtEl>
                                          <p:spTgt spid="10374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67" dur="300" fill="hold"/>
                                        <p:tgtEl>
                                          <p:spTgt spid="10374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8" dur="300" fill="hold"/>
                                        <p:tgtEl>
                                          <p:spTgt spid="10374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70" dur="300" fill="hold"/>
                                        <p:tgtEl>
                                          <p:spTgt spid="10374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7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2" dur="300" fill="hold"/>
                                        <p:tgtEl>
                                          <p:spTgt spid="10374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73" dur="300" fill="hold"/>
                                        <p:tgtEl>
                                          <p:spTgt spid="10374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56"/>
                  </p:tgtEl>
                </p:cond>
              </p:nextCondLst>
            </p:seq>
            <p:seq concurrent="1" nextAc="seek">
              <p:cTn id="1274" restart="whenNotActive" fill="hold" evtFilter="cancelBubble" nodeType="interactiveSeq">
                <p:stCondLst>
                  <p:cond evt="onClick" delay="0">
                    <p:tgtEl>
                      <p:spTgt spid="10374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75" fill="hold">
                      <p:stCondLst>
                        <p:cond delay="0"/>
                      </p:stCondLst>
                      <p:childTnLst>
                        <p:par>
                          <p:cTn id="1276" fill="hold">
                            <p:stCondLst>
                              <p:cond delay="0"/>
                            </p:stCondLst>
                            <p:childTnLst>
                              <p:par>
                                <p:cTn id="127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8" dur="300" fill="hold"/>
                                        <p:tgtEl>
                                          <p:spTgt spid="10374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9" dur="300" fill="hold"/>
                                        <p:tgtEl>
                                          <p:spTgt spid="10374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0" dur="300" fill="hold"/>
                                        <p:tgtEl>
                                          <p:spTgt spid="10374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2" dur="300" fill="hold"/>
                                        <p:tgtEl>
                                          <p:spTgt spid="10374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8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4" dur="300" fill="hold"/>
                                        <p:tgtEl>
                                          <p:spTgt spid="10374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85" dur="300" fill="hold"/>
                                        <p:tgtEl>
                                          <p:spTgt spid="10374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457"/>
                  </p:tgtEl>
                </p:cond>
              </p:nextCondLst>
            </p:seq>
          </p:childTnLst>
        </p:cTn>
      </p:par>
    </p:tnLst>
    <p:bldLst>
      <p:bldP spid="12291" grpId="0" bldLvl="0" animBg="1"/>
      <p:bldP spid="12292" grpId="0" bldLvl="0" animBg="1"/>
      <p:bldP spid="12293" grpId="0" bldLvl="0" animBg="1"/>
      <p:bldP spid="12294" grpId="0" bldLvl="0" animBg="1"/>
      <p:bldP spid="12295" grpId="0" bldLvl="0" animBg="1"/>
      <p:bldP spid="12296" grpId="0" bldLvl="0" animBg="1"/>
      <p:bldP spid="12297" grpId="0" bldLvl="0" animBg="1"/>
      <p:bldP spid="1037322" grpId="0" bldLvl="0" animBg="1"/>
      <p:bldP spid="1037323" grpId="0" bldLvl="0" animBg="1"/>
      <p:bldP spid="1037325" grpId="0" bldLvl="0" animBg="1"/>
      <p:bldP spid="1037328" grpId="0" bldLvl="0" animBg="1"/>
      <p:bldP spid="1037329" grpId="0" bldLvl="0" animBg="1"/>
      <p:bldP spid="1037330" grpId="0" bldLvl="0" animBg="1"/>
      <p:bldP spid="1037334" grpId="0" bldLvl="0" animBg="1"/>
      <p:bldP spid="1037336" grpId="0" bldLvl="0" animBg="1"/>
      <p:bldP spid="1037338" grpId="0" bldLvl="0" animBg="1"/>
      <p:bldP spid="1037340" grpId="0" bldLvl="0" animBg="1"/>
      <p:bldP spid="1037344" grpId="0" bldLvl="0" animBg="1"/>
      <p:bldP spid="1037345" grpId="0" bldLvl="0" animBg="1"/>
      <p:bldP spid="1037347" grpId="0" bldLvl="0" animBg="1"/>
      <p:bldP spid="1037350" grpId="0" bldLvl="0" animBg="1"/>
      <p:bldP spid="1037351" grpId="0" bldLvl="0" animBg="1"/>
      <p:bldP spid="1037352" grpId="0" bldLvl="0" animBg="1"/>
      <p:bldP spid="1037356" grpId="0" bldLvl="0" animBg="1"/>
      <p:bldP spid="1037358" grpId="0" bldLvl="0" animBg="1"/>
      <p:bldP spid="1037360" grpId="0" bldLvl="0" animBg="1"/>
      <p:bldP spid="1037362" grpId="0" bldLvl="0" animBg="1"/>
      <p:bldP spid="1037366" grpId="0" bldLvl="0" animBg="1"/>
      <p:bldP spid="1037367" grpId="0" bldLvl="0" animBg="1"/>
      <p:bldP spid="1037369" grpId="0" bldLvl="0" animBg="1"/>
      <p:bldP spid="1037372" grpId="0" bldLvl="0" animBg="1"/>
      <p:bldP spid="1037373" grpId="0" bldLvl="0" animBg="1"/>
      <p:bldP spid="1037374" grpId="0" bldLvl="0" animBg="1"/>
      <p:bldP spid="1037378" grpId="0" bldLvl="0" animBg="1"/>
      <p:bldP spid="1037381" grpId="0" bldLvl="0" animBg="1"/>
      <p:bldP spid="1037383" grpId="0" bldLvl="0" animBg="1"/>
      <p:bldP spid="1037387" grpId="0" bldLvl="0" animBg="1"/>
      <p:bldP spid="1037388" grpId="0" bldLvl="0" animBg="1"/>
      <p:bldP spid="1037389" grpId="0" bldLvl="0" animBg="1"/>
      <p:bldP spid="1037391" grpId="0" bldLvl="0" animBg="1"/>
      <p:bldP spid="1037394" grpId="0" bldLvl="0" animBg="1"/>
      <p:bldP spid="1037395" grpId="0" bldLvl="0" animBg="1"/>
      <p:bldP spid="1037396" grpId="0" bldLvl="0" animBg="1"/>
      <p:bldP spid="1037400" grpId="0" bldLvl="0" animBg="1"/>
      <p:bldP spid="1037403" grpId="0" bldLvl="0" animBg="1"/>
      <p:bldP spid="1037405" grpId="0" bldLvl="0" animBg="1"/>
      <p:bldP spid="1037409" grpId="0" bldLvl="0" animBg="1"/>
      <p:bldP spid="1037410" grpId="0" bldLvl="0" animBg="1"/>
      <p:bldP spid="1037411" grpId="0" bldLvl="0" animBg="1"/>
      <p:bldP spid="1037417" grpId="0" bldLvl="0" animBg="1"/>
      <p:bldP spid="1037421" grpId="0" bldLvl="0" animBg="1"/>
      <p:bldP spid="1037422" grpId="0" bldLvl="0" animBg="1"/>
      <p:bldP spid="12399" grpId="0" bldLvl="0" animBg="1"/>
      <p:bldP spid="1037424" grpId="0" bldLvl="0" animBg="1"/>
      <p:bldP spid="1037426" grpId="0" bldLvl="0" animBg="1"/>
      <p:bldP spid="1037427" grpId="0" bldLvl="0" animBg="1"/>
      <p:bldP spid="1037429" grpId="0" bldLvl="0" animBg="1"/>
      <p:bldP spid="1037431" grpId="0" bldLvl="0" animBg="1"/>
      <p:bldP spid="12409" grpId="0" bldLvl="0" animBg="1"/>
      <p:bldP spid="12410" grpId="0" bldLvl="0" animBg="1"/>
      <p:bldP spid="12411" grpId="0" bldLvl="0" animBg="1"/>
      <p:bldP spid="1037436" grpId="0" bldLvl="0" animBg="1"/>
      <p:bldP spid="1037437" grpId="0" bldLvl="0" animBg="1"/>
      <p:bldP spid="1037443" grpId="0" bldLvl="0" animBg="1"/>
      <p:bldP spid="1037447" grpId="0" bldLvl="0" animBg="1"/>
      <p:bldP spid="1037448" grpId="0" bldLvl="0" animBg="1"/>
      <p:bldP spid="1037450" grpId="0" bldLvl="0" animBg="1"/>
      <p:bldP spid="1037453" grpId="0" bldLvl="0" animBg="1"/>
      <p:bldP spid="1037455" grpId="0" bldLvl="0" animBg="1"/>
      <p:bldP spid="1037456" grpId="0" bldLvl="0" animBg="1"/>
      <p:bldP spid="1037457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9362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05" y="307340"/>
            <a:ext cx="675640" cy="360045"/>
          </a:xfrm>
        </p:spPr>
        <p:txBody>
          <a:bodyPr vert="horz" wrap="none" lIns="57600" tIns="10800" rIns="57600" bIns="1080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实例</a:t>
            </a:r>
            <a:endParaRPr kumimoji="0" lang="zh-CN" altLang="en-US" sz="2200" b="1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315" name="AutoShape 3"/>
          <p:cNvSpPr/>
          <p:nvPr/>
        </p:nvSpPr>
        <p:spPr>
          <a:xfrm flipV="1">
            <a:off x="2627313" y="2060575"/>
            <a:ext cx="431800" cy="13684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C-H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B-C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A-B</a:t>
            </a:r>
            <a:endParaRPr lang="en-US" altLang="zh-CN" sz="1400" b="1" dirty="0">
              <a:effectLst>
                <a:outerShdw blurRad="38100" dist="38100" dir="2700000">
                  <a:srgbClr val="C0C0C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3316" name="AutoShape 4"/>
          <p:cNvSpPr/>
          <p:nvPr/>
        </p:nvSpPr>
        <p:spPr>
          <a:xfrm flipV="1">
            <a:off x="2625725" y="836613"/>
            <a:ext cx="431800" cy="21590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G-F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3317" name="AutoShape 5"/>
          <p:cNvSpPr/>
          <p:nvPr/>
        </p:nvSpPr>
        <p:spPr>
          <a:xfrm flipV="1">
            <a:off x="2625725" y="1125538"/>
            <a:ext cx="431800" cy="576262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G-D</a:t>
            </a:r>
            <a:b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E-G</a:t>
            </a:r>
            <a:b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D-E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039366" name="Oval 6"/>
          <p:cNvSpPr>
            <a:spLocks noChangeArrowheads="1"/>
          </p:cNvSpPr>
          <p:nvPr/>
        </p:nvSpPr>
        <p:spPr bwMode="auto">
          <a:xfrm flipH="1">
            <a:off x="611188" y="1412875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I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9367" name="Oval 7"/>
          <p:cNvSpPr>
            <a:spLocks noChangeArrowheads="1"/>
          </p:cNvSpPr>
          <p:nvPr/>
        </p:nvSpPr>
        <p:spPr bwMode="auto">
          <a:xfrm flipH="1">
            <a:off x="611188" y="1989138"/>
            <a:ext cx="863600" cy="288925"/>
          </a:xfrm>
          <a:prstGeom prst="ellipse">
            <a:avLst/>
          </a:prstGeom>
          <a:solidFill>
            <a:schemeClr val="bg1"/>
          </a:solidFill>
          <a:ln w="57150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8 H 8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9368" name="AutoShape 8"/>
          <p:cNvCxnSpPr>
            <a:stCxn id="1039382" idx="5"/>
            <a:endCxn id="1039367" idx="1"/>
          </p:cNvCxnSpPr>
          <p:nvPr/>
        </p:nvCxnSpPr>
        <p:spPr>
          <a:xfrm flipH="1">
            <a:off x="1347788" y="1111250"/>
            <a:ext cx="541337" cy="89058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039369" name="AutoShape 9"/>
          <p:cNvCxnSpPr>
            <a:stCxn id="1039388" idx="6"/>
            <a:endCxn id="1039367" idx="2"/>
          </p:cNvCxnSpPr>
          <p:nvPr/>
        </p:nvCxnSpPr>
        <p:spPr>
          <a:xfrm flipH="1">
            <a:off x="1503363" y="2133600"/>
            <a:ext cx="231775" cy="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39370" name="AutoShape 10"/>
          <p:cNvCxnSpPr>
            <a:stCxn id="1039385" idx="6"/>
            <a:endCxn id="1039384" idx="2"/>
          </p:cNvCxnSpPr>
          <p:nvPr/>
        </p:nvCxnSpPr>
        <p:spPr>
          <a:xfrm flipH="1">
            <a:off x="1503363" y="2709863"/>
            <a:ext cx="231775" cy="0"/>
          </a:xfrm>
          <a:prstGeom prst="straightConnector1">
            <a:avLst/>
          </a:prstGeom>
          <a:ln w="57150" cap="flat" cmpd="sng">
            <a:solidFill>
              <a:srgbClr val="969696"/>
            </a:solidFill>
            <a:prstDash val="solid"/>
            <a:headEnd type="triangle" w="sm" len="sm"/>
            <a:tailEnd type="none" w="med" len="med"/>
          </a:ln>
        </p:spPr>
      </p:cxnSp>
      <p:cxnSp>
        <p:nvCxnSpPr>
          <p:cNvPr id="1039371" name="AutoShape 11"/>
          <p:cNvCxnSpPr>
            <a:stCxn id="1039386" idx="7"/>
            <a:endCxn id="1039384" idx="3"/>
          </p:cNvCxnSpPr>
          <p:nvPr/>
        </p:nvCxnSpPr>
        <p:spPr>
          <a:xfrm flipH="1" flipV="1">
            <a:off x="1347788" y="2840038"/>
            <a:ext cx="541337" cy="31432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39372" name="AutoShape 12"/>
          <p:cNvCxnSpPr>
            <a:endCxn id="1039377" idx="0"/>
          </p:cNvCxnSpPr>
          <p:nvPr/>
        </p:nvCxnSpPr>
        <p:spPr>
          <a:xfrm>
            <a:off x="1042988" y="2882900"/>
            <a:ext cx="0" cy="2301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39373" name="Oval 13"/>
          <p:cNvSpPr>
            <a:spLocks noChangeArrowheads="1"/>
          </p:cNvSpPr>
          <p:nvPr/>
        </p:nvSpPr>
        <p:spPr bwMode="auto">
          <a:xfrm flipH="1">
            <a:off x="611188" y="836613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J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9374" name="AutoShape 14"/>
          <p:cNvCxnSpPr>
            <a:stCxn id="1039373" idx="4"/>
            <a:endCxn id="1039366" idx="0"/>
          </p:cNvCxnSpPr>
          <p:nvPr/>
        </p:nvCxnSpPr>
        <p:spPr>
          <a:xfrm>
            <a:off x="1042988" y="1139825"/>
            <a:ext cx="0" cy="258763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039375" name="AutoShape 15"/>
          <p:cNvCxnSpPr>
            <a:stCxn id="1039382" idx="6"/>
            <a:endCxn id="1039373" idx="2"/>
          </p:cNvCxnSpPr>
          <p:nvPr/>
        </p:nvCxnSpPr>
        <p:spPr>
          <a:xfrm flipH="1">
            <a:off x="1489075" y="981075"/>
            <a:ext cx="246063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039376" name="AutoShape 16"/>
          <p:cNvCxnSpPr>
            <a:stCxn id="1039382" idx="5"/>
            <a:endCxn id="1039366" idx="1"/>
          </p:cNvCxnSpPr>
          <p:nvPr/>
        </p:nvCxnSpPr>
        <p:spPr>
          <a:xfrm flipH="1">
            <a:off x="1347788" y="1111250"/>
            <a:ext cx="541337" cy="328613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9377" name="Oval 17"/>
          <p:cNvSpPr>
            <a:spLocks noChangeArrowheads="1"/>
          </p:cNvSpPr>
          <p:nvPr/>
        </p:nvSpPr>
        <p:spPr bwMode="auto">
          <a:xfrm flipH="1">
            <a:off x="611188" y="3141663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7 F 7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9378" name="Oval 18"/>
          <p:cNvSpPr>
            <a:spLocks noChangeArrowheads="1"/>
          </p:cNvSpPr>
          <p:nvPr/>
        </p:nvSpPr>
        <p:spPr bwMode="auto">
          <a:xfrm flipH="1">
            <a:off x="1763713" y="1412875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2 B 2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9379" name="AutoShape 19"/>
          <p:cNvCxnSpPr>
            <a:stCxn id="1039378" idx="4"/>
            <a:endCxn id="1039388" idx="0"/>
          </p:cNvCxnSpPr>
          <p:nvPr/>
        </p:nvCxnSpPr>
        <p:spPr>
          <a:xfrm>
            <a:off x="2195513" y="1730375"/>
            <a:ext cx="0" cy="2301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39380" name="AutoShape 20"/>
          <p:cNvCxnSpPr>
            <a:stCxn id="1039385" idx="4"/>
            <a:endCxn id="1039386" idx="0"/>
          </p:cNvCxnSpPr>
          <p:nvPr/>
        </p:nvCxnSpPr>
        <p:spPr>
          <a:xfrm>
            <a:off x="2195513" y="2882900"/>
            <a:ext cx="0" cy="2301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39381" name="AutoShape 21"/>
          <p:cNvCxnSpPr>
            <a:stCxn id="1039388" idx="4"/>
            <a:endCxn id="1039385" idx="0"/>
          </p:cNvCxnSpPr>
          <p:nvPr/>
        </p:nvCxnSpPr>
        <p:spPr>
          <a:xfrm>
            <a:off x="2195513" y="2306638"/>
            <a:ext cx="0" cy="23018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39382" name="Oval 22"/>
          <p:cNvSpPr>
            <a:spLocks noChangeArrowheads="1"/>
          </p:cNvSpPr>
          <p:nvPr/>
        </p:nvSpPr>
        <p:spPr bwMode="auto">
          <a:xfrm flipH="1">
            <a:off x="1763713" y="836613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 A 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9383" name="AutoShape 23"/>
          <p:cNvCxnSpPr>
            <a:stCxn id="1039382" idx="4"/>
            <a:endCxn id="1039378" idx="0"/>
          </p:cNvCxnSpPr>
          <p:nvPr/>
        </p:nvCxnSpPr>
        <p:spPr>
          <a:xfrm>
            <a:off x="2195513" y="1154113"/>
            <a:ext cx="0" cy="23018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39384" name="Oval 24"/>
          <p:cNvSpPr>
            <a:spLocks noChangeArrowheads="1"/>
          </p:cNvSpPr>
          <p:nvPr/>
        </p:nvSpPr>
        <p:spPr bwMode="auto">
          <a:xfrm flipH="1">
            <a:off x="611188" y="2565400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6 G 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9385" name="Oval 25"/>
          <p:cNvSpPr>
            <a:spLocks noChangeArrowheads="1"/>
          </p:cNvSpPr>
          <p:nvPr/>
        </p:nvSpPr>
        <p:spPr bwMode="auto">
          <a:xfrm flipH="1">
            <a:off x="1763713" y="2565400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4 D 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9386" name="Oval 26"/>
          <p:cNvSpPr>
            <a:spLocks noChangeArrowheads="1"/>
          </p:cNvSpPr>
          <p:nvPr/>
        </p:nvSpPr>
        <p:spPr bwMode="auto">
          <a:xfrm flipH="1">
            <a:off x="1763713" y="3141663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5 E 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339" name="AutoShape 27"/>
          <p:cNvSpPr/>
          <p:nvPr/>
        </p:nvSpPr>
        <p:spPr>
          <a:xfrm flipV="1">
            <a:off x="2625725" y="1773238"/>
            <a:ext cx="431800" cy="21590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C-D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039388" name="Oval 28"/>
          <p:cNvSpPr>
            <a:spLocks noChangeArrowheads="1"/>
          </p:cNvSpPr>
          <p:nvPr/>
        </p:nvSpPr>
        <p:spPr bwMode="auto">
          <a:xfrm flipH="1">
            <a:off x="1763713" y="1989138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3 C 3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341" name="AutoShape 29"/>
          <p:cNvSpPr/>
          <p:nvPr/>
        </p:nvSpPr>
        <p:spPr>
          <a:xfrm flipV="1">
            <a:off x="5364163" y="2060575"/>
            <a:ext cx="431800" cy="13684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sym typeface="+mn-ea"/>
              </a:rPr>
              <a:t>H-A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C-H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B-C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A-B</a:t>
            </a:r>
            <a:endParaRPr lang="en-US" altLang="zh-CN" sz="1400" b="1" dirty="0">
              <a:effectLst>
                <a:outerShdw blurRad="38100" dist="38100" dir="2700000">
                  <a:srgbClr val="C0C0C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3342" name="AutoShape 30"/>
          <p:cNvSpPr/>
          <p:nvPr/>
        </p:nvSpPr>
        <p:spPr>
          <a:xfrm flipV="1">
            <a:off x="5362575" y="836613"/>
            <a:ext cx="431800" cy="21590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G-F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3343" name="AutoShape 31"/>
          <p:cNvSpPr/>
          <p:nvPr/>
        </p:nvSpPr>
        <p:spPr>
          <a:xfrm flipV="1">
            <a:off x="5362575" y="1125538"/>
            <a:ext cx="431800" cy="576262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G-D</a:t>
            </a:r>
            <a:b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E-G</a:t>
            </a:r>
            <a:b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D-E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039392" name="Oval 32"/>
          <p:cNvSpPr>
            <a:spLocks noChangeArrowheads="1"/>
          </p:cNvSpPr>
          <p:nvPr/>
        </p:nvSpPr>
        <p:spPr bwMode="auto">
          <a:xfrm flipH="1">
            <a:off x="3348038" y="1412875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I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9393" name="Oval 33"/>
          <p:cNvSpPr>
            <a:spLocks noChangeArrowheads="1"/>
          </p:cNvSpPr>
          <p:nvPr/>
        </p:nvSpPr>
        <p:spPr bwMode="auto">
          <a:xfrm flipH="1">
            <a:off x="3348038" y="1989138"/>
            <a:ext cx="863600" cy="288925"/>
          </a:xfrm>
          <a:prstGeom prst="ellipse">
            <a:avLst/>
          </a:prstGeom>
          <a:solidFill>
            <a:schemeClr val="bg1"/>
          </a:solidFill>
          <a:ln w="57150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8 H </a:t>
            </a:r>
            <a:r>
              <a:rPr lang="en-US" altLang="zh-CN" sz="1400" b="1" noProof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9394" name="AutoShape 34"/>
          <p:cNvCxnSpPr>
            <a:stCxn id="1039408" idx="5"/>
            <a:endCxn id="1039393" idx="1"/>
          </p:cNvCxnSpPr>
          <p:nvPr/>
        </p:nvCxnSpPr>
        <p:spPr>
          <a:xfrm flipH="1">
            <a:off x="4084638" y="1111250"/>
            <a:ext cx="541337" cy="890588"/>
          </a:xfrm>
          <a:prstGeom prst="straightConnector1">
            <a:avLst/>
          </a:prstGeom>
          <a:ln w="57150" cap="flat" cmpd="sng">
            <a:solidFill>
              <a:srgbClr val="969696"/>
            </a:solidFill>
            <a:prstDash val="solid"/>
            <a:headEnd type="triangle" w="sm" len="sm"/>
            <a:tailEnd type="none" w="med" len="med"/>
          </a:ln>
        </p:spPr>
      </p:cxnSp>
      <p:cxnSp>
        <p:nvCxnSpPr>
          <p:cNvPr id="1039395" name="AutoShape 35"/>
          <p:cNvCxnSpPr>
            <a:stCxn id="1039414" idx="6"/>
            <a:endCxn id="1039393" idx="2"/>
          </p:cNvCxnSpPr>
          <p:nvPr/>
        </p:nvCxnSpPr>
        <p:spPr>
          <a:xfrm flipH="1">
            <a:off x="4240213" y="2133600"/>
            <a:ext cx="231775" cy="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39396" name="AutoShape 36"/>
          <p:cNvCxnSpPr>
            <a:stCxn id="1039411" idx="6"/>
            <a:endCxn id="1039410" idx="2"/>
          </p:cNvCxnSpPr>
          <p:nvPr/>
        </p:nvCxnSpPr>
        <p:spPr>
          <a:xfrm flipH="1">
            <a:off x="4240213" y="2709863"/>
            <a:ext cx="231775" cy="0"/>
          </a:xfrm>
          <a:prstGeom prst="straightConnector1">
            <a:avLst/>
          </a:prstGeom>
          <a:ln w="57150" cap="flat" cmpd="sng">
            <a:solidFill>
              <a:srgbClr val="969696"/>
            </a:solidFill>
            <a:prstDash val="solid"/>
            <a:headEnd type="triangle" w="sm" len="sm"/>
            <a:tailEnd type="none" w="med" len="med"/>
          </a:ln>
        </p:spPr>
      </p:cxnSp>
      <p:cxnSp>
        <p:nvCxnSpPr>
          <p:cNvPr id="1039397" name="AutoShape 37"/>
          <p:cNvCxnSpPr>
            <a:stCxn id="1039412" idx="7"/>
            <a:endCxn id="1039410" idx="3"/>
          </p:cNvCxnSpPr>
          <p:nvPr/>
        </p:nvCxnSpPr>
        <p:spPr>
          <a:xfrm flipH="1" flipV="1">
            <a:off x="4084638" y="2840038"/>
            <a:ext cx="541337" cy="31432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39398" name="AutoShape 38"/>
          <p:cNvCxnSpPr>
            <a:endCxn id="1039403" idx="0"/>
          </p:cNvCxnSpPr>
          <p:nvPr/>
        </p:nvCxnSpPr>
        <p:spPr>
          <a:xfrm>
            <a:off x="3779838" y="2882900"/>
            <a:ext cx="0" cy="2301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39399" name="Oval 39"/>
          <p:cNvSpPr>
            <a:spLocks noChangeArrowheads="1"/>
          </p:cNvSpPr>
          <p:nvPr/>
        </p:nvSpPr>
        <p:spPr bwMode="auto">
          <a:xfrm flipH="1">
            <a:off x="3348038" y="836613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J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9400" name="AutoShape 40"/>
          <p:cNvCxnSpPr>
            <a:stCxn id="1039399" idx="4"/>
            <a:endCxn id="1039392" idx="0"/>
          </p:cNvCxnSpPr>
          <p:nvPr/>
        </p:nvCxnSpPr>
        <p:spPr>
          <a:xfrm>
            <a:off x="3779838" y="1139825"/>
            <a:ext cx="0" cy="258763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039401" name="AutoShape 41"/>
          <p:cNvCxnSpPr>
            <a:stCxn id="1039408" idx="6"/>
            <a:endCxn id="1039399" idx="2"/>
          </p:cNvCxnSpPr>
          <p:nvPr/>
        </p:nvCxnSpPr>
        <p:spPr>
          <a:xfrm flipH="1">
            <a:off x="4225925" y="981075"/>
            <a:ext cx="246063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039402" name="AutoShape 42"/>
          <p:cNvCxnSpPr>
            <a:stCxn id="1039408" idx="5"/>
            <a:endCxn id="1039392" idx="1"/>
          </p:cNvCxnSpPr>
          <p:nvPr/>
        </p:nvCxnSpPr>
        <p:spPr>
          <a:xfrm flipH="1">
            <a:off x="4084638" y="1111250"/>
            <a:ext cx="541337" cy="328613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9403" name="Oval 43"/>
          <p:cNvSpPr>
            <a:spLocks noChangeArrowheads="1"/>
          </p:cNvSpPr>
          <p:nvPr/>
        </p:nvSpPr>
        <p:spPr bwMode="auto">
          <a:xfrm flipH="1">
            <a:off x="3348038" y="3141663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7 F 7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9404" name="Oval 44"/>
          <p:cNvSpPr>
            <a:spLocks noChangeArrowheads="1"/>
          </p:cNvSpPr>
          <p:nvPr/>
        </p:nvSpPr>
        <p:spPr bwMode="auto">
          <a:xfrm flipH="1">
            <a:off x="4500563" y="1412875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2 B 2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9405" name="AutoShape 45"/>
          <p:cNvCxnSpPr>
            <a:stCxn id="1039404" idx="4"/>
            <a:endCxn id="1039414" idx="0"/>
          </p:cNvCxnSpPr>
          <p:nvPr/>
        </p:nvCxnSpPr>
        <p:spPr>
          <a:xfrm>
            <a:off x="4932363" y="1730375"/>
            <a:ext cx="0" cy="2301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39406" name="AutoShape 46"/>
          <p:cNvCxnSpPr>
            <a:stCxn id="1039411" idx="4"/>
            <a:endCxn id="1039412" idx="0"/>
          </p:cNvCxnSpPr>
          <p:nvPr/>
        </p:nvCxnSpPr>
        <p:spPr>
          <a:xfrm>
            <a:off x="4932363" y="2882900"/>
            <a:ext cx="0" cy="2301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39407" name="AutoShape 47"/>
          <p:cNvCxnSpPr>
            <a:stCxn id="1039414" idx="4"/>
            <a:endCxn id="1039411" idx="0"/>
          </p:cNvCxnSpPr>
          <p:nvPr/>
        </p:nvCxnSpPr>
        <p:spPr>
          <a:xfrm>
            <a:off x="4932363" y="2306638"/>
            <a:ext cx="0" cy="23018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39408" name="Oval 48"/>
          <p:cNvSpPr>
            <a:spLocks noChangeArrowheads="1"/>
          </p:cNvSpPr>
          <p:nvPr/>
        </p:nvSpPr>
        <p:spPr bwMode="auto">
          <a:xfrm flipH="1">
            <a:off x="4500563" y="836613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 A 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9409" name="AutoShape 49"/>
          <p:cNvCxnSpPr>
            <a:stCxn id="1039408" idx="4"/>
            <a:endCxn id="1039404" idx="0"/>
          </p:cNvCxnSpPr>
          <p:nvPr/>
        </p:nvCxnSpPr>
        <p:spPr>
          <a:xfrm>
            <a:off x="4932363" y="1154113"/>
            <a:ext cx="0" cy="23018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39410" name="Oval 50"/>
          <p:cNvSpPr>
            <a:spLocks noChangeArrowheads="1"/>
          </p:cNvSpPr>
          <p:nvPr/>
        </p:nvSpPr>
        <p:spPr bwMode="auto">
          <a:xfrm flipH="1">
            <a:off x="3348038" y="2565400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6 G 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9411" name="Oval 51"/>
          <p:cNvSpPr>
            <a:spLocks noChangeArrowheads="1"/>
          </p:cNvSpPr>
          <p:nvPr/>
        </p:nvSpPr>
        <p:spPr bwMode="auto">
          <a:xfrm flipH="1">
            <a:off x="4500563" y="2565400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4 D 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9412" name="Oval 52"/>
          <p:cNvSpPr>
            <a:spLocks noChangeArrowheads="1"/>
          </p:cNvSpPr>
          <p:nvPr/>
        </p:nvSpPr>
        <p:spPr bwMode="auto">
          <a:xfrm flipH="1">
            <a:off x="4500563" y="3141663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5 E 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365" name="AutoShape 53"/>
          <p:cNvSpPr/>
          <p:nvPr/>
        </p:nvSpPr>
        <p:spPr>
          <a:xfrm flipV="1">
            <a:off x="5362575" y="1773238"/>
            <a:ext cx="431800" cy="21590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C-D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039414" name="Oval 54"/>
          <p:cNvSpPr>
            <a:spLocks noChangeArrowheads="1"/>
          </p:cNvSpPr>
          <p:nvPr/>
        </p:nvSpPr>
        <p:spPr bwMode="auto">
          <a:xfrm flipH="1">
            <a:off x="4500563" y="1989138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3 C 3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367" name="AutoShape 55"/>
          <p:cNvSpPr/>
          <p:nvPr/>
        </p:nvSpPr>
        <p:spPr>
          <a:xfrm flipV="1">
            <a:off x="2627313" y="4940300"/>
            <a:ext cx="431800" cy="13684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sym typeface="+mn-ea"/>
              </a:rPr>
              <a:t>H-A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C-H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B-C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A-B</a:t>
            </a:r>
            <a:endParaRPr lang="en-US" altLang="zh-CN" sz="1400" b="1" dirty="0">
              <a:effectLst>
                <a:outerShdw blurRad="38100" dist="38100" dir="2700000">
                  <a:srgbClr val="C0C0C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3368" name="AutoShape 56"/>
          <p:cNvSpPr/>
          <p:nvPr/>
        </p:nvSpPr>
        <p:spPr>
          <a:xfrm flipV="1">
            <a:off x="2625725" y="3716338"/>
            <a:ext cx="431800" cy="21590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G-F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3369" name="AutoShape 57"/>
          <p:cNvSpPr/>
          <p:nvPr/>
        </p:nvSpPr>
        <p:spPr>
          <a:xfrm flipV="1">
            <a:off x="2625725" y="4005263"/>
            <a:ext cx="431800" cy="576262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G-D</a:t>
            </a:r>
            <a:b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E-G</a:t>
            </a:r>
            <a:b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D-E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039418" name="Oval 58"/>
          <p:cNvSpPr>
            <a:spLocks noChangeArrowheads="1"/>
          </p:cNvSpPr>
          <p:nvPr/>
        </p:nvSpPr>
        <p:spPr bwMode="auto">
          <a:xfrm flipH="1">
            <a:off x="611188" y="4292600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I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9419" name="Oval 59"/>
          <p:cNvSpPr>
            <a:spLocks noChangeArrowheads="1"/>
          </p:cNvSpPr>
          <p:nvPr/>
        </p:nvSpPr>
        <p:spPr bwMode="auto">
          <a:xfrm flipH="1">
            <a:off x="611188" y="4868863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8 H 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9420" name="AutoShape 60"/>
          <p:cNvCxnSpPr>
            <a:stCxn id="1039434" idx="5"/>
            <a:endCxn id="1039419" idx="1"/>
          </p:cNvCxnSpPr>
          <p:nvPr/>
        </p:nvCxnSpPr>
        <p:spPr>
          <a:xfrm flipH="1">
            <a:off x="1347788" y="3990975"/>
            <a:ext cx="541337" cy="890588"/>
          </a:xfrm>
          <a:prstGeom prst="straightConnector1">
            <a:avLst/>
          </a:prstGeom>
          <a:ln w="57150" cap="flat" cmpd="sng">
            <a:solidFill>
              <a:srgbClr val="969696"/>
            </a:solidFill>
            <a:prstDash val="solid"/>
            <a:headEnd type="triangle" w="sm" len="sm"/>
            <a:tailEnd type="none" w="med" len="med"/>
          </a:ln>
        </p:spPr>
      </p:cxnSp>
      <p:cxnSp>
        <p:nvCxnSpPr>
          <p:cNvPr id="1039421" name="AutoShape 61"/>
          <p:cNvCxnSpPr>
            <a:stCxn id="1039440" idx="6"/>
            <a:endCxn id="1039419" idx="2"/>
          </p:cNvCxnSpPr>
          <p:nvPr/>
        </p:nvCxnSpPr>
        <p:spPr>
          <a:xfrm flipH="1">
            <a:off x="1503363" y="5013325"/>
            <a:ext cx="231775" cy="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39422" name="AutoShape 62"/>
          <p:cNvCxnSpPr>
            <a:stCxn id="1039437" idx="6"/>
            <a:endCxn id="1039436" idx="2"/>
          </p:cNvCxnSpPr>
          <p:nvPr/>
        </p:nvCxnSpPr>
        <p:spPr>
          <a:xfrm flipH="1">
            <a:off x="1503363" y="5589588"/>
            <a:ext cx="231775" cy="0"/>
          </a:xfrm>
          <a:prstGeom prst="straightConnector1">
            <a:avLst/>
          </a:prstGeom>
          <a:ln w="57150" cap="flat" cmpd="sng">
            <a:solidFill>
              <a:srgbClr val="969696"/>
            </a:solidFill>
            <a:prstDash val="solid"/>
            <a:headEnd type="triangle" w="sm" len="sm"/>
            <a:tailEnd type="none" w="med" len="med"/>
          </a:ln>
        </p:spPr>
      </p:cxnSp>
      <p:cxnSp>
        <p:nvCxnSpPr>
          <p:cNvPr id="1039423" name="AutoShape 63"/>
          <p:cNvCxnSpPr>
            <a:stCxn id="1039438" idx="7"/>
            <a:endCxn id="1039436" idx="3"/>
          </p:cNvCxnSpPr>
          <p:nvPr/>
        </p:nvCxnSpPr>
        <p:spPr>
          <a:xfrm flipH="1" flipV="1">
            <a:off x="1347788" y="5719763"/>
            <a:ext cx="541337" cy="31432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39424" name="AutoShape 64"/>
          <p:cNvCxnSpPr>
            <a:endCxn id="1039429" idx="0"/>
          </p:cNvCxnSpPr>
          <p:nvPr/>
        </p:nvCxnSpPr>
        <p:spPr>
          <a:xfrm>
            <a:off x="1042988" y="5762625"/>
            <a:ext cx="0" cy="2301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39425" name="Oval 65"/>
          <p:cNvSpPr>
            <a:spLocks noChangeArrowheads="1"/>
          </p:cNvSpPr>
          <p:nvPr/>
        </p:nvSpPr>
        <p:spPr bwMode="auto">
          <a:xfrm flipH="1">
            <a:off x="611188" y="3716338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J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9426" name="AutoShape 66"/>
          <p:cNvCxnSpPr>
            <a:stCxn id="1039425" idx="4"/>
            <a:endCxn id="1039418" idx="0"/>
          </p:cNvCxnSpPr>
          <p:nvPr/>
        </p:nvCxnSpPr>
        <p:spPr>
          <a:xfrm>
            <a:off x="1042988" y="4019550"/>
            <a:ext cx="0" cy="258763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039427" name="AutoShape 67"/>
          <p:cNvCxnSpPr>
            <a:stCxn id="1039434" idx="6"/>
            <a:endCxn id="1039425" idx="2"/>
          </p:cNvCxnSpPr>
          <p:nvPr/>
        </p:nvCxnSpPr>
        <p:spPr>
          <a:xfrm flipH="1">
            <a:off x="1489075" y="3860800"/>
            <a:ext cx="246063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039428" name="AutoShape 68"/>
          <p:cNvCxnSpPr>
            <a:stCxn id="1039434" idx="5"/>
            <a:endCxn id="1039418" idx="1"/>
          </p:cNvCxnSpPr>
          <p:nvPr/>
        </p:nvCxnSpPr>
        <p:spPr>
          <a:xfrm flipH="1">
            <a:off x="1347788" y="3990975"/>
            <a:ext cx="541337" cy="328613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9429" name="Oval 69"/>
          <p:cNvSpPr>
            <a:spLocks noChangeArrowheads="1"/>
          </p:cNvSpPr>
          <p:nvPr/>
        </p:nvSpPr>
        <p:spPr bwMode="auto">
          <a:xfrm flipH="1">
            <a:off x="611188" y="6021388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7 F 7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9430" name="Oval 70"/>
          <p:cNvSpPr>
            <a:spLocks noChangeArrowheads="1"/>
          </p:cNvSpPr>
          <p:nvPr/>
        </p:nvSpPr>
        <p:spPr bwMode="auto">
          <a:xfrm flipH="1">
            <a:off x="1763713" y="4292600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2 B 2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9431" name="AutoShape 71"/>
          <p:cNvCxnSpPr>
            <a:stCxn id="1039430" idx="4"/>
            <a:endCxn id="1039440" idx="0"/>
          </p:cNvCxnSpPr>
          <p:nvPr/>
        </p:nvCxnSpPr>
        <p:spPr>
          <a:xfrm>
            <a:off x="2195513" y="4610100"/>
            <a:ext cx="0" cy="2301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39432" name="AutoShape 72"/>
          <p:cNvCxnSpPr>
            <a:stCxn id="1039437" idx="4"/>
            <a:endCxn id="1039438" idx="0"/>
          </p:cNvCxnSpPr>
          <p:nvPr/>
        </p:nvCxnSpPr>
        <p:spPr>
          <a:xfrm>
            <a:off x="2195513" y="5762625"/>
            <a:ext cx="0" cy="2301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39433" name="AutoShape 73"/>
          <p:cNvCxnSpPr>
            <a:stCxn id="1039440" idx="4"/>
            <a:endCxn id="1039437" idx="0"/>
          </p:cNvCxnSpPr>
          <p:nvPr/>
        </p:nvCxnSpPr>
        <p:spPr>
          <a:xfrm>
            <a:off x="2195513" y="5186363"/>
            <a:ext cx="0" cy="23018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39434" name="Oval 74"/>
          <p:cNvSpPr>
            <a:spLocks noChangeArrowheads="1"/>
          </p:cNvSpPr>
          <p:nvPr/>
        </p:nvSpPr>
        <p:spPr bwMode="auto">
          <a:xfrm flipH="1">
            <a:off x="1763713" y="3716338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 A 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9435" name="AutoShape 75"/>
          <p:cNvCxnSpPr>
            <a:stCxn id="1039434" idx="4"/>
            <a:endCxn id="1039430" idx="0"/>
          </p:cNvCxnSpPr>
          <p:nvPr/>
        </p:nvCxnSpPr>
        <p:spPr>
          <a:xfrm>
            <a:off x="2195513" y="4033838"/>
            <a:ext cx="0" cy="23018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39436" name="Oval 76"/>
          <p:cNvSpPr>
            <a:spLocks noChangeArrowheads="1"/>
          </p:cNvSpPr>
          <p:nvPr/>
        </p:nvSpPr>
        <p:spPr bwMode="auto">
          <a:xfrm flipH="1">
            <a:off x="611188" y="5445125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6 G 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9437" name="Oval 77"/>
          <p:cNvSpPr>
            <a:spLocks noChangeArrowheads="1"/>
          </p:cNvSpPr>
          <p:nvPr/>
        </p:nvSpPr>
        <p:spPr bwMode="auto">
          <a:xfrm flipH="1">
            <a:off x="1763713" y="5445125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4 D 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9438" name="Oval 78"/>
          <p:cNvSpPr>
            <a:spLocks noChangeArrowheads="1"/>
          </p:cNvSpPr>
          <p:nvPr/>
        </p:nvSpPr>
        <p:spPr bwMode="auto">
          <a:xfrm flipH="1">
            <a:off x="1763713" y="6021388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5 E 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391" name="AutoShape 79"/>
          <p:cNvSpPr/>
          <p:nvPr/>
        </p:nvSpPr>
        <p:spPr>
          <a:xfrm flipV="1">
            <a:off x="2625725" y="4652963"/>
            <a:ext cx="431800" cy="21590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C-D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039440" name="Oval 80"/>
          <p:cNvSpPr>
            <a:spLocks noChangeArrowheads="1"/>
          </p:cNvSpPr>
          <p:nvPr/>
        </p:nvSpPr>
        <p:spPr bwMode="auto">
          <a:xfrm flipH="1">
            <a:off x="1763713" y="4868863"/>
            <a:ext cx="863600" cy="288925"/>
          </a:xfrm>
          <a:prstGeom prst="ellipse">
            <a:avLst/>
          </a:prstGeom>
          <a:solidFill>
            <a:srgbClr val="4D4D4D"/>
          </a:solidFill>
          <a:ln w="57150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3 C </a:t>
            </a:r>
            <a:r>
              <a:rPr lang="en-US" altLang="zh-CN" sz="1400" b="1" noProof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393" name="AutoShape 81"/>
          <p:cNvSpPr/>
          <p:nvPr/>
        </p:nvSpPr>
        <p:spPr>
          <a:xfrm flipV="1">
            <a:off x="5364163" y="4940300"/>
            <a:ext cx="431800" cy="13684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sym typeface="+mn-ea"/>
              </a:rPr>
              <a:t>H-A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C-H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B-C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A-B</a:t>
            </a:r>
            <a:endParaRPr lang="en-US" altLang="zh-CN" sz="1400" b="1" dirty="0">
              <a:effectLst>
                <a:outerShdw blurRad="38100" dist="38100" dir="2700000">
                  <a:srgbClr val="C0C0C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3394" name="AutoShape 82"/>
          <p:cNvSpPr/>
          <p:nvPr/>
        </p:nvSpPr>
        <p:spPr>
          <a:xfrm flipV="1">
            <a:off x="5362575" y="3716338"/>
            <a:ext cx="431800" cy="21590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G-F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3395" name="AutoShape 83"/>
          <p:cNvSpPr/>
          <p:nvPr/>
        </p:nvSpPr>
        <p:spPr>
          <a:xfrm flipV="1">
            <a:off x="5362575" y="4005263"/>
            <a:ext cx="431800" cy="576262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G-D</a:t>
            </a:r>
            <a:b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E-G</a:t>
            </a:r>
            <a:b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D-E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039444" name="Oval 84"/>
          <p:cNvSpPr>
            <a:spLocks noChangeArrowheads="1"/>
          </p:cNvSpPr>
          <p:nvPr/>
        </p:nvSpPr>
        <p:spPr bwMode="auto">
          <a:xfrm flipH="1">
            <a:off x="3348038" y="4292600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I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9445" name="Oval 85"/>
          <p:cNvSpPr>
            <a:spLocks noChangeArrowheads="1"/>
          </p:cNvSpPr>
          <p:nvPr/>
        </p:nvSpPr>
        <p:spPr bwMode="auto">
          <a:xfrm flipH="1">
            <a:off x="3348038" y="4868863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8 H 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9446" name="AutoShape 86"/>
          <p:cNvCxnSpPr>
            <a:stCxn id="1039460" idx="5"/>
            <a:endCxn id="1039445" idx="1"/>
          </p:cNvCxnSpPr>
          <p:nvPr/>
        </p:nvCxnSpPr>
        <p:spPr>
          <a:xfrm flipH="1">
            <a:off x="4084638" y="3990975"/>
            <a:ext cx="541337" cy="890588"/>
          </a:xfrm>
          <a:prstGeom prst="straightConnector1">
            <a:avLst/>
          </a:prstGeom>
          <a:ln w="57150" cap="flat" cmpd="sng">
            <a:solidFill>
              <a:srgbClr val="969696"/>
            </a:solidFill>
            <a:prstDash val="solid"/>
            <a:headEnd type="triangle" w="sm" len="sm"/>
            <a:tailEnd type="none" w="med" len="med"/>
          </a:ln>
        </p:spPr>
      </p:cxnSp>
      <p:cxnSp>
        <p:nvCxnSpPr>
          <p:cNvPr id="1039447" name="AutoShape 87"/>
          <p:cNvCxnSpPr>
            <a:stCxn id="1039466" idx="6"/>
            <a:endCxn id="1039445" idx="2"/>
          </p:cNvCxnSpPr>
          <p:nvPr/>
        </p:nvCxnSpPr>
        <p:spPr>
          <a:xfrm flipH="1">
            <a:off x="4240213" y="5013325"/>
            <a:ext cx="231775" cy="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39448" name="AutoShape 88"/>
          <p:cNvCxnSpPr>
            <a:stCxn id="1039463" idx="6"/>
            <a:endCxn id="1039462" idx="2"/>
          </p:cNvCxnSpPr>
          <p:nvPr/>
        </p:nvCxnSpPr>
        <p:spPr>
          <a:xfrm flipH="1">
            <a:off x="4240213" y="5589588"/>
            <a:ext cx="231775" cy="0"/>
          </a:xfrm>
          <a:prstGeom prst="straightConnector1">
            <a:avLst/>
          </a:prstGeom>
          <a:ln w="57150" cap="flat" cmpd="sng">
            <a:solidFill>
              <a:srgbClr val="969696"/>
            </a:solidFill>
            <a:prstDash val="solid"/>
            <a:headEnd type="triangle" w="sm" len="sm"/>
            <a:tailEnd type="none" w="med" len="med"/>
          </a:ln>
        </p:spPr>
      </p:cxnSp>
      <p:cxnSp>
        <p:nvCxnSpPr>
          <p:cNvPr id="1039449" name="AutoShape 89"/>
          <p:cNvCxnSpPr>
            <a:stCxn id="1039464" idx="7"/>
            <a:endCxn id="1039462" idx="3"/>
          </p:cNvCxnSpPr>
          <p:nvPr/>
        </p:nvCxnSpPr>
        <p:spPr>
          <a:xfrm flipH="1" flipV="1">
            <a:off x="4084638" y="5719763"/>
            <a:ext cx="541337" cy="31432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39450" name="AutoShape 90"/>
          <p:cNvCxnSpPr>
            <a:endCxn id="1039455" idx="0"/>
          </p:cNvCxnSpPr>
          <p:nvPr/>
        </p:nvCxnSpPr>
        <p:spPr>
          <a:xfrm>
            <a:off x="3779838" y="5762625"/>
            <a:ext cx="0" cy="2301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39451" name="Oval 91"/>
          <p:cNvSpPr>
            <a:spLocks noChangeArrowheads="1"/>
          </p:cNvSpPr>
          <p:nvPr/>
        </p:nvSpPr>
        <p:spPr bwMode="auto">
          <a:xfrm flipH="1">
            <a:off x="3348038" y="3716338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J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9452" name="AutoShape 92"/>
          <p:cNvCxnSpPr>
            <a:stCxn id="1039451" idx="4"/>
            <a:endCxn id="1039444" idx="0"/>
          </p:cNvCxnSpPr>
          <p:nvPr/>
        </p:nvCxnSpPr>
        <p:spPr>
          <a:xfrm>
            <a:off x="3779838" y="4019550"/>
            <a:ext cx="0" cy="258763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039453" name="AutoShape 93"/>
          <p:cNvCxnSpPr>
            <a:stCxn id="1039460" idx="6"/>
            <a:endCxn id="1039451" idx="2"/>
          </p:cNvCxnSpPr>
          <p:nvPr/>
        </p:nvCxnSpPr>
        <p:spPr>
          <a:xfrm flipH="1">
            <a:off x="4225925" y="3860800"/>
            <a:ext cx="246063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039454" name="AutoShape 94"/>
          <p:cNvCxnSpPr>
            <a:stCxn id="1039460" idx="5"/>
            <a:endCxn id="1039444" idx="1"/>
          </p:cNvCxnSpPr>
          <p:nvPr/>
        </p:nvCxnSpPr>
        <p:spPr>
          <a:xfrm flipH="1">
            <a:off x="4084638" y="3990975"/>
            <a:ext cx="541337" cy="328613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9455" name="Oval 95"/>
          <p:cNvSpPr>
            <a:spLocks noChangeArrowheads="1"/>
          </p:cNvSpPr>
          <p:nvPr/>
        </p:nvSpPr>
        <p:spPr bwMode="auto">
          <a:xfrm flipH="1">
            <a:off x="3348038" y="6021388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7 F 7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9456" name="Oval 96"/>
          <p:cNvSpPr>
            <a:spLocks noChangeArrowheads="1"/>
          </p:cNvSpPr>
          <p:nvPr/>
        </p:nvSpPr>
        <p:spPr bwMode="auto">
          <a:xfrm flipH="1">
            <a:off x="4500563" y="4292600"/>
            <a:ext cx="863600" cy="288925"/>
          </a:xfrm>
          <a:prstGeom prst="ellipse">
            <a:avLst/>
          </a:prstGeom>
          <a:solidFill>
            <a:schemeClr val="bg1"/>
          </a:solidFill>
          <a:ln w="57150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2 B </a:t>
            </a:r>
            <a:r>
              <a:rPr lang="en-US" altLang="zh-CN" sz="1400" b="1" noProof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9457" name="AutoShape 97"/>
          <p:cNvCxnSpPr>
            <a:stCxn id="1039456" idx="4"/>
            <a:endCxn id="1039466" idx="0"/>
          </p:cNvCxnSpPr>
          <p:nvPr/>
        </p:nvCxnSpPr>
        <p:spPr>
          <a:xfrm>
            <a:off x="4932363" y="4610100"/>
            <a:ext cx="0" cy="2301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39458" name="AutoShape 98"/>
          <p:cNvCxnSpPr>
            <a:stCxn id="1039463" idx="4"/>
            <a:endCxn id="1039464" idx="0"/>
          </p:cNvCxnSpPr>
          <p:nvPr/>
        </p:nvCxnSpPr>
        <p:spPr>
          <a:xfrm>
            <a:off x="4932363" y="5762625"/>
            <a:ext cx="0" cy="2301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39459" name="AutoShape 99"/>
          <p:cNvCxnSpPr>
            <a:stCxn id="1039466" idx="4"/>
            <a:endCxn id="1039463" idx="0"/>
          </p:cNvCxnSpPr>
          <p:nvPr/>
        </p:nvCxnSpPr>
        <p:spPr>
          <a:xfrm>
            <a:off x="4932363" y="5186363"/>
            <a:ext cx="0" cy="23018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39460" name="Oval 100"/>
          <p:cNvSpPr>
            <a:spLocks noChangeArrowheads="1"/>
          </p:cNvSpPr>
          <p:nvPr/>
        </p:nvSpPr>
        <p:spPr bwMode="auto">
          <a:xfrm flipH="1">
            <a:off x="4500563" y="3716338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 A 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9461" name="AutoShape 101"/>
          <p:cNvCxnSpPr>
            <a:stCxn id="1039460" idx="4"/>
            <a:endCxn id="1039456" idx="0"/>
          </p:cNvCxnSpPr>
          <p:nvPr/>
        </p:nvCxnSpPr>
        <p:spPr>
          <a:xfrm>
            <a:off x="4932363" y="4033838"/>
            <a:ext cx="0" cy="23018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39462" name="Oval 102"/>
          <p:cNvSpPr>
            <a:spLocks noChangeArrowheads="1"/>
          </p:cNvSpPr>
          <p:nvPr/>
        </p:nvSpPr>
        <p:spPr bwMode="auto">
          <a:xfrm flipH="1">
            <a:off x="3348038" y="5445125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6 G 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9463" name="Oval 103"/>
          <p:cNvSpPr>
            <a:spLocks noChangeArrowheads="1"/>
          </p:cNvSpPr>
          <p:nvPr/>
        </p:nvSpPr>
        <p:spPr bwMode="auto">
          <a:xfrm flipH="1">
            <a:off x="4500563" y="5445125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4 D 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9464" name="Oval 104"/>
          <p:cNvSpPr>
            <a:spLocks noChangeArrowheads="1"/>
          </p:cNvSpPr>
          <p:nvPr/>
        </p:nvSpPr>
        <p:spPr bwMode="auto">
          <a:xfrm flipH="1">
            <a:off x="4500563" y="6021388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5 E 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417" name="AutoShape 105"/>
          <p:cNvSpPr/>
          <p:nvPr/>
        </p:nvSpPr>
        <p:spPr>
          <a:xfrm flipV="1">
            <a:off x="5362575" y="4652963"/>
            <a:ext cx="431800" cy="21590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C-D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039466" name="Oval 106"/>
          <p:cNvSpPr>
            <a:spLocks noChangeArrowheads="1"/>
          </p:cNvSpPr>
          <p:nvPr/>
        </p:nvSpPr>
        <p:spPr bwMode="auto">
          <a:xfrm flipH="1">
            <a:off x="4500563" y="4868863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3 C 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419" name="AutoShape 107"/>
          <p:cNvSpPr/>
          <p:nvPr/>
        </p:nvSpPr>
        <p:spPr>
          <a:xfrm flipV="1">
            <a:off x="8101013" y="2060575"/>
            <a:ext cx="431800" cy="13684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sym typeface="+mn-ea"/>
              </a:rPr>
              <a:t>H-A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C-H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B-C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A-B</a:t>
            </a:r>
            <a:endParaRPr lang="en-US" altLang="zh-CN" sz="1400" b="1" dirty="0">
              <a:effectLst>
                <a:outerShdw blurRad="38100" dist="38100" dir="2700000">
                  <a:srgbClr val="C0C0C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3420" name="AutoShape 108"/>
          <p:cNvSpPr/>
          <p:nvPr/>
        </p:nvSpPr>
        <p:spPr>
          <a:xfrm flipV="1">
            <a:off x="8099425" y="836613"/>
            <a:ext cx="431800" cy="21590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G-F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3421" name="AutoShape 109"/>
          <p:cNvSpPr/>
          <p:nvPr/>
        </p:nvSpPr>
        <p:spPr>
          <a:xfrm flipV="1">
            <a:off x="8099425" y="1125538"/>
            <a:ext cx="431800" cy="576262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G-D</a:t>
            </a:r>
            <a:b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E-G</a:t>
            </a:r>
            <a:b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D-E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039470" name="Oval 110"/>
          <p:cNvSpPr>
            <a:spLocks noChangeArrowheads="1"/>
          </p:cNvSpPr>
          <p:nvPr/>
        </p:nvSpPr>
        <p:spPr bwMode="auto">
          <a:xfrm flipH="1">
            <a:off x="6084888" y="1412875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I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9471" name="Oval 111"/>
          <p:cNvSpPr>
            <a:spLocks noChangeArrowheads="1"/>
          </p:cNvSpPr>
          <p:nvPr/>
        </p:nvSpPr>
        <p:spPr bwMode="auto">
          <a:xfrm flipH="1">
            <a:off x="6084888" y="1989138"/>
            <a:ext cx="863600" cy="288925"/>
          </a:xfrm>
          <a:prstGeom prst="ellipse">
            <a:avLst/>
          </a:prstGeom>
          <a:solidFill>
            <a:schemeClr val="bg1"/>
          </a:solidFill>
          <a:ln w="57150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8 H </a:t>
            </a:r>
            <a:r>
              <a:rPr lang="en-US" altLang="zh-CN" sz="1400" b="1" noProof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9472" name="AutoShape 112"/>
          <p:cNvCxnSpPr>
            <a:stCxn id="1039486" idx="5"/>
            <a:endCxn id="1039471" idx="1"/>
          </p:cNvCxnSpPr>
          <p:nvPr/>
        </p:nvCxnSpPr>
        <p:spPr>
          <a:xfrm flipH="1">
            <a:off x="6821488" y="1111250"/>
            <a:ext cx="541337" cy="890588"/>
          </a:xfrm>
          <a:prstGeom prst="straightConnector1">
            <a:avLst/>
          </a:prstGeom>
          <a:ln w="57150" cap="flat" cmpd="sng">
            <a:solidFill>
              <a:srgbClr val="969696"/>
            </a:solidFill>
            <a:prstDash val="solid"/>
            <a:headEnd type="triangle" w="sm" len="sm"/>
            <a:tailEnd type="none" w="med" len="med"/>
          </a:ln>
        </p:spPr>
      </p:cxnSp>
      <p:cxnSp>
        <p:nvCxnSpPr>
          <p:cNvPr id="1039473" name="AutoShape 113"/>
          <p:cNvCxnSpPr>
            <a:stCxn id="1039492" idx="6"/>
            <a:endCxn id="1039471" idx="2"/>
          </p:cNvCxnSpPr>
          <p:nvPr/>
        </p:nvCxnSpPr>
        <p:spPr>
          <a:xfrm flipH="1">
            <a:off x="6977063" y="2133600"/>
            <a:ext cx="231775" cy="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39474" name="AutoShape 114"/>
          <p:cNvCxnSpPr>
            <a:stCxn id="1039489" idx="6"/>
            <a:endCxn id="1039488" idx="2"/>
          </p:cNvCxnSpPr>
          <p:nvPr/>
        </p:nvCxnSpPr>
        <p:spPr>
          <a:xfrm flipH="1">
            <a:off x="6977063" y="2709863"/>
            <a:ext cx="231775" cy="0"/>
          </a:xfrm>
          <a:prstGeom prst="straightConnector1">
            <a:avLst/>
          </a:prstGeom>
          <a:ln w="57150" cap="flat" cmpd="sng">
            <a:solidFill>
              <a:srgbClr val="969696"/>
            </a:solidFill>
            <a:prstDash val="solid"/>
            <a:headEnd type="triangle" w="sm" len="sm"/>
            <a:tailEnd type="none" w="med" len="med"/>
          </a:ln>
        </p:spPr>
      </p:cxnSp>
      <p:cxnSp>
        <p:nvCxnSpPr>
          <p:cNvPr id="1039475" name="AutoShape 115"/>
          <p:cNvCxnSpPr>
            <a:stCxn id="1039490" idx="7"/>
            <a:endCxn id="1039488" idx="3"/>
          </p:cNvCxnSpPr>
          <p:nvPr/>
        </p:nvCxnSpPr>
        <p:spPr>
          <a:xfrm flipH="1" flipV="1">
            <a:off x="6821488" y="2840038"/>
            <a:ext cx="541337" cy="31432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39476" name="AutoShape 116"/>
          <p:cNvCxnSpPr>
            <a:endCxn id="1039481" idx="0"/>
          </p:cNvCxnSpPr>
          <p:nvPr/>
        </p:nvCxnSpPr>
        <p:spPr>
          <a:xfrm>
            <a:off x="6516688" y="2882900"/>
            <a:ext cx="0" cy="2301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39477" name="Oval 117"/>
          <p:cNvSpPr>
            <a:spLocks noChangeArrowheads="1"/>
          </p:cNvSpPr>
          <p:nvPr/>
        </p:nvSpPr>
        <p:spPr bwMode="auto">
          <a:xfrm flipH="1">
            <a:off x="6084888" y="836613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J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9478" name="AutoShape 118"/>
          <p:cNvCxnSpPr>
            <a:stCxn id="1039477" idx="4"/>
            <a:endCxn id="1039470" idx="0"/>
          </p:cNvCxnSpPr>
          <p:nvPr/>
        </p:nvCxnSpPr>
        <p:spPr>
          <a:xfrm>
            <a:off x="6516688" y="1139825"/>
            <a:ext cx="0" cy="258763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039479" name="AutoShape 119"/>
          <p:cNvCxnSpPr>
            <a:stCxn id="1039486" idx="6"/>
            <a:endCxn id="1039477" idx="2"/>
          </p:cNvCxnSpPr>
          <p:nvPr/>
        </p:nvCxnSpPr>
        <p:spPr>
          <a:xfrm flipH="1">
            <a:off x="6962775" y="981075"/>
            <a:ext cx="246063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039480" name="AutoShape 120"/>
          <p:cNvCxnSpPr>
            <a:stCxn id="1039486" idx="5"/>
            <a:endCxn id="1039470" idx="1"/>
          </p:cNvCxnSpPr>
          <p:nvPr/>
        </p:nvCxnSpPr>
        <p:spPr>
          <a:xfrm flipH="1">
            <a:off x="6821488" y="1111250"/>
            <a:ext cx="541337" cy="328613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9481" name="Oval 121"/>
          <p:cNvSpPr>
            <a:spLocks noChangeArrowheads="1"/>
          </p:cNvSpPr>
          <p:nvPr/>
        </p:nvSpPr>
        <p:spPr bwMode="auto">
          <a:xfrm flipH="1">
            <a:off x="6084888" y="3141663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7 F 7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9482" name="Oval 122"/>
          <p:cNvSpPr>
            <a:spLocks noChangeArrowheads="1"/>
          </p:cNvSpPr>
          <p:nvPr/>
        </p:nvSpPr>
        <p:spPr bwMode="auto">
          <a:xfrm flipH="1">
            <a:off x="7237413" y="1412875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2 B 2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9483" name="AutoShape 123"/>
          <p:cNvCxnSpPr>
            <a:stCxn id="1039482" idx="4"/>
            <a:endCxn id="1039492" idx="0"/>
          </p:cNvCxnSpPr>
          <p:nvPr/>
        </p:nvCxnSpPr>
        <p:spPr>
          <a:xfrm>
            <a:off x="7669213" y="1730375"/>
            <a:ext cx="0" cy="2301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39484" name="AutoShape 124"/>
          <p:cNvCxnSpPr>
            <a:stCxn id="1039489" idx="4"/>
            <a:endCxn id="1039490" idx="0"/>
          </p:cNvCxnSpPr>
          <p:nvPr/>
        </p:nvCxnSpPr>
        <p:spPr>
          <a:xfrm>
            <a:off x="7669213" y="2882900"/>
            <a:ext cx="0" cy="2301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39485" name="AutoShape 125"/>
          <p:cNvCxnSpPr>
            <a:stCxn id="1039492" idx="4"/>
            <a:endCxn id="1039489" idx="0"/>
          </p:cNvCxnSpPr>
          <p:nvPr/>
        </p:nvCxnSpPr>
        <p:spPr>
          <a:xfrm>
            <a:off x="7669213" y="2306638"/>
            <a:ext cx="0" cy="23018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39486" name="Oval 126"/>
          <p:cNvSpPr>
            <a:spLocks noChangeArrowheads="1"/>
          </p:cNvSpPr>
          <p:nvPr/>
        </p:nvSpPr>
        <p:spPr bwMode="auto">
          <a:xfrm flipH="1">
            <a:off x="7237413" y="836613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 A 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9487" name="AutoShape 127"/>
          <p:cNvCxnSpPr>
            <a:stCxn id="1039486" idx="4"/>
            <a:endCxn id="1039482" idx="0"/>
          </p:cNvCxnSpPr>
          <p:nvPr/>
        </p:nvCxnSpPr>
        <p:spPr>
          <a:xfrm>
            <a:off x="7669213" y="1154113"/>
            <a:ext cx="0" cy="23018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39488" name="Oval 128"/>
          <p:cNvSpPr>
            <a:spLocks noChangeArrowheads="1"/>
          </p:cNvSpPr>
          <p:nvPr/>
        </p:nvSpPr>
        <p:spPr bwMode="auto">
          <a:xfrm flipH="1">
            <a:off x="6084888" y="2565400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6 G 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9489" name="Oval 129"/>
          <p:cNvSpPr>
            <a:spLocks noChangeArrowheads="1"/>
          </p:cNvSpPr>
          <p:nvPr/>
        </p:nvSpPr>
        <p:spPr bwMode="auto">
          <a:xfrm flipH="1">
            <a:off x="7237413" y="2565400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4 D 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9490" name="Oval 130"/>
          <p:cNvSpPr>
            <a:spLocks noChangeArrowheads="1"/>
          </p:cNvSpPr>
          <p:nvPr/>
        </p:nvSpPr>
        <p:spPr bwMode="auto">
          <a:xfrm flipH="1">
            <a:off x="7237413" y="3141663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5 E 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443" name="AutoShape 131"/>
          <p:cNvSpPr/>
          <p:nvPr/>
        </p:nvSpPr>
        <p:spPr>
          <a:xfrm flipV="1">
            <a:off x="8099425" y="1773238"/>
            <a:ext cx="431800" cy="21590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C-D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039492" name="Oval 132"/>
          <p:cNvSpPr>
            <a:spLocks noChangeArrowheads="1"/>
          </p:cNvSpPr>
          <p:nvPr/>
        </p:nvSpPr>
        <p:spPr bwMode="auto">
          <a:xfrm flipH="1">
            <a:off x="7237413" y="1989138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3 C 3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445" name="AutoShape 133"/>
          <p:cNvSpPr/>
          <p:nvPr/>
        </p:nvSpPr>
        <p:spPr>
          <a:xfrm flipV="1">
            <a:off x="8102600" y="4940300"/>
            <a:ext cx="431800" cy="13684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sym typeface="+mn-ea"/>
              </a:rPr>
              <a:t>H-A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C-H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B-C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A-B</a:t>
            </a:r>
            <a:endParaRPr lang="en-US" altLang="zh-CN" sz="1400" b="1" dirty="0">
              <a:effectLst>
                <a:outerShdw blurRad="38100" dist="38100" dir="2700000">
                  <a:srgbClr val="C0C0C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3446" name="AutoShape 134"/>
          <p:cNvSpPr/>
          <p:nvPr/>
        </p:nvSpPr>
        <p:spPr>
          <a:xfrm flipV="1">
            <a:off x="8101013" y="3716338"/>
            <a:ext cx="431800" cy="21590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G-F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3447" name="AutoShape 135"/>
          <p:cNvSpPr/>
          <p:nvPr/>
        </p:nvSpPr>
        <p:spPr>
          <a:xfrm flipV="1">
            <a:off x="8101013" y="4005263"/>
            <a:ext cx="431800" cy="576262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G-D</a:t>
            </a:r>
            <a:b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E-G</a:t>
            </a:r>
            <a:b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D-E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039496" name="Oval 136"/>
          <p:cNvSpPr>
            <a:spLocks noChangeArrowheads="1"/>
          </p:cNvSpPr>
          <p:nvPr/>
        </p:nvSpPr>
        <p:spPr bwMode="auto">
          <a:xfrm flipH="1">
            <a:off x="6086475" y="4292600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I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9497" name="Oval 137"/>
          <p:cNvSpPr>
            <a:spLocks noChangeArrowheads="1"/>
          </p:cNvSpPr>
          <p:nvPr/>
        </p:nvSpPr>
        <p:spPr bwMode="auto">
          <a:xfrm flipH="1">
            <a:off x="6086475" y="4868863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8 H 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9498" name="AutoShape 138"/>
          <p:cNvCxnSpPr>
            <a:stCxn id="1039512" idx="5"/>
            <a:endCxn id="1039497" idx="1"/>
          </p:cNvCxnSpPr>
          <p:nvPr/>
        </p:nvCxnSpPr>
        <p:spPr>
          <a:xfrm flipH="1">
            <a:off x="6823075" y="3990975"/>
            <a:ext cx="541338" cy="890588"/>
          </a:xfrm>
          <a:prstGeom prst="straightConnector1">
            <a:avLst/>
          </a:prstGeom>
          <a:ln w="57150" cap="flat" cmpd="sng">
            <a:solidFill>
              <a:srgbClr val="969696"/>
            </a:solidFill>
            <a:prstDash val="solid"/>
            <a:headEnd type="triangle" w="sm" len="sm"/>
            <a:tailEnd type="none" w="med" len="med"/>
          </a:ln>
        </p:spPr>
      </p:cxnSp>
      <p:cxnSp>
        <p:nvCxnSpPr>
          <p:cNvPr id="1039499" name="AutoShape 139"/>
          <p:cNvCxnSpPr>
            <a:stCxn id="1039518" idx="6"/>
            <a:endCxn id="1039497" idx="2"/>
          </p:cNvCxnSpPr>
          <p:nvPr/>
        </p:nvCxnSpPr>
        <p:spPr>
          <a:xfrm flipH="1">
            <a:off x="6978650" y="5013325"/>
            <a:ext cx="231775" cy="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39500" name="AutoShape 140"/>
          <p:cNvCxnSpPr>
            <a:stCxn id="1039515" idx="6"/>
            <a:endCxn id="1039514" idx="2"/>
          </p:cNvCxnSpPr>
          <p:nvPr/>
        </p:nvCxnSpPr>
        <p:spPr>
          <a:xfrm flipH="1">
            <a:off x="6978650" y="5589588"/>
            <a:ext cx="231775" cy="0"/>
          </a:xfrm>
          <a:prstGeom prst="straightConnector1">
            <a:avLst/>
          </a:prstGeom>
          <a:ln w="57150" cap="flat" cmpd="sng">
            <a:solidFill>
              <a:srgbClr val="969696"/>
            </a:solidFill>
            <a:prstDash val="solid"/>
            <a:headEnd type="triangle" w="sm" len="sm"/>
            <a:tailEnd type="none" w="med" len="med"/>
          </a:ln>
        </p:spPr>
      </p:cxnSp>
      <p:cxnSp>
        <p:nvCxnSpPr>
          <p:cNvPr id="1039501" name="AutoShape 141"/>
          <p:cNvCxnSpPr>
            <a:stCxn id="1039516" idx="7"/>
            <a:endCxn id="1039514" idx="3"/>
          </p:cNvCxnSpPr>
          <p:nvPr/>
        </p:nvCxnSpPr>
        <p:spPr>
          <a:xfrm flipH="1" flipV="1">
            <a:off x="6823075" y="5719763"/>
            <a:ext cx="541338" cy="31432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39502" name="AutoShape 142"/>
          <p:cNvCxnSpPr>
            <a:endCxn id="1039507" idx="0"/>
          </p:cNvCxnSpPr>
          <p:nvPr/>
        </p:nvCxnSpPr>
        <p:spPr>
          <a:xfrm>
            <a:off x="6518275" y="5762625"/>
            <a:ext cx="0" cy="2301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39503" name="Oval 143"/>
          <p:cNvSpPr>
            <a:spLocks noChangeArrowheads="1"/>
          </p:cNvSpPr>
          <p:nvPr/>
        </p:nvSpPr>
        <p:spPr bwMode="auto">
          <a:xfrm flipH="1">
            <a:off x="6086475" y="3716338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J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9504" name="AutoShape 144"/>
          <p:cNvCxnSpPr>
            <a:stCxn id="1039503" idx="4"/>
            <a:endCxn id="1039496" idx="0"/>
          </p:cNvCxnSpPr>
          <p:nvPr/>
        </p:nvCxnSpPr>
        <p:spPr>
          <a:xfrm>
            <a:off x="6518275" y="4019550"/>
            <a:ext cx="0" cy="258763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039505" name="AutoShape 145"/>
          <p:cNvCxnSpPr>
            <a:stCxn id="1039512" idx="6"/>
            <a:endCxn id="1039503" idx="2"/>
          </p:cNvCxnSpPr>
          <p:nvPr/>
        </p:nvCxnSpPr>
        <p:spPr>
          <a:xfrm flipH="1">
            <a:off x="6964363" y="3860800"/>
            <a:ext cx="246062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039506" name="AutoShape 146"/>
          <p:cNvCxnSpPr>
            <a:stCxn id="1039512" idx="5"/>
            <a:endCxn id="1039496" idx="1"/>
          </p:cNvCxnSpPr>
          <p:nvPr/>
        </p:nvCxnSpPr>
        <p:spPr>
          <a:xfrm flipH="1">
            <a:off x="6823075" y="3990975"/>
            <a:ext cx="541338" cy="328613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39507" name="Oval 147"/>
          <p:cNvSpPr>
            <a:spLocks noChangeArrowheads="1"/>
          </p:cNvSpPr>
          <p:nvPr/>
        </p:nvSpPr>
        <p:spPr bwMode="auto">
          <a:xfrm flipH="1">
            <a:off x="6086475" y="6021388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7 F 7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9508" name="Oval 148"/>
          <p:cNvSpPr>
            <a:spLocks noChangeArrowheads="1"/>
          </p:cNvSpPr>
          <p:nvPr/>
        </p:nvSpPr>
        <p:spPr bwMode="auto">
          <a:xfrm flipH="1">
            <a:off x="7239000" y="4292600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2 B </a:t>
            </a:r>
            <a:r>
              <a:rPr lang="en-US" altLang="zh-CN" sz="1400" b="1" noProof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9509" name="AutoShape 149"/>
          <p:cNvCxnSpPr>
            <a:stCxn id="1039508" idx="4"/>
            <a:endCxn id="1039518" idx="0"/>
          </p:cNvCxnSpPr>
          <p:nvPr/>
        </p:nvCxnSpPr>
        <p:spPr>
          <a:xfrm>
            <a:off x="7670800" y="4610100"/>
            <a:ext cx="0" cy="2301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39510" name="AutoShape 150"/>
          <p:cNvCxnSpPr>
            <a:stCxn id="1039515" idx="4"/>
            <a:endCxn id="1039516" idx="0"/>
          </p:cNvCxnSpPr>
          <p:nvPr/>
        </p:nvCxnSpPr>
        <p:spPr>
          <a:xfrm>
            <a:off x="7670800" y="5762625"/>
            <a:ext cx="0" cy="2301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39511" name="AutoShape 151"/>
          <p:cNvCxnSpPr>
            <a:stCxn id="1039518" idx="4"/>
            <a:endCxn id="1039515" idx="0"/>
          </p:cNvCxnSpPr>
          <p:nvPr/>
        </p:nvCxnSpPr>
        <p:spPr>
          <a:xfrm>
            <a:off x="7670800" y="5186363"/>
            <a:ext cx="0" cy="23018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39512" name="Oval 152"/>
          <p:cNvSpPr>
            <a:spLocks noChangeArrowheads="1"/>
          </p:cNvSpPr>
          <p:nvPr/>
        </p:nvSpPr>
        <p:spPr bwMode="auto">
          <a:xfrm flipH="1">
            <a:off x="7239000" y="3716338"/>
            <a:ext cx="863600" cy="288925"/>
          </a:xfrm>
          <a:prstGeom prst="ellipse">
            <a:avLst/>
          </a:prstGeom>
          <a:solidFill>
            <a:schemeClr val="bg1"/>
          </a:solidFill>
          <a:ln w="57150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 A 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9513" name="AutoShape 153"/>
          <p:cNvCxnSpPr>
            <a:stCxn id="1039512" idx="4"/>
            <a:endCxn id="1039508" idx="0"/>
          </p:cNvCxnSpPr>
          <p:nvPr/>
        </p:nvCxnSpPr>
        <p:spPr>
          <a:xfrm>
            <a:off x="7670800" y="4033838"/>
            <a:ext cx="0" cy="23018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39514" name="Oval 154"/>
          <p:cNvSpPr>
            <a:spLocks noChangeArrowheads="1"/>
          </p:cNvSpPr>
          <p:nvPr/>
        </p:nvSpPr>
        <p:spPr bwMode="auto">
          <a:xfrm flipH="1">
            <a:off x="6086475" y="5445125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6 G 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9515" name="Oval 155"/>
          <p:cNvSpPr>
            <a:spLocks noChangeArrowheads="1"/>
          </p:cNvSpPr>
          <p:nvPr/>
        </p:nvSpPr>
        <p:spPr bwMode="auto">
          <a:xfrm flipH="1">
            <a:off x="7239000" y="5445125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4 D 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9516" name="Oval 156"/>
          <p:cNvSpPr>
            <a:spLocks noChangeArrowheads="1"/>
          </p:cNvSpPr>
          <p:nvPr/>
        </p:nvSpPr>
        <p:spPr bwMode="auto">
          <a:xfrm flipH="1">
            <a:off x="7239000" y="6021388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5 E 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469" name="AutoShape 157"/>
          <p:cNvSpPr/>
          <p:nvPr/>
        </p:nvSpPr>
        <p:spPr>
          <a:xfrm flipV="1">
            <a:off x="8101013" y="4652963"/>
            <a:ext cx="431800" cy="21590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C-D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039518" name="Oval 158"/>
          <p:cNvSpPr>
            <a:spLocks noChangeArrowheads="1"/>
          </p:cNvSpPr>
          <p:nvPr/>
        </p:nvSpPr>
        <p:spPr bwMode="auto">
          <a:xfrm flipH="1">
            <a:off x="7239000" y="4868863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3 C 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3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0" dur="3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3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3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1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3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3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3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2" dur="3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" dur="3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3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1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33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3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3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3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4" dur="3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5" dur="3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3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17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393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300" fill="hold"/>
                                        <p:tgtEl>
                                          <p:spTgt spid="10393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" dur="300" fill="hold"/>
                                        <p:tgtEl>
                                          <p:spTgt spid="10393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300" fill="hold"/>
                                        <p:tgtEl>
                                          <p:spTgt spid="10393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300" fill="hold"/>
                                        <p:tgtEl>
                                          <p:spTgt spid="10393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300" fill="hold"/>
                                        <p:tgtEl>
                                          <p:spTgt spid="10393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" dur="300" fill="hold"/>
                                        <p:tgtEl>
                                          <p:spTgt spid="10393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366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0393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300" fill="hold"/>
                                        <p:tgtEl>
                                          <p:spTgt spid="10393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5" dur="300" fill="hold"/>
                                        <p:tgtEl>
                                          <p:spTgt spid="10393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300" fill="hold"/>
                                        <p:tgtEl>
                                          <p:spTgt spid="10393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300" fill="hold"/>
                                        <p:tgtEl>
                                          <p:spTgt spid="10393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300" fill="hold"/>
                                        <p:tgtEl>
                                          <p:spTgt spid="10393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300" fill="hold"/>
                                        <p:tgtEl>
                                          <p:spTgt spid="10393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367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0393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300" fill="hold"/>
                                        <p:tgtEl>
                                          <p:spTgt spid="10393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" dur="300" fill="hold"/>
                                        <p:tgtEl>
                                          <p:spTgt spid="10393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368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10393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300" fill="hold"/>
                                        <p:tgtEl>
                                          <p:spTgt spid="10393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3" dur="300" fill="hold"/>
                                        <p:tgtEl>
                                          <p:spTgt spid="10393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300" fill="hold"/>
                                        <p:tgtEl>
                                          <p:spTgt spid="10393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300" fill="hold"/>
                                        <p:tgtEl>
                                          <p:spTgt spid="10393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300" fill="hold"/>
                                        <p:tgtEl>
                                          <p:spTgt spid="10393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" dur="300" fill="hold"/>
                                        <p:tgtEl>
                                          <p:spTgt spid="10393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378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10393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300" fill="hold"/>
                                        <p:tgtEl>
                                          <p:spTgt spid="10393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" dur="300" fill="hold"/>
                                        <p:tgtEl>
                                          <p:spTgt spid="10393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379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0393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300" fill="hold"/>
                                        <p:tgtEl>
                                          <p:spTgt spid="10393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" dur="300" fill="hold"/>
                                        <p:tgtEl>
                                          <p:spTgt spid="10393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369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10393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300" fill="hold"/>
                                        <p:tgtEl>
                                          <p:spTgt spid="10393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300" fill="hold"/>
                                        <p:tgtEl>
                                          <p:spTgt spid="10393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370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0393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300" fill="hold"/>
                                        <p:tgtEl>
                                          <p:spTgt spid="10393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3" dur="300" fill="hold"/>
                                        <p:tgtEl>
                                          <p:spTgt spid="10393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380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10393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300" fill="hold"/>
                                        <p:tgtEl>
                                          <p:spTgt spid="10393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9" dur="300" fill="hold"/>
                                        <p:tgtEl>
                                          <p:spTgt spid="10393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371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10393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300" fill="hold"/>
                                        <p:tgtEl>
                                          <p:spTgt spid="10393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5" dur="300" fill="hold"/>
                                        <p:tgtEl>
                                          <p:spTgt spid="10393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381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10393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300" fill="hold"/>
                                        <p:tgtEl>
                                          <p:spTgt spid="10393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" dur="300" fill="hold"/>
                                        <p:tgtEl>
                                          <p:spTgt spid="10393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372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10393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300" fill="hold"/>
                                        <p:tgtEl>
                                          <p:spTgt spid="10393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7" dur="300" fill="hold"/>
                                        <p:tgtEl>
                                          <p:spTgt spid="10393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300" fill="hold"/>
                                        <p:tgtEl>
                                          <p:spTgt spid="10393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300" fill="hold"/>
                                        <p:tgtEl>
                                          <p:spTgt spid="10393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300" fill="hold"/>
                                        <p:tgtEl>
                                          <p:spTgt spid="10393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300" fill="hold"/>
                                        <p:tgtEl>
                                          <p:spTgt spid="10393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373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10393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300" fill="hold"/>
                                        <p:tgtEl>
                                          <p:spTgt spid="10393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9" dur="300" fill="hold"/>
                                        <p:tgtEl>
                                          <p:spTgt spid="10393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374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10393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300" fill="hold"/>
                                        <p:tgtEl>
                                          <p:spTgt spid="10393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5" dur="300" fill="hold"/>
                                        <p:tgtEl>
                                          <p:spTgt spid="10393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300" fill="hold"/>
                                        <p:tgtEl>
                                          <p:spTgt spid="10393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300" fill="hold"/>
                                        <p:tgtEl>
                                          <p:spTgt spid="10393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300" fill="hold"/>
                                        <p:tgtEl>
                                          <p:spTgt spid="10393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1" dur="300" fill="hold"/>
                                        <p:tgtEl>
                                          <p:spTgt spid="10393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382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10393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300" fill="hold"/>
                                        <p:tgtEl>
                                          <p:spTgt spid="10393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7" dur="300" fill="hold"/>
                                        <p:tgtEl>
                                          <p:spTgt spid="10393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383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10393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300" fill="hold"/>
                                        <p:tgtEl>
                                          <p:spTgt spid="10393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3" dur="300" fill="hold"/>
                                        <p:tgtEl>
                                          <p:spTgt spid="10393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375"/>
                  </p:tgtEl>
                </p:cond>
              </p:nextCondLst>
            </p:seq>
            <p:seq concurrent="1" nextAc="seek">
              <p:cTn id="164" restart="whenNotActive" fill="hold" evtFilter="cancelBubble" nodeType="interactiveSeq">
                <p:stCondLst>
                  <p:cond evt="onClick" delay="0">
                    <p:tgtEl>
                      <p:spTgt spid="10393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5" fill="hold">
                      <p:stCondLst>
                        <p:cond delay="0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300" fill="hold"/>
                                        <p:tgtEl>
                                          <p:spTgt spid="10393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9" dur="300" fill="hold"/>
                                        <p:tgtEl>
                                          <p:spTgt spid="10393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376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10393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300" fill="hold"/>
                                        <p:tgtEl>
                                          <p:spTgt spid="10393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5" dur="300" fill="hold"/>
                                        <p:tgtEl>
                                          <p:spTgt spid="10393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300" fill="hold"/>
                                        <p:tgtEl>
                                          <p:spTgt spid="10393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8" dur="300" fill="hold"/>
                                        <p:tgtEl>
                                          <p:spTgt spid="10393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300" fill="hold"/>
                                        <p:tgtEl>
                                          <p:spTgt spid="10393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1" dur="300" fill="hold"/>
                                        <p:tgtEl>
                                          <p:spTgt spid="10393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377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10393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300" fill="hold"/>
                                        <p:tgtEl>
                                          <p:spTgt spid="10393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7" dur="300" fill="hold"/>
                                        <p:tgtEl>
                                          <p:spTgt spid="10393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300" fill="hold"/>
                                        <p:tgtEl>
                                          <p:spTgt spid="10393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" dur="300" fill="hold"/>
                                        <p:tgtEl>
                                          <p:spTgt spid="10393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300" fill="hold"/>
                                        <p:tgtEl>
                                          <p:spTgt spid="10393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3" dur="300" fill="hold"/>
                                        <p:tgtEl>
                                          <p:spTgt spid="10393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384"/>
                  </p:tgtEl>
                </p:cond>
              </p:nextCondLst>
            </p:seq>
            <p:seq concurrent="1" nextAc="seek">
              <p:cTn id="194" restart="whenNotActive" fill="hold" evtFilter="cancelBubble" nodeType="interactiveSeq">
                <p:stCondLst>
                  <p:cond evt="onClick" delay="0">
                    <p:tgtEl>
                      <p:spTgt spid="10393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5" fill="hold">
                      <p:stCondLst>
                        <p:cond delay="0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300" fill="hold"/>
                                        <p:tgtEl>
                                          <p:spTgt spid="10393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9" dur="300" fill="hold"/>
                                        <p:tgtEl>
                                          <p:spTgt spid="10393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300" fill="hold"/>
                                        <p:tgtEl>
                                          <p:spTgt spid="10393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2" dur="300" fill="hold"/>
                                        <p:tgtEl>
                                          <p:spTgt spid="10393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300" fill="hold"/>
                                        <p:tgtEl>
                                          <p:spTgt spid="10393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5" dur="300" fill="hold"/>
                                        <p:tgtEl>
                                          <p:spTgt spid="10393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385"/>
                  </p:tgtEl>
                </p:cond>
              </p:nextCondLst>
            </p:seq>
            <p:seq concurrent="1" nextAc="seek">
              <p:cTn id="206" restart="whenNotActive" fill="hold" evtFilter="cancelBubble" nodeType="interactiveSeq">
                <p:stCondLst>
                  <p:cond evt="onClick" delay="0">
                    <p:tgtEl>
                      <p:spTgt spid="10393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7" fill="hold">
                      <p:stCondLst>
                        <p:cond delay="0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300" fill="hold"/>
                                        <p:tgtEl>
                                          <p:spTgt spid="10393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1" dur="300" fill="hold"/>
                                        <p:tgtEl>
                                          <p:spTgt spid="10393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300" fill="hold"/>
                                        <p:tgtEl>
                                          <p:spTgt spid="10393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4" dur="300" fill="hold"/>
                                        <p:tgtEl>
                                          <p:spTgt spid="10393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300" fill="hold"/>
                                        <p:tgtEl>
                                          <p:spTgt spid="10393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7" dur="300" fill="hold"/>
                                        <p:tgtEl>
                                          <p:spTgt spid="10393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386"/>
                  </p:tgtEl>
                </p:cond>
              </p:nextCondLst>
            </p:seq>
            <p:seq concurrent="1" nextAc="seek">
              <p:cTn id="218" restart="whenNotActive" fill="hold" evtFilter="cancelBubble" nodeType="interactiveSeq">
                <p:stCondLst>
                  <p:cond evt="onClick" delay="0">
                    <p:tgtEl>
                      <p:spTgt spid="133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9" fill="hold">
                      <p:stCondLst>
                        <p:cond delay="0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30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3" dur="30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30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26" dur="30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7" dur="30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9" dur="30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39"/>
                  </p:tgtEl>
                </p:cond>
              </p:nextCondLst>
            </p:seq>
            <p:seq concurrent="1" nextAc="seek">
              <p:cTn id="230" restart="whenNotActive" fill="hold" evtFilter="cancelBubble" nodeType="interactiveSeq">
                <p:stCondLst>
                  <p:cond evt="onClick" delay="0">
                    <p:tgtEl>
                      <p:spTgt spid="10393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300" fill="hold"/>
                                        <p:tgtEl>
                                          <p:spTgt spid="10393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5" dur="300" fill="hold"/>
                                        <p:tgtEl>
                                          <p:spTgt spid="10393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6" dur="300" fill="hold"/>
                                        <p:tgtEl>
                                          <p:spTgt spid="10393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8" dur="300" fill="hold"/>
                                        <p:tgtEl>
                                          <p:spTgt spid="10393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0" dur="300" fill="hold"/>
                                        <p:tgtEl>
                                          <p:spTgt spid="10393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1" dur="300" fill="hold"/>
                                        <p:tgtEl>
                                          <p:spTgt spid="10393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388"/>
                  </p:tgtEl>
                </p:cond>
              </p:nextCondLst>
            </p:seq>
            <p:seq concurrent="1" nextAc="seek">
              <p:cTn id="242" restart="whenNotActive" fill="hold" evtFilter="cancelBubble" nodeType="interactiveSeq">
                <p:stCondLst>
                  <p:cond evt="onClick" delay="0">
                    <p:tgtEl>
                      <p:spTgt spid="133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3" fill="hold">
                      <p:stCondLst>
                        <p:cond delay="0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6" dur="300" fill="hold"/>
                                        <p:tgtEl>
                                          <p:spTgt spid="133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7" dur="300" fill="hold"/>
                                        <p:tgtEl>
                                          <p:spTgt spid="133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8" dur="300" fill="hold"/>
                                        <p:tgtEl>
                                          <p:spTgt spid="133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50" dur="300" fill="hold"/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1" dur="300" fill="hold"/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3" dur="300" fill="hold"/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41"/>
                  </p:tgtEl>
                </p:cond>
              </p:nextCondLst>
            </p:seq>
            <p:seq concurrent="1" nextAc="seek">
              <p:cTn id="254" restart="whenNotActive" fill="hold" evtFilter="cancelBubble" nodeType="interactiveSeq">
                <p:stCondLst>
                  <p:cond evt="onClick" delay="0">
                    <p:tgtEl>
                      <p:spTgt spid="133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5" fill="hold">
                      <p:stCondLst>
                        <p:cond delay="0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300" fill="hold"/>
                                        <p:tgtEl>
                                          <p:spTgt spid="133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9" dur="300" fill="hold"/>
                                        <p:tgtEl>
                                          <p:spTgt spid="133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300" fill="hold"/>
                                        <p:tgtEl>
                                          <p:spTgt spid="133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62" dur="300" fill="hold"/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3" dur="300" fill="hold"/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5" dur="300" fill="hold"/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42"/>
                  </p:tgtEl>
                </p:cond>
              </p:nextCondLst>
            </p:seq>
            <p:seq concurrent="1" nextAc="seek">
              <p:cTn id="266" restart="whenNotActive" fill="hold" evtFilter="cancelBubble" nodeType="interactiveSeq">
                <p:stCondLst>
                  <p:cond evt="onClick" delay="0">
                    <p:tgtEl>
                      <p:spTgt spid="133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7" fill="hold">
                      <p:stCondLst>
                        <p:cond delay="0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0" dur="300" fill="hold"/>
                                        <p:tgtEl>
                                          <p:spTgt spid="133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1" dur="300" fill="hold"/>
                                        <p:tgtEl>
                                          <p:spTgt spid="133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2" dur="300" fill="hold"/>
                                        <p:tgtEl>
                                          <p:spTgt spid="133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74" dur="300" fill="hold"/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5" dur="300" fill="hold"/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7" dur="300" fill="hold"/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43"/>
                  </p:tgtEl>
                </p:cond>
              </p:nextCondLst>
            </p:seq>
            <p:seq concurrent="1" nextAc="seek">
              <p:cTn id="278" restart="whenNotActive" fill="hold" evtFilter="cancelBubble" nodeType="interactiveSeq">
                <p:stCondLst>
                  <p:cond evt="onClick" delay="0">
                    <p:tgtEl>
                      <p:spTgt spid="10393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9" fill="hold">
                      <p:stCondLst>
                        <p:cond delay="0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2" dur="300" fill="hold"/>
                                        <p:tgtEl>
                                          <p:spTgt spid="10393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3" dur="300" fill="hold"/>
                                        <p:tgtEl>
                                          <p:spTgt spid="10393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4" dur="300" fill="hold"/>
                                        <p:tgtEl>
                                          <p:spTgt spid="10393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6" dur="300" fill="hold"/>
                                        <p:tgtEl>
                                          <p:spTgt spid="10393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8" dur="300" fill="hold"/>
                                        <p:tgtEl>
                                          <p:spTgt spid="10393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9" dur="300" fill="hold"/>
                                        <p:tgtEl>
                                          <p:spTgt spid="10393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392"/>
                  </p:tgtEl>
                </p:cond>
              </p:nextCondLst>
            </p:seq>
            <p:seq concurrent="1" nextAc="seek">
              <p:cTn id="290" restart="whenNotActive" fill="hold" evtFilter="cancelBubble" nodeType="interactiveSeq">
                <p:stCondLst>
                  <p:cond evt="onClick" delay="0">
                    <p:tgtEl>
                      <p:spTgt spid="10393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1" fill="hold">
                      <p:stCondLst>
                        <p:cond delay="0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4" dur="300" fill="hold"/>
                                        <p:tgtEl>
                                          <p:spTgt spid="10393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5" dur="300" fill="hold"/>
                                        <p:tgtEl>
                                          <p:spTgt spid="10393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6" dur="300" fill="hold"/>
                                        <p:tgtEl>
                                          <p:spTgt spid="10393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8" dur="300" fill="hold"/>
                                        <p:tgtEl>
                                          <p:spTgt spid="10393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0" dur="300" fill="hold"/>
                                        <p:tgtEl>
                                          <p:spTgt spid="10393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1" dur="300" fill="hold"/>
                                        <p:tgtEl>
                                          <p:spTgt spid="10393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393"/>
                  </p:tgtEl>
                </p:cond>
              </p:nextCondLst>
            </p:seq>
            <p:seq concurrent="1" nextAc="seek">
              <p:cTn id="302" restart="whenNotActive" fill="hold" evtFilter="cancelBubble" nodeType="interactiveSeq">
                <p:stCondLst>
                  <p:cond evt="onClick" delay="0">
                    <p:tgtEl>
                      <p:spTgt spid="10393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3" fill="hold">
                      <p:stCondLst>
                        <p:cond delay="0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6" dur="300" fill="hold"/>
                                        <p:tgtEl>
                                          <p:spTgt spid="10393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7" dur="300" fill="hold"/>
                                        <p:tgtEl>
                                          <p:spTgt spid="10393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394"/>
                  </p:tgtEl>
                </p:cond>
              </p:nextCondLst>
            </p:seq>
            <p:seq concurrent="1" nextAc="seek">
              <p:cTn id="308" restart="whenNotActive" fill="hold" evtFilter="cancelBubble" nodeType="interactiveSeq">
                <p:stCondLst>
                  <p:cond evt="onClick" delay="0">
                    <p:tgtEl>
                      <p:spTgt spid="10394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9" fill="hold">
                      <p:stCondLst>
                        <p:cond delay="0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2" dur="300" fill="hold"/>
                                        <p:tgtEl>
                                          <p:spTgt spid="10394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3" dur="300" fill="hold"/>
                                        <p:tgtEl>
                                          <p:spTgt spid="10394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4" dur="300" fill="hold"/>
                                        <p:tgtEl>
                                          <p:spTgt spid="10394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6" dur="300" fill="hold"/>
                                        <p:tgtEl>
                                          <p:spTgt spid="10394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8" dur="300" fill="hold"/>
                                        <p:tgtEl>
                                          <p:spTgt spid="10394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9" dur="300" fill="hold"/>
                                        <p:tgtEl>
                                          <p:spTgt spid="10394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04"/>
                  </p:tgtEl>
                </p:cond>
              </p:nextCondLst>
            </p:seq>
            <p:seq concurrent="1" nextAc="seek">
              <p:cTn id="320" restart="whenNotActive" fill="hold" evtFilter="cancelBubble" nodeType="interactiveSeq">
                <p:stCondLst>
                  <p:cond evt="onClick" delay="0">
                    <p:tgtEl>
                      <p:spTgt spid="10394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1" fill="hold">
                      <p:stCondLst>
                        <p:cond delay="0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4" dur="300" fill="hold"/>
                                        <p:tgtEl>
                                          <p:spTgt spid="10394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5" dur="300" fill="hold"/>
                                        <p:tgtEl>
                                          <p:spTgt spid="10394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05"/>
                  </p:tgtEl>
                </p:cond>
              </p:nextCondLst>
            </p:seq>
            <p:seq concurrent="1" nextAc="seek">
              <p:cTn id="326" restart="whenNotActive" fill="hold" evtFilter="cancelBubble" nodeType="interactiveSeq">
                <p:stCondLst>
                  <p:cond evt="onClick" delay="0">
                    <p:tgtEl>
                      <p:spTgt spid="10393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7" fill="hold">
                      <p:stCondLst>
                        <p:cond delay="0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0" dur="300" fill="hold"/>
                                        <p:tgtEl>
                                          <p:spTgt spid="10393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1" dur="300" fill="hold"/>
                                        <p:tgtEl>
                                          <p:spTgt spid="10393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395"/>
                  </p:tgtEl>
                </p:cond>
              </p:nextCondLst>
            </p:seq>
            <p:seq concurrent="1" nextAc="seek">
              <p:cTn id="332" restart="whenNotActive" fill="hold" evtFilter="cancelBubble" nodeType="interactiveSeq">
                <p:stCondLst>
                  <p:cond evt="onClick" delay="0">
                    <p:tgtEl>
                      <p:spTgt spid="10393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3" fill="hold">
                      <p:stCondLst>
                        <p:cond delay="0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6" dur="300" fill="hold"/>
                                        <p:tgtEl>
                                          <p:spTgt spid="10393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7" dur="300" fill="hold"/>
                                        <p:tgtEl>
                                          <p:spTgt spid="10393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396"/>
                  </p:tgtEl>
                </p:cond>
              </p:nextCondLst>
            </p:seq>
            <p:seq concurrent="1" nextAc="seek">
              <p:cTn id="338" restart="whenNotActive" fill="hold" evtFilter="cancelBubble" nodeType="interactiveSeq">
                <p:stCondLst>
                  <p:cond evt="onClick" delay="0">
                    <p:tgtEl>
                      <p:spTgt spid="10394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9" fill="hold">
                      <p:stCondLst>
                        <p:cond delay="0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2" dur="300" fill="hold"/>
                                        <p:tgtEl>
                                          <p:spTgt spid="10394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3" dur="300" fill="hold"/>
                                        <p:tgtEl>
                                          <p:spTgt spid="10394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06"/>
                  </p:tgtEl>
                </p:cond>
              </p:nextCondLst>
            </p:seq>
            <p:seq concurrent="1" nextAc="seek">
              <p:cTn id="344" restart="whenNotActive" fill="hold" evtFilter="cancelBubble" nodeType="interactiveSeq">
                <p:stCondLst>
                  <p:cond evt="onClick" delay="0">
                    <p:tgtEl>
                      <p:spTgt spid="10393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5" fill="hold">
                      <p:stCondLst>
                        <p:cond delay="0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8" dur="300" fill="hold"/>
                                        <p:tgtEl>
                                          <p:spTgt spid="10393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9" dur="300" fill="hold"/>
                                        <p:tgtEl>
                                          <p:spTgt spid="10393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397"/>
                  </p:tgtEl>
                </p:cond>
              </p:nextCondLst>
            </p:seq>
            <p:seq concurrent="1" nextAc="seek">
              <p:cTn id="350" restart="whenNotActive" fill="hold" evtFilter="cancelBubble" nodeType="interactiveSeq">
                <p:stCondLst>
                  <p:cond evt="onClick" delay="0">
                    <p:tgtEl>
                      <p:spTgt spid="10394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1" fill="hold">
                      <p:stCondLst>
                        <p:cond delay="0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4" dur="300" fill="hold"/>
                                        <p:tgtEl>
                                          <p:spTgt spid="10394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5" dur="300" fill="hold"/>
                                        <p:tgtEl>
                                          <p:spTgt spid="10394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07"/>
                  </p:tgtEl>
                </p:cond>
              </p:nextCondLst>
            </p:seq>
            <p:seq concurrent="1" nextAc="seek">
              <p:cTn id="356" restart="whenNotActive" fill="hold" evtFilter="cancelBubble" nodeType="interactiveSeq">
                <p:stCondLst>
                  <p:cond evt="onClick" delay="0">
                    <p:tgtEl>
                      <p:spTgt spid="10393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7" fill="hold">
                      <p:stCondLst>
                        <p:cond delay="0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0" dur="300" fill="hold"/>
                                        <p:tgtEl>
                                          <p:spTgt spid="10393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1" dur="300" fill="hold"/>
                                        <p:tgtEl>
                                          <p:spTgt spid="10393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398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10393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6" dur="300" fill="hold"/>
                                        <p:tgtEl>
                                          <p:spTgt spid="10393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7" dur="300" fill="hold"/>
                                        <p:tgtEl>
                                          <p:spTgt spid="10393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8" dur="300" fill="hold"/>
                                        <p:tgtEl>
                                          <p:spTgt spid="10393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0" dur="300" fill="hold"/>
                                        <p:tgtEl>
                                          <p:spTgt spid="10393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2" dur="300" fill="hold"/>
                                        <p:tgtEl>
                                          <p:spTgt spid="10393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3" dur="300" fill="hold"/>
                                        <p:tgtEl>
                                          <p:spTgt spid="10393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399"/>
                  </p:tgtEl>
                </p:cond>
              </p:nextCondLst>
            </p:seq>
            <p:seq concurrent="1" nextAc="seek">
              <p:cTn id="374" restart="whenNotActive" fill="hold" evtFilter="cancelBubble" nodeType="interactiveSeq">
                <p:stCondLst>
                  <p:cond evt="onClick" delay="0">
                    <p:tgtEl>
                      <p:spTgt spid="10394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5" fill="hold">
                      <p:stCondLst>
                        <p:cond delay="0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8" dur="300" fill="hold"/>
                                        <p:tgtEl>
                                          <p:spTgt spid="10394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9" dur="300" fill="hold"/>
                                        <p:tgtEl>
                                          <p:spTgt spid="10394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00"/>
                  </p:tgtEl>
                </p:cond>
              </p:nextCondLst>
            </p:seq>
            <p:seq concurrent="1" nextAc="seek">
              <p:cTn id="380" restart="whenNotActive" fill="hold" evtFilter="cancelBubble" nodeType="interactiveSeq">
                <p:stCondLst>
                  <p:cond evt="onClick" delay="0">
                    <p:tgtEl>
                      <p:spTgt spid="10394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1" fill="hold">
                      <p:stCondLst>
                        <p:cond delay="0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4" dur="300" fill="hold"/>
                                        <p:tgtEl>
                                          <p:spTgt spid="10394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85" dur="300" fill="hold"/>
                                        <p:tgtEl>
                                          <p:spTgt spid="10394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6" dur="300" fill="hold"/>
                                        <p:tgtEl>
                                          <p:spTgt spid="10394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8" dur="300" fill="hold"/>
                                        <p:tgtEl>
                                          <p:spTgt spid="10394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0" dur="300" fill="hold"/>
                                        <p:tgtEl>
                                          <p:spTgt spid="10394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1" dur="300" fill="hold"/>
                                        <p:tgtEl>
                                          <p:spTgt spid="10394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08"/>
                  </p:tgtEl>
                </p:cond>
              </p:nextCondLst>
            </p:seq>
            <p:seq concurrent="1" nextAc="seek">
              <p:cTn id="392" restart="whenNotActive" fill="hold" evtFilter="cancelBubble" nodeType="interactiveSeq">
                <p:stCondLst>
                  <p:cond evt="onClick" delay="0">
                    <p:tgtEl>
                      <p:spTgt spid="10394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3" fill="hold">
                      <p:stCondLst>
                        <p:cond delay="0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6" dur="300" fill="hold"/>
                                        <p:tgtEl>
                                          <p:spTgt spid="10394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7" dur="300" fill="hold"/>
                                        <p:tgtEl>
                                          <p:spTgt spid="10394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09"/>
                  </p:tgtEl>
                </p:cond>
              </p:nextCondLst>
            </p:seq>
            <p:seq concurrent="1" nextAc="seek">
              <p:cTn id="398" restart="whenNotActive" fill="hold" evtFilter="cancelBubble" nodeType="interactiveSeq">
                <p:stCondLst>
                  <p:cond evt="onClick" delay="0">
                    <p:tgtEl>
                      <p:spTgt spid="10394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9" fill="hold">
                      <p:stCondLst>
                        <p:cond delay="0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2" dur="300" fill="hold"/>
                                        <p:tgtEl>
                                          <p:spTgt spid="10394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3" dur="300" fill="hold"/>
                                        <p:tgtEl>
                                          <p:spTgt spid="10394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01"/>
                  </p:tgtEl>
                </p:cond>
              </p:nextCondLst>
            </p:seq>
            <p:seq concurrent="1" nextAc="seek">
              <p:cTn id="404" restart="whenNotActive" fill="hold" evtFilter="cancelBubble" nodeType="interactiveSeq">
                <p:stCondLst>
                  <p:cond evt="onClick" delay="0">
                    <p:tgtEl>
                      <p:spTgt spid="10394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5" fill="hold">
                      <p:stCondLst>
                        <p:cond delay="0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8" dur="300" fill="hold"/>
                                        <p:tgtEl>
                                          <p:spTgt spid="10394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9" dur="300" fill="hold"/>
                                        <p:tgtEl>
                                          <p:spTgt spid="10394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02"/>
                  </p:tgtEl>
                </p:cond>
              </p:nextCondLst>
            </p:seq>
            <p:seq concurrent="1" nextAc="seek">
              <p:cTn id="410" restart="whenNotActive" fill="hold" evtFilter="cancelBubble" nodeType="interactiveSeq">
                <p:stCondLst>
                  <p:cond evt="onClick" delay="0">
                    <p:tgtEl>
                      <p:spTgt spid="10394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1" fill="hold">
                      <p:stCondLst>
                        <p:cond delay="0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4" dur="300" fill="hold"/>
                                        <p:tgtEl>
                                          <p:spTgt spid="10394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5" dur="300" fill="hold"/>
                                        <p:tgtEl>
                                          <p:spTgt spid="10394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6" dur="300" fill="hold"/>
                                        <p:tgtEl>
                                          <p:spTgt spid="10394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8" dur="300" fill="hold"/>
                                        <p:tgtEl>
                                          <p:spTgt spid="10394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0" dur="300" fill="hold"/>
                                        <p:tgtEl>
                                          <p:spTgt spid="10394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21" dur="300" fill="hold"/>
                                        <p:tgtEl>
                                          <p:spTgt spid="10394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03"/>
                  </p:tgtEl>
                </p:cond>
              </p:nextCondLst>
            </p:seq>
            <p:seq concurrent="1" nextAc="seek">
              <p:cTn id="422" restart="whenNotActive" fill="hold" evtFilter="cancelBubble" nodeType="interactiveSeq">
                <p:stCondLst>
                  <p:cond evt="onClick" delay="0">
                    <p:tgtEl>
                      <p:spTgt spid="10394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3" fill="hold">
                      <p:stCondLst>
                        <p:cond delay="0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6" dur="300" fill="hold"/>
                                        <p:tgtEl>
                                          <p:spTgt spid="10394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7" dur="300" fill="hold"/>
                                        <p:tgtEl>
                                          <p:spTgt spid="10394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8" dur="300" fill="hold"/>
                                        <p:tgtEl>
                                          <p:spTgt spid="10394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0" dur="300" fill="hold"/>
                                        <p:tgtEl>
                                          <p:spTgt spid="10394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2" dur="300" fill="hold"/>
                                        <p:tgtEl>
                                          <p:spTgt spid="10394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3" dur="300" fill="hold"/>
                                        <p:tgtEl>
                                          <p:spTgt spid="10394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10"/>
                  </p:tgtEl>
                </p:cond>
              </p:nextCondLst>
            </p:seq>
            <p:seq concurrent="1" nextAc="seek">
              <p:cTn id="434" restart="whenNotActive" fill="hold" evtFilter="cancelBubble" nodeType="interactiveSeq">
                <p:stCondLst>
                  <p:cond evt="onClick" delay="0">
                    <p:tgtEl>
                      <p:spTgt spid="10394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5" fill="hold">
                      <p:stCondLst>
                        <p:cond delay="0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8" dur="300" fill="hold"/>
                                        <p:tgtEl>
                                          <p:spTgt spid="10394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9" dur="300" fill="hold"/>
                                        <p:tgtEl>
                                          <p:spTgt spid="10394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0" dur="300" fill="hold"/>
                                        <p:tgtEl>
                                          <p:spTgt spid="10394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2" dur="300" fill="hold"/>
                                        <p:tgtEl>
                                          <p:spTgt spid="10394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4" dur="300" fill="hold"/>
                                        <p:tgtEl>
                                          <p:spTgt spid="10394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45" dur="300" fill="hold"/>
                                        <p:tgtEl>
                                          <p:spTgt spid="10394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11"/>
                  </p:tgtEl>
                </p:cond>
              </p:nextCondLst>
            </p:seq>
            <p:seq concurrent="1" nextAc="seek">
              <p:cTn id="446" restart="whenNotActive" fill="hold" evtFilter="cancelBubble" nodeType="interactiveSeq">
                <p:stCondLst>
                  <p:cond evt="onClick" delay="0">
                    <p:tgtEl>
                      <p:spTgt spid="10394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7" fill="hold">
                      <p:stCondLst>
                        <p:cond delay="0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0" dur="300" fill="hold"/>
                                        <p:tgtEl>
                                          <p:spTgt spid="10394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1" dur="300" fill="hold"/>
                                        <p:tgtEl>
                                          <p:spTgt spid="10394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2" dur="300" fill="hold"/>
                                        <p:tgtEl>
                                          <p:spTgt spid="10394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4" dur="300" fill="hold"/>
                                        <p:tgtEl>
                                          <p:spTgt spid="10394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6" dur="300" fill="hold"/>
                                        <p:tgtEl>
                                          <p:spTgt spid="10394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57" dur="300" fill="hold"/>
                                        <p:tgtEl>
                                          <p:spTgt spid="10394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12"/>
                  </p:tgtEl>
                </p:cond>
              </p:nextCondLst>
            </p:seq>
            <p:seq concurrent="1" nextAc="seek">
              <p:cTn id="458" restart="whenNotActive" fill="hold" evtFilter="cancelBubble" nodeType="interactiveSeq">
                <p:stCondLst>
                  <p:cond evt="onClick" delay="0">
                    <p:tgtEl>
                      <p:spTgt spid="133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9" fill="hold">
                      <p:stCondLst>
                        <p:cond delay="0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2" dur="300" fill="hold"/>
                                        <p:tgtEl>
                                          <p:spTgt spid="133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3" dur="300" fill="hold"/>
                                        <p:tgtEl>
                                          <p:spTgt spid="133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4" dur="300" fill="hold"/>
                                        <p:tgtEl>
                                          <p:spTgt spid="133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66" dur="300" fill="hold"/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67" dur="300" fill="hold"/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9" dur="300" fill="hold"/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65"/>
                  </p:tgtEl>
                </p:cond>
              </p:nextCondLst>
            </p:seq>
            <p:seq concurrent="1" nextAc="seek">
              <p:cTn id="470" restart="whenNotActive" fill="hold" evtFilter="cancelBubble" nodeType="interactiveSeq">
                <p:stCondLst>
                  <p:cond evt="onClick" delay="0">
                    <p:tgtEl>
                      <p:spTgt spid="10394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1" fill="hold">
                      <p:stCondLst>
                        <p:cond delay="0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4" dur="300" fill="hold"/>
                                        <p:tgtEl>
                                          <p:spTgt spid="10394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5" dur="300" fill="hold"/>
                                        <p:tgtEl>
                                          <p:spTgt spid="10394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6" dur="300" fill="hold"/>
                                        <p:tgtEl>
                                          <p:spTgt spid="10394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8" dur="300" fill="hold"/>
                                        <p:tgtEl>
                                          <p:spTgt spid="10394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0" dur="300" fill="hold"/>
                                        <p:tgtEl>
                                          <p:spTgt spid="10394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81" dur="300" fill="hold"/>
                                        <p:tgtEl>
                                          <p:spTgt spid="10394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14"/>
                  </p:tgtEl>
                </p:cond>
              </p:nextCondLst>
            </p:seq>
            <p:seq concurrent="1" nextAc="seek">
              <p:cTn id="482" restart="whenNotActive" fill="hold" evtFilter="cancelBubble" nodeType="interactiveSeq">
                <p:stCondLst>
                  <p:cond evt="onClick" delay="0">
                    <p:tgtEl>
                      <p:spTgt spid="133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3" fill="hold">
                      <p:stCondLst>
                        <p:cond delay="0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6" dur="300" fill="hold"/>
                                        <p:tgtEl>
                                          <p:spTgt spid="133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87" dur="300" fill="hold"/>
                                        <p:tgtEl>
                                          <p:spTgt spid="133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8" dur="300" fill="hold"/>
                                        <p:tgtEl>
                                          <p:spTgt spid="133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90" dur="300" fill="hold"/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1" dur="300" fill="hold"/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3" dur="300" fill="hold"/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67"/>
                  </p:tgtEl>
                </p:cond>
              </p:nextCondLst>
            </p:seq>
            <p:seq concurrent="1" nextAc="seek">
              <p:cTn id="494" restart="whenNotActive" fill="hold" evtFilter="cancelBubble" nodeType="interactiveSeq">
                <p:stCondLst>
                  <p:cond evt="onClick" delay="0">
                    <p:tgtEl>
                      <p:spTgt spid="133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5" fill="hold">
                      <p:stCondLst>
                        <p:cond delay="0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8" dur="300" fill="hold"/>
                                        <p:tgtEl>
                                          <p:spTgt spid="133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9" dur="300" fill="hold"/>
                                        <p:tgtEl>
                                          <p:spTgt spid="133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0" dur="300" fill="hold"/>
                                        <p:tgtEl>
                                          <p:spTgt spid="133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02" dur="300" fill="hold"/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03" dur="300" fill="hold"/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5" dur="300" fill="hold"/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68"/>
                  </p:tgtEl>
                </p:cond>
              </p:nextCondLst>
            </p:seq>
            <p:seq concurrent="1" nextAc="seek">
              <p:cTn id="506" restart="whenNotActive" fill="hold" evtFilter="cancelBubble" nodeType="interactiveSeq">
                <p:stCondLst>
                  <p:cond evt="onClick" delay="0">
                    <p:tgtEl>
                      <p:spTgt spid="133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7" fill="hold">
                      <p:stCondLst>
                        <p:cond delay="0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0" dur="3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1" dur="3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2" dur="3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14" dur="3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15" dur="3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7" dur="3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69"/>
                  </p:tgtEl>
                </p:cond>
              </p:nextCondLst>
            </p:seq>
            <p:seq concurrent="1" nextAc="seek">
              <p:cTn id="518" restart="whenNotActive" fill="hold" evtFilter="cancelBubble" nodeType="interactiveSeq">
                <p:stCondLst>
                  <p:cond evt="onClick" delay="0">
                    <p:tgtEl>
                      <p:spTgt spid="10394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9" fill="hold">
                      <p:stCondLst>
                        <p:cond delay="0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2" dur="300" fill="hold"/>
                                        <p:tgtEl>
                                          <p:spTgt spid="10394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23" dur="300" fill="hold"/>
                                        <p:tgtEl>
                                          <p:spTgt spid="10394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4" dur="300" fill="hold"/>
                                        <p:tgtEl>
                                          <p:spTgt spid="10394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6" dur="300" fill="hold"/>
                                        <p:tgtEl>
                                          <p:spTgt spid="10394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8" dur="300" fill="hold"/>
                                        <p:tgtEl>
                                          <p:spTgt spid="10394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9" dur="300" fill="hold"/>
                                        <p:tgtEl>
                                          <p:spTgt spid="10394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18"/>
                  </p:tgtEl>
                </p:cond>
              </p:nextCondLst>
            </p:seq>
            <p:seq concurrent="1" nextAc="seek">
              <p:cTn id="530" restart="whenNotActive" fill="hold" evtFilter="cancelBubble" nodeType="interactiveSeq">
                <p:stCondLst>
                  <p:cond evt="onClick" delay="0">
                    <p:tgtEl>
                      <p:spTgt spid="10394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1" fill="hold">
                      <p:stCondLst>
                        <p:cond delay="0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4" dur="300" fill="hold"/>
                                        <p:tgtEl>
                                          <p:spTgt spid="10394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35" dur="300" fill="hold"/>
                                        <p:tgtEl>
                                          <p:spTgt spid="10394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6" dur="300" fill="hold"/>
                                        <p:tgtEl>
                                          <p:spTgt spid="10394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8" dur="300" fill="hold"/>
                                        <p:tgtEl>
                                          <p:spTgt spid="10394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0" dur="300" fill="hold"/>
                                        <p:tgtEl>
                                          <p:spTgt spid="10394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41" dur="300" fill="hold"/>
                                        <p:tgtEl>
                                          <p:spTgt spid="10394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19"/>
                  </p:tgtEl>
                </p:cond>
              </p:nextCondLst>
            </p:seq>
            <p:seq concurrent="1" nextAc="seek">
              <p:cTn id="542" restart="whenNotActive" fill="hold" evtFilter="cancelBubble" nodeType="interactiveSeq">
                <p:stCondLst>
                  <p:cond evt="onClick" delay="0">
                    <p:tgtEl>
                      <p:spTgt spid="10394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3" fill="hold">
                      <p:stCondLst>
                        <p:cond delay="0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6" dur="300" fill="hold"/>
                                        <p:tgtEl>
                                          <p:spTgt spid="10394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47" dur="300" fill="hold"/>
                                        <p:tgtEl>
                                          <p:spTgt spid="10394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20"/>
                  </p:tgtEl>
                </p:cond>
              </p:nextCondLst>
            </p:seq>
            <p:seq concurrent="1" nextAc="seek">
              <p:cTn id="548" restart="whenNotActive" fill="hold" evtFilter="cancelBubble" nodeType="interactiveSeq">
                <p:stCondLst>
                  <p:cond evt="onClick" delay="0">
                    <p:tgtEl>
                      <p:spTgt spid="10394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9" fill="hold">
                      <p:stCondLst>
                        <p:cond delay="0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2" dur="300" fill="hold"/>
                                        <p:tgtEl>
                                          <p:spTgt spid="10394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53" dur="300" fill="hold"/>
                                        <p:tgtEl>
                                          <p:spTgt spid="10394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4" dur="300" fill="hold"/>
                                        <p:tgtEl>
                                          <p:spTgt spid="10394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6" dur="300" fill="hold"/>
                                        <p:tgtEl>
                                          <p:spTgt spid="10394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8" dur="300" fill="hold"/>
                                        <p:tgtEl>
                                          <p:spTgt spid="10394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9" dur="300" fill="hold"/>
                                        <p:tgtEl>
                                          <p:spTgt spid="10394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30"/>
                  </p:tgtEl>
                </p:cond>
              </p:nextCondLst>
            </p:seq>
            <p:seq concurrent="1" nextAc="seek">
              <p:cTn id="560" restart="whenNotActive" fill="hold" evtFilter="cancelBubble" nodeType="interactiveSeq">
                <p:stCondLst>
                  <p:cond evt="onClick" delay="0">
                    <p:tgtEl>
                      <p:spTgt spid="10394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1" fill="hold">
                      <p:stCondLst>
                        <p:cond delay="0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4" dur="300" fill="hold"/>
                                        <p:tgtEl>
                                          <p:spTgt spid="10394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5" dur="300" fill="hold"/>
                                        <p:tgtEl>
                                          <p:spTgt spid="10394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31"/>
                  </p:tgtEl>
                </p:cond>
              </p:nextCondLst>
            </p:seq>
            <p:seq concurrent="1" nextAc="seek">
              <p:cTn id="566" restart="whenNotActive" fill="hold" evtFilter="cancelBubble" nodeType="interactiveSeq">
                <p:stCondLst>
                  <p:cond evt="onClick" delay="0">
                    <p:tgtEl>
                      <p:spTgt spid="10394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7" fill="hold">
                      <p:stCondLst>
                        <p:cond delay="0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0" dur="300" fill="hold"/>
                                        <p:tgtEl>
                                          <p:spTgt spid="10394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1" dur="300" fill="hold"/>
                                        <p:tgtEl>
                                          <p:spTgt spid="10394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21"/>
                  </p:tgtEl>
                </p:cond>
              </p:nextCondLst>
            </p:seq>
            <p:seq concurrent="1" nextAc="seek">
              <p:cTn id="572" restart="whenNotActive" fill="hold" evtFilter="cancelBubble" nodeType="interactiveSeq">
                <p:stCondLst>
                  <p:cond evt="onClick" delay="0">
                    <p:tgtEl>
                      <p:spTgt spid="10394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3" fill="hold">
                      <p:stCondLst>
                        <p:cond delay="0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6" dur="300" fill="hold"/>
                                        <p:tgtEl>
                                          <p:spTgt spid="10394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7" dur="300" fill="hold"/>
                                        <p:tgtEl>
                                          <p:spTgt spid="10394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22"/>
                  </p:tgtEl>
                </p:cond>
              </p:nextCondLst>
            </p:seq>
            <p:seq concurrent="1" nextAc="seek">
              <p:cTn id="578" restart="whenNotActive" fill="hold" evtFilter="cancelBubble" nodeType="interactiveSeq">
                <p:stCondLst>
                  <p:cond evt="onClick" delay="0">
                    <p:tgtEl>
                      <p:spTgt spid="10394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9" fill="hold">
                      <p:stCondLst>
                        <p:cond delay="0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2" dur="300" fill="hold"/>
                                        <p:tgtEl>
                                          <p:spTgt spid="10394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3" dur="300" fill="hold"/>
                                        <p:tgtEl>
                                          <p:spTgt spid="10394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32"/>
                  </p:tgtEl>
                </p:cond>
              </p:nextCondLst>
            </p:seq>
            <p:seq concurrent="1" nextAc="seek">
              <p:cTn id="584" restart="whenNotActive" fill="hold" evtFilter="cancelBubble" nodeType="interactiveSeq">
                <p:stCondLst>
                  <p:cond evt="onClick" delay="0">
                    <p:tgtEl>
                      <p:spTgt spid="10394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5" fill="hold">
                      <p:stCondLst>
                        <p:cond delay="0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8" dur="300" fill="hold"/>
                                        <p:tgtEl>
                                          <p:spTgt spid="10394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9" dur="300" fill="hold"/>
                                        <p:tgtEl>
                                          <p:spTgt spid="10394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23"/>
                  </p:tgtEl>
                </p:cond>
              </p:nextCondLst>
            </p:seq>
            <p:seq concurrent="1" nextAc="seek">
              <p:cTn id="590" restart="whenNotActive" fill="hold" evtFilter="cancelBubble" nodeType="interactiveSeq">
                <p:stCondLst>
                  <p:cond evt="onClick" delay="0">
                    <p:tgtEl>
                      <p:spTgt spid="10394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1" fill="hold">
                      <p:stCondLst>
                        <p:cond delay="0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4" dur="300" fill="hold"/>
                                        <p:tgtEl>
                                          <p:spTgt spid="10394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5" dur="300" fill="hold"/>
                                        <p:tgtEl>
                                          <p:spTgt spid="10394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33"/>
                  </p:tgtEl>
                </p:cond>
              </p:nextCondLst>
            </p:seq>
            <p:seq concurrent="1" nextAc="seek">
              <p:cTn id="596" restart="whenNotActive" fill="hold" evtFilter="cancelBubble" nodeType="interactiveSeq">
                <p:stCondLst>
                  <p:cond evt="onClick" delay="0">
                    <p:tgtEl>
                      <p:spTgt spid="10394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7" fill="hold">
                      <p:stCondLst>
                        <p:cond delay="0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0" dur="300" fill="hold"/>
                                        <p:tgtEl>
                                          <p:spTgt spid="10394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1" dur="300" fill="hold"/>
                                        <p:tgtEl>
                                          <p:spTgt spid="10394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24"/>
                  </p:tgtEl>
                </p:cond>
              </p:nextCondLst>
            </p:seq>
            <p:seq concurrent="1" nextAc="seek">
              <p:cTn id="602" restart="whenNotActive" fill="hold" evtFilter="cancelBubble" nodeType="interactiveSeq">
                <p:stCondLst>
                  <p:cond evt="onClick" delay="0">
                    <p:tgtEl>
                      <p:spTgt spid="10394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3" fill="hold">
                      <p:stCondLst>
                        <p:cond delay="0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6" dur="300" fill="hold"/>
                                        <p:tgtEl>
                                          <p:spTgt spid="10394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07" dur="300" fill="hold"/>
                                        <p:tgtEl>
                                          <p:spTgt spid="10394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8" dur="300" fill="hold"/>
                                        <p:tgtEl>
                                          <p:spTgt spid="10394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0" dur="300" fill="hold"/>
                                        <p:tgtEl>
                                          <p:spTgt spid="10394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2" dur="300" fill="hold"/>
                                        <p:tgtEl>
                                          <p:spTgt spid="10394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3" dur="300" fill="hold"/>
                                        <p:tgtEl>
                                          <p:spTgt spid="10394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25"/>
                  </p:tgtEl>
                </p:cond>
              </p:nextCondLst>
            </p:seq>
            <p:seq concurrent="1" nextAc="seek">
              <p:cTn id="614" restart="whenNotActive" fill="hold" evtFilter="cancelBubble" nodeType="interactiveSeq">
                <p:stCondLst>
                  <p:cond evt="onClick" delay="0">
                    <p:tgtEl>
                      <p:spTgt spid="10394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5" fill="hold">
                      <p:stCondLst>
                        <p:cond delay="0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8" dur="300" fill="hold"/>
                                        <p:tgtEl>
                                          <p:spTgt spid="10394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9" dur="300" fill="hold"/>
                                        <p:tgtEl>
                                          <p:spTgt spid="10394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26"/>
                  </p:tgtEl>
                </p:cond>
              </p:nextCondLst>
            </p:seq>
            <p:seq concurrent="1" nextAc="seek">
              <p:cTn id="620" restart="whenNotActive" fill="hold" evtFilter="cancelBubble" nodeType="interactiveSeq">
                <p:stCondLst>
                  <p:cond evt="onClick" delay="0">
                    <p:tgtEl>
                      <p:spTgt spid="10394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1" fill="hold">
                      <p:stCondLst>
                        <p:cond delay="0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4" dur="300" fill="hold"/>
                                        <p:tgtEl>
                                          <p:spTgt spid="10394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25" dur="300" fill="hold"/>
                                        <p:tgtEl>
                                          <p:spTgt spid="10394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6" dur="300" fill="hold"/>
                                        <p:tgtEl>
                                          <p:spTgt spid="10394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8" dur="300" fill="hold"/>
                                        <p:tgtEl>
                                          <p:spTgt spid="10394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2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0" dur="300" fill="hold"/>
                                        <p:tgtEl>
                                          <p:spTgt spid="10394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1" dur="300" fill="hold"/>
                                        <p:tgtEl>
                                          <p:spTgt spid="10394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34"/>
                  </p:tgtEl>
                </p:cond>
              </p:nextCondLst>
            </p:seq>
            <p:seq concurrent="1" nextAc="seek">
              <p:cTn id="632" restart="whenNotActive" fill="hold" evtFilter="cancelBubble" nodeType="interactiveSeq">
                <p:stCondLst>
                  <p:cond evt="onClick" delay="0">
                    <p:tgtEl>
                      <p:spTgt spid="10394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3" fill="hold">
                      <p:stCondLst>
                        <p:cond delay="0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6" dur="300" fill="hold"/>
                                        <p:tgtEl>
                                          <p:spTgt spid="10394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7" dur="300" fill="hold"/>
                                        <p:tgtEl>
                                          <p:spTgt spid="10394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35"/>
                  </p:tgtEl>
                </p:cond>
              </p:nextCondLst>
            </p:seq>
            <p:seq concurrent="1" nextAc="seek">
              <p:cTn id="638" restart="whenNotActive" fill="hold" evtFilter="cancelBubble" nodeType="interactiveSeq">
                <p:stCondLst>
                  <p:cond evt="onClick" delay="0">
                    <p:tgtEl>
                      <p:spTgt spid="10394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9" fill="hold">
                      <p:stCondLst>
                        <p:cond delay="0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2" dur="300" fill="hold"/>
                                        <p:tgtEl>
                                          <p:spTgt spid="10394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43" dur="300" fill="hold"/>
                                        <p:tgtEl>
                                          <p:spTgt spid="10394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27"/>
                  </p:tgtEl>
                </p:cond>
              </p:nextCondLst>
            </p:seq>
            <p:seq concurrent="1" nextAc="seek">
              <p:cTn id="644" restart="whenNotActive" fill="hold" evtFilter="cancelBubble" nodeType="interactiveSeq">
                <p:stCondLst>
                  <p:cond evt="onClick" delay="0">
                    <p:tgtEl>
                      <p:spTgt spid="10394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5" fill="hold">
                      <p:stCondLst>
                        <p:cond delay="0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8" dur="300" fill="hold"/>
                                        <p:tgtEl>
                                          <p:spTgt spid="10394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49" dur="300" fill="hold"/>
                                        <p:tgtEl>
                                          <p:spTgt spid="10394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28"/>
                  </p:tgtEl>
                </p:cond>
              </p:nextCondLst>
            </p:seq>
            <p:seq concurrent="1" nextAc="seek">
              <p:cTn id="650" restart="whenNotActive" fill="hold" evtFilter="cancelBubble" nodeType="interactiveSeq">
                <p:stCondLst>
                  <p:cond evt="onClick" delay="0">
                    <p:tgtEl>
                      <p:spTgt spid="10394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1" fill="hold">
                      <p:stCondLst>
                        <p:cond delay="0"/>
                      </p:stCondLst>
                      <p:childTnLst>
                        <p:par>
                          <p:cTn id="652" fill="hold">
                            <p:stCondLst>
                              <p:cond delay="0"/>
                            </p:stCondLst>
                            <p:childTnLst>
                              <p:par>
                                <p:cTn id="65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4" dur="300" fill="hold"/>
                                        <p:tgtEl>
                                          <p:spTgt spid="10394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5" dur="300" fill="hold"/>
                                        <p:tgtEl>
                                          <p:spTgt spid="10394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6" dur="300" fill="hold"/>
                                        <p:tgtEl>
                                          <p:spTgt spid="10394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8" dur="300" fill="hold"/>
                                        <p:tgtEl>
                                          <p:spTgt spid="10394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0" dur="300" fill="hold"/>
                                        <p:tgtEl>
                                          <p:spTgt spid="10394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61" dur="300" fill="hold"/>
                                        <p:tgtEl>
                                          <p:spTgt spid="10394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29"/>
                  </p:tgtEl>
                </p:cond>
              </p:nextCondLst>
            </p:seq>
            <p:seq concurrent="1" nextAc="seek">
              <p:cTn id="662" restart="whenNotActive" fill="hold" evtFilter="cancelBubble" nodeType="interactiveSeq">
                <p:stCondLst>
                  <p:cond evt="onClick" delay="0">
                    <p:tgtEl>
                      <p:spTgt spid="10394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3" fill="hold">
                      <p:stCondLst>
                        <p:cond delay="0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6" dur="300" fill="hold"/>
                                        <p:tgtEl>
                                          <p:spTgt spid="10394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67" dur="300" fill="hold"/>
                                        <p:tgtEl>
                                          <p:spTgt spid="10394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8" dur="300" fill="hold"/>
                                        <p:tgtEl>
                                          <p:spTgt spid="10394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0" dur="300" fill="hold"/>
                                        <p:tgtEl>
                                          <p:spTgt spid="10394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2" dur="300" fill="hold"/>
                                        <p:tgtEl>
                                          <p:spTgt spid="10394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73" dur="300" fill="hold"/>
                                        <p:tgtEl>
                                          <p:spTgt spid="10394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36"/>
                  </p:tgtEl>
                </p:cond>
              </p:nextCondLst>
            </p:seq>
            <p:seq concurrent="1" nextAc="seek">
              <p:cTn id="674" restart="whenNotActive" fill="hold" evtFilter="cancelBubble" nodeType="interactiveSeq">
                <p:stCondLst>
                  <p:cond evt="onClick" delay="0">
                    <p:tgtEl>
                      <p:spTgt spid="10394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5" fill="hold">
                      <p:stCondLst>
                        <p:cond delay="0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8" dur="300" fill="hold"/>
                                        <p:tgtEl>
                                          <p:spTgt spid="10394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9" dur="300" fill="hold"/>
                                        <p:tgtEl>
                                          <p:spTgt spid="10394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0" dur="300" fill="hold"/>
                                        <p:tgtEl>
                                          <p:spTgt spid="10394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2" dur="300" fill="hold"/>
                                        <p:tgtEl>
                                          <p:spTgt spid="10394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4" dur="300" fill="hold"/>
                                        <p:tgtEl>
                                          <p:spTgt spid="10394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85" dur="300" fill="hold"/>
                                        <p:tgtEl>
                                          <p:spTgt spid="10394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37"/>
                  </p:tgtEl>
                </p:cond>
              </p:nextCondLst>
            </p:seq>
            <p:seq concurrent="1" nextAc="seek">
              <p:cTn id="686" restart="whenNotActive" fill="hold" evtFilter="cancelBubble" nodeType="interactiveSeq">
                <p:stCondLst>
                  <p:cond evt="onClick" delay="0">
                    <p:tgtEl>
                      <p:spTgt spid="10394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7" fill="hold">
                      <p:stCondLst>
                        <p:cond delay="0"/>
                      </p:stCondLst>
                      <p:childTnLst>
                        <p:par>
                          <p:cTn id="688" fill="hold">
                            <p:stCondLst>
                              <p:cond delay="0"/>
                            </p:stCondLst>
                            <p:childTnLst>
                              <p:par>
                                <p:cTn id="68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0" dur="300" fill="hold"/>
                                        <p:tgtEl>
                                          <p:spTgt spid="10394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91" dur="300" fill="hold"/>
                                        <p:tgtEl>
                                          <p:spTgt spid="10394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2" dur="300" fill="hold"/>
                                        <p:tgtEl>
                                          <p:spTgt spid="10394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4" dur="300" fill="hold"/>
                                        <p:tgtEl>
                                          <p:spTgt spid="10394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6" dur="300" fill="hold"/>
                                        <p:tgtEl>
                                          <p:spTgt spid="10394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97" dur="300" fill="hold"/>
                                        <p:tgtEl>
                                          <p:spTgt spid="10394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38"/>
                  </p:tgtEl>
                </p:cond>
              </p:nextCondLst>
            </p:seq>
            <p:seq concurrent="1" nextAc="seek">
              <p:cTn id="698" restart="whenNotActive" fill="hold" evtFilter="cancelBubble" nodeType="interactiveSeq">
                <p:stCondLst>
                  <p:cond evt="onClick" delay="0">
                    <p:tgtEl>
                      <p:spTgt spid="133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9" fill="hold">
                      <p:stCondLst>
                        <p:cond delay="0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2" dur="300" fill="hold"/>
                                        <p:tgtEl>
                                          <p:spTgt spid="133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3" dur="300" fill="hold"/>
                                        <p:tgtEl>
                                          <p:spTgt spid="133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4" dur="300" fill="hold"/>
                                        <p:tgtEl>
                                          <p:spTgt spid="133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06" dur="300" fill="hold"/>
                                        <p:tgtEl>
                                          <p:spTgt spid="133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07" dur="300" fill="hold"/>
                                        <p:tgtEl>
                                          <p:spTgt spid="133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9" dur="300" fill="hold"/>
                                        <p:tgtEl>
                                          <p:spTgt spid="133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91"/>
                  </p:tgtEl>
                </p:cond>
              </p:nextCondLst>
            </p:seq>
            <p:seq concurrent="1" nextAc="seek">
              <p:cTn id="710" restart="whenNotActive" fill="hold" evtFilter="cancelBubble" nodeType="interactiveSeq">
                <p:stCondLst>
                  <p:cond evt="onClick" delay="0">
                    <p:tgtEl>
                      <p:spTgt spid="10394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1" fill="hold">
                      <p:stCondLst>
                        <p:cond delay="0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4" dur="300" fill="hold"/>
                                        <p:tgtEl>
                                          <p:spTgt spid="10394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5" dur="300" fill="hold"/>
                                        <p:tgtEl>
                                          <p:spTgt spid="10394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6" dur="300" fill="hold"/>
                                        <p:tgtEl>
                                          <p:spTgt spid="10394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8" dur="300" fill="hold"/>
                                        <p:tgtEl>
                                          <p:spTgt spid="10394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0" dur="300" fill="hold"/>
                                        <p:tgtEl>
                                          <p:spTgt spid="10394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21" dur="300" fill="hold"/>
                                        <p:tgtEl>
                                          <p:spTgt spid="10394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40"/>
                  </p:tgtEl>
                </p:cond>
              </p:nextCondLst>
            </p:seq>
            <p:seq concurrent="1" nextAc="seek">
              <p:cTn id="722" restart="whenNotActive" fill="hold" evtFilter="cancelBubble" nodeType="interactiveSeq">
                <p:stCondLst>
                  <p:cond evt="onClick" delay="0">
                    <p:tgtEl>
                      <p:spTgt spid="133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3" fill="hold">
                      <p:stCondLst>
                        <p:cond delay="0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6" dur="300" fill="hold"/>
                                        <p:tgtEl>
                                          <p:spTgt spid="133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27" dur="300" fill="hold"/>
                                        <p:tgtEl>
                                          <p:spTgt spid="133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8" dur="300" fill="hold"/>
                                        <p:tgtEl>
                                          <p:spTgt spid="133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30" dur="300" fill="hold"/>
                                        <p:tgtEl>
                                          <p:spTgt spid="133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1" dur="300" fill="hold"/>
                                        <p:tgtEl>
                                          <p:spTgt spid="133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3" dur="300" fill="hold"/>
                                        <p:tgtEl>
                                          <p:spTgt spid="133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93"/>
                  </p:tgtEl>
                </p:cond>
              </p:nextCondLst>
            </p:seq>
            <p:seq concurrent="1" nextAc="seek">
              <p:cTn id="734" restart="whenNotActive" fill="hold" evtFilter="cancelBubble" nodeType="interactiveSeq">
                <p:stCondLst>
                  <p:cond evt="onClick" delay="0">
                    <p:tgtEl>
                      <p:spTgt spid="133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5" fill="hold">
                      <p:stCondLst>
                        <p:cond delay="0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8" dur="300" fill="hold"/>
                                        <p:tgtEl>
                                          <p:spTgt spid="133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9" dur="300" fill="hold"/>
                                        <p:tgtEl>
                                          <p:spTgt spid="133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0" dur="300" fill="hold"/>
                                        <p:tgtEl>
                                          <p:spTgt spid="133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42" dur="300" fill="hold"/>
                                        <p:tgtEl>
                                          <p:spTgt spid="133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43" dur="300" fill="hold"/>
                                        <p:tgtEl>
                                          <p:spTgt spid="133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5" dur="300" fill="hold"/>
                                        <p:tgtEl>
                                          <p:spTgt spid="133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94"/>
                  </p:tgtEl>
                </p:cond>
              </p:nextCondLst>
            </p:seq>
            <p:seq concurrent="1" nextAc="seek">
              <p:cTn id="746" restart="whenNotActive" fill="hold" evtFilter="cancelBubble" nodeType="interactiveSeq">
                <p:stCondLst>
                  <p:cond evt="onClick" delay="0">
                    <p:tgtEl>
                      <p:spTgt spid="133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7" fill="hold">
                      <p:stCondLst>
                        <p:cond delay="0"/>
                      </p:stCondLst>
                      <p:childTnLst>
                        <p:par>
                          <p:cTn id="748" fill="hold">
                            <p:stCondLst>
                              <p:cond delay="0"/>
                            </p:stCondLst>
                            <p:childTnLst>
                              <p:par>
                                <p:cTn id="74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0" dur="300" fill="hold"/>
                                        <p:tgtEl>
                                          <p:spTgt spid="133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51" dur="300" fill="hold"/>
                                        <p:tgtEl>
                                          <p:spTgt spid="133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2" dur="300" fill="hold"/>
                                        <p:tgtEl>
                                          <p:spTgt spid="133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54" dur="300" fill="hold"/>
                                        <p:tgtEl>
                                          <p:spTgt spid="133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55" dur="300" fill="hold"/>
                                        <p:tgtEl>
                                          <p:spTgt spid="133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7" dur="300" fill="hold"/>
                                        <p:tgtEl>
                                          <p:spTgt spid="133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95"/>
                  </p:tgtEl>
                </p:cond>
              </p:nextCondLst>
            </p:seq>
            <p:seq concurrent="1" nextAc="seek">
              <p:cTn id="758" restart="whenNotActive" fill="hold" evtFilter="cancelBubble" nodeType="interactiveSeq">
                <p:stCondLst>
                  <p:cond evt="onClick" delay="0">
                    <p:tgtEl>
                      <p:spTgt spid="10394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9" fill="hold">
                      <p:stCondLst>
                        <p:cond delay="0"/>
                      </p:stCondLst>
                      <p:childTnLst>
                        <p:par>
                          <p:cTn id="760" fill="hold">
                            <p:stCondLst>
                              <p:cond delay="0"/>
                            </p:stCondLst>
                            <p:childTnLst>
                              <p:par>
                                <p:cTn id="76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2" dur="300" fill="hold"/>
                                        <p:tgtEl>
                                          <p:spTgt spid="10394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63" dur="300" fill="hold"/>
                                        <p:tgtEl>
                                          <p:spTgt spid="10394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4" dur="300" fill="hold"/>
                                        <p:tgtEl>
                                          <p:spTgt spid="10394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6" dur="300" fill="hold"/>
                                        <p:tgtEl>
                                          <p:spTgt spid="10394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8" dur="300" fill="hold"/>
                                        <p:tgtEl>
                                          <p:spTgt spid="10394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69" dur="300" fill="hold"/>
                                        <p:tgtEl>
                                          <p:spTgt spid="10394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44"/>
                  </p:tgtEl>
                </p:cond>
              </p:nextCondLst>
            </p:seq>
            <p:seq concurrent="1" nextAc="seek">
              <p:cTn id="770" restart="whenNotActive" fill="hold" evtFilter="cancelBubble" nodeType="interactiveSeq">
                <p:stCondLst>
                  <p:cond evt="onClick" delay="0">
                    <p:tgtEl>
                      <p:spTgt spid="10394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1" fill="hold">
                      <p:stCondLst>
                        <p:cond delay="0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4" dur="300" fill="hold"/>
                                        <p:tgtEl>
                                          <p:spTgt spid="10394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75" dur="300" fill="hold"/>
                                        <p:tgtEl>
                                          <p:spTgt spid="10394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6" dur="300" fill="hold"/>
                                        <p:tgtEl>
                                          <p:spTgt spid="10394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8" dur="300" fill="hold"/>
                                        <p:tgtEl>
                                          <p:spTgt spid="10394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0" dur="300" fill="hold"/>
                                        <p:tgtEl>
                                          <p:spTgt spid="10394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81" dur="300" fill="hold"/>
                                        <p:tgtEl>
                                          <p:spTgt spid="10394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45"/>
                  </p:tgtEl>
                </p:cond>
              </p:nextCondLst>
            </p:seq>
            <p:seq concurrent="1" nextAc="seek">
              <p:cTn id="782" restart="whenNotActive" fill="hold" evtFilter="cancelBubble" nodeType="interactiveSeq">
                <p:stCondLst>
                  <p:cond evt="onClick" delay="0">
                    <p:tgtEl>
                      <p:spTgt spid="10394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3" fill="hold">
                      <p:stCondLst>
                        <p:cond delay="0"/>
                      </p:stCondLst>
                      <p:childTnLst>
                        <p:par>
                          <p:cTn id="784" fill="hold">
                            <p:stCondLst>
                              <p:cond delay="0"/>
                            </p:stCondLst>
                            <p:childTnLst>
                              <p:par>
                                <p:cTn id="78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6" dur="300" fill="hold"/>
                                        <p:tgtEl>
                                          <p:spTgt spid="10394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87" dur="300" fill="hold"/>
                                        <p:tgtEl>
                                          <p:spTgt spid="10394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46"/>
                  </p:tgtEl>
                </p:cond>
              </p:nextCondLst>
            </p:seq>
            <p:seq concurrent="1" nextAc="seek">
              <p:cTn id="788" restart="whenNotActive" fill="hold" evtFilter="cancelBubble" nodeType="interactiveSeq">
                <p:stCondLst>
                  <p:cond evt="onClick" delay="0">
                    <p:tgtEl>
                      <p:spTgt spid="10394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9" fill="hold">
                      <p:stCondLst>
                        <p:cond delay="0"/>
                      </p:stCondLst>
                      <p:childTnLst>
                        <p:par>
                          <p:cTn id="790" fill="hold">
                            <p:stCondLst>
                              <p:cond delay="0"/>
                            </p:stCondLst>
                            <p:childTnLst>
                              <p:par>
                                <p:cTn id="79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2" dur="300" fill="hold"/>
                                        <p:tgtEl>
                                          <p:spTgt spid="10394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93" dur="300" fill="hold"/>
                                        <p:tgtEl>
                                          <p:spTgt spid="10394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4" dur="300" fill="hold"/>
                                        <p:tgtEl>
                                          <p:spTgt spid="10394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6" dur="300" fill="hold"/>
                                        <p:tgtEl>
                                          <p:spTgt spid="10394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8" dur="300" fill="hold"/>
                                        <p:tgtEl>
                                          <p:spTgt spid="10394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9" dur="300" fill="hold"/>
                                        <p:tgtEl>
                                          <p:spTgt spid="10394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56"/>
                  </p:tgtEl>
                </p:cond>
              </p:nextCondLst>
            </p:seq>
            <p:seq concurrent="1" nextAc="seek">
              <p:cTn id="800" restart="whenNotActive" fill="hold" evtFilter="cancelBubble" nodeType="interactiveSeq">
                <p:stCondLst>
                  <p:cond evt="onClick" delay="0">
                    <p:tgtEl>
                      <p:spTgt spid="10394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1" fill="hold">
                      <p:stCondLst>
                        <p:cond delay="0"/>
                      </p:stCondLst>
                      <p:childTnLst>
                        <p:par>
                          <p:cTn id="802" fill="hold">
                            <p:stCondLst>
                              <p:cond delay="0"/>
                            </p:stCondLst>
                            <p:childTnLst>
                              <p:par>
                                <p:cTn id="8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4" dur="300" fill="hold"/>
                                        <p:tgtEl>
                                          <p:spTgt spid="10394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05" dur="300" fill="hold"/>
                                        <p:tgtEl>
                                          <p:spTgt spid="10394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57"/>
                  </p:tgtEl>
                </p:cond>
              </p:nextCondLst>
            </p:seq>
            <p:seq concurrent="1" nextAc="seek">
              <p:cTn id="806" restart="whenNotActive" fill="hold" evtFilter="cancelBubble" nodeType="interactiveSeq">
                <p:stCondLst>
                  <p:cond evt="onClick" delay="0">
                    <p:tgtEl>
                      <p:spTgt spid="10394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7" fill="hold">
                      <p:stCondLst>
                        <p:cond delay="0"/>
                      </p:stCondLst>
                      <p:childTnLst>
                        <p:par>
                          <p:cTn id="808" fill="hold">
                            <p:stCondLst>
                              <p:cond delay="0"/>
                            </p:stCondLst>
                            <p:childTnLst>
                              <p:par>
                                <p:cTn id="80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0" dur="300" fill="hold"/>
                                        <p:tgtEl>
                                          <p:spTgt spid="10394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1" dur="300" fill="hold"/>
                                        <p:tgtEl>
                                          <p:spTgt spid="10394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47"/>
                  </p:tgtEl>
                </p:cond>
              </p:nextCondLst>
            </p:seq>
            <p:seq concurrent="1" nextAc="seek">
              <p:cTn id="812" restart="whenNotActive" fill="hold" evtFilter="cancelBubble" nodeType="interactiveSeq">
                <p:stCondLst>
                  <p:cond evt="onClick" delay="0">
                    <p:tgtEl>
                      <p:spTgt spid="10394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3" fill="hold">
                      <p:stCondLst>
                        <p:cond delay="0"/>
                      </p:stCondLst>
                      <p:childTnLst>
                        <p:par>
                          <p:cTn id="814" fill="hold">
                            <p:stCondLst>
                              <p:cond delay="0"/>
                            </p:stCondLst>
                            <p:childTnLst>
                              <p:par>
                                <p:cTn id="8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6" dur="300" fill="hold"/>
                                        <p:tgtEl>
                                          <p:spTgt spid="10394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7" dur="300" fill="hold"/>
                                        <p:tgtEl>
                                          <p:spTgt spid="10394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48"/>
                  </p:tgtEl>
                </p:cond>
              </p:nextCondLst>
            </p:seq>
            <p:seq concurrent="1" nextAc="seek">
              <p:cTn id="818" restart="whenNotActive" fill="hold" evtFilter="cancelBubble" nodeType="interactiveSeq">
                <p:stCondLst>
                  <p:cond evt="onClick" delay="0">
                    <p:tgtEl>
                      <p:spTgt spid="10394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9" fill="hold">
                      <p:stCondLst>
                        <p:cond delay="0"/>
                      </p:stCondLst>
                      <p:childTnLst>
                        <p:par>
                          <p:cTn id="820" fill="hold">
                            <p:stCondLst>
                              <p:cond delay="0"/>
                            </p:stCondLst>
                            <p:childTnLst>
                              <p:par>
                                <p:cTn id="82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2" dur="300" fill="hold"/>
                                        <p:tgtEl>
                                          <p:spTgt spid="10394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23" dur="300" fill="hold"/>
                                        <p:tgtEl>
                                          <p:spTgt spid="10394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58"/>
                  </p:tgtEl>
                </p:cond>
              </p:nextCondLst>
            </p:seq>
            <p:seq concurrent="1" nextAc="seek">
              <p:cTn id="824" restart="whenNotActive" fill="hold" evtFilter="cancelBubble" nodeType="interactiveSeq">
                <p:stCondLst>
                  <p:cond evt="onClick" delay="0">
                    <p:tgtEl>
                      <p:spTgt spid="10394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5" fill="hold">
                      <p:stCondLst>
                        <p:cond delay="0"/>
                      </p:stCondLst>
                      <p:childTnLst>
                        <p:par>
                          <p:cTn id="826" fill="hold">
                            <p:stCondLst>
                              <p:cond delay="0"/>
                            </p:stCondLst>
                            <p:childTnLst>
                              <p:par>
                                <p:cTn id="8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8" dur="300" fill="hold"/>
                                        <p:tgtEl>
                                          <p:spTgt spid="10394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29" dur="300" fill="hold"/>
                                        <p:tgtEl>
                                          <p:spTgt spid="10394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49"/>
                  </p:tgtEl>
                </p:cond>
              </p:nextCondLst>
            </p:seq>
            <p:seq concurrent="1" nextAc="seek">
              <p:cTn id="830" restart="whenNotActive" fill="hold" evtFilter="cancelBubble" nodeType="interactiveSeq">
                <p:stCondLst>
                  <p:cond evt="onClick" delay="0">
                    <p:tgtEl>
                      <p:spTgt spid="10394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1" fill="hold">
                      <p:stCondLst>
                        <p:cond delay="0"/>
                      </p:stCondLst>
                      <p:childTnLst>
                        <p:par>
                          <p:cTn id="832" fill="hold">
                            <p:stCondLst>
                              <p:cond delay="0"/>
                            </p:stCondLst>
                            <p:childTnLst>
                              <p:par>
                                <p:cTn id="83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4" dur="300" fill="hold"/>
                                        <p:tgtEl>
                                          <p:spTgt spid="10394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35" dur="300" fill="hold"/>
                                        <p:tgtEl>
                                          <p:spTgt spid="10394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59"/>
                  </p:tgtEl>
                </p:cond>
              </p:nextCondLst>
            </p:seq>
            <p:seq concurrent="1" nextAc="seek">
              <p:cTn id="836" restart="whenNotActive" fill="hold" evtFilter="cancelBubble" nodeType="interactiveSeq">
                <p:stCondLst>
                  <p:cond evt="onClick" delay="0">
                    <p:tgtEl>
                      <p:spTgt spid="10394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7" fill="hold">
                      <p:stCondLst>
                        <p:cond delay="0"/>
                      </p:stCondLst>
                      <p:childTnLst>
                        <p:par>
                          <p:cTn id="838" fill="hold">
                            <p:stCondLst>
                              <p:cond delay="0"/>
                            </p:stCondLst>
                            <p:childTnLst>
                              <p:par>
                                <p:cTn id="8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0" dur="300" fill="hold"/>
                                        <p:tgtEl>
                                          <p:spTgt spid="10394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41" dur="300" fill="hold"/>
                                        <p:tgtEl>
                                          <p:spTgt spid="10394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50"/>
                  </p:tgtEl>
                </p:cond>
              </p:nextCondLst>
            </p:seq>
            <p:seq concurrent="1" nextAc="seek">
              <p:cTn id="842" restart="whenNotActive" fill="hold" evtFilter="cancelBubble" nodeType="interactiveSeq">
                <p:stCondLst>
                  <p:cond evt="onClick" delay="0">
                    <p:tgtEl>
                      <p:spTgt spid="10394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3" fill="hold">
                      <p:stCondLst>
                        <p:cond delay="0"/>
                      </p:stCondLst>
                      <p:childTnLst>
                        <p:par>
                          <p:cTn id="844" fill="hold">
                            <p:stCondLst>
                              <p:cond delay="0"/>
                            </p:stCondLst>
                            <p:childTnLst>
                              <p:par>
                                <p:cTn id="84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6" dur="300" fill="hold"/>
                                        <p:tgtEl>
                                          <p:spTgt spid="10394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47" dur="300" fill="hold"/>
                                        <p:tgtEl>
                                          <p:spTgt spid="10394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8" dur="300" fill="hold"/>
                                        <p:tgtEl>
                                          <p:spTgt spid="10394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0" dur="300" fill="hold"/>
                                        <p:tgtEl>
                                          <p:spTgt spid="10394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2" dur="300" fill="hold"/>
                                        <p:tgtEl>
                                          <p:spTgt spid="10394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3" dur="300" fill="hold"/>
                                        <p:tgtEl>
                                          <p:spTgt spid="10394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51"/>
                  </p:tgtEl>
                </p:cond>
              </p:nextCondLst>
            </p:seq>
            <p:seq concurrent="1" nextAc="seek">
              <p:cTn id="854" restart="whenNotActive" fill="hold" evtFilter="cancelBubble" nodeType="interactiveSeq">
                <p:stCondLst>
                  <p:cond evt="onClick" delay="0">
                    <p:tgtEl>
                      <p:spTgt spid="10394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5" fill="hold">
                      <p:stCondLst>
                        <p:cond delay="0"/>
                      </p:stCondLst>
                      <p:childTnLst>
                        <p:par>
                          <p:cTn id="856" fill="hold">
                            <p:stCondLst>
                              <p:cond delay="0"/>
                            </p:stCondLst>
                            <p:childTnLst>
                              <p:par>
                                <p:cTn id="85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8" dur="300" fill="hold"/>
                                        <p:tgtEl>
                                          <p:spTgt spid="10394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9" dur="300" fill="hold"/>
                                        <p:tgtEl>
                                          <p:spTgt spid="10394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52"/>
                  </p:tgtEl>
                </p:cond>
              </p:nextCondLst>
            </p:seq>
            <p:seq concurrent="1" nextAc="seek">
              <p:cTn id="860" restart="whenNotActive" fill="hold" evtFilter="cancelBubble" nodeType="interactiveSeq">
                <p:stCondLst>
                  <p:cond evt="onClick" delay="0">
                    <p:tgtEl>
                      <p:spTgt spid="10394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1" fill="hold">
                      <p:stCondLst>
                        <p:cond delay="0"/>
                      </p:stCondLst>
                      <p:childTnLst>
                        <p:par>
                          <p:cTn id="862" fill="hold">
                            <p:stCondLst>
                              <p:cond delay="0"/>
                            </p:stCondLst>
                            <p:childTnLst>
                              <p:par>
                                <p:cTn id="86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4" dur="300" fill="hold"/>
                                        <p:tgtEl>
                                          <p:spTgt spid="10394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65" dur="300" fill="hold"/>
                                        <p:tgtEl>
                                          <p:spTgt spid="10394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6" dur="300" fill="hold"/>
                                        <p:tgtEl>
                                          <p:spTgt spid="10394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8" dur="300" fill="hold"/>
                                        <p:tgtEl>
                                          <p:spTgt spid="10394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6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0" dur="300" fill="hold"/>
                                        <p:tgtEl>
                                          <p:spTgt spid="10394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71" dur="300" fill="hold"/>
                                        <p:tgtEl>
                                          <p:spTgt spid="10394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60"/>
                  </p:tgtEl>
                </p:cond>
              </p:nextCondLst>
            </p:seq>
            <p:seq concurrent="1" nextAc="seek">
              <p:cTn id="872" restart="whenNotActive" fill="hold" evtFilter="cancelBubble" nodeType="interactiveSeq">
                <p:stCondLst>
                  <p:cond evt="onClick" delay="0">
                    <p:tgtEl>
                      <p:spTgt spid="10394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3" fill="hold">
                      <p:stCondLst>
                        <p:cond delay="0"/>
                      </p:stCondLst>
                      <p:childTnLst>
                        <p:par>
                          <p:cTn id="874" fill="hold">
                            <p:stCondLst>
                              <p:cond delay="0"/>
                            </p:stCondLst>
                            <p:childTnLst>
                              <p:par>
                                <p:cTn id="8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6" dur="300" fill="hold"/>
                                        <p:tgtEl>
                                          <p:spTgt spid="10394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77" dur="300" fill="hold"/>
                                        <p:tgtEl>
                                          <p:spTgt spid="10394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61"/>
                  </p:tgtEl>
                </p:cond>
              </p:nextCondLst>
            </p:seq>
            <p:seq concurrent="1" nextAc="seek">
              <p:cTn id="878" restart="whenNotActive" fill="hold" evtFilter="cancelBubble" nodeType="interactiveSeq">
                <p:stCondLst>
                  <p:cond evt="onClick" delay="0">
                    <p:tgtEl>
                      <p:spTgt spid="10394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9" fill="hold">
                      <p:stCondLst>
                        <p:cond delay="0"/>
                      </p:stCondLst>
                      <p:childTnLst>
                        <p:par>
                          <p:cTn id="880" fill="hold">
                            <p:stCondLst>
                              <p:cond delay="0"/>
                            </p:stCondLst>
                            <p:childTnLst>
                              <p:par>
                                <p:cTn id="88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2" dur="300" fill="hold"/>
                                        <p:tgtEl>
                                          <p:spTgt spid="10394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3" dur="300" fill="hold"/>
                                        <p:tgtEl>
                                          <p:spTgt spid="10394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53"/>
                  </p:tgtEl>
                </p:cond>
              </p:nextCondLst>
            </p:seq>
            <p:seq concurrent="1" nextAc="seek">
              <p:cTn id="884" restart="whenNotActive" fill="hold" evtFilter="cancelBubble" nodeType="interactiveSeq">
                <p:stCondLst>
                  <p:cond evt="onClick" delay="0">
                    <p:tgtEl>
                      <p:spTgt spid="10394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5" fill="hold">
                      <p:stCondLst>
                        <p:cond delay="0"/>
                      </p:stCondLst>
                      <p:childTnLst>
                        <p:par>
                          <p:cTn id="886" fill="hold">
                            <p:stCondLst>
                              <p:cond delay="0"/>
                            </p:stCondLst>
                            <p:childTnLst>
                              <p:par>
                                <p:cTn id="8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8" dur="300" fill="hold"/>
                                        <p:tgtEl>
                                          <p:spTgt spid="10394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9" dur="300" fill="hold"/>
                                        <p:tgtEl>
                                          <p:spTgt spid="10394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54"/>
                  </p:tgtEl>
                </p:cond>
              </p:nextCondLst>
            </p:seq>
            <p:seq concurrent="1" nextAc="seek">
              <p:cTn id="890" restart="whenNotActive" fill="hold" evtFilter="cancelBubble" nodeType="interactiveSeq">
                <p:stCondLst>
                  <p:cond evt="onClick" delay="0">
                    <p:tgtEl>
                      <p:spTgt spid="10394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1" fill="hold">
                      <p:stCondLst>
                        <p:cond delay="0"/>
                      </p:stCondLst>
                      <p:childTnLst>
                        <p:par>
                          <p:cTn id="892" fill="hold">
                            <p:stCondLst>
                              <p:cond delay="0"/>
                            </p:stCondLst>
                            <p:childTnLst>
                              <p:par>
                                <p:cTn id="89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4" dur="300" fill="hold"/>
                                        <p:tgtEl>
                                          <p:spTgt spid="10394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95" dur="300" fill="hold"/>
                                        <p:tgtEl>
                                          <p:spTgt spid="10394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6" dur="300" fill="hold"/>
                                        <p:tgtEl>
                                          <p:spTgt spid="10394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8" dur="300" fill="hold"/>
                                        <p:tgtEl>
                                          <p:spTgt spid="10394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0" dur="300" fill="hold"/>
                                        <p:tgtEl>
                                          <p:spTgt spid="10394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01" dur="300" fill="hold"/>
                                        <p:tgtEl>
                                          <p:spTgt spid="10394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55"/>
                  </p:tgtEl>
                </p:cond>
              </p:nextCondLst>
            </p:seq>
            <p:seq concurrent="1" nextAc="seek">
              <p:cTn id="902" restart="whenNotActive" fill="hold" evtFilter="cancelBubble" nodeType="interactiveSeq">
                <p:stCondLst>
                  <p:cond evt="onClick" delay="0">
                    <p:tgtEl>
                      <p:spTgt spid="10394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3" fill="hold">
                      <p:stCondLst>
                        <p:cond delay="0"/>
                      </p:stCondLst>
                      <p:childTnLst>
                        <p:par>
                          <p:cTn id="904" fill="hold">
                            <p:stCondLst>
                              <p:cond delay="0"/>
                            </p:stCondLst>
                            <p:childTnLst>
                              <p:par>
                                <p:cTn id="90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6" dur="300" fill="hold"/>
                                        <p:tgtEl>
                                          <p:spTgt spid="10394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07" dur="300" fill="hold"/>
                                        <p:tgtEl>
                                          <p:spTgt spid="10394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8" dur="300" fill="hold"/>
                                        <p:tgtEl>
                                          <p:spTgt spid="10394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0" dur="300" fill="hold"/>
                                        <p:tgtEl>
                                          <p:spTgt spid="10394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2" dur="300" fill="hold"/>
                                        <p:tgtEl>
                                          <p:spTgt spid="10394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13" dur="300" fill="hold"/>
                                        <p:tgtEl>
                                          <p:spTgt spid="10394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62"/>
                  </p:tgtEl>
                </p:cond>
              </p:nextCondLst>
            </p:seq>
            <p:seq concurrent="1" nextAc="seek">
              <p:cTn id="914" restart="whenNotActive" fill="hold" evtFilter="cancelBubble" nodeType="interactiveSeq">
                <p:stCondLst>
                  <p:cond evt="onClick" delay="0">
                    <p:tgtEl>
                      <p:spTgt spid="10394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5" fill="hold">
                      <p:stCondLst>
                        <p:cond delay="0"/>
                      </p:stCondLst>
                      <p:childTnLst>
                        <p:par>
                          <p:cTn id="916" fill="hold">
                            <p:stCondLst>
                              <p:cond delay="0"/>
                            </p:stCondLst>
                            <p:childTnLst>
                              <p:par>
                                <p:cTn id="91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8" dur="300" fill="hold"/>
                                        <p:tgtEl>
                                          <p:spTgt spid="10394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9" dur="300" fill="hold"/>
                                        <p:tgtEl>
                                          <p:spTgt spid="10394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0" dur="300" fill="hold"/>
                                        <p:tgtEl>
                                          <p:spTgt spid="10394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2" dur="300" fill="hold"/>
                                        <p:tgtEl>
                                          <p:spTgt spid="10394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4" dur="300" fill="hold"/>
                                        <p:tgtEl>
                                          <p:spTgt spid="10394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25" dur="300" fill="hold"/>
                                        <p:tgtEl>
                                          <p:spTgt spid="10394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63"/>
                  </p:tgtEl>
                </p:cond>
              </p:nextCondLst>
            </p:seq>
            <p:seq concurrent="1" nextAc="seek">
              <p:cTn id="926" restart="whenNotActive" fill="hold" evtFilter="cancelBubble" nodeType="interactiveSeq">
                <p:stCondLst>
                  <p:cond evt="onClick" delay="0">
                    <p:tgtEl>
                      <p:spTgt spid="10394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7" fill="hold">
                      <p:stCondLst>
                        <p:cond delay="0"/>
                      </p:stCondLst>
                      <p:childTnLst>
                        <p:par>
                          <p:cTn id="928" fill="hold">
                            <p:stCondLst>
                              <p:cond delay="0"/>
                            </p:stCondLst>
                            <p:childTnLst>
                              <p:par>
                                <p:cTn id="92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0" dur="300" fill="hold"/>
                                        <p:tgtEl>
                                          <p:spTgt spid="10394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1" dur="300" fill="hold"/>
                                        <p:tgtEl>
                                          <p:spTgt spid="10394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2" dur="300" fill="hold"/>
                                        <p:tgtEl>
                                          <p:spTgt spid="10394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4" dur="300" fill="hold"/>
                                        <p:tgtEl>
                                          <p:spTgt spid="10394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6" dur="300" fill="hold"/>
                                        <p:tgtEl>
                                          <p:spTgt spid="10394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37" dur="300" fill="hold"/>
                                        <p:tgtEl>
                                          <p:spTgt spid="10394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64"/>
                  </p:tgtEl>
                </p:cond>
              </p:nextCondLst>
            </p:seq>
            <p:seq concurrent="1" nextAc="seek">
              <p:cTn id="938" restart="whenNotActive" fill="hold" evtFilter="cancelBubble" nodeType="interactiveSeq">
                <p:stCondLst>
                  <p:cond evt="onClick" delay="0">
                    <p:tgtEl>
                      <p:spTgt spid="134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9" fill="hold">
                      <p:stCondLst>
                        <p:cond delay="0"/>
                      </p:stCondLst>
                      <p:childTnLst>
                        <p:par>
                          <p:cTn id="940" fill="hold">
                            <p:stCondLst>
                              <p:cond delay="0"/>
                            </p:stCondLst>
                            <p:childTnLst>
                              <p:par>
                                <p:cTn id="94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2" dur="300" fill="hold"/>
                                        <p:tgtEl>
                                          <p:spTgt spid="134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43" dur="300" fill="hold"/>
                                        <p:tgtEl>
                                          <p:spTgt spid="134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4" dur="300" fill="hold"/>
                                        <p:tgtEl>
                                          <p:spTgt spid="134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946" dur="300" fill="hold"/>
                                        <p:tgtEl>
                                          <p:spTgt spid="134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47" dur="300" fill="hold"/>
                                        <p:tgtEl>
                                          <p:spTgt spid="134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9" dur="300" fill="hold"/>
                                        <p:tgtEl>
                                          <p:spTgt spid="134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417"/>
                  </p:tgtEl>
                </p:cond>
              </p:nextCondLst>
            </p:seq>
            <p:seq concurrent="1" nextAc="seek">
              <p:cTn id="950" restart="whenNotActive" fill="hold" evtFilter="cancelBubble" nodeType="interactiveSeq">
                <p:stCondLst>
                  <p:cond evt="onClick" delay="0">
                    <p:tgtEl>
                      <p:spTgt spid="10394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1" fill="hold">
                      <p:stCondLst>
                        <p:cond delay="0"/>
                      </p:stCondLst>
                      <p:childTnLst>
                        <p:par>
                          <p:cTn id="952" fill="hold">
                            <p:stCondLst>
                              <p:cond delay="0"/>
                            </p:stCondLst>
                            <p:childTnLst>
                              <p:par>
                                <p:cTn id="95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4" dur="300" fill="hold"/>
                                        <p:tgtEl>
                                          <p:spTgt spid="10394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55" dur="300" fill="hold"/>
                                        <p:tgtEl>
                                          <p:spTgt spid="10394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6" dur="300" fill="hold"/>
                                        <p:tgtEl>
                                          <p:spTgt spid="10394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8" dur="300" fill="hold"/>
                                        <p:tgtEl>
                                          <p:spTgt spid="10394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0" dur="300" fill="hold"/>
                                        <p:tgtEl>
                                          <p:spTgt spid="10394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61" dur="300" fill="hold"/>
                                        <p:tgtEl>
                                          <p:spTgt spid="10394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66"/>
                  </p:tgtEl>
                </p:cond>
              </p:nextCondLst>
            </p:seq>
            <p:seq concurrent="1" nextAc="seek">
              <p:cTn id="962" restart="whenNotActive" fill="hold" evtFilter="cancelBubble" nodeType="interactiveSeq">
                <p:stCondLst>
                  <p:cond evt="onClick" delay="0">
                    <p:tgtEl>
                      <p:spTgt spid="134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3" fill="hold">
                      <p:stCondLst>
                        <p:cond delay="0"/>
                      </p:stCondLst>
                      <p:childTnLst>
                        <p:par>
                          <p:cTn id="964" fill="hold">
                            <p:stCondLst>
                              <p:cond delay="0"/>
                            </p:stCondLst>
                            <p:childTnLst>
                              <p:par>
                                <p:cTn id="96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6" dur="300" fill="hold"/>
                                        <p:tgtEl>
                                          <p:spTgt spid="134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67" dur="300" fill="hold"/>
                                        <p:tgtEl>
                                          <p:spTgt spid="134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8" dur="300" fill="hold"/>
                                        <p:tgtEl>
                                          <p:spTgt spid="134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970" dur="300" fill="hold"/>
                                        <p:tgtEl>
                                          <p:spTgt spid="134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1" dur="300" fill="hold"/>
                                        <p:tgtEl>
                                          <p:spTgt spid="134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3" dur="300" fill="hold"/>
                                        <p:tgtEl>
                                          <p:spTgt spid="134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419"/>
                  </p:tgtEl>
                </p:cond>
              </p:nextCondLst>
            </p:seq>
            <p:seq concurrent="1" nextAc="seek">
              <p:cTn id="974" restart="whenNotActive" fill="hold" evtFilter="cancelBubble" nodeType="interactiveSeq">
                <p:stCondLst>
                  <p:cond evt="onClick" delay="0">
                    <p:tgtEl>
                      <p:spTgt spid="134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5" fill="hold">
                      <p:stCondLst>
                        <p:cond delay="0"/>
                      </p:stCondLst>
                      <p:childTnLst>
                        <p:par>
                          <p:cTn id="976" fill="hold">
                            <p:stCondLst>
                              <p:cond delay="0"/>
                            </p:stCondLst>
                            <p:childTnLst>
                              <p:par>
                                <p:cTn id="97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8" dur="300" fill="hold"/>
                                        <p:tgtEl>
                                          <p:spTgt spid="134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9" dur="300" fill="hold"/>
                                        <p:tgtEl>
                                          <p:spTgt spid="134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0" dur="300" fill="hold"/>
                                        <p:tgtEl>
                                          <p:spTgt spid="134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982" dur="300" fill="hold"/>
                                        <p:tgtEl>
                                          <p:spTgt spid="134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83" dur="300" fill="hold"/>
                                        <p:tgtEl>
                                          <p:spTgt spid="134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5" dur="300" fill="hold"/>
                                        <p:tgtEl>
                                          <p:spTgt spid="134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420"/>
                  </p:tgtEl>
                </p:cond>
              </p:nextCondLst>
            </p:seq>
            <p:seq concurrent="1" nextAc="seek">
              <p:cTn id="986" restart="whenNotActive" fill="hold" evtFilter="cancelBubble" nodeType="interactiveSeq">
                <p:stCondLst>
                  <p:cond evt="onClick" delay="0">
                    <p:tgtEl>
                      <p:spTgt spid="134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7" fill="hold">
                      <p:stCondLst>
                        <p:cond delay="0"/>
                      </p:stCondLst>
                      <p:childTnLst>
                        <p:par>
                          <p:cTn id="988" fill="hold">
                            <p:stCondLst>
                              <p:cond delay="0"/>
                            </p:stCondLst>
                            <p:childTnLst>
                              <p:par>
                                <p:cTn id="98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0" dur="300" fill="hold"/>
                                        <p:tgtEl>
                                          <p:spTgt spid="134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91" dur="300" fill="hold"/>
                                        <p:tgtEl>
                                          <p:spTgt spid="134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2" dur="300" fill="hold"/>
                                        <p:tgtEl>
                                          <p:spTgt spid="134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994" dur="300" fill="hold"/>
                                        <p:tgtEl>
                                          <p:spTgt spid="134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95" dur="300" fill="hold"/>
                                        <p:tgtEl>
                                          <p:spTgt spid="134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7" dur="300" fill="hold"/>
                                        <p:tgtEl>
                                          <p:spTgt spid="134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421"/>
                  </p:tgtEl>
                </p:cond>
              </p:nextCondLst>
            </p:seq>
            <p:seq concurrent="1" nextAc="seek">
              <p:cTn id="998" restart="whenNotActive" fill="hold" evtFilter="cancelBubble" nodeType="interactiveSeq">
                <p:stCondLst>
                  <p:cond evt="onClick" delay="0">
                    <p:tgtEl>
                      <p:spTgt spid="10394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9" fill="hold">
                      <p:stCondLst>
                        <p:cond delay="0"/>
                      </p:stCondLst>
                      <p:childTnLst>
                        <p:par>
                          <p:cTn id="1000" fill="hold">
                            <p:stCondLst>
                              <p:cond delay="0"/>
                            </p:stCondLst>
                            <p:childTnLst>
                              <p:par>
                                <p:cTn id="100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2" dur="300" fill="hold"/>
                                        <p:tgtEl>
                                          <p:spTgt spid="10394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03" dur="300" fill="hold"/>
                                        <p:tgtEl>
                                          <p:spTgt spid="10394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4" dur="300" fill="hold"/>
                                        <p:tgtEl>
                                          <p:spTgt spid="10394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6" dur="300" fill="hold"/>
                                        <p:tgtEl>
                                          <p:spTgt spid="10394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8" dur="300" fill="hold"/>
                                        <p:tgtEl>
                                          <p:spTgt spid="10394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09" dur="300" fill="hold"/>
                                        <p:tgtEl>
                                          <p:spTgt spid="10394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70"/>
                  </p:tgtEl>
                </p:cond>
              </p:nextCondLst>
            </p:seq>
            <p:seq concurrent="1" nextAc="seek">
              <p:cTn id="1010" restart="whenNotActive" fill="hold" evtFilter="cancelBubble" nodeType="interactiveSeq">
                <p:stCondLst>
                  <p:cond evt="onClick" delay="0">
                    <p:tgtEl>
                      <p:spTgt spid="10394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1" fill="hold">
                      <p:stCondLst>
                        <p:cond delay="0"/>
                      </p:stCondLst>
                      <p:childTnLst>
                        <p:par>
                          <p:cTn id="1012" fill="hold">
                            <p:stCondLst>
                              <p:cond delay="0"/>
                            </p:stCondLst>
                            <p:childTnLst>
                              <p:par>
                                <p:cTn id="101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4" dur="300" fill="hold"/>
                                        <p:tgtEl>
                                          <p:spTgt spid="10394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15" dur="300" fill="hold"/>
                                        <p:tgtEl>
                                          <p:spTgt spid="10394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6" dur="300" fill="hold"/>
                                        <p:tgtEl>
                                          <p:spTgt spid="10394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8" dur="300" fill="hold"/>
                                        <p:tgtEl>
                                          <p:spTgt spid="10394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0" dur="300" fill="hold"/>
                                        <p:tgtEl>
                                          <p:spTgt spid="10394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21" dur="300" fill="hold"/>
                                        <p:tgtEl>
                                          <p:spTgt spid="10394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71"/>
                  </p:tgtEl>
                </p:cond>
              </p:nextCondLst>
            </p:seq>
            <p:seq concurrent="1" nextAc="seek">
              <p:cTn id="1022" restart="whenNotActive" fill="hold" evtFilter="cancelBubble" nodeType="interactiveSeq">
                <p:stCondLst>
                  <p:cond evt="onClick" delay="0">
                    <p:tgtEl>
                      <p:spTgt spid="10394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3" fill="hold">
                      <p:stCondLst>
                        <p:cond delay="0"/>
                      </p:stCondLst>
                      <p:childTnLst>
                        <p:par>
                          <p:cTn id="1024" fill="hold">
                            <p:stCondLst>
                              <p:cond delay="0"/>
                            </p:stCondLst>
                            <p:childTnLst>
                              <p:par>
                                <p:cTn id="102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6" dur="300" fill="hold"/>
                                        <p:tgtEl>
                                          <p:spTgt spid="10394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27" dur="300" fill="hold"/>
                                        <p:tgtEl>
                                          <p:spTgt spid="10394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72"/>
                  </p:tgtEl>
                </p:cond>
              </p:nextCondLst>
            </p:seq>
            <p:seq concurrent="1" nextAc="seek">
              <p:cTn id="1028" restart="whenNotActive" fill="hold" evtFilter="cancelBubble" nodeType="interactiveSeq">
                <p:stCondLst>
                  <p:cond evt="onClick" delay="0">
                    <p:tgtEl>
                      <p:spTgt spid="10394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9" fill="hold">
                      <p:stCondLst>
                        <p:cond delay="0"/>
                      </p:stCondLst>
                      <p:childTnLst>
                        <p:par>
                          <p:cTn id="1030" fill="hold">
                            <p:stCondLst>
                              <p:cond delay="0"/>
                            </p:stCondLst>
                            <p:childTnLst>
                              <p:par>
                                <p:cTn id="103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2" dur="300" fill="hold"/>
                                        <p:tgtEl>
                                          <p:spTgt spid="10394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33" dur="300" fill="hold"/>
                                        <p:tgtEl>
                                          <p:spTgt spid="10394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4" dur="300" fill="hold"/>
                                        <p:tgtEl>
                                          <p:spTgt spid="10394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6" dur="300" fill="hold"/>
                                        <p:tgtEl>
                                          <p:spTgt spid="10394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3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8" dur="300" fill="hold"/>
                                        <p:tgtEl>
                                          <p:spTgt spid="10394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39" dur="300" fill="hold"/>
                                        <p:tgtEl>
                                          <p:spTgt spid="10394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82"/>
                  </p:tgtEl>
                </p:cond>
              </p:nextCondLst>
            </p:seq>
            <p:seq concurrent="1" nextAc="seek">
              <p:cTn id="1040" restart="whenNotActive" fill="hold" evtFilter="cancelBubble" nodeType="interactiveSeq">
                <p:stCondLst>
                  <p:cond evt="onClick" delay="0">
                    <p:tgtEl>
                      <p:spTgt spid="10394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1" fill="hold">
                      <p:stCondLst>
                        <p:cond delay="0"/>
                      </p:stCondLst>
                      <p:childTnLst>
                        <p:par>
                          <p:cTn id="1042" fill="hold">
                            <p:stCondLst>
                              <p:cond delay="0"/>
                            </p:stCondLst>
                            <p:childTnLst>
                              <p:par>
                                <p:cTn id="10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4" dur="300" fill="hold"/>
                                        <p:tgtEl>
                                          <p:spTgt spid="10394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45" dur="300" fill="hold"/>
                                        <p:tgtEl>
                                          <p:spTgt spid="10394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83"/>
                  </p:tgtEl>
                </p:cond>
              </p:nextCondLst>
            </p:seq>
            <p:seq concurrent="1" nextAc="seek">
              <p:cTn id="1046" restart="whenNotActive" fill="hold" evtFilter="cancelBubble" nodeType="interactiveSeq">
                <p:stCondLst>
                  <p:cond evt="onClick" delay="0">
                    <p:tgtEl>
                      <p:spTgt spid="10394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7" fill="hold">
                      <p:stCondLst>
                        <p:cond delay="0"/>
                      </p:stCondLst>
                      <p:childTnLst>
                        <p:par>
                          <p:cTn id="1048" fill="hold">
                            <p:stCondLst>
                              <p:cond delay="0"/>
                            </p:stCondLst>
                            <p:childTnLst>
                              <p:par>
                                <p:cTn id="104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0" dur="300" fill="hold"/>
                                        <p:tgtEl>
                                          <p:spTgt spid="10394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1" dur="300" fill="hold"/>
                                        <p:tgtEl>
                                          <p:spTgt spid="10394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73"/>
                  </p:tgtEl>
                </p:cond>
              </p:nextCondLst>
            </p:seq>
            <p:seq concurrent="1" nextAc="seek">
              <p:cTn id="1052" restart="whenNotActive" fill="hold" evtFilter="cancelBubble" nodeType="interactiveSeq">
                <p:stCondLst>
                  <p:cond evt="onClick" delay="0">
                    <p:tgtEl>
                      <p:spTgt spid="10394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3" fill="hold">
                      <p:stCondLst>
                        <p:cond delay="0"/>
                      </p:stCondLst>
                      <p:childTnLst>
                        <p:par>
                          <p:cTn id="1054" fill="hold">
                            <p:stCondLst>
                              <p:cond delay="0"/>
                            </p:stCondLst>
                            <p:childTnLst>
                              <p:par>
                                <p:cTn id="10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6" dur="300" fill="hold"/>
                                        <p:tgtEl>
                                          <p:spTgt spid="10394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7" dur="300" fill="hold"/>
                                        <p:tgtEl>
                                          <p:spTgt spid="10394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74"/>
                  </p:tgtEl>
                </p:cond>
              </p:nextCondLst>
            </p:seq>
            <p:seq concurrent="1" nextAc="seek">
              <p:cTn id="1058" restart="whenNotActive" fill="hold" evtFilter="cancelBubble" nodeType="interactiveSeq">
                <p:stCondLst>
                  <p:cond evt="onClick" delay="0">
                    <p:tgtEl>
                      <p:spTgt spid="10394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9" fill="hold">
                      <p:stCondLst>
                        <p:cond delay="0"/>
                      </p:stCondLst>
                      <p:childTnLst>
                        <p:par>
                          <p:cTn id="1060" fill="hold">
                            <p:stCondLst>
                              <p:cond delay="0"/>
                            </p:stCondLst>
                            <p:childTnLst>
                              <p:par>
                                <p:cTn id="106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2" dur="300" fill="hold"/>
                                        <p:tgtEl>
                                          <p:spTgt spid="10394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63" dur="300" fill="hold"/>
                                        <p:tgtEl>
                                          <p:spTgt spid="10394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84"/>
                  </p:tgtEl>
                </p:cond>
              </p:nextCondLst>
            </p:seq>
            <p:seq concurrent="1" nextAc="seek">
              <p:cTn id="1064" restart="whenNotActive" fill="hold" evtFilter="cancelBubble" nodeType="interactiveSeq">
                <p:stCondLst>
                  <p:cond evt="onClick" delay="0">
                    <p:tgtEl>
                      <p:spTgt spid="10394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5" fill="hold">
                      <p:stCondLst>
                        <p:cond delay="0"/>
                      </p:stCondLst>
                      <p:childTnLst>
                        <p:par>
                          <p:cTn id="1066" fill="hold">
                            <p:stCondLst>
                              <p:cond delay="0"/>
                            </p:stCondLst>
                            <p:childTnLst>
                              <p:par>
                                <p:cTn id="10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8" dur="300" fill="hold"/>
                                        <p:tgtEl>
                                          <p:spTgt spid="10394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69" dur="300" fill="hold"/>
                                        <p:tgtEl>
                                          <p:spTgt spid="10394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75"/>
                  </p:tgtEl>
                </p:cond>
              </p:nextCondLst>
            </p:seq>
            <p:seq concurrent="1" nextAc="seek">
              <p:cTn id="1070" restart="whenNotActive" fill="hold" evtFilter="cancelBubble" nodeType="interactiveSeq">
                <p:stCondLst>
                  <p:cond evt="onClick" delay="0">
                    <p:tgtEl>
                      <p:spTgt spid="10394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1" fill="hold">
                      <p:stCondLst>
                        <p:cond delay="0"/>
                      </p:stCondLst>
                      <p:childTnLst>
                        <p:par>
                          <p:cTn id="1072" fill="hold">
                            <p:stCondLst>
                              <p:cond delay="0"/>
                            </p:stCondLst>
                            <p:childTnLst>
                              <p:par>
                                <p:cTn id="107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4" dur="300" fill="hold"/>
                                        <p:tgtEl>
                                          <p:spTgt spid="10394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75" dur="300" fill="hold"/>
                                        <p:tgtEl>
                                          <p:spTgt spid="10394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85"/>
                  </p:tgtEl>
                </p:cond>
              </p:nextCondLst>
            </p:seq>
            <p:seq concurrent="1" nextAc="seek">
              <p:cTn id="1076" restart="whenNotActive" fill="hold" evtFilter="cancelBubble" nodeType="interactiveSeq">
                <p:stCondLst>
                  <p:cond evt="onClick" delay="0">
                    <p:tgtEl>
                      <p:spTgt spid="10394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7" fill="hold">
                      <p:stCondLst>
                        <p:cond delay="0"/>
                      </p:stCondLst>
                      <p:childTnLst>
                        <p:par>
                          <p:cTn id="1078" fill="hold">
                            <p:stCondLst>
                              <p:cond delay="0"/>
                            </p:stCondLst>
                            <p:childTnLst>
                              <p:par>
                                <p:cTn id="10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0" dur="300" fill="hold"/>
                                        <p:tgtEl>
                                          <p:spTgt spid="10394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81" dur="300" fill="hold"/>
                                        <p:tgtEl>
                                          <p:spTgt spid="10394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76"/>
                  </p:tgtEl>
                </p:cond>
              </p:nextCondLst>
            </p:seq>
            <p:seq concurrent="1" nextAc="seek">
              <p:cTn id="1082" restart="whenNotActive" fill="hold" evtFilter="cancelBubble" nodeType="interactiveSeq">
                <p:stCondLst>
                  <p:cond evt="onClick" delay="0">
                    <p:tgtEl>
                      <p:spTgt spid="10394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3" fill="hold">
                      <p:stCondLst>
                        <p:cond delay="0"/>
                      </p:stCondLst>
                      <p:childTnLst>
                        <p:par>
                          <p:cTn id="1084" fill="hold">
                            <p:stCondLst>
                              <p:cond delay="0"/>
                            </p:stCondLst>
                            <p:childTnLst>
                              <p:par>
                                <p:cTn id="108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6" dur="300" fill="hold"/>
                                        <p:tgtEl>
                                          <p:spTgt spid="10394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87" dur="300" fill="hold"/>
                                        <p:tgtEl>
                                          <p:spTgt spid="10394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8" dur="300" fill="hold"/>
                                        <p:tgtEl>
                                          <p:spTgt spid="10394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0" dur="300" fill="hold"/>
                                        <p:tgtEl>
                                          <p:spTgt spid="10394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2" dur="300" fill="hold"/>
                                        <p:tgtEl>
                                          <p:spTgt spid="10394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93" dur="300" fill="hold"/>
                                        <p:tgtEl>
                                          <p:spTgt spid="10394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77"/>
                  </p:tgtEl>
                </p:cond>
              </p:nextCondLst>
            </p:seq>
            <p:seq concurrent="1" nextAc="seek">
              <p:cTn id="1094" restart="whenNotActive" fill="hold" evtFilter="cancelBubble" nodeType="interactiveSeq">
                <p:stCondLst>
                  <p:cond evt="onClick" delay="0">
                    <p:tgtEl>
                      <p:spTgt spid="10394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5" fill="hold">
                      <p:stCondLst>
                        <p:cond delay="0"/>
                      </p:stCondLst>
                      <p:childTnLst>
                        <p:par>
                          <p:cTn id="1096" fill="hold">
                            <p:stCondLst>
                              <p:cond delay="0"/>
                            </p:stCondLst>
                            <p:childTnLst>
                              <p:par>
                                <p:cTn id="109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8" dur="300" fill="hold"/>
                                        <p:tgtEl>
                                          <p:spTgt spid="10394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99" dur="300" fill="hold"/>
                                        <p:tgtEl>
                                          <p:spTgt spid="10394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78"/>
                  </p:tgtEl>
                </p:cond>
              </p:nextCondLst>
            </p:seq>
            <p:seq concurrent="1" nextAc="seek">
              <p:cTn id="1100" restart="whenNotActive" fill="hold" evtFilter="cancelBubble" nodeType="interactiveSeq">
                <p:stCondLst>
                  <p:cond evt="onClick" delay="0">
                    <p:tgtEl>
                      <p:spTgt spid="10394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1" fill="hold">
                      <p:stCondLst>
                        <p:cond delay="0"/>
                      </p:stCondLst>
                      <p:childTnLst>
                        <p:par>
                          <p:cTn id="1102" fill="hold">
                            <p:stCondLst>
                              <p:cond delay="0"/>
                            </p:stCondLst>
                            <p:childTnLst>
                              <p:par>
                                <p:cTn id="110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4" dur="300" fill="hold"/>
                                        <p:tgtEl>
                                          <p:spTgt spid="10394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05" dur="300" fill="hold"/>
                                        <p:tgtEl>
                                          <p:spTgt spid="10394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6" dur="300" fill="hold"/>
                                        <p:tgtEl>
                                          <p:spTgt spid="10394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8" dur="300" fill="hold"/>
                                        <p:tgtEl>
                                          <p:spTgt spid="10394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0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0" dur="300" fill="hold"/>
                                        <p:tgtEl>
                                          <p:spTgt spid="10394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11" dur="300" fill="hold"/>
                                        <p:tgtEl>
                                          <p:spTgt spid="10394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86"/>
                  </p:tgtEl>
                </p:cond>
              </p:nextCondLst>
            </p:seq>
            <p:seq concurrent="1" nextAc="seek">
              <p:cTn id="1112" restart="whenNotActive" fill="hold" evtFilter="cancelBubble" nodeType="interactiveSeq">
                <p:stCondLst>
                  <p:cond evt="onClick" delay="0">
                    <p:tgtEl>
                      <p:spTgt spid="10394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3" fill="hold">
                      <p:stCondLst>
                        <p:cond delay="0"/>
                      </p:stCondLst>
                      <p:childTnLst>
                        <p:par>
                          <p:cTn id="1114" fill="hold">
                            <p:stCondLst>
                              <p:cond delay="0"/>
                            </p:stCondLst>
                            <p:childTnLst>
                              <p:par>
                                <p:cTn id="11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6" dur="300" fill="hold"/>
                                        <p:tgtEl>
                                          <p:spTgt spid="10394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17" dur="300" fill="hold"/>
                                        <p:tgtEl>
                                          <p:spTgt spid="10394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87"/>
                  </p:tgtEl>
                </p:cond>
              </p:nextCondLst>
            </p:seq>
            <p:seq concurrent="1" nextAc="seek">
              <p:cTn id="1118" restart="whenNotActive" fill="hold" evtFilter="cancelBubble" nodeType="interactiveSeq">
                <p:stCondLst>
                  <p:cond evt="onClick" delay="0">
                    <p:tgtEl>
                      <p:spTgt spid="10394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9" fill="hold">
                      <p:stCondLst>
                        <p:cond delay="0"/>
                      </p:stCondLst>
                      <p:childTnLst>
                        <p:par>
                          <p:cTn id="1120" fill="hold">
                            <p:stCondLst>
                              <p:cond delay="0"/>
                            </p:stCondLst>
                            <p:childTnLst>
                              <p:par>
                                <p:cTn id="112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2" dur="300" fill="hold"/>
                                        <p:tgtEl>
                                          <p:spTgt spid="10394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23" dur="300" fill="hold"/>
                                        <p:tgtEl>
                                          <p:spTgt spid="10394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79"/>
                  </p:tgtEl>
                </p:cond>
              </p:nextCondLst>
            </p:seq>
            <p:seq concurrent="1" nextAc="seek">
              <p:cTn id="1124" restart="whenNotActive" fill="hold" evtFilter="cancelBubble" nodeType="interactiveSeq">
                <p:stCondLst>
                  <p:cond evt="onClick" delay="0">
                    <p:tgtEl>
                      <p:spTgt spid="10394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5" fill="hold">
                      <p:stCondLst>
                        <p:cond delay="0"/>
                      </p:stCondLst>
                      <p:childTnLst>
                        <p:par>
                          <p:cTn id="1126" fill="hold">
                            <p:stCondLst>
                              <p:cond delay="0"/>
                            </p:stCondLst>
                            <p:childTnLst>
                              <p:par>
                                <p:cTn id="11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8" dur="300" fill="hold"/>
                                        <p:tgtEl>
                                          <p:spTgt spid="10394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29" dur="300" fill="hold"/>
                                        <p:tgtEl>
                                          <p:spTgt spid="10394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80"/>
                  </p:tgtEl>
                </p:cond>
              </p:nextCondLst>
            </p:seq>
            <p:seq concurrent="1" nextAc="seek">
              <p:cTn id="1130" restart="whenNotActive" fill="hold" evtFilter="cancelBubble" nodeType="interactiveSeq">
                <p:stCondLst>
                  <p:cond evt="onClick" delay="0">
                    <p:tgtEl>
                      <p:spTgt spid="10394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1" fill="hold">
                      <p:stCondLst>
                        <p:cond delay="0"/>
                      </p:stCondLst>
                      <p:childTnLst>
                        <p:par>
                          <p:cTn id="1132" fill="hold">
                            <p:stCondLst>
                              <p:cond delay="0"/>
                            </p:stCondLst>
                            <p:childTnLst>
                              <p:par>
                                <p:cTn id="113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4" dur="300" fill="hold"/>
                                        <p:tgtEl>
                                          <p:spTgt spid="10394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35" dur="300" fill="hold"/>
                                        <p:tgtEl>
                                          <p:spTgt spid="10394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6" dur="300" fill="hold"/>
                                        <p:tgtEl>
                                          <p:spTgt spid="10394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8" dur="300" fill="hold"/>
                                        <p:tgtEl>
                                          <p:spTgt spid="10394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0" dur="300" fill="hold"/>
                                        <p:tgtEl>
                                          <p:spTgt spid="10394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41" dur="300" fill="hold"/>
                                        <p:tgtEl>
                                          <p:spTgt spid="10394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81"/>
                  </p:tgtEl>
                </p:cond>
              </p:nextCondLst>
            </p:seq>
            <p:seq concurrent="1" nextAc="seek">
              <p:cTn id="1142" restart="whenNotActive" fill="hold" evtFilter="cancelBubble" nodeType="interactiveSeq">
                <p:stCondLst>
                  <p:cond evt="onClick" delay="0">
                    <p:tgtEl>
                      <p:spTgt spid="10394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43" fill="hold">
                      <p:stCondLst>
                        <p:cond delay="0"/>
                      </p:stCondLst>
                      <p:childTnLst>
                        <p:par>
                          <p:cTn id="1144" fill="hold">
                            <p:stCondLst>
                              <p:cond delay="0"/>
                            </p:stCondLst>
                            <p:childTnLst>
                              <p:par>
                                <p:cTn id="114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6" dur="300" fill="hold"/>
                                        <p:tgtEl>
                                          <p:spTgt spid="10394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47" dur="300" fill="hold"/>
                                        <p:tgtEl>
                                          <p:spTgt spid="10394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8" dur="300" fill="hold"/>
                                        <p:tgtEl>
                                          <p:spTgt spid="10394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0" dur="300" fill="hold"/>
                                        <p:tgtEl>
                                          <p:spTgt spid="10394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2" dur="300" fill="hold"/>
                                        <p:tgtEl>
                                          <p:spTgt spid="10394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53" dur="300" fill="hold"/>
                                        <p:tgtEl>
                                          <p:spTgt spid="10394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88"/>
                  </p:tgtEl>
                </p:cond>
              </p:nextCondLst>
            </p:seq>
            <p:seq concurrent="1" nextAc="seek">
              <p:cTn id="1154" restart="whenNotActive" fill="hold" evtFilter="cancelBubble" nodeType="interactiveSeq">
                <p:stCondLst>
                  <p:cond evt="onClick" delay="0">
                    <p:tgtEl>
                      <p:spTgt spid="10394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5" fill="hold">
                      <p:stCondLst>
                        <p:cond delay="0"/>
                      </p:stCondLst>
                      <p:childTnLst>
                        <p:par>
                          <p:cTn id="1156" fill="hold">
                            <p:stCondLst>
                              <p:cond delay="0"/>
                            </p:stCondLst>
                            <p:childTnLst>
                              <p:par>
                                <p:cTn id="115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8" dur="300" fill="hold"/>
                                        <p:tgtEl>
                                          <p:spTgt spid="10394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59" dur="300" fill="hold"/>
                                        <p:tgtEl>
                                          <p:spTgt spid="10394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0" dur="300" fill="hold"/>
                                        <p:tgtEl>
                                          <p:spTgt spid="10394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2" dur="300" fill="hold"/>
                                        <p:tgtEl>
                                          <p:spTgt spid="10394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4" dur="300" fill="hold"/>
                                        <p:tgtEl>
                                          <p:spTgt spid="10394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65" dur="300" fill="hold"/>
                                        <p:tgtEl>
                                          <p:spTgt spid="10394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89"/>
                  </p:tgtEl>
                </p:cond>
              </p:nextCondLst>
            </p:seq>
            <p:seq concurrent="1" nextAc="seek">
              <p:cTn id="1166" restart="whenNotActive" fill="hold" evtFilter="cancelBubble" nodeType="interactiveSeq">
                <p:stCondLst>
                  <p:cond evt="onClick" delay="0">
                    <p:tgtEl>
                      <p:spTgt spid="10394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7" fill="hold">
                      <p:stCondLst>
                        <p:cond delay="0"/>
                      </p:stCondLst>
                      <p:childTnLst>
                        <p:par>
                          <p:cTn id="1168" fill="hold">
                            <p:stCondLst>
                              <p:cond delay="0"/>
                            </p:stCondLst>
                            <p:childTnLst>
                              <p:par>
                                <p:cTn id="116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0" dur="300" fill="hold"/>
                                        <p:tgtEl>
                                          <p:spTgt spid="10394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71" dur="300" fill="hold"/>
                                        <p:tgtEl>
                                          <p:spTgt spid="10394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2" dur="300" fill="hold"/>
                                        <p:tgtEl>
                                          <p:spTgt spid="10394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4" dur="300" fill="hold"/>
                                        <p:tgtEl>
                                          <p:spTgt spid="10394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6" dur="300" fill="hold"/>
                                        <p:tgtEl>
                                          <p:spTgt spid="10394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77" dur="300" fill="hold"/>
                                        <p:tgtEl>
                                          <p:spTgt spid="10394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90"/>
                  </p:tgtEl>
                </p:cond>
              </p:nextCondLst>
            </p:seq>
            <p:seq concurrent="1" nextAc="seek">
              <p:cTn id="1178" restart="whenNotActive" fill="hold" evtFilter="cancelBubble" nodeType="interactiveSeq">
                <p:stCondLst>
                  <p:cond evt="onClick" delay="0">
                    <p:tgtEl>
                      <p:spTgt spid="134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9" fill="hold">
                      <p:stCondLst>
                        <p:cond delay="0"/>
                      </p:stCondLst>
                      <p:childTnLst>
                        <p:par>
                          <p:cTn id="1180" fill="hold">
                            <p:stCondLst>
                              <p:cond delay="0"/>
                            </p:stCondLst>
                            <p:childTnLst>
                              <p:par>
                                <p:cTn id="118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2" dur="300" fill="hold"/>
                                        <p:tgtEl>
                                          <p:spTgt spid="134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3" dur="300" fill="hold"/>
                                        <p:tgtEl>
                                          <p:spTgt spid="134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4" dur="300" fill="hold"/>
                                        <p:tgtEl>
                                          <p:spTgt spid="134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186" dur="300" fill="hold"/>
                                        <p:tgtEl>
                                          <p:spTgt spid="134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87" dur="300" fill="hold"/>
                                        <p:tgtEl>
                                          <p:spTgt spid="134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9" dur="300" fill="hold"/>
                                        <p:tgtEl>
                                          <p:spTgt spid="134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443"/>
                  </p:tgtEl>
                </p:cond>
              </p:nextCondLst>
            </p:seq>
            <p:seq concurrent="1" nextAc="seek">
              <p:cTn id="1190" restart="whenNotActive" fill="hold" evtFilter="cancelBubble" nodeType="interactiveSeq">
                <p:stCondLst>
                  <p:cond evt="onClick" delay="0">
                    <p:tgtEl>
                      <p:spTgt spid="10394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91" fill="hold">
                      <p:stCondLst>
                        <p:cond delay="0"/>
                      </p:stCondLst>
                      <p:childTnLst>
                        <p:par>
                          <p:cTn id="1192" fill="hold">
                            <p:stCondLst>
                              <p:cond delay="0"/>
                            </p:stCondLst>
                            <p:childTnLst>
                              <p:par>
                                <p:cTn id="119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4" dur="300" fill="hold"/>
                                        <p:tgtEl>
                                          <p:spTgt spid="10394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95" dur="300" fill="hold"/>
                                        <p:tgtEl>
                                          <p:spTgt spid="10394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6" dur="300" fill="hold"/>
                                        <p:tgtEl>
                                          <p:spTgt spid="10394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8" dur="300" fill="hold"/>
                                        <p:tgtEl>
                                          <p:spTgt spid="10394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0" dur="300" fill="hold"/>
                                        <p:tgtEl>
                                          <p:spTgt spid="10394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01" dur="300" fill="hold"/>
                                        <p:tgtEl>
                                          <p:spTgt spid="10394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92"/>
                  </p:tgtEl>
                </p:cond>
              </p:nextCondLst>
            </p:seq>
            <p:seq concurrent="1" nextAc="seek">
              <p:cTn id="1202" restart="whenNotActive" fill="hold" evtFilter="cancelBubble" nodeType="interactiveSeq">
                <p:stCondLst>
                  <p:cond evt="onClick" delay="0">
                    <p:tgtEl>
                      <p:spTgt spid="134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3" fill="hold">
                      <p:stCondLst>
                        <p:cond delay="0"/>
                      </p:stCondLst>
                      <p:childTnLst>
                        <p:par>
                          <p:cTn id="1204" fill="hold">
                            <p:stCondLst>
                              <p:cond delay="0"/>
                            </p:stCondLst>
                            <p:childTnLst>
                              <p:par>
                                <p:cTn id="120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6" dur="300" fill="hold"/>
                                        <p:tgtEl>
                                          <p:spTgt spid="134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07" dur="300" fill="hold"/>
                                        <p:tgtEl>
                                          <p:spTgt spid="134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8" dur="300" fill="hold"/>
                                        <p:tgtEl>
                                          <p:spTgt spid="134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210" dur="300" fill="hold"/>
                                        <p:tgtEl>
                                          <p:spTgt spid="134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1" dur="300" fill="hold"/>
                                        <p:tgtEl>
                                          <p:spTgt spid="134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3" dur="300" fill="hold"/>
                                        <p:tgtEl>
                                          <p:spTgt spid="134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445"/>
                  </p:tgtEl>
                </p:cond>
              </p:nextCondLst>
            </p:seq>
            <p:seq concurrent="1" nextAc="seek">
              <p:cTn id="1214" restart="whenNotActive" fill="hold" evtFilter="cancelBubble" nodeType="interactiveSeq">
                <p:stCondLst>
                  <p:cond evt="onClick" delay="0">
                    <p:tgtEl>
                      <p:spTgt spid="134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15" fill="hold">
                      <p:stCondLst>
                        <p:cond delay="0"/>
                      </p:stCondLst>
                      <p:childTnLst>
                        <p:par>
                          <p:cTn id="1216" fill="hold">
                            <p:stCondLst>
                              <p:cond delay="0"/>
                            </p:stCondLst>
                            <p:childTnLst>
                              <p:par>
                                <p:cTn id="121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8" dur="300" fill="hold"/>
                                        <p:tgtEl>
                                          <p:spTgt spid="134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9" dur="300" fill="hold"/>
                                        <p:tgtEl>
                                          <p:spTgt spid="134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0" dur="300" fill="hold"/>
                                        <p:tgtEl>
                                          <p:spTgt spid="134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222" dur="300" fill="hold"/>
                                        <p:tgtEl>
                                          <p:spTgt spid="134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23" dur="300" fill="hold"/>
                                        <p:tgtEl>
                                          <p:spTgt spid="134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5" dur="300" fill="hold"/>
                                        <p:tgtEl>
                                          <p:spTgt spid="134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446"/>
                  </p:tgtEl>
                </p:cond>
              </p:nextCondLst>
            </p:seq>
            <p:seq concurrent="1" nextAc="seek">
              <p:cTn id="1226" restart="whenNotActive" fill="hold" evtFilter="cancelBubble" nodeType="interactiveSeq">
                <p:stCondLst>
                  <p:cond evt="onClick" delay="0">
                    <p:tgtEl>
                      <p:spTgt spid="134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7" fill="hold">
                      <p:stCondLst>
                        <p:cond delay="0"/>
                      </p:stCondLst>
                      <p:childTnLst>
                        <p:par>
                          <p:cTn id="1228" fill="hold">
                            <p:stCondLst>
                              <p:cond delay="0"/>
                            </p:stCondLst>
                            <p:childTnLst>
                              <p:par>
                                <p:cTn id="122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0" dur="300" fill="hold"/>
                                        <p:tgtEl>
                                          <p:spTgt spid="134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31" dur="300" fill="hold"/>
                                        <p:tgtEl>
                                          <p:spTgt spid="134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2" dur="300" fill="hold"/>
                                        <p:tgtEl>
                                          <p:spTgt spid="134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234" dur="300" fill="hold"/>
                                        <p:tgtEl>
                                          <p:spTgt spid="134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35" dur="300" fill="hold"/>
                                        <p:tgtEl>
                                          <p:spTgt spid="134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7" dur="300" fill="hold"/>
                                        <p:tgtEl>
                                          <p:spTgt spid="134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447"/>
                  </p:tgtEl>
                </p:cond>
              </p:nextCondLst>
            </p:seq>
            <p:seq concurrent="1" nextAc="seek">
              <p:cTn id="1238" restart="whenNotActive" fill="hold" evtFilter="cancelBubble" nodeType="interactiveSeq">
                <p:stCondLst>
                  <p:cond evt="onClick" delay="0">
                    <p:tgtEl>
                      <p:spTgt spid="10394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9" fill="hold">
                      <p:stCondLst>
                        <p:cond delay="0"/>
                      </p:stCondLst>
                      <p:childTnLst>
                        <p:par>
                          <p:cTn id="1240" fill="hold">
                            <p:stCondLst>
                              <p:cond delay="0"/>
                            </p:stCondLst>
                            <p:childTnLst>
                              <p:par>
                                <p:cTn id="124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2" dur="300" fill="hold"/>
                                        <p:tgtEl>
                                          <p:spTgt spid="10394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43" dur="300" fill="hold"/>
                                        <p:tgtEl>
                                          <p:spTgt spid="10394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4" dur="300" fill="hold"/>
                                        <p:tgtEl>
                                          <p:spTgt spid="10394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6" dur="300" fill="hold"/>
                                        <p:tgtEl>
                                          <p:spTgt spid="10394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8" dur="300" fill="hold"/>
                                        <p:tgtEl>
                                          <p:spTgt spid="10394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49" dur="300" fill="hold"/>
                                        <p:tgtEl>
                                          <p:spTgt spid="10394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96"/>
                  </p:tgtEl>
                </p:cond>
              </p:nextCondLst>
            </p:seq>
            <p:seq concurrent="1" nextAc="seek">
              <p:cTn id="1250" restart="whenNotActive" fill="hold" evtFilter="cancelBubble" nodeType="interactiveSeq">
                <p:stCondLst>
                  <p:cond evt="onClick" delay="0">
                    <p:tgtEl>
                      <p:spTgt spid="10394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51" fill="hold">
                      <p:stCondLst>
                        <p:cond delay="0"/>
                      </p:stCondLst>
                      <p:childTnLst>
                        <p:par>
                          <p:cTn id="1252" fill="hold">
                            <p:stCondLst>
                              <p:cond delay="0"/>
                            </p:stCondLst>
                            <p:childTnLst>
                              <p:par>
                                <p:cTn id="125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4" dur="300" fill="hold"/>
                                        <p:tgtEl>
                                          <p:spTgt spid="10394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55" dur="300" fill="hold"/>
                                        <p:tgtEl>
                                          <p:spTgt spid="10394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6" dur="300" fill="hold"/>
                                        <p:tgtEl>
                                          <p:spTgt spid="10394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8" dur="300" fill="hold"/>
                                        <p:tgtEl>
                                          <p:spTgt spid="10394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0" dur="300" fill="hold"/>
                                        <p:tgtEl>
                                          <p:spTgt spid="10394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61" dur="300" fill="hold"/>
                                        <p:tgtEl>
                                          <p:spTgt spid="10394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97"/>
                  </p:tgtEl>
                </p:cond>
              </p:nextCondLst>
            </p:seq>
            <p:seq concurrent="1" nextAc="seek">
              <p:cTn id="1262" restart="whenNotActive" fill="hold" evtFilter="cancelBubble" nodeType="interactiveSeq">
                <p:stCondLst>
                  <p:cond evt="onClick" delay="0">
                    <p:tgtEl>
                      <p:spTgt spid="10394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3" fill="hold">
                      <p:stCondLst>
                        <p:cond delay="0"/>
                      </p:stCondLst>
                      <p:childTnLst>
                        <p:par>
                          <p:cTn id="1264" fill="hold">
                            <p:stCondLst>
                              <p:cond delay="0"/>
                            </p:stCondLst>
                            <p:childTnLst>
                              <p:par>
                                <p:cTn id="126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6" dur="300" fill="hold"/>
                                        <p:tgtEl>
                                          <p:spTgt spid="10394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67" dur="300" fill="hold"/>
                                        <p:tgtEl>
                                          <p:spTgt spid="10394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98"/>
                  </p:tgtEl>
                </p:cond>
              </p:nextCondLst>
            </p:seq>
            <p:seq concurrent="1" nextAc="seek">
              <p:cTn id="1268" restart="whenNotActive" fill="hold" evtFilter="cancelBubble" nodeType="interactiveSeq">
                <p:stCondLst>
                  <p:cond evt="onClick" delay="0">
                    <p:tgtEl>
                      <p:spTgt spid="10395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9" fill="hold">
                      <p:stCondLst>
                        <p:cond delay="0"/>
                      </p:stCondLst>
                      <p:childTnLst>
                        <p:par>
                          <p:cTn id="1270" fill="hold">
                            <p:stCondLst>
                              <p:cond delay="0"/>
                            </p:stCondLst>
                            <p:childTnLst>
                              <p:par>
                                <p:cTn id="127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2" dur="300" fill="hold"/>
                                        <p:tgtEl>
                                          <p:spTgt spid="10395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73" dur="300" fill="hold"/>
                                        <p:tgtEl>
                                          <p:spTgt spid="10395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4" dur="300" fill="hold"/>
                                        <p:tgtEl>
                                          <p:spTgt spid="10395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76" dur="300" fill="hold"/>
                                        <p:tgtEl>
                                          <p:spTgt spid="10395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7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8" dur="300" fill="hold"/>
                                        <p:tgtEl>
                                          <p:spTgt spid="10395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9" dur="300" fill="hold"/>
                                        <p:tgtEl>
                                          <p:spTgt spid="10395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508"/>
                  </p:tgtEl>
                </p:cond>
              </p:nextCondLst>
            </p:seq>
            <p:seq concurrent="1" nextAc="seek">
              <p:cTn id="1280" restart="whenNotActive" fill="hold" evtFilter="cancelBubble" nodeType="interactiveSeq">
                <p:stCondLst>
                  <p:cond evt="onClick" delay="0">
                    <p:tgtEl>
                      <p:spTgt spid="10395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81" fill="hold">
                      <p:stCondLst>
                        <p:cond delay="0"/>
                      </p:stCondLst>
                      <p:childTnLst>
                        <p:par>
                          <p:cTn id="1282" fill="hold">
                            <p:stCondLst>
                              <p:cond delay="0"/>
                            </p:stCondLst>
                            <p:childTnLst>
                              <p:par>
                                <p:cTn id="128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4" dur="300" fill="hold"/>
                                        <p:tgtEl>
                                          <p:spTgt spid="10395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85" dur="300" fill="hold"/>
                                        <p:tgtEl>
                                          <p:spTgt spid="10395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509"/>
                  </p:tgtEl>
                </p:cond>
              </p:nextCondLst>
            </p:seq>
            <p:seq concurrent="1" nextAc="seek">
              <p:cTn id="1286" restart="whenNotActive" fill="hold" evtFilter="cancelBubble" nodeType="interactiveSeq">
                <p:stCondLst>
                  <p:cond evt="onClick" delay="0">
                    <p:tgtEl>
                      <p:spTgt spid="10394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87" fill="hold">
                      <p:stCondLst>
                        <p:cond delay="0"/>
                      </p:stCondLst>
                      <p:childTnLst>
                        <p:par>
                          <p:cTn id="1288" fill="hold">
                            <p:stCondLst>
                              <p:cond delay="0"/>
                            </p:stCondLst>
                            <p:childTnLst>
                              <p:par>
                                <p:cTn id="128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0" dur="300" fill="hold"/>
                                        <p:tgtEl>
                                          <p:spTgt spid="10394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91" dur="300" fill="hold"/>
                                        <p:tgtEl>
                                          <p:spTgt spid="10394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499"/>
                  </p:tgtEl>
                </p:cond>
              </p:nextCondLst>
            </p:seq>
            <p:seq concurrent="1" nextAc="seek">
              <p:cTn id="1292" restart="whenNotActive" fill="hold" evtFilter="cancelBubble" nodeType="interactiveSeq">
                <p:stCondLst>
                  <p:cond evt="onClick" delay="0">
                    <p:tgtEl>
                      <p:spTgt spid="10395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3" fill="hold">
                      <p:stCondLst>
                        <p:cond delay="0"/>
                      </p:stCondLst>
                      <p:childTnLst>
                        <p:par>
                          <p:cTn id="1294" fill="hold">
                            <p:stCondLst>
                              <p:cond delay="0"/>
                            </p:stCondLst>
                            <p:childTnLst>
                              <p:par>
                                <p:cTn id="12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6" dur="300" fill="hold"/>
                                        <p:tgtEl>
                                          <p:spTgt spid="10395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97" dur="300" fill="hold"/>
                                        <p:tgtEl>
                                          <p:spTgt spid="10395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500"/>
                  </p:tgtEl>
                </p:cond>
              </p:nextCondLst>
            </p:seq>
            <p:seq concurrent="1" nextAc="seek">
              <p:cTn id="1298" restart="whenNotActive" fill="hold" evtFilter="cancelBubble" nodeType="interactiveSeq">
                <p:stCondLst>
                  <p:cond evt="onClick" delay="0">
                    <p:tgtEl>
                      <p:spTgt spid="10395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9" fill="hold">
                      <p:stCondLst>
                        <p:cond delay="0"/>
                      </p:stCondLst>
                      <p:childTnLst>
                        <p:par>
                          <p:cTn id="1300" fill="hold">
                            <p:stCondLst>
                              <p:cond delay="0"/>
                            </p:stCondLst>
                            <p:childTnLst>
                              <p:par>
                                <p:cTn id="130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2" dur="300" fill="hold"/>
                                        <p:tgtEl>
                                          <p:spTgt spid="10395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03" dur="300" fill="hold"/>
                                        <p:tgtEl>
                                          <p:spTgt spid="10395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510"/>
                  </p:tgtEl>
                </p:cond>
              </p:nextCondLst>
            </p:seq>
            <p:seq concurrent="1" nextAc="seek">
              <p:cTn id="1304" restart="whenNotActive" fill="hold" evtFilter="cancelBubble" nodeType="interactiveSeq">
                <p:stCondLst>
                  <p:cond evt="onClick" delay="0">
                    <p:tgtEl>
                      <p:spTgt spid="10395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5" fill="hold">
                      <p:stCondLst>
                        <p:cond delay="0"/>
                      </p:stCondLst>
                      <p:childTnLst>
                        <p:par>
                          <p:cTn id="1306" fill="hold">
                            <p:stCondLst>
                              <p:cond delay="0"/>
                            </p:stCondLst>
                            <p:childTnLst>
                              <p:par>
                                <p:cTn id="13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8" dur="300" fill="hold"/>
                                        <p:tgtEl>
                                          <p:spTgt spid="10395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09" dur="300" fill="hold"/>
                                        <p:tgtEl>
                                          <p:spTgt spid="10395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501"/>
                  </p:tgtEl>
                </p:cond>
              </p:nextCondLst>
            </p:seq>
            <p:seq concurrent="1" nextAc="seek">
              <p:cTn id="1310" restart="whenNotActive" fill="hold" evtFilter="cancelBubble" nodeType="interactiveSeq">
                <p:stCondLst>
                  <p:cond evt="onClick" delay="0">
                    <p:tgtEl>
                      <p:spTgt spid="10395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1" fill="hold">
                      <p:stCondLst>
                        <p:cond delay="0"/>
                      </p:stCondLst>
                      <p:childTnLst>
                        <p:par>
                          <p:cTn id="1312" fill="hold">
                            <p:stCondLst>
                              <p:cond delay="0"/>
                            </p:stCondLst>
                            <p:childTnLst>
                              <p:par>
                                <p:cTn id="131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4" dur="300" fill="hold"/>
                                        <p:tgtEl>
                                          <p:spTgt spid="10395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15" dur="300" fill="hold"/>
                                        <p:tgtEl>
                                          <p:spTgt spid="10395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511"/>
                  </p:tgtEl>
                </p:cond>
              </p:nextCondLst>
            </p:seq>
            <p:seq concurrent="1" nextAc="seek">
              <p:cTn id="1316" restart="whenNotActive" fill="hold" evtFilter="cancelBubble" nodeType="interactiveSeq">
                <p:stCondLst>
                  <p:cond evt="onClick" delay="0">
                    <p:tgtEl>
                      <p:spTgt spid="10395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7" fill="hold">
                      <p:stCondLst>
                        <p:cond delay="0"/>
                      </p:stCondLst>
                      <p:childTnLst>
                        <p:par>
                          <p:cTn id="1318" fill="hold">
                            <p:stCondLst>
                              <p:cond delay="0"/>
                            </p:stCondLst>
                            <p:childTnLst>
                              <p:par>
                                <p:cTn id="13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0" dur="300" fill="hold"/>
                                        <p:tgtEl>
                                          <p:spTgt spid="10395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21" dur="300" fill="hold"/>
                                        <p:tgtEl>
                                          <p:spTgt spid="10395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502"/>
                  </p:tgtEl>
                </p:cond>
              </p:nextCondLst>
            </p:seq>
            <p:seq concurrent="1" nextAc="seek">
              <p:cTn id="1322" restart="whenNotActive" fill="hold" evtFilter="cancelBubble" nodeType="interactiveSeq">
                <p:stCondLst>
                  <p:cond evt="onClick" delay="0">
                    <p:tgtEl>
                      <p:spTgt spid="10395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23" fill="hold">
                      <p:stCondLst>
                        <p:cond delay="0"/>
                      </p:stCondLst>
                      <p:childTnLst>
                        <p:par>
                          <p:cTn id="1324" fill="hold">
                            <p:stCondLst>
                              <p:cond delay="0"/>
                            </p:stCondLst>
                            <p:childTnLst>
                              <p:par>
                                <p:cTn id="132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6" dur="300" fill="hold"/>
                                        <p:tgtEl>
                                          <p:spTgt spid="10395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27" dur="300" fill="hold"/>
                                        <p:tgtEl>
                                          <p:spTgt spid="10395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8" dur="300" fill="hold"/>
                                        <p:tgtEl>
                                          <p:spTgt spid="10395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30" dur="300" fill="hold"/>
                                        <p:tgtEl>
                                          <p:spTgt spid="10395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3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2" dur="300" fill="hold"/>
                                        <p:tgtEl>
                                          <p:spTgt spid="10395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3" dur="300" fill="hold"/>
                                        <p:tgtEl>
                                          <p:spTgt spid="10395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503"/>
                  </p:tgtEl>
                </p:cond>
              </p:nextCondLst>
            </p:seq>
            <p:seq concurrent="1" nextAc="seek">
              <p:cTn id="1334" restart="whenNotActive" fill="hold" evtFilter="cancelBubble" nodeType="interactiveSeq">
                <p:stCondLst>
                  <p:cond evt="onClick" delay="0">
                    <p:tgtEl>
                      <p:spTgt spid="10395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5" fill="hold">
                      <p:stCondLst>
                        <p:cond delay="0"/>
                      </p:stCondLst>
                      <p:childTnLst>
                        <p:par>
                          <p:cTn id="1336" fill="hold">
                            <p:stCondLst>
                              <p:cond delay="0"/>
                            </p:stCondLst>
                            <p:childTnLst>
                              <p:par>
                                <p:cTn id="133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8" dur="300" fill="hold"/>
                                        <p:tgtEl>
                                          <p:spTgt spid="10395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9" dur="300" fill="hold"/>
                                        <p:tgtEl>
                                          <p:spTgt spid="10395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504"/>
                  </p:tgtEl>
                </p:cond>
              </p:nextCondLst>
            </p:seq>
            <p:seq concurrent="1" nextAc="seek">
              <p:cTn id="1340" restart="whenNotActive" fill="hold" evtFilter="cancelBubble" nodeType="interactiveSeq">
                <p:stCondLst>
                  <p:cond evt="onClick" delay="0">
                    <p:tgtEl>
                      <p:spTgt spid="10395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41" fill="hold">
                      <p:stCondLst>
                        <p:cond delay="0"/>
                      </p:stCondLst>
                      <p:childTnLst>
                        <p:par>
                          <p:cTn id="1342" fill="hold">
                            <p:stCondLst>
                              <p:cond delay="0"/>
                            </p:stCondLst>
                            <p:childTnLst>
                              <p:par>
                                <p:cTn id="134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4" dur="300" fill="hold"/>
                                        <p:tgtEl>
                                          <p:spTgt spid="10395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45" dur="300" fill="hold"/>
                                        <p:tgtEl>
                                          <p:spTgt spid="10395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6" dur="300" fill="hold"/>
                                        <p:tgtEl>
                                          <p:spTgt spid="10395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8" dur="300" fill="hold"/>
                                        <p:tgtEl>
                                          <p:spTgt spid="10395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4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0" dur="300" fill="hold"/>
                                        <p:tgtEl>
                                          <p:spTgt spid="10395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51" dur="300" fill="hold"/>
                                        <p:tgtEl>
                                          <p:spTgt spid="10395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512"/>
                  </p:tgtEl>
                </p:cond>
              </p:nextCondLst>
            </p:seq>
            <p:seq concurrent="1" nextAc="seek">
              <p:cTn id="1352" restart="whenNotActive" fill="hold" evtFilter="cancelBubble" nodeType="interactiveSeq">
                <p:stCondLst>
                  <p:cond evt="onClick" delay="0">
                    <p:tgtEl>
                      <p:spTgt spid="10395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3" fill="hold">
                      <p:stCondLst>
                        <p:cond delay="0"/>
                      </p:stCondLst>
                      <p:childTnLst>
                        <p:par>
                          <p:cTn id="1354" fill="hold">
                            <p:stCondLst>
                              <p:cond delay="0"/>
                            </p:stCondLst>
                            <p:childTnLst>
                              <p:par>
                                <p:cTn id="13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6" dur="300" fill="hold"/>
                                        <p:tgtEl>
                                          <p:spTgt spid="10395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57" dur="300" fill="hold"/>
                                        <p:tgtEl>
                                          <p:spTgt spid="10395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513"/>
                  </p:tgtEl>
                </p:cond>
              </p:nextCondLst>
            </p:seq>
            <p:seq concurrent="1" nextAc="seek">
              <p:cTn id="1358" restart="whenNotActive" fill="hold" evtFilter="cancelBubble" nodeType="interactiveSeq">
                <p:stCondLst>
                  <p:cond evt="onClick" delay="0">
                    <p:tgtEl>
                      <p:spTgt spid="10395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9" fill="hold">
                      <p:stCondLst>
                        <p:cond delay="0"/>
                      </p:stCondLst>
                      <p:childTnLst>
                        <p:par>
                          <p:cTn id="1360" fill="hold">
                            <p:stCondLst>
                              <p:cond delay="0"/>
                            </p:stCondLst>
                            <p:childTnLst>
                              <p:par>
                                <p:cTn id="136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2" dur="300" fill="hold"/>
                                        <p:tgtEl>
                                          <p:spTgt spid="10395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63" dur="300" fill="hold"/>
                                        <p:tgtEl>
                                          <p:spTgt spid="10395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505"/>
                  </p:tgtEl>
                </p:cond>
              </p:nextCondLst>
            </p:seq>
            <p:seq concurrent="1" nextAc="seek">
              <p:cTn id="1364" restart="whenNotActive" fill="hold" evtFilter="cancelBubble" nodeType="interactiveSeq">
                <p:stCondLst>
                  <p:cond evt="onClick" delay="0">
                    <p:tgtEl>
                      <p:spTgt spid="10395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65" fill="hold">
                      <p:stCondLst>
                        <p:cond delay="0"/>
                      </p:stCondLst>
                      <p:childTnLst>
                        <p:par>
                          <p:cTn id="1366" fill="hold">
                            <p:stCondLst>
                              <p:cond delay="0"/>
                            </p:stCondLst>
                            <p:childTnLst>
                              <p:par>
                                <p:cTn id="13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8" dur="300" fill="hold"/>
                                        <p:tgtEl>
                                          <p:spTgt spid="10395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69" dur="300" fill="hold"/>
                                        <p:tgtEl>
                                          <p:spTgt spid="10395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506"/>
                  </p:tgtEl>
                </p:cond>
              </p:nextCondLst>
            </p:seq>
            <p:seq concurrent="1" nextAc="seek">
              <p:cTn id="1370" restart="whenNotActive" fill="hold" evtFilter="cancelBubble" nodeType="interactiveSeq">
                <p:stCondLst>
                  <p:cond evt="onClick" delay="0">
                    <p:tgtEl>
                      <p:spTgt spid="10395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71" fill="hold">
                      <p:stCondLst>
                        <p:cond delay="0"/>
                      </p:stCondLst>
                      <p:childTnLst>
                        <p:par>
                          <p:cTn id="1372" fill="hold">
                            <p:stCondLst>
                              <p:cond delay="0"/>
                            </p:stCondLst>
                            <p:childTnLst>
                              <p:par>
                                <p:cTn id="137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4" dur="300" fill="hold"/>
                                        <p:tgtEl>
                                          <p:spTgt spid="10395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75" dur="300" fill="hold"/>
                                        <p:tgtEl>
                                          <p:spTgt spid="10395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6" dur="300" fill="hold"/>
                                        <p:tgtEl>
                                          <p:spTgt spid="10395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78" dur="300" fill="hold"/>
                                        <p:tgtEl>
                                          <p:spTgt spid="10395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0" dur="300" fill="hold"/>
                                        <p:tgtEl>
                                          <p:spTgt spid="10395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81" dur="300" fill="hold"/>
                                        <p:tgtEl>
                                          <p:spTgt spid="10395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507"/>
                  </p:tgtEl>
                </p:cond>
              </p:nextCondLst>
            </p:seq>
            <p:seq concurrent="1" nextAc="seek">
              <p:cTn id="1382" restart="whenNotActive" fill="hold" evtFilter="cancelBubble" nodeType="interactiveSeq">
                <p:stCondLst>
                  <p:cond evt="onClick" delay="0">
                    <p:tgtEl>
                      <p:spTgt spid="10395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3" fill="hold">
                      <p:stCondLst>
                        <p:cond delay="0"/>
                      </p:stCondLst>
                      <p:childTnLst>
                        <p:par>
                          <p:cTn id="1384" fill="hold">
                            <p:stCondLst>
                              <p:cond delay="0"/>
                            </p:stCondLst>
                            <p:childTnLst>
                              <p:par>
                                <p:cTn id="138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6" dur="300" fill="hold"/>
                                        <p:tgtEl>
                                          <p:spTgt spid="10395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87" dur="300" fill="hold"/>
                                        <p:tgtEl>
                                          <p:spTgt spid="10395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8" dur="300" fill="hold"/>
                                        <p:tgtEl>
                                          <p:spTgt spid="10395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0" dur="300" fill="hold"/>
                                        <p:tgtEl>
                                          <p:spTgt spid="10395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2" dur="300" fill="hold"/>
                                        <p:tgtEl>
                                          <p:spTgt spid="10395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93" dur="300" fill="hold"/>
                                        <p:tgtEl>
                                          <p:spTgt spid="10395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514"/>
                  </p:tgtEl>
                </p:cond>
              </p:nextCondLst>
            </p:seq>
            <p:seq concurrent="1" nextAc="seek">
              <p:cTn id="1394" restart="whenNotActive" fill="hold" evtFilter="cancelBubble" nodeType="interactiveSeq">
                <p:stCondLst>
                  <p:cond evt="onClick" delay="0">
                    <p:tgtEl>
                      <p:spTgt spid="10395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95" fill="hold">
                      <p:stCondLst>
                        <p:cond delay="0"/>
                      </p:stCondLst>
                      <p:childTnLst>
                        <p:par>
                          <p:cTn id="1396" fill="hold">
                            <p:stCondLst>
                              <p:cond delay="0"/>
                            </p:stCondLst>
                            <p:childTnLst>
                              <p:par>
                                <p:cTn id="139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8" dur="300" fill="hold"/>
                                        <p:tgtEl>
                                          <p:spTgt spid="10395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99" dur="300" fill="hold"/>
                                        <p:tgtEl>
                                          <p:spTgt spid="10395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0" dur="300" fill="hold"/>
                                        <p:tgtEl>
                                          <p:spTgt spid="10395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2" dur="300" fill="hold"/>
                                        <p:tgtEl>
                                          <p:spTgt spid="10395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4" dur="300" fill="hold"/>
                                        <p:tgtEl>
                                          <p:spTgt spid="10395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05" dur="300" fill="hold"/>
                                        <p:tgtEl>
                                          <p:spTgt spid="10395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515"/>
                  </p:tgtEl>
                </p:cond>
              </p:nextCondLst>
            </p:seq>
            <p:seq concurrent="1" nextAc="seek">
              <p:cTn id="1406" restart="whenNotActive" fill="hold" evtFilter="cancelBubble" nodeType="interactiveSeq">
                <p:stCondLst>
                  <p:cond evt="onClick" delay="0">
                    <p:tgtEl>
                      <p:spTgt spid="10395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07" fill="hold">
                      <p:stCondLst>
                        <p:cond delay="0"/>
                      </p:stCondLst>
                      <p:childTnLst>
                        <p:par>
                          <p:cTn id="1408" fill="hold">
                            <p:stCondLst>
                              <p:cond delay="0"/>
                            </p:stCondLst>
                            <p:childTnLst>
                              <p:par>
                                <p:cTn id="140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0" dur="300" fill="hold"/>
                                        <p:tgtEl>
                                          <p:spTgt spid="10395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11" dur="300" fill="hold"/>
                                        <p:tgtEl>
                                          <p:spTgt spid="10395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2" dur="300" fill="hold"/>
                                        <p:tgtEl>
                                          <p:spTgt spid="10395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4" dur="300" fill="hold"/>
                                        <p:tgtEl>
                                          <p:spTgt spid="10395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6" dur="300" fill="hold"/>
                                        <p:tgtEl>
                                          <p:spTgt spid="10395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17" dur="300" fill="hold"/>
                                        <p:tgtEl>
                                          <p:spTgt spid="10395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516"/>
                  </p:tgtEl>
                </p:cond>
              </p:nextCondLst>
            </p:seq>
            <p:seq concurrent="1" nextAc="seek">
              <p:cTn id="1418" restart="whenNotActive" fill="hold" evtFilter="cancelBubble" nodeType="interactiveSeq">
                <p:stCondLst>
                  <p:cond evt="onClick" delay="0">
                    <p:tgtEl>
                      <p:spTgt spid="134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9" fill="hold">
                      <p:stCondLst>
                        <p:cond delay="0"/>
                      </p:stCondLst>
                      <p:childTnLst>
                        <p:par>
                          <p:cTn id="1420" fill="hold">
                            <p:stCondLst>
                              <p:cond delay="0"/>
                            </p:stCondLst>
                            <p:childTnLst>
                              <p:par>
                                <p:cTn id="142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2" dur="300" fill="hold"/>
                                        <p:tgtEl>
                                          <p:spTgt spid="134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23" dur="300" fill="hold"/>
                                        <p:tgtEl>
                                          <p:spTgt spid="134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4" dur="300" fill="hold"/>
                                        <p:tgtEl>
                                          <p:spTgt spid="134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426" dur="300" fill="hold"/>
                                        <p:tgtEl>
                                          <p:spTgt spid="134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27" dur="300" fill="hold"/>
                                        <p:tgtEl>
                                          <p:spTgt spid="134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29" dur="300" fill="hold"/>
                                        <p:tgtEl>
                                          <p:spTgt spid="134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469"/>
                  </p:tgtEl>
                </p:cond>
              </p:nextCondLst>
            </p:seq>
            <p:seq concurrent="1" nextAc="seek">
              <p:cTn id="1430" restart="whenNotActive" fill="hold" evtFilter="cancelBubble" nodeType="interactiveSeq">
                <p:stCondLst>
                  <p:cond evt="onClick" delay="0">
                    <p:tgtEl>
                      <p:spTgt spid="10395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1" fill="hold">
                      <p:stCondLst>
                        <p:cond delay="0"/>
                      </p:stCondLst>
                      <p:childTnLst>
                        <p:par>
                          <p:cTn id="1432" fill="hold">
                            <p:stCondLst>
                              <p:cond delay="0"/>
                            </p:stCondLst>
                            <p:childTnLst>
                              <p:par>
                                <p:cTn id="143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4" dur="300" fill="hold"/>
                                        <p:tgtEl>
                                          <p:spTgt spid="10395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35" dur="300" fill="hold"/>
                                        <p:tgtEl>
                                          <p:spTgt spid="10395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6" dur="300" fill="hold"/>
                                        <p:tgtEl>
                                          <p:spTgt spid="10395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8" dur="300" fill="hold"/>
                                        <p:tgtEl>
                                          <p:spTgt spid="10395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0" dur="300" fill="hold"/>
                                        <p:tgtEl>
                                          <p:spTgt spid="10395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41" dur="300" fill="hold"/>
                                        <p:tgtEl>
                                          <p:spTgt spid="10395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518"/>
                  </p:tgtEl>
                </p:cond>
              </p:nextCondLst>
            </p:seq>
          </p:childTnLst>
        </p:cTn>
      </p:par>
    </p:tnLst>
    <p:bldLst>
      <p:bldP spid="13315" grpId="0" bldLvl="0" animBg="1"/>
      <p:bldP spid="13316" grpId="0" bldLvl="0" animBg="1"/>
      <p:bldP spid="13317" grpId="0" bldLvl="0" animBg="1"/>
      <p:bldP spid="1039366" grpId="0" bldLvl="0" animBg="1"/>
      <p:bldP spid="1039367" grpId="0" bldLvl="0" animBg="1"/>
      <p:bldP spid="1039373" grpId="0" bldLvl="0" animBg="1"/>
      <p:bldP spid="1039377" grpId="0" bldLvl="0" animBg="1"/>
      <p:bldP spid="1039378" grpId="0" bldLvl="0" animBg="1"/>
      <p:bldP spid="1039382" grpId="0" bldLvl="0" animBg="1"/>
      <p:bldP spid="1039384" grpId="0" bldLvl="0" animBg="1"/>
      <p:bldP spid="1039385" grpId="0" bldLvl="0" animBg="1"/>
      <p:bldP spid="1039386" grpId="0" bldLvl="0" animBg="1"/>
      <p:bldP spid="13339" grpId="0" bldLvl="0" animBg="1"/>
      <p:bldP spid="1039388" grpId="0" bldLvl="0" animBg="1"/>
      <p:bldP spid="13341" grpId="0" bldLvl="0" animBg="1"/>
      <p:bldP spid="13342" grpId="0" bldLvl="0" animBg="1"/>
      <p:bldP spid="13343" grpId="0" bldLvl="0" animBg="1"/>
      <p:bldP spid="1039392" grpId="0" bldLvl="0" animBg="1"/>
      <p:bldP spid="1039393" grpId="0" bldLvl="0" animBg="1"/>
      <p:bldP spid="1039399" grpId="0" bldLvl="0" animBg="1"/>
      <p:bldP spid="1039403" grpId="0" bldLvl="0" animBg="1"/>
      <p:bldP spid="1039404" grpId="0" bldLvl="0" animBg="1"/>
      <p:bldP spid="1039408" grpId="0" bldLvl="0" animBg="1"/>
      <p:bldP spid="1039410" grpId="0" bldLvl="0" animBg="1"/>
      <p:bldP spid="1039411" grpId="0" bldLvl="0" animBg="1"/>
      <p:bldP spid="1039412" grpId="0" bldLvl="0" animBg="1"/>
      <p:bldP spid="13365" grpId="0" bldLvl="0" animBg="1"/>
      <p:bldP spid="1039414" grpId="0" bldLvl="0" animBg="1"/>
      <p:bldP spid="13367" grpId="0" bldLvl="0" animBg="1"/>
      <p:bldP spid="13368" grpId="0" bldLvl="0" animBg="1"/>
      <p:bldP spid="13369" grpId="0" bldLvl="0" animBg="1"/>
      <p:bldP spid="1039418" grpId="0" bldLvl="0" animBg="1"/>
      <p:bldP spid="1039419" grpId="0" bldLvl="0" animBg="1"/>
      <p:bldP spid="1039425" grpId="0" bldLvl="0" animBg="1"/>
      <p:bldP spid="1039429" grpId="0" bldLvl="0" animBg="1"/>
      <p:bldP spid="1039430" grpId="0" bldLvl="0" animBg="1"/>
      <p:bldP spid="1039434" grpId="0" bldLvl="0" animBg="1"/>
      <p:bldP spid="1039436" grpId="0" bldLvl="0" animBg="1"/>
      <p:bldP spid="1039437" grpId="0" bldLvl="0" animBg="1"/>
      <p:bldP spid="1039438" grpId="0" bldLvl="0" animBg="1"/>
      <p:bldP spid="13391" grpId="0" bldLvl="0" animBg="1"/>
      <p:bldP spid="1039440" grpId="0" bldLvl="0" animBg="1"/>
      <p:bldP spid="13393" grpId="0" bldLvl="0" animBg="1"/>
      <p:bldP spid="13394" grpId="0" bldLvl="0" animBg="1"/>
      <p:bldP spid="13395" grpId="0" bldLvl="0" animBg="1"/>
      <p:bldP spid="1039444" grpId="0" bldLvl="0" animBg="1"/>
      <p:bldP spid="1039445" grpId="0" bldLvl="0" animBg="1"/>
      <p:bldP spid="1039451" grpId="0" bldLvl="0" animBg="1"/>
      <p:bldP spid="1039455" grpId="0" bldLvl="0" animBg="1"/>
      <p:bldP spid="1039456" grpId="0" bldLvl="0" animBg="1"/>
      <p:bldP spid="1039460" grpId="0" bldLvl="0" animBg="1"/>
      <p:bldP spid="1039462" grpId="0" bldLvl="0" animBg="1"/>
      <p:bldP spid="1039463" grpId="0" bldLvl="0" animBg="1"/>
      <p:bldP spid="1039464" grpId="0" bldLvl="0" animBg="1"/>
      <p:bldP spid="13417" grpId="0" bldLvl="0" animBg="1"/>
      <p:bldP spid="1039466" grpId="0" bldLvl="0" animBg="1"/>
      <p:bldP spid="13419" grpId="0" bldLvl="0" animBg="1"/>
      <p:bldP spid="13420" grpId="0" bldLvl="0" animBg="1"/>
      <p:bldP spid="13421" grpId="0" bldLvl="0" animBg="1"/>
      <p:bldP spid="1039470" grpId="0" bldLvl="0" animBg="1"/>
      <p:bldP spid="1039471" grpId="0" bldLvl="0" animBg="1"/>
      <p:bldP spid="1039477" grpId="0" bldLvl="0" animBg="1"/>
      <p:bldP spid="1039481" grpId="0" bldLvl="0" animBg="1"/>
      <p:bldP spid="1039482" grpId="0" bldLvl="0" animBg="1"/>
      <p:bldP spid="1039486" grpId="0" bldLvl="0" animBg="1"/>
      <p:bldP spid="1039488" grpId="0" bldLvl="0" animBg="1"/>
      <p:bldP spid="1039489" grpId="0" bldLvl="0" animBg="1"/>
      <p:bldP spid="1039490" grpId="0" bldLvl="0" animBg="1"/>
      <p:bldP spid="13443" grpId="0" bldLvl="0" animBg="1"/>
      <p:bldP spid="1039492" grpId="0" bldLvl="0" animBg="1"/>
      <p:bldP spid="13445" grpId="0" bldLvl="0" animBg="1"/>
      <p:bldP spid="13446" grpId="0" bldLvl="0" animBg="1"/>
      <p:bldP spid="13447" grpId="0" bldLvl="0" animBg="1"/>
      <p:bldP spid="1039496" grpId="0" bldLvl="0" animBg="1"/>
      <p:bldP spid="1039497" grpId="0" bldLvl="0" animBg="1"/>
      <p:bldP spid="1039503" grpId="0" bldLvl="0" animBg="1"/>
      <p:bldP spid="1039507" grpId="0" bldLvl="0" animBg="1"/>
      <p:bldP spid="1039508" grpId="0" bldLvl="0" animBg="1"/>
      <p:bldP spid="1039512" grpId="0" bldLvl="0" animBg="1"/>
      <p:bldP spid="1039514" grpId="0" bldLvl="0" animBg="1"/>
      <p:bldP spid="1039515" grpId="0" bldLvl="0" animBg="1"/>
      <p:bldP spid="1039516" grpId="0" bldLvl="0" animBg="1"/>
      <p:bldP spid="13469" grpId="0" bldLvl="0" animBg="1"/>
      <p:bldP spid="1039518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1410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672465" y="329565"/>
            <a:ext cx="675640" cy="360045"/>
          </a:xfrm>
        </p:spPr>
        <p:txBody>
          <a:bodyPr vert="horz" wrap="none" lIns="57600" tIns="10800" rIns="57600" bIns="1080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实例</a:t>
            </a:r>
            <a:endParaRPr kumimoji="0" lang="zh-CN" altLang="en-US" sz="2200" b="1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339" name="AutoShape 3"/>
          <p:cNvSpPr/>
          <p:nvPr/>
        </p:nvSpPr>
        <p:spPr>
          <a:xfrm flipV="1">
            <a:off x="2627313" y="2852738"/>
            <a:ext cx="431800" cy="5762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zh-CN" sz="1400" b="1" dirty="0">
              <a:effectLst>
                <a:outerShdw blurRad="38100" dist="38100" dir="2700000">
                  <a:srgbClr val="C0C0C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4340" name="AutoShape 4"/>
          <p:cNvSpPr/>
          <p:nvPr/>
        </p:nvSpPr>
        <p:spPr>
          <a:xfrm flipV="1">
            <a:off x="2625725" y="836613"/>
            <a:ext cx="431800" cy="21590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G-F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4341" name="AutoShape 5"/>
          <p:cNvSpPr/>
          <p:nvPr/>
        </p:nvSpPr>
        <p:spPr>
          <a:xfrm flipV="1">
            <a:off x="2625725" y="1125538"/>
            <a:ext cx="431800" cy="576262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G-D</a:t>
            </a:r>
            <a:b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E-G</a:t>
            </a:r>
            <a:b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D-E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041414" name="Oval 6"/>
          <p:cNvSpPr>
            <a:spLocks noChangeArrowheads="1"/>
          </p:cNvSpPr>
          <p:nvPr/>
        </p:nvSpPr>
        <p:spPr bwMode="auto">
          <a:xfrm flipH="1">
            <a:off x="611188" y="1412875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I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41415" name="AutoShape 7"/>
          <p:cNvCxnSpPr>
            <a:stCxn id="1041437" idx="5"/>
            <a:endCxn id="1041435" idx="1"/>
          </p:cNvCxnSpPr>
          <p:nvPr/>
        </p:nvCxnSpPr>
        <p:spPr>
          <a:xfrm flipH="1">
            <a:off x="1347788" y="1101725"/>
            <a:ext cx="541337" cy="900113"/>
          </a:xfrm>
          <a:prstGeom prst="straightConnector1">
            <a:avLst/>
          </a:prstGeom>
          <a:ln w="57150" cap="flat" cmpd="sng">
            <a:solidFill>
              <a:srgbClr val="969696"/>
            </a:solidFill>
            <a:prstDash val="solid"/>
            <a:headEnd type="triangle" w="sm" len="sm"/>
            <a:tailEnd type="none" w="med" len="med"/>
          </a:ln>
        </p:spPr>
      </p:cxnSp>
      <p:cxnSp>
        <p:nvCxnSpPr>
          <p:cNvPr id="1041416" name="AutoShape 8"/>
          <p:cNvCxnSpPr>
            <a:stCxn id="1041433" idx="6"/>
            <a:endCxn id="1041435" idx="2"/>
          </p:cNvCxnSpPr>
          <p:nvPr/>
        </p:nvCxnSpPr>
        <p:spPr>
          <a:xfrm flipH="1">
            <a:off x="1503363" y="2133600"/>
            <a:ext cx="231775" cy="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41417" name="AutoShape 9"/>
          <p:cNvCxnSpPr>
            <a:stCxn id="1041430" idx="6"/>
            <a:endCxn id="1041429" idx="2"/>
          </p:cNvCxnSpPr>
          <p:nvPr/>
        </p:nvCxnSpPr>
        <p:spPr>
          <a:xfrm flipH="1">
            <a:off x="1503363" y="2709863"/>
            <a:ext cx="231775" cy="0"/>
          </a:xfrm>
          <a:prstGeom prst="straightConnector1">
            <a:avLst/>
          </a:prstGeom>
          <a:ln w="57150" cap="flat" cmpd="sng">
            <a:solidFill>
              <a:srgbClr val="969696"/>
            </a:solidFill>
            <a:prstDash val="solid"/>
            <a:headEnd type="triangle" w="sm" len="sm"/>
            <a:tailEnd type="none" w="med" len="med"/>
          </a:ln>
        </p:spPr>
      </p:cxnSp>
      <p:cxnSp>
        <p:nvCxnSpPr>
          <p:cNvPr id="1041418" name="AutoShape 10"/>
          <p:cNvCxnSpPr>
            <a:stCxn id="1041431" idx="7"/>
            <a:endCxn id="1041429" idx="3"/>
          </p:cNvCxnSpPr>
          <p:nvPr/>
        </p:nvCxnSpPr>
        <p:spPr>
          <a:xfrm flipH="1" flipV="1">
            <a:off x="1347788" y="2840038"/>
            <a:ext cx="541337" cy="31432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41419" name="AutoShape 11"/>
          <p:cNvCxnSpPr>
            <a:endCxn id="1041424" idx="0"/>
          </p:cNvCxnSpPr>
          <p:nvPr/>
        </p:nvCxnSpPr>
        <p:spPr>
          <a:xfrm>
            <a:off x="1042988" y="2882900"/>
            <a:ext cx="0" cy="2301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41420" name="Oval 12"/>
          <p:cNvSpPr>
            <a:spLocks noChangeArrowheads="1"/>
          </p:cNvSpPr>
          <p:nvPr/>
        </p:nvSpPr>
        <p:spPr bwMode="auto">
          <a:xfrm flipH="1">
            <a:off x="611188" y="836613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J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41421" name="AutoShape 13"/>
          <p:cNvCxnSpPr>
            <a:stCxn id="1041420" idx="4"/>
            <a:endCxn id="1041414" idx="0"/>
          </p:cNvCxnSpPr>
          <p:nvPr/>
        </p:nvCxnSpPr>
        <p:spPr>
          <a:xfrm>
            <a:off x="1042988" y="1139825"/>
            <a:ext cx="0" cy="258763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041422" name="AutoShape 14"/>
          <p:cNvCxnSpPr>
            <a:stCxn id="1041437" idx="6"/>
            <a:endCxn id="1041420" idx="2"/>
          </p:cNvCxnSpPr>
          <p:nvPr/>
        </p:nvCxnSpPr>
        <p:spPr>
          <a:xfrm flipH="1">
            <a:off x="1489075" y="981075"/>
            <a:ext cx="255588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041423" name="AutoShape 15"/>
          <p:cNvCxnSpPr>
            <a:stCxn id="1041437" idx="5"/>
            <a:endCxn id="1041414" idx="1"/>
          </p:cNvCxnSpPr>
          <p:nvPr/>
        </p:nvCxnSpPr>
        <p:spPr>
          <a:xfrm flipH="1">
            <a:off x="1347788" y="1101725"/>
            <a:ext cx="541337" cy="338138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041424" name="Oval 16"/>
          <p:cNvSpPr>
            <a:spLocks noChangeArrowheads="1"/>
          </p:cNvSpPr>
          <p:nvPr/>
        </p:nvSpPr>
        <p:spPr bwMode="auto">
          <a:xfrm flipH="1">
            <a:off x="611188" y="3141663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7 F 7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41425" name="AutoShape 17"/>
          <p:cNvCxnSpPr>
            <a:stCxn id="1041436" idx="4"/>
            <a:endCxn id="1041433" idx="0"/>
          </p:cNvCxnSpPr>
          <p:nvPr/>
        </p:nvCxnSpPr>
        <p:spPr>
          <a:xfrm>
            <a:off x="2195513" y="1730375"/>
            <a:ext cx="0" cy="2301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41426" name="AutoShape 18"/>
          <p:cNvCxnSpPr>
            <a:stCxn id="1041430" idx="4"/>
            <a:endCxn id="1041431" idx="0"/>
          </p:cNvCxnSpPr>
          <p:nvPr/>
        </p:nvCxnSpPr>
        <p:spPr>
          <a:xfrm>
            <a:off x="2195513" y="2882900"/>
            <a:ext cx="0" cy="2301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41427" name="AutoShape 19"/>
          <p:cNvCxnSpPr>
            <a:stCxn id="1041433" idx="4"/>
            <a:endCxn id="1041430" idx="0"/>
          </p:cNvCxnSpPr>
          <p:nvPr/>
        </p:nvCxnSpPr>
        <p:spPr>
          <a:xfrm>
            <a:off x="2195513" y="2306638"/>
            <a:ext cx="0" cy="23018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41428" name="AutoShape 20"/>
          <p:cNvCxnSpPr>
            <a:stCxn id="1041437" idx="4"/>
            <a:endCxn id="1041436" idx="0"/>
          </p:cNvCxnSpPr>
          <p:nvPr/>
        </p:nvCxnSpPr>
        <p:spPr>
          <a:xfrm>
            <a:off x="2195513" y="1144588"/>
            <a:ext cx="0" cy="239712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41429" name="Oval 21"/>
          <p:cNvSpPr>
            <a:spLocks noChangeArrowheads="1"/>
          </p:cNvSpPr>
          <p:nvPr/>
        </p:nvSpPr>
        <p:spPr bwMode="auto">
          <a:xfrm flipH="1">
            <a:off x="611188" y="2565400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6 G 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1430" name="Oval 22"/>
          <p:cNvSpPr>
            <a:spLocks noChangeArrowheads="1"/>
          </p:cNvSpPr>
          <p:nvPr/>
        </p:nvSpPr>
        <p:spPr bwMode="auto">
          <a:xfrm flipH="1">
            <a:off x="1763713" y="2565400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4 D 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1431" name="Oval 23"/>
          <p:cNvSpPr>
            <a:spLocks noChangeArrowheads="1"/>
          </p:cNvSpPr>
          <p:nvPr/>
        </p:nvSpPr>
        <p:spPr bwMode="auto">
          <a:xfrm flipH="1">
            <a:off x="1763713" y="3141663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5 E 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360" name="AutoShape 24"/>
          <p:cNvSpPr/>
          <p:nvPr/>
        </p:nvSpPr>
        <p:spPr>
          <a:xfrm flipV="1">
            <a:off x="2625725" y="1773238"/>
            <a:ext cx="431800" cy="21590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C-D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041433" name="Oval 25"/>
          <p:cNvSpPr>
            <a:spLocks noChangeArrowheads="1"/>
          </p:cNvSpPr>
          <p:nvPr/>
        </p:nvSpPr>
        <p:spPr bwMode="auto">
          <a:xfrm flipH="1">
            <a:off x="1763713" y="1989138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3 C 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362" name="AutoShape 26"/>
          <p:cNvSpPr/>
          <p:nvPr/>
        </p:nvSpPr>
        <p:spPr>
          <a:xfrm flipV="1">
            <a:off x="2625725" y="2062163"/>
            <a:ext cx="431800" cy="747712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H-A</a:t>
            </a:r>
            <a:b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C-H</a:t>
            </a:r>
            <a:b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B-C</a:t>
            </a:r>
            <a:b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A-B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041435" name="Oval 27"/>
          <p:cNvSpPr>
            <a:spLocks noChangeArrowheads="1"/>
          </p:cNvSpPr>
          <p:nvPr/>
        </p:nvSpPr>
        <p:spPr bwMode="auto">
          <a:xfrm flipH="1">
            <a:off x="611188" y="1989138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8 H 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1436" name="Oval 28"/>
          <p:cNvSpPr>
            <a:spLocks noChangeArrowheads="1"/>
          </p:cNvSpPr>
          <p:nvPr/>
        </p:nvSpPr>
        <p:spPr bwMode="auto">
          <a:xfrm flipH="1">
            <a:off x="1763713" y="1412875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2 B 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1437" name="Oval 29"/>
          <p:cNvSpPr>
            <a:spLocks noChangeArrowheads="1"/>
          </p:cNvSpPr>
          <p:nvPr/>
        </p:nvSpPr>
        <p:spPr bwMode="auto">
          <a:xfrm flipH="1">
            <a:off x="1763713" y="836613"/>
            <a:ext cx="863600" cy="288925"/>
          </a:xfrm>
          <a:prstGeom prst="ellipse">
            <a:avLst/>
          </a:prstGeom>
          <a:solidFill>
            <a:srgbClr val="4D4D4D"/>
          </a:solidFill>
          <a:ln w="38100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 A 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366" name="AutoShape 30"/>
          <p:cNvSpPr/>
          <p:nvPr/>
        </p:nvSpPr>
        <p:spPr>
          <a:xfrm flipV="1">
            <a:off x="5364163" y="2852738"/>
            <a:ext cx="431800" cy="5762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A-I</a:t>
            </a:r>
            <a:endParaRPr lang="en-US" altLang="zh-CN" sz="1400" b="1" dirty="0">
              <a:effectLst>
                <a:outerShdw blurRad="38100" dist="38100" dir="2700000">
                  <a:srgbClr val="C0C0C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4367" name="AutoShape 31"/>
          <p:cNvSpPr/>
          <p:nvPr/>
        </p:nvSpPr>
        <p:spPr>
          <a:xfrm flipV="1">
            <a:off x="5362575" y="836613"/>
            <a:ext cx="431800" cy="21590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G-F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4368" name="AutoShape 32"/>
          <p:cNvSpPr/>
          <p:nvPr/>
        </p:nvSpPr>
        <p:spPr>
          <a:xfrm flipV="1">
            <a:off x="5362575" y="1125538"/>
            <a:ext cx="431800" cy="576262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G-D</a:t>
            </a:r>
            <a:b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E-G</a:t>
            </a:r>
            <a:b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D-E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041441" name="Oval 33"/>
          <p:cNvSpPr>
            <a:spLocks noChangeArrowheads="1"/>
          </p:cNvSpPr>
          <p:nvPr/>
        </p:nvSpPr>
        <p:spPr bwMode="auto">
          <a:xfrm flipH="1">
            <a:off x="3348038" y="1412875"/>
            <a:ext cx="863600" cy="288925"/>
          </a:xfrm>
          <a:prstGeom prst="ellipse">
            <a:avLst/>
          </a:prstGeom>
          <a:solidFill>
            <a:schemeClr val="bg1"/>
          </a:solidFill>
          <a:ln w="57150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9 I 9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41442" name="AutoShape 34"/>
          <p:cNvCxnSpPr>
            <a:stCxn id="1041464" idx="5"/>
            <a:endCxn id="1041462" idx="1"/>
          </p:cNvCxnSpPr>
          <p:nvPr/>
        </p:nvCxnSpPr>
        <p:spPr>
          <a:xfrm flipH="1">
            <a:off x="4084638" y="1111250"/>
            <a:ext cx="541337" cy="890588"/>
          </a:xfrm>
          <a:prstGeom prst="straightConnector1">
            <a:avLst/>
          </a:prstGeom>
          <a:ln w="57150" cap="flat" cmpd="sng">
            <a:solidFill>
              <a:srgbClr val="969696"/>
            </a:solidFill>
            <a:prstDash val="solid"/>
            <a:headEnd type="triangle" w="sm" len="sm"/>
            <a:tailEnd type="none" w="med" len="med"/>
          </a:ln>
        </p:spPr>
      </p:cxnSp>
      <p:cxnSp>
        <p:nvCxnSpPr>
          <p:cNvPr id="1041443" name="AutoShape 35"/>
          <p:cNvCxnSpPr>
            <a:stCxn id="1041460" idx="6"/>
            <a:endCxn id="1041462" idx="2"/>
          </p:cNvCxnSpPr>
          <p:nvPr/>
        </p:nvCxnSpPr>
        <p:spPr>
          <a:xfrm flipH="1">
            <a:off x="4240213" y="2133600"/>
            <a:ext cx="231775" cy="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41444" name="AutoShape 36"/>
          <p:cNvCxnSpPr>
            <a:stCxn id="1041457" idx="6"/>
            <a:endCxn id="1041456" idx="2"/>
          </p:cNvCxnSpPr>
          <p:nvPr/>
        </p:nvCxnSpPr>
        <p:spPr>
          <a:xfrm flipH="1">
            <a:off x="4240213" y="2709863"/>
            <a:ext cx="231775" cy="0"/>
          </a:xfrm>
          <a:prstGeom prst="straightConnector1">
            <a:avLst/>
          </a:prstGeom>
          <a:ln w="57150" cap="flat" cmpd="sng">
            <a:solidFill>
              <a:srgbClr val="969696"/>
            </a:solidFill>
            <a:prstDash val="solid"/>
            <a:headEnd type="triangle" w="sm" len="sm"/>
            <a:tailEnd type="none" w="med" len="med"/>
          </a:ln>
        </p:spPr>
      </p:cxnSp>
      <p:cxnSp>
        <p:nvCxnSpPr>
          <p:cNvPr id="1041445" name="AutoShape 37"/>
          <p:cNvCxnSpPr>
            <a:stCxn id="1041458" idx="7"/>
            <a:endCxn id="1041456" idx="3"/>
          </p:cNvCxnSpPr>
          <p:nvPr/>
        </p:nvCxnSpPr>
        <p:spPr>
          <a:xfrm flipH="1" flipV="1">
            <a:off x="4084638" y="2840038"/>
            <a:ext cx="541337" cy="31432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41446" name="AutoShape 38"/>
          <p:cNvCxnSpPr>
            <a:endCxn id="1041451" idx="0"/>
          </p:cNvCxnSpPr>
          <p:nvPr/>
        </p:nvCxnSpPr>
        <p:spPr>
          <a:xfrm>
            <a:off x="3779838" y="2882900"/>
            <a:ext cx="0" cy="2301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41447" name="Oval 39"/>
          <p:cNvSpPr>
            <a:spLocks noChangeArrowheads="1"/>
          </p:cNvSpPr>
          <p:nvPr/>
        </p:nvSpPr>
        <p:spPr bwMode="auto">
          <a:xfrm flipH="1">
            <a:off x="3348038" y="836613"/>
            <a:ext cx="863600" cy="288925"/>
          </a:xfrm>
          <a:prstGeom prst="ellipse">
            <a:avLst/>
          </a:prstGeom>
          <a:solidFill>
            <a:schemeClr val="bg1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J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41448" name="AutoShape 40"/>
          <p:cNvCxnSpPr>
            <a:stCxn id="1041447" idx="4"/>
            <a:endCxn id="1041441" idx="0"/>
          </p:cNvCxnSpPr>
          <p:nvPr/>
        </p:nvCxnSpPr>
        <p:spPr>
          <a:xfrm>
            <a:off x="3779838" y="1139825"/>
            <a:ext cx="0" cy="244475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041449" name="AutoShape 41"/>
          <p:cNvCxnSpPr>
            <a:stCxn id="1041464" idx="6"/>
            <a:endCxn id="1041447" idx="2"/>
          </p:cNvCxnSpPr>
          <p:nvPr/>
        </p:nvCxnSpPr>
        <p:spPr>
          <a:xfrm flipH="1">
            <a:off x="4225925" y="981075"/>
            <a:ext cx="246063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041450" name="AutoShape 42"/>
          <p:cNvCxnSpPr>
            <a:stCxn id="1041464" idx="5"/>
            <a:endCxn id="1041441" idx="1"/>
          </p:cNvCxnSpPr>
          <p:nvPr/>
        </p:nvCxnSpPr>
        <p:spPr>
          <a:xfrm flipH="1">
            <a:off x="4084638" y="1111250"/>
            <a:ext cx="541337" cy="31432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41451" name="Oval 43"/>
          <p:cNvSpPr>
            <a:spLocks noChangeArrowheads="1"/>
          </p:cNvSpPr>
          <p:nvPr/>
        </p:nvSpPr>
        <p:spPr bwMode="auto">
          <a:xfrm flipH="1">
            <a:off x="3348038" y="3141663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7 F 7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41452" name="AutoShape 44"/>
          <p:cNvCxnSpPr>
            <a:stCxn id="1041463" idx="4"/>
            <a:endCxn id="1041460" idx="0"/>
          </p:cNvCxnSpPr>
          <p:nvPr/>
        </p:nvCxnSpPr>
        <p:spPr>
          <a:xfrm>
            <a:off x="4932363" y="1730375"/>
            <a:ext cx="0" cy="2301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41453" name="AutoShape 45"/>
          <p:cNvCxnSpPr>
            <a:stCxn id="1041457" idx="4"/>
            <a:endCxn id="1041458" idx="0"/>
          </p:cNvCxnSpPr>
          <p:nvPr/>
        </p:nvCxnSpPr>
        <p:spPr>
          <a:xfrm>
            <a:off x="4932363" y="2882900"/>
            <a:ext cx="0" cy="2301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41454" name="AutoShape 46"/>
          <p:cNvCxnSpPr>
            <a:stCxn id="1041460" idx="4"/>
            <a:endCxn id="1041457" idx="0"/>
          </p:cNvCxnSpPr>
          <p:nvPr/>
        </p:nvCxnSpPr>
        <p:spPr>
          <a:xfrm>
            <a:off x="4932363" y="2306638"/>
            <a:ext cx="0" cy="23018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41455" name="AutoShape 47"/>
          <p:cNvCxnSpPr>
            <a:stCxn id="1041464" idx="4"/>
            <a:endCxn id="1041463" idx="0"/>
          </p:cNvCxnSpPr>
          <p:nvPr/>
        </p:nvCxnSpPr>
        <p:spPr>
          <a:xfrm>
            <a:off x="4932363" y="1154113"/>
            <a:ext cx="0" cy="23018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41456" name="Oval 48"/>
          <p:cNvSpPr>
            <a:spLocks noChangeArrowheads="1"/>
          </p:cNvSpPr>
          <p:nvPr/>
        </p:nvSpPr>
        <p:spPr bwMode="auto">
          <a:xfrm flipH="1">
            <a:off x="3348038" y="2565400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6 G 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1457" name="Oval 49"/>
          <p:cNvSpPr>
            <a:spLocks noChangeArrowheads="1"/>
          </p:cNvSpPr>
          <p:nvPr/>
        </p:nvSpPr>
        <p:spPr bwMode="auto">
          <a:xfrm flipH="1">
            <a:off x="4500563" y="2565400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4 D 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1458" name="Oval 50"/>
          <p:cNvSpPr>
            <a:spLocks noChangeArrowheads="1"/>
          </p:cNvSpPr>
          <p:nvPr/>
        </p:nvSpPr>
        <p:spPr bwMode="auto">
          <a:xfrm flipH="1">
            <a:off x="4500563" y="3141663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5 E 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387" name="AutoShape 51"/>
          <p:cNvSpPr/>
          <p:nvPr/>
        </p:nvSpPr>
        <p:spPr>
          <a:xfrm flipV="1">
            <a:off x="5362575" y="1773238"/>
            <a:ext cx="431800" cy="21590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C-D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041460" name="Oval 52"/>
          <p:cNvSpPr>
            <a:spLocks noChangeArrowheads="1"/>
          </p:cNvSpPr>
          <p:nvPr/>
        </p:nvSpPr>
        <p:spPr bwMode="auto">
          <a:xfrm flipH="1">
            <a:off x="4500563" y="1989138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3 C 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389" name="AutoShape 53"/>
          <p:cNvSpPr/>
          <p:nvPr/>
        </p:nvSpPr>
        <p:spPr>
          <a:xfrm flipV="1">
            <a:off x="5362575" y="2062163"/>
            <a:ext cx="431800" cy="747712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H-A</a:t>
            </a:r>
            <a:b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C-H</a:t>
            </a:r>
            <a:b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B-C</a:t>
            </a:r>
            <a:b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A-B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041462" name="Oval 54"/>
          <p:cNvSpPr>
            <a:spLocks noChangeArrowheads="1"/>
          </p:cNvSpPr>
          <p:nvPr/>
        </p:nvSpPr>
        <p:spPr bwMode="auto">
          <a:xfrm flipH="1">
            <a:off x="3348038" y="1989138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8 H 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1463" name="Oval 55"/>
          <p:cNvSpPr>
            <a:spLocks noChangeArrowheads="1"/>
          </p:cNvSpPr>
          <p:nvPr/>
        </p:nvSpPr>
        <p:spPr bwMode="auto">
          <a:xfrm flipH="1">
            <a:off x="4500563" y="1412875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2 B 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1464" name="Oval 56"/>
          <p:cNvSpPr>
            <a:spLocks noChangeArrowheads="1"/>
          </p:cNvSpPr>
          <p:nvPr/>
        </p:nvSpPr>
        <p:spPr bwMode="auto">
          <a:xfrm flipH="1">
            <a:off x="4500563" y="836613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 A 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393" name="AutoShape 57"/>
          <p:cNvSpPr/>
          <p:nvPr/>
        </p:nvSpPr>
        <p:spPr>
          <a:xfrm flipV="1">
            <a:off x="8101013" y="2881313"/>
            <a:ext cx="431800" cy="5762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I-J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A-I</a:t>
            </a:r>
            <a:endParaRPr lang="en-US" altLang="zh-CN" sz="1400" b="1" dirty="0">
              <a:effectLst>
                <a:outerShdw blurRad="38100" dist="38100" dir="2700000">
                  <a:srgbClr val="C0C0C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4394" name="AutoShape 58"/>
          <p:cNvSpPr/>
          <p:nvPr/>
        </p:nvSpPr>
        <p:spPr>
          <a:xfrm flipV="1">
            <a:off x="8099425" y="865188"/>
            <a:ext cx="431800" cy="21590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G-F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4395" name="AutoShape 59"/>
          <p:cNvSpPr/>
          <p:nvPr/>
        </p:nvSpPr>
        <p:spPr>
          <a:xfrm flipV="1">
            <a:off x="8099425" y="1152525"/>
            <a:ext cx="431800" cy="576263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G-D</a:t>
            </a:r>
            <a:b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E-G</a:t>
            </a:r>
            <a:b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D-E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041468" name="Oval 60"/>
          <p:cNvSpPr>
            <a:spLocks noChangeArrowheads="1"/>
          </p:cNvSpPr>
          <p:nvPr/>
        </p:nvSpPr>
        <p:spPr bwMode="auto">
          <a:xfrm flipH="1">
            <a:off x="6084888" y="1412875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9 I 9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41469" name="AutoShape 61"/>
          <p:cNvCxnSpPr>
            <a:stCxn id="1041491" idx="5"/>
            <a:endCxn id="1041489" idx="1"/>
          </p:cNvCxnSpPr>
          <p:nvPr/>
        </p:nvCxnSpPr>
        <p:spPr>
          <a:xfrm flipH="1">
            <a:off x="6821488" y="1111250"/>
            <a:ext cx="541337" cy="890588"/>
          </a:xfrm>
          <a:prstGeom prst="straightConnector1">
            <a:avLst/>
          </a:prstGeom>
          <a:ln w="57150" cap="flat" cmpd="sng">
            <a:solidFill>
              <a:srgbClr val="969696"/>
            </a:solidFill>
            <a:prstDash val="solid"/>
            <a:headEnd type="triangle" w="sm" len="sm"/>
            <a:tailEnd type="none" w="med" len="med"/>
          </a:ln>
        </p:spPr>
      </p:cxnSp>
      <p:cxnSp>
        <p:nvCxnSpPr>
          <p:cNvPr id="1041470" name="AutoShape 62"/>
          <p:cNvCxnSpPr>
            <a:stCxn id="1041487" idx="6"/>
            <a:endCxn id="1041489" idx="2"/>
          </p:cNvCxnSpPr>
          <p:nvPr/>
        </p:nvCxnSpPr>
        <p:spPr>
          <a:xfrm flipH="1">
            <a:off x="6977063" y="2133600"/>
            <a:ext cx="231775" cy="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41471" name="AutoShape 63"/>
          <p:cNvCxnSpPr>
            <a:stCxn id="1041484" idx="6"/>
            <a:endCxn id="1041483" idx="2"/>
          </p:cNvCxnSpPr>
          <p:nvPr/>
        </p:nvCxnSpPr>
        <p:spPr>
          <a:xfrm flipH="1">
            <a:off x="6977063" y="2709863"/>
            <a:ext cx="231775" cy="0"/>
          </a:xfrm>
          <a:prstGeom prst="straightConnector1">
            <a:avLst/>
          </a:prstGeom>
          <a:ln w="57150" cap="flat" cmpd="sng">
            <a:solidFill>
              <a:srgbClr val="969696"/>
            </a:solidFill>
            <a:prstDash val="solid"/>
            <a:headEnd type="triangle" w="sm" len="sm"/>
            <a:tailEnd type="none" w="med" len="med"/>
          </a:ln>
        </p:spPr>
      </p:cxnSp>
      <p:cxnSp>
        <p:nvCxnSpPr>
          <p:cNvPr id="1041472" name="AutoShape 64"/>
          <p:cNvCxnSpPr>
            <a:stCxn id="1041485" idx="7"/>
            <a:endCxn id="1041483" idx="3"/>
          </p:cNvCxnSpPr>
          <p:nvPr/>
        </p:nvCxnSpPr>
        <p:spPr>
          <a:xfrm flipH="1" flipV="1">
            <a:off x="6821488" y="2840038"/>
            <a:ext cx="541337" cy="31432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41473" name="AutoShape 65"/>
          <p:cNvCxnSpPr>
            <a:endCxn id="1041478" idx="0"/>
          </p:cNvCxnSpPr>
          <p:nvPr/>
        </p:nvCxnSpPr>
        <p:spPr>
          <a:xfrm>
            <a:off x="6516688" y="2882900"/>
            <a:ext cx="0" cy="2301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41474" name="Oval 66"/>
          <p:cNvSpPr>
            <a:spLocks noChangeArrowheads="1"/>
          </p:cNvSpPr>
          <p:nvPr/>
        </p:nvSpPr>
        <p:spPr bwMode="auto">
          <a:xfrm flipH="1">
            <a:off x="6084888" y="836613"/>
            <a:ext cx="863600" cy="288925"/>
          </a:xfrm>
          <a:prstGeom prst="ellipse">
            <a:avLst/>
          </a:prstGeom>
          <a:solidFill>
            <a:schemeClr val="bg1"/>
          </a:solidFill>
          <a:ln w="57150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10 J 10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41475" name="AutoShape 67"/>
          <p:cNvCxnSpPr>
            <a:stCxn id="1041474" idx="4"/>
            <a:endCxn id="1041468" idx="0"/>
          </p:cNvCxnSpPr>
          <p:nvPr/>
        </p:nvCxnSpPr>
        <p:spPr>
          <a:xfrm>
            <a:off x="6516688" y="1154113"/>
            <a:ext cx="0" cy="23018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triangle" w="sm" len="sm"/>
            <a:tailEnd type="none" w="sm" len="sm"/>
          </a:ln>
        </p:spPr>
      </p:cxnSp>
      <p:cxnSp>
        <p:nvCxnSpPr>
          <p:cNvPr id="1041476" name="AutoShape 68"/>
          <p:cNvCxnSpPr>
            <a:stCxn id="1041491" idx="6"/>
            <a:endCxn id="1041474" idx="2"/>
          </p:cNvCxnSpPr>
          <p:nvPr/>
        </p:nvCxnSpPr>
        <p:spPr>
          <a:xfrm flipH="1">
            <a:off x="6977063" y="981075"/>
            <a:ext cx="231775" cy="0"/>
          </a:xfrm>
          <a:prstGeom prst="straightConnector1">
            <a:avLst/>
          </a:prstGeom>
          <a:ln w="28575" cap="flat" cmpd="sng">
            <a:solidFill>
              <a:srgbClr val="333333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1041477" name="AutoShape 69"/>
          <p:cNvCxnSpPr>
            <a:stCxn id="1041491" idx="5"/>
            <a:endCxn id="1041468" idx="1"/>
          </p:cNvCxnSpPr>
          <p:nvPr/>
        </p:nvCxnSpPr>
        <p:spPr>
          <a:xfrm flipH="1">
            <a:off x="6821488" y="1111250"/>
            <a:ext cx="541337" cy="31432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41478" name="Oval 70"/>
          <p:cNvSpPr>
            <a:spLocks noChangeArrowheads="1"/>
          </p:cNvSpPr>
          <p:nvPr/>
        </p:nvSpPr>
        <p:spPr bwMode="auto">
          <a:xfrm flipH="1">
            <a:off x="6084888" y="3141663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7 F 7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41479" name="AutoShape 71"/>
          <p:cNvCxnSpPr>
            <a:stCxn id="1041490" idx="4"/>
            <a:endCxn id="1041487" idx="0"/>
          </p:cNvCxnSpPr>
          <p:nvPr/>
        </p:nvCxnSpPr>
        <p:spPr>
          <a:xfrm>
            <a:off x="7669213" y="1730375"/>
            <a:ext cx="0" cy="2301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41480" name="AutoShape 72"/>
          <p:cNvCxnSpPr>
            <a:stCxn id="1041484" idx="4"/>
            <a:endCxn id="1041485" idx="0"/>
          </p:cNvCxnSpPr>
          <p:nvPr/>
        </p:nvCxnSpPr>
        <p:spPr>
          <a:xfrm>
            <a:off x="7669213" y="2882900"/>
            <a:ext cx="0" cy="2301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41481" name="AutoShape 73"/>
          <p:cNvCxnSpPr>
            <a:stCxn id="1041487" idx="4"/>
            <a:endCxn id="1041484" idx="0"/>
          </p:cNvCxnSpPr>
          <p:nvPr/>
        </p:nvCxnSpPr>
        <p:spPr>
          <a:xfrm>
            <a:off x="7669213" y="2306638"/>
            <a:ext cx="0" cy="23018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41482" name="AutoShape 74"/>
          <p:cNvCxnSpPr>
            <a:stCxn id="1041491" idx="4"/>
            <a:endCxn id="1041490" idx="0"/>
          </p:cNvCxnSpPr>
          <p:nvPr/>
        </p:nvCxnSpPr>
        <p:spPr>
          <a:xfrm>
            <a:off x="7669213" y="1154113"/>
            <a:ext cx="0" cy="23018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41483" name="Oval 75"/>
          <p:cNvSpPr>
            <a:spLocks noChangeArrowheads="1"/>
          </p:cNvSpPr>
          <p:nvPr/>
        </p:nvSpPr>
        <p:spPr bwMode="auto">
          <a:xfrm flipH="1">
            <a:off x="6084888" y="2565400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6 G 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1484" name="Oval 76"/>
          <p:cNvSpPr>
            <a:spLocks noChangeArrowheads="1"/>
          </p:cNvSpPr>
          <p:nvPr/>
        </p:nvSpPr>
        <p:spPr bwMode="auto">
          <a:xfrm flipH="1">
            <a:off x="7237413" y="2565400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4 D 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1485" name="Oval 77"/>
          <p:cNvSpPr>
            <a:spLocks noChangeArrowheads="1"/>
          </p:cNvSpPr>
          <p:nvPr/>
        </p:nvSpPr>
        <p:spPr bwMode="auto">
          <a:xfrm flipH="1">
            <a:off x="7237413" y="3141663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5 E 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414" name="AutoShape 78"/>
          <p:cNvSpPr/>
          <p:nvPr/>
        </p:nvSpPr>
        <p:spPr>
          <a:xfrm flipV="1">
            <a:off x="8099425" y="1800225"/>
            <a:ext cx="431800" cy="21590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C-D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041487" name="Oval 79"/>
          <p:cNvSpPr>
            <a:spLocks noChangeArrowheads="1"/>
          </p:cNvSpPr>
          <p:nvPr/>
        </p:nvSpPr>
        <p:spPr bwMode="auto">
          <a:xfrm flipH="1">
            <a:off x="7237413" y="1989138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3 C 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416" name="AutoShape 80"/>
          <p:cNvSpPr/>
          <p:nvPr/>
        </p:nvSpPr>
        <p:spPr>
          <a:xfrm flipV="1">
            <a:off x="8099425" y="2060575"/>
            <a:ext cx="431800" cy="747713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H-A</a:t>
            </a:r>
            <a:b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C-H</a:t>
            </a:r>
            <a:b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B-C</a:t>
            </a:r>
            <a:b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A-B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041489" name="Oval 81"/>
          <p:cNvSpPr>
            <a:spLocks noChangeArrowheads="1"/>
          </p:cNvSpPr>
          <p:nvPr/>
        </p:nvSpPr>
        <p:spPr bwMode="auto">
          <a:xfrm flipH="1">
            <a:off x="6084888" y="1989138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8 H 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1490" name="Oval 82"/>
          <p:cNvSpPr>
            <a:spLocks noChangeArrowheads="1"/>
          </p:cNvSpPr>
          <p:nvPr/>
        </p:nvSpPr>
        <p:spPr bwMode="auto">
          <a:xfrm flipH="1">
            <a:off x="7237413" y="1412875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2 B 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1491" name="Oval 83"/>
          <p:cNvSpPr>
            <a:spLocks noChangeArrowheads="1"/>
          </p:cNvSpPr>
          <p:nvPr/>
        </p:nvSpPr>
        <p:spPr bwMode="auto">
          <a:xfrm flipH="1">
            <a:off x="7237413" y="836613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 A 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420" name="AutoShape 84"/>
          <p:cNvSpPr/>
          <p:nvPr/>
        </p:nvSpPr>
        <p:spPr>
          <a:xfrm flipV="1">
            <a:off x="2627313" y="5734050"/>
            <a:ext cx="431800" cy="5762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J-A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I-J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A-I</a:t>
            </a:r>
            <a:endParaRPr lang="en-US" altLang="zh-CN" sz="1400" b="1" dirty="0">
              <a:effectLst>
                <a:outerShdw blurRad="38100" dist="38100" dir="2700000">
                  <a:srgbClr val="C0C0C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4421" name="AutoShape 85"/>
          <p:cNvSpPr/>
          <p:nvPr/>
        </p:nvSpPr>
        <p:spPr>
          <a:xfrm flipV="1">
            <a:off x="2625725" y="3717925"/>
            <a:ext cx="431800" cy="21590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G-F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4422" name="AutoShape 86"/>
          <p:cNvSpPr/>
          <p:nvPr/>
        </p:nvSpPr>
        <p:spPr>
          <a:xfrm flipV="1">
            <a:off x="2625725" y="4005263"/>
            <a:ext cx="431800" cy="576262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G-D</a:t>
            </a:r>
            <a:b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E-G</a:t>
            </a:r>
            <a:b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D-E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041495" name="Oval 87"/>
          <p:cNvSpPr>
            <a:spLocks noChangeArrowheads="1"/>
          </p:cNvSpPr>
          <p:nvPr/>
        </p:nvSpPr>
        <p:spPr bwMode="auto">
          <a:xfrm flipH="1">
            <a:off x="611188" y="4265613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9 I 9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41496" name="AutoShape 88"/>
          <p:cNvCxnSpPr>
            <a:stCxn id="1041518" idx="5"/>
            <a:endCxn id="1041516" idx="1"/>
          </p:cNvCxnSpPr>
          <p:nvPr/>
        </p:nvCxnSpPr>
        <p:spPr>
          <a:xfrm flipH="1">
            <a:off x="1347788" y="3963988"/>
            <a:ext cx="541337" cy="890587"/>
          </a:xfrm>
          <a:prstGeom prst="straightConnector1">
            <a:avLst/>
          </a:prstGeom>
          <a:ln w="57150" cap="flat" cmpd="sng">
            <a:solidFill>
              <a:srgbClr val="969696"/>
            </a:solidFill>
            <a:prstDash val="solid"/>
            <a:headEnd type="triangle" w="sm" len="sm"/>
            <a:tailEnd type="none" w="med" len="med"/>
          </a:ln>
        </p:spPr>
      </p:cxnSp>
      <p:cxnSp>
        <p:nvCxnSpPr>
          <p:cNvPr id="1041497" name="AutoShape 89"/>
          <p:cNvCxnSpPr>
            <a:stCxn id="1041514" idx="6"/>
            <a:endCxn id="1041516" idx="2"/>
          </p:cNvCxnSpPr>
          <p:nvPr/>
        </p:nvCxnSpPr>
        <p:spPr>
          <a:xfrm flipH="1">
            <a:off x="1503363" y="4986338"/>
            <a:ext cx="231775" cy="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41498" name="AutoShape 90"/>
          <p:cNvCxnSpPr>
            <a:stCxn id="1041511" idx="6"/>
            <a:endCxn id="1041510" idx="2"/>
          </p:cNvCxnSpPr>
          <p:nvPr/>
        </p:nvCxnSpPr>
        <p:spPr>
          <a:xfrm flipH="1">
            <a:off x="1503363" y="5562600"/>
            <a:ext cx="231775" cy="0"/>
          </a:xfrm>
          <a:prstGeom prst="straightConnector1">
            <a:avLst/>
          </a:prstGeom>
          <a:ln w="57150" cap="flat" cmpd="sng">
            <a:solidFill>
              <a:srgbClr val="969696"/>
            </a:solidFill>
            <a:prstDash val="solid"/>
            <a:headEnd type="triangle" w="sm" len="sm"/>
            <a:tailEnd type="none" w="med" len="med"/>
          </a:ln>
        </p:spPr>
      </p:cxnSp>
      <p:cxnSp>
        <p:nvCxnSpPr>
          <p:cNvPr id="1041499" name="AutoShape 91"/>
          <p:cNvCxnSpPr>
            <a:stCxn id="1041512" idx="7"/>
            <a:endCxn id="1041510" idx="3"/>
          </p:cNvCxnSpPr>
          <p:nvPr/>
        </p:nvCxnSpPr>
        <p:spPr>
          <a:xfrm flipH="1" flipV="1">
            <a:off x="1347788" y="5692775"/>
            <a:ext cx="541337" cy="31432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41500" name="AutoShape 92"/>
          <p:cNvCxnSpPr>
            <a:endCxn id="1041505" idx="0"/>
          </p:cNvCxnSpPr>
          <p:nvPr/>
        </p:nvCxnSpPr>
        <p:spPr>
          <a:xfrm>
            <a:off x="1042988" y="5735638"/>
            <a:ext cx="0" cy="23018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41501" name="Oval 93"/>
          <p:cNvSpPr>
            <a:spLocks noChangeArrowheads="1"/>
          </p:cNvSpPr>
          <p:nvPr/>
        </p:nvSpPr>
        <p:spPr bwMode="auto">
          <a:xfrm flipH="1">
            <a:off x="611188" y="3689350"/>
            <a:ext cx="863600" cy="288925"/>
          </a:xfrm>
          <a:prstGeom prst="ellipse">
            <a:avLst/>
          </a:prstGeom>
          <a:solidFill>
            <a:schemeClr val="bg1"/>
          </a:solidFill>
          <a:ln w="57150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10 J </a:t>
            </a:r>
            <a:r>
              <a:rPr lang="en-US" altLang="zh-CN" sz="1400" b="1" noProof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41502" name="AutoShape 94"/>
          <p:cNvCxnSpPr>
            <a:stCxn id="1041501" idx="4"/>
            <a:endCxn id="1041495" idx="0"/>
          </p:cNvCxnSpPr>
          <p:nvPr/>
        </p:nvCxnSpPr>
        <p:spPr>
          <a:xfrm>
            <a:off x="1042988" y="4006850"/>
            <a:ext cx="0" cy="2301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triangle" w="sm" len="sm"/>
            <a:tailEnd type="none" w="sm" len="sm"/>
          </a:ln>
        </p:spPr>
      </p:cxnSp>
      <p:cxnSp>
        <p:nvCxnSpPr>
          <p:cNvPr id="1041503" name="AutoShape 95"/>
          <p:cNvCxnSpPr>
            <a:stCxn id="1041518" idx="6"/>
            <a:endCxn id="1041501" idx="2"/>
          </p:cNvCxnSpPr>
          <p:nvPr/>
        </p:nvCxnSpPr>
        <p:spPr>
          <a:xfrm flipH="1">
            <a:off x="1503363" y="3833813"/>
            <a:ext cx="231775" cy="0"/>
          </a:xfrm>
          <a:prstGeom prst="straightConnector1">
            <a:avLst/>
          </a:prstGeom>
          <a:ln w="57150" cap="flat" cmpd="sng">
            <a:solidFill>
              <a:srgbClr val="969696"/>
            </a:solidFill>
            <a:prstDash val="solid"/>
            <a:headEnd type="triangle" w="sm" len="sm"/>
            <a:tailEnd type="none" w="med" len="med"/>
          </a:ln>
        </p:spPr>
      </p:cxnSp>
      <p:cxnSp>
        <p:nvCxnSpPr>
          <p:cNvPr id="1041504" name="AutoShape 96"/>
          <p:cNvCxnSpPr>
            <a:stCxn id="1041518" idx="5"/>
            <a:endCxn id="1041495" idx="1"/>
          </p:cNvCxnSpPr>
          <p:nvPr/>
        </p:nvCxnSpPr>
        <p:spPr>
          <a:xfrm flipH="1">
            <a:off x="1347788" y="3963988"/>
            <a:ext cx="541337" cy="31432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41505" name="Oval 97"/>
          <p:cNvSpPr>
            <a:spLocks noChangeArrowheads="1"/>
          </p:cNvSpPr>
          <p:nvPr/>
        </p:nvSpPr>
        <p:spPr bwMode="auto">
          <a:xfrm flipH="1">
            <a:off x="611188" y="5994400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7 F 7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41506" name="AutoShape 98"/>
          <p:cNvCxnSpPr>
            <a:stCxn id="1041517" idx="4"/>
            <a:endCxn id="1041514" idx="0"/>
          </p:cNvCxnSpPr>
          <p:nvPr/>
        </p:nvCxnSpPr>
        <p:spPr>
          <a:xfrm>
            <a:off x="2195513" y="4583113"/>
            <a:ext cx="0" cy="23018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41507" name="AutoShape 99"/>
          <p:cNvCxnSpPr>
            <a:stCxn id="1041511" idx="4"/>
            <a:endCxn id="1041512" idx="0"/>
          </p:cNvCxnSpPr>
          <p:nvPr/>
        </p:nvCxnSpPr>
        <p:spPr>
          <a:xfrm>
            <a:off x="2195513" y="5735638"/>
            <a:ext cx="0" cy="23018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41508" name="AutoShape 100"/>
          <p:cNvCxnSpPr>
            <a:stCxn id="1041514" idx="4"/>
            <a:endCxn id="1041511" idx="0"/>
          </p:cNvCxnSpPr>
          <p:nvPr/>
        </p:nvCxnSpPr>
        <p:spPr>
          <a:xfrm>
            <a:off x="2195513" y="5159375"/>
            <a:ext cx="0" cy="2301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41509" name="AutoShape 101"/>
          <p:cNvCxnSpPr>
            <a:stCxn id="1041518" idx="4"/>
            <a:endCxn id="1041517" idx="0"/>
          </p:cNvCxnSpPr>
          <p:nvPr/>
        </p:nvCxnSpPr>
        <p:spPr>
          <a:xfrm>
            <a:off x="2195513" y="4006850"/>
            <a:ext cx="0" cy="2301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41510" name="Oval 102"/>
          <p:cNvSpPr>
            <a:spLocks noChangeArrowheads="1"/>
          </p:cNvSpPr>
          <p:nvPr/>
        </p:nvSpPr>
        <p:spPr bwMode="auto">
          <a:xfrm flipH="1">
            <a:off x="611188" y="5418138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6 G 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1511" name="Oval 103"/>
          <p:cNvSpPr>
            <a:spLocks noChangeArrowheads="1"/>
          </p:cNvSpPr>
          <p:nvPr/>
        </p:nvSpPr>
        <p:spPr bwMode="auto">
          <a:xfrm flipH="1">
            <a:off x="1763713" y="5418138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4 D 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1512" name="Oval 104"/>
          <p:cNvSpPr>
            <a:spLocks noChangeArrowheads="1"/>
          </p:cNvSpPr>
          <p:nvPr/>
        </p:nvSpPr>
        <p:spPr bwMode="auto">
          <a:xfrm flipH="1">
            <a:off x="1763713" y="5994400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5 E 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441" name="AutoShape 105"/>
          <p:cNvSpPr/>
          <p:nvPr/>
        </p:nvSpPr>
        <p:spPr>
          <a:xfrm flipV="1">
            <a:off x="2625725" y="4652963"/>
            <a:ext cx="431800" cy="21590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C-D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041514" name="Oval 106"/>
          <p:cNvSpPr>
            <a:spLocks noChangeArrowheads="1"/>
          </p:cNvSpPr>
          <p:nvPr/>
        </p:nvSpPr>
        <p:spPr bwMode="auto">
          <a:xfrm flipH="1">
            <a:off x="1763713" y="4841875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3 C 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443" name="AutoShape 107"/>
          <p:cNvSpPr/>
          <p:nvPr/>
        </p:nvSpPr>
        <p:spPr>
          <a:xfrm flipV="1">
            <a:off x="2625725" y="4913313"/>
            <a:ext cx="431800" cy="747712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H-A</a:t>
            </a:r>
            <a:b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C-H</a:t>
            </a:r>
            <a:b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B-C</a:t>
            </a:r>
            <a:b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A-B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041516" name="Oval 108"/>
          <p:cNvSpPr>
            <a:spLocks noChangeArrowheads="1"/>
          </p:cNvSpPr>
          <p:nvPr/>
        </p:nvSpPr>
        <p:spPr bwMode="auto">
          <a:xfrm flipH="1">
            <a:off x="611188" y="4841875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8 H 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1517" name="Oval 109"/>
          <p:cNvSpPr>
            <a:spLocks noChangeArrowheads="1"/>
          </p:cNvSpPr>
          <p:nvPr/>
        </p:nvSpPr>
        <p:spPr bwMode="auto">
          <a:xfrm flipH="1">
            <a:off x="1763713" y="4265613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2 B 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1518" name="Oval 110"/>
          <p:cNvSpPr>
            <a:spLocks noChangeArrowheads="1"/>
          </p:cNvSpPr>
          <p:nvPr/>
        </p:nvSpPr>
        <p:spPr bwMode="auto">
          <a:xfrm flipH="1">
            <a:off x="1763713" y="3689350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 A 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447" name="AutoShape 111"/>
          <p:cNvSpPr/>
          <p:nvPr/>
        </p:nvSpPr>
        <p:spPr>
          <a:xfrm flipV="1">
            <a:off x="5362575" y="5734050"/>
            <a:ext cx="431800" cy="5762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J-A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I-J</a:t>
            </a:r>
            <a:b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effectLst>
                  <a:outerShdw blurRad="38100" dist="38100" dir="2700000">
                    <a:srgbClr val="C0C0C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A-I</a:t>
            </a:r>
            <a:endParaRPr lang="en-US" altLang="zh-CN" sz="1400" b="1" dirty="0">
              <a:effectLst>
                <a:outerShdw blurRad="38100" dist="38100" dir="2700000">
                  <a:srgbClr val="C0C0C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4448" name="AutoShape 112"/>
          <p:cNvSpPr/>
          <p:nvPr/>
        </p:nvSpPr>
        <p:spPr>
          <a:xfrm flipV="1">
            <a:off x="5360988" y="3717925"/>
            <a:ext cx="431800" cy="21590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G-F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4449" name="AutoShape 113"/>
          <p:cNvSpPr/>
          <p:nvPr/>
        </p:nvSpPr>
        <p:spPr>
          <a:xfrm flipV="1">
            <a:off x="5360988" y="4005263"/>
            <a:ext cx="431800" cy="576262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G-D</a:t>
            </a:r>
            <a:b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E-G</a:t>
            </a:r>
            <a:b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D-E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041522" name="Oval 114"/>
          <p:cNvSpPr>
            <a:spLocks noChangeArrowheads="1"/>
          </p:cNvSpPr>
          <p:nvPr/>
        </p:nvSpPr>
        <p:spPr bwMode="auto">
          <a:xfrm flipH="1">
            <a:off x="3346450" y="4265613"/>
            <a:ext cx="863600" cy="288925"/>
          </a:xfrm>
          <a:prstGeom prst="ellipse">
            <a:avLst/>
          </a:prstGeom>
          <a:solidFill>
            <a:schemeClr val="bg1"/>
          </a:solidFill>
          <a:ln w="57150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9 I </a:t>
            </a:r>
            <a:r>
              <a:rPr lang="en-US" altLang="zh-CN" sz="1400" b="1" noProof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41523" name="AutoShape 115"/>
          <p:cNvCxnSpPr>
            <a:stCxn id="1041545" idx="5"/>
            <a:endCxn id="1041543" idx="1"/>
          </p:cNvCxnSpPr>
          <p:nvPr/>
        </p:nvCxnSpPr>
        <p:spPr>
          <a:xfrm flipH="1">
            <a:off x="4083050" y="3963988"/>
            <a:ext cx="541338" cy="890587"/>
          </a:xfrm>
          <a:prstGeom prst="straightConnector1">
            <a:avLst/>
          </a:prstGeom>
          <a:ln w="57150" cap="flat" cmpd="sng">
            <a:solidFill>
              <a:srgbClr val="969696"/>
            </a:solidFill>
            <a:prstDash val="solid"/>
            <a:headEnd type="triangle" w="sm" len="sm"/>
            <a:tailEnd type="none" w="med" len="med"/>
          </a:ln>
        </p:spPr>
      </p:cxnSp>
      <p:cxnSp>
        <p:nvCxnSpPr>
          <p:cNvPr id="1041524" name="AutoShape 116"/>
          <p:cNvCxnSpPr>
            <a:stCxn id="1041541" idx="6"/>
            <a:endCxn id="1041543" idx="2"/>
          </p:cNvCxnSpPr>
          <p:nvPr/>
        </p:nvCxnSpPr>
        <p:spPr>
          <a:xfrm flipH="1">
            <a:off x="4238625" y="4986338"/>
            <a:ext cx="231775" cy="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41525" name="AutoShape 117"/>
          <p:cNvCxnSpPr>
            <a:stCxn id="1041538" idx="6"/>
            <a:endCxn id="1041537" idx="2"/>
          </p:cNvCxnSpPr>
          <p:nvPr/>
        </p:nvCxnSpPr>
        <p:spPr>
          <a:xfrm flipH="1">
            <a:off x="4238625" y="5562600"/>
            <a:ext cx="231775" cy="0"/>
          </a:xfrm>
          <a:prstGeom prst="straightConnector1">
            <a:avLst/>
          </a:prstGeom>
          <a:ln w="57150" cap="flat" cmpd="sng">
            <a:solidFill>
              <a:srgbClr val="969696"/>
            </a:solidFill>
            <a:prstDash val="solid"/>
            <a:headEnd type="triangle" w="sm" len="sm"/>
            <a:tailEnd type="none" w="med" len="med"/>
          </a:ln>
        </p:spPr>
      </p:cxnSp>
      <p:cxnSp>
        <p:nvCxnSpPr>
          <p:cNvPr id="1041526" name="AutoShape 118"/>
          <p:cNvCxnSpPr>
            <a:stCxn id="1041539" idx="7"/>
            <a:endCxn id="1041537" idx="3"/>
          </p:cNvCxnSpPr>
          <p:nvPr/>
        </p:nvCxnSpPr>
        <p:spPr>
          <a:xfrm flipH="1" flipV="1">
            <a:off x="4083050" y="5692775"/>
            <a:ext cx="541338" cy="31432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41527" name="AutoShape 119"/>
          <p:cNvCxnSpPr>
            <a:endCxn id="1041532" idx="0"/>
          </p:cNvCxnSpPr>
          <p:nvPr/>
        </p:nvCxnSpPr>
        <p:spPr>
          <a:xfrm>
            <a:off x="3778250" y="5735638"/>
            <a:ext cx="0" cy="23018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41528" name="Oval 120"/>
          <p:cNvSpPr>
            <a:spLocks noChangeArrowheads="1"/>
          </p:cNvSpPr>
          <p:nvPr/>
        </p:nvSpPr>
        <p:spPr bwMode="auto">
          <a:xfrm flipH="1">
            <a:off x="3346450" y="3689350"/>
            <a:ext cx="863600" cy="288925"/>
          </a:xfrm>
          <a:prstGeom prst="ellipse">
            <a:avLst/>
          </a:prstGeom>
          <a:solidFill>
            <a:schemeClr val="bg1"/>
          </a:solidFill>
          <a:ln w="57150" cmpd="thickThin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10 J 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41529" name="AutoShape 121"/>
          <p:cNvCxnSpPr>
            <a:stCxn id="1041528" idx="4"/>
            <a:endCxn id="1041522" idx="0"/>
          </p:cNvCxnSpPr>
          <p:nvPr/>
        </p:nvCxnSpPr>
        <p:spPr>
          <a:xfrm>
            <a:off x="3778250" y="4006850"/>
            <a:ext cx="0" cy="2301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triangle" w="sm" len="sm"/>
            <a:tailEnd type="none" w="sm" len="sm"/>
          </a:ln>
        </p:spPr>
      </p:cxnSp>
      <p:cxnSp>
        <p:nvCxnSpPr>
          <p:cNvPr id="1041530" name="AutoShape 122"/>
          <p:cNvCxnSpPr>
            <a:stCxn id="1041545" idx="6"/>
            <a:endCxn id="1041528" idx="2"/>
          </p:cNvCxnSpPr>
          <p:nvPr/>
        </p:nvCxnSpPr>
        <p:spPr>
          <a:xfrm flipH="1">
            <a:off x="4238625" y="3833813"/>
            <a:ext cx="231775" cy="0"/>
          </a:xfrm>
          <a:prstGeom prst="straightConnector1">
            <a:avLst/>
          </a:prstGeom>
          <a:ln w="57150" cap="flat" cmpd="sng">
            <a:solidFill>
              <a:srgbClr val="969696"/>
            </a:solidFill>
            <a:prstDash val="solid"/>
            <a:headEnd type="triangle" w="sm" len="sm"/>
            <a:tailEnd type="none" w="med" len="med"/>
          </a:ln>
        </p:spPr>
      </p:cxnSp>
      <p:cxnSp>
        <p:nvCxnSpPr>
          <p:cNvPr id="1041531" name="AutoShape 123"/>
          <p:cNvCxnSpPr>
            <a:stCxn id="1041545" idx="5"/>
            <a:endCxn id="1041522" idx="1"/>
          </p:cNvCxnSpPr>
          <p:nvPr/>
        </p:nvCxnSpPr>
        <p:spPr>
          <a:xfrm flipH="1">
            <a:off x="4083050" y="3963988"/>
            <a:ext cx="541338" cy="31432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41532" name="Oval 124"/>
          <p:cNvSpPr>
            <a:spLocks noChangeArrowheads="1"/>
          </p:cNvSpPr>
          <p:nvPr/>
        </p:nvSpPr>
        <p:spPr bwMode="auto">
          <a:xfrm flipH="1">
            <a:off x="3346450" y="5994400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7 F 7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41533" name="AutoShape 125"/>
          <p:cNvCxnSpPr>
            <a:stCxn id="1041544" idx="4"/>
            <a:endCxn id="1041541" idx="0"/>
          </p:cNvCxnSpPr>
          <p:nvPr/>
        </p:nvCxnSpPr>
        <p:spPr>
          <a:xfrm>
            <a:off x="4930775" y="4583113"/>
            <a:ext cx="0" cy="23018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41534" name="AutoShape 126"/>
          <p:cNvCxnSpPr>
            <a:stCxn id="1041538" idx="4"/>
            <a:endCxn id="1041539" idx="0"/>
          </p:cNvCxnSpPr>
          <p:nvPr/>
        </p:nvCxnSpPr>
        <p:spPr>
          <a:xfrm>
            <a:off x="4930775" y="5735638"/>
            <a:ext cx="0" cy="23018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41535" name="AutoShape 127"/>
          <p:cNvCxnSpPr>
            <a:stCxn id="1041541" idx="4"/>
            <a:endCxn id="1041538" idx="0"/>
          </p:cNvCxnSpPr>
          <p:nvPr/>
        </p:nvCxnSpPr>
        <p:spPr>
          <a:xfrm>
            <a:off x="4930775" y="5159375"/>
            <a:ext cx="0" cy="2301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41536" name="AutoShape 128"/>
          <p:cNvCxnSpPr>
            <a:stCxn id="1041545" idx="4"/>
            <a:endCxn id="1041544" idx="0"/>
          </p:cNvCxnSpPr>
          <p:nvPr/>
        </p:nvCxnSpPr>
        <p:spPr>
          <a:xfrm>
            <a:off x="4930775" y="4006850"/>
            <a:ext cx="0" cy="2301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41537" name="Oval 129"/>
          <p:cNvSpPr>
            <a:spLocks noChangeArrowheads="1"/>
          </p:cNvSpPr>
          <p:nvPr/>
        </p:nvSpPr>
        <p:spPr bwMode="auto">
          <a:xfrm flipH="1">
            <a:off x="3346450" y="5418138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6 G 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1538" name="Oval 130"/>
          <p:cNvSpPr>
            <a:spLocks noChangeArrowheads="1"/>
          </p:cNvSpPr>
          <p:nvPr/>
        </p:nvSpPr>
        <p:spPr bwMode="auto">
          <a:xfrm flipH="1">
            <a:off x="4498975" y="5418138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4 D 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1539" name="Oval 131"/>
          <p:cNvSpPr>
            <a:spLocks noChangeArrowheads="1"/>
          </p:cNvSpPr>
          <p:nvPr/>
        </p:nvSpPr>
        <p:spPr bwMode="auto">
          <a:xfrm flipH="1">
            <a:off x="4498975" y="5994400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5 E 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468" name="AutoShape 132"/>
          <p:cNvSpPr/>
          <p:nvPr/>
        </p:nvSpPr>
        <p:spPr>
          <a:xfrm flipV="1">
            <a:off x="5360988" y="4652963"/>
            <a:ext cx="431800" cy="21590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C-D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041541" name="Oval 133"/>
          <p:cNvSpPr>
            <a:spLocks noChangeArrowheads="1"/>
          </p:cNvSpPr>
          <p:nvPr/>
        </p:nvSpPr>
        <p:spPr bwMode="auto">
          <a:xfrm flipH="1">
            <a:off x="4498975" y="4841875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3 C 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470" name="AutoShape 134"/>
          <p:cNvSpPr/>
          <p:nvPr/>
        </p:nvSpPr>
        <p:spPr>
          <a:xfrm flipV="1">
            <a:off x="5360988" y="4913313"/>
            <a:ext cx="431800" cy="747712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H-A</a:t>
            </a:r>
            <a:b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C-H</a:t>
            </a:r>
            <a:b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B-C</a:t>
            </a:r>
            <a:b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A-B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041543" name="Oval 135"/>
          <p:cNvSpPr>
            <a:spLocks noChangeArrowheads="1"/>
          </p:cNvSpPr>
          <p:nvPr/>
        </p:nvSpPr>
        <p:spPr bwMode="auto">
          <a:xfrm flipH="1">
            <a:off x="3346450" y="4841875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8 H 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1544" name="Oval 136"/>
          <p:cNvSpPr>
            <a:spLocks noChangeArrowheads="1"/>
          </p:cNvSpPr>
          <p:nvPr/>
        </p:nvSpPr>
        <p:spPr bwMode="auto">
          <a:xfrm flipH="1">
            <a:off x="4498975" y="4265613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2 B 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1545" name="Oval 137"/>
          <p:cNvSpPr>
            <a:spLocks noChangeArrowheads="1"/>
          </p:cNvSpPr>
          <p:nvPr/>
        </p:nvSpPr>
        <p:spPr bwMode="auto">
          <a:xfrm flipH="1">
            <a:off x="4498975" y="3689350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 A 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474" name="AutoShape 138"/>
          <p:cNvSpPr/>
          <p:nvPr/>
        </p:nvSpPr>
        <p:spPr>
          <a:xfrm flipV="1">
            <a:off x="8101013" y="3744913"/>
            <a:ext cx="431800" cy="21590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G-F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4475" name="AutoShape 139"/>
          <p:cNvSpPr/>
          <p:nvPr/>
        </p:nvSpPr>
        <p:spPr>
          <a:xfrm flipV="1">
            <a:off x="8101013" y="4033838"/>
            <a:ext cx="431800" cy="576262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G-D</a:t>
            </a:r>
            <a:b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E-G</a:t>
            </a:r>
            <a:b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D-E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cxnSp>
        <p:nvCxnSpPr>
          <p:cNvPr id="1041548" name="AutoShape 140"/>
          <p:cNvCxnSpPr>
            <a:stCxn id="1041569" idx="5"/>
            <a:endCxn id="1041567" idx="1"/>
          </p:cNvCxnSpPr>
          <p:nvPr/>
        </p:nvCxnSpPr>
        <p:spPr>
          <a:xfrm flipH="1">
            <a:off x="6823075" y="3990975"/>
            <a:ext cx="541338" cy="890588"/>
          </a:xfrm>
          <a:prstGeom prst="straightConnector1">
            <a:avLst/>
          </a:prstGeom>
          <a:ln w="57150" cap="flat" cmpd="sng">
            <a:solidFill>
              <a:srgbClr val="969696"/>
            </a:solidFill>
            <a:prstDash val="solid"/>
            <a:headEnd type="triangle" w="sm" len="sm"/>
            <a:tailEnd type="none" w="med" len="med"/>
          </a:ln>
        </p:spPr>
      </p:cxnSp>
      <p:cxnSp>
        <p:nvCxnSpPr>
          <p:cNvPr id="1041549" name="AutoShape 141"/>
          <p:cNvCxnSpPr>
            <a:stCxn id="1041565" idx="6"/>
            <a:endCxn id="1041567" idx="2"/>
          </p:cNvCxnSpPr>
          <p:nvPr/>
        </p:nvCxnSpPr>
        <p:spPr>
          <a:xfrm flipH="1">
            <a:off x="6978650" y="5013325"/>
            <a:ext cx="231775" cy="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41550" name="AutoShape 142"/>
          <p:cNvCxnSpPr>
            <a:stCxn id="1041562" idx="6"/>
            <a:endCxn id="1041561" idx="2"/>
          </p:cNvCxnSpPr>
          <p:nvPr/>
        </p:nvCxnSpPr>
        <p:spPr>
          <a:xfrm flipH="1">
            <a:off x="6978650" y="5589588"/>
            <a:ext cx="231775" cy="0"/>
          </a:xfrm>
          <a:prstGeom prst="straightConnector1">
            <a:avLst/>
          </a:prstGeom>
          <a:ln w="57150" cap="flat" cmpd="sng">
            <a:solidFill>
              <a:srgbClr val="969696"/>
            </a:solidFill>
            <a:prstDash val="solid"/>
            <a:headEnd type="triangle" w="sm" len="sm"/>
            <a:tailEnd type="none" w="med" len="med"/>
          </a:ln>
        </p:spPr>
      </p:cxnSp>
      <p:cxnSp>
        <p:nvCxnSpPr>
          <p:cNvPr id="1041551" name="AutoShape 143"/>
          <p:cNvCxnSpPr>
            <a:stCxn id="1041563" idx="7"/>
            <a:endCxn id="1041561" idx="3"/>
          </p:cNvCxnSpPr>
          <p:nvPr/>
        </p:nvCxnSpPr>
        <p:spPr>
          <a:xfrm flipH="1" flipV="1">
            <a:off x="6823075" y="5719763"/>
            <a:ext cx="541338" cy="31432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41552" name="AutoShape 144"/>
          <p:cNvCxnSpPr>
            <a:endCxn id="1041556" idx="0"/>
          </p:cNvCxnSpPr>
          <p:nvPr/>
        </p:nvCxnSpPr>
        <p:spPr>
          <a:xfrm>
            <a:off x="6518275" y="5762625"/>
            <a:ext cx="0" cy="2301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41553" name="AutoShape 145"/>
          <p:cNvCxnSpPr>
            <a:stCxn id="1041571" idx="4"/>
            <a:endCxn id="1041570" idx="0"/>
          </p:cNvCxnSpPr>
          <p:nvPr/>
        </p:nvCxnSpPr>
        <p:spPr>
          <a:xfrm>
            <a:off x="6518275" y="4033838"/>
            <a:ext cx="0" cy="23018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triangle" w="sm" len="sm"/>
            <a:tailEnd type="none" w="sm" len="sm"/>
          </a:ln>
        </p:spPr>
      </p:cxnSp>
      <p:cxnSp>
        <p:nvCxnSpPr>
          <p:cNvPr id="1041554" name="AutoShape 146"/>
          <p:cNvCxnSpPr>
            <a:stCxn id="1041569" idx="6"/>
            <a:endCxn id="1041571" idx="2"/>
          </p:cNvCxnSpPr>
          <p:nvPr/>
        </p:nvCxnSpPr>
        <p:spPr>
          <a:xfrm flipH="1">
            <a:off x="6978650" y="3860800"/>
            <a:ext cx="231775" cy="0"/>
          </a:xfrm>
          <a:prstGeom prst="straightConnector1">
            <a:avLst/>
          </a:prstGeom>
          <a:ln w="57150" cap="flat" cmpd="sng">
            <a:solidFill>
              <a:srgbClr val="969696"/>
            </a:solidFill>
            <a:prstDash val="solid"/>
            <a:headEnd type="triangle" w="sm" len="sm"/>
            <a:tailEnd type="none" w="med" len="med"/>
          </a:ln>
        </p:spPr>
      </p:cxnSp>
      <p:cxnSp>
        <p:nvCxnSpPr>
          <p:cNvPr id="1041555" name="AutoShape 147"/>
          <p:cNvCxnSpPr>
            <a:stCxn id="1041569" idx="5"/>
            <a:endCxn id="1041570" idx="1"/>
          </p:cNvCxnSpPr>
          <p:nvPr/>
        </p:nvCxnSpPr>
        <p:spPr>
          <a:xfrm flipH="1">
            <a:off x="6823075" y="3990975"/>
            <a:ext cx="541338" cy="31432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41556" name="Oval 148"/>
          <p:cNvSpPr>
            <a:spLocks noChangeArrowheads="1"/>
          </p:cNvSpPr>
          <p:nvPr/>
        </p:nvSpPr>
        <p:spPr bwMode="auto">
          <a:xfrm flipH="1">
            <a:off x="6086475" y="6021388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7 F 7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41557" name="AutoShape 149"/>
          <p:cNvCxnSpPr>
            <a:stCxn id="1041568" idx="4"/>
            <a:endCxn id="1041565" idx="0"/>
          </p:cNvCxnSpPr>
          <p:nvPr/>
        </p:nvCxnSpPr>
        <p:spPr>
          <a:xfrm>
            <a:off x="7670800" y="4610100"/>
            <a:ext cx="0" cy="2301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41558" name="AutoShape 150"/>
          <p:cNvCxnSpPr>
            <a:stCxn id="1041562" idx="4"/>
            <a:endCxn id="1041563" idx="0"/>
          </p:cNvCxnSpPr>
          <p:nvPr/>
        </p:nvCxnSpPr>
        <p:spPr>
          <a:xfrm>
            <a:off x="7670800" y="5762625"/>
            <a:ext cx="0" cy="230188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41559" name="AutoShape 151"/>
          <p:cNvCxnSpPr>
            <a:stCxn id="1041565" idx="4"/>
            <a:endCxn id="1041562" idx="0"/>
          </p:cNvCxnSpPr>
          <p:nvPr/>
        </p:nvCxnSpPr>
        <p:spPr>
          <a:xfrm>
            <a:off x="7670800" y="5186363"/>
            <a:ext cx="0" cy="23018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1041560" name="AutoShape 152"/>
          <p:cNvCxnSpPr>
            <a:stCxn id="1041569" idx="4"/>
            <a:endCxn id="1041568" idx="0"/>
          </p:cNvCxnSpPr>
          <p:nvPr/>
        </p:nvCxnSpPr>
        <p:spPr>
          <a:xfrm>
            <a:off x="7670800" y="4033838"/>
            <a:ext cx="0" cy="230187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1041561" name="Oval 153"/>
          <p:cNvSpPr>
            <a:spLocks noChangeArrowheads="1"/>
          </p:cNvSpPr>
          <p:nvPr/>
        </p:nvSpPr>
        <p:spPr bwMode="auto">
          <a:xfrm flipH="1">
            <a:off x="6086475" y="5445125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6 G 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1562" name="Oval 154"/>
          <p:cNvSpPr>
            <a:spLocks noChangeArrowheads="1"/>
          </p:cNvSpPr>
          <p:nvPr/>
        </p:nvSpPr>
        <p:spPr bwMode="auto">
          <a:xfrm flipH="1">
            <a:off x="7239000" y="5445125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4 D 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1563" name="Oval 155"/>
          <p:cNvSpPr>
            <a:spLocks noChangeArrowheads="1"/>
          </p:cNvSpPr>
          <p:nvPr/>
        </p:nvSpPr>
        <p:spPr bwMode="auto">
          <a:xfrm flipH="1">
            <a:off x="7239000" y="6021388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5 E 4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492" name="AutoShape 156"/>
          <p:cNvSpPr/>
          <p:nvPr/>
        </p:nvSpPr>
        <p:spPr>
          <a:xfrm flipV="1">
            <a:off x="8101013" y="4681538"/>
            <a:ext cx="431800" cy="21590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C-D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041565" name="Oval 157"/>
          <p:cNvSpPr>
            <a:spLocks noChangeArrowheads="1"/>
          </p:cNvSpPr>
          <p:nvPr/>
        </p:nvSpPr>
        <p:spPr bwMode="auto">
          <a:xfrm flipH="1">
            <a:off x="7239000" y="4868863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3 C 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494" name="AutoShape 158"/>
          <p:cNvSpPr/>
          <p:nvPr/>
        </p:nvSpPr>
        <p:spPr>
          <a:xfrm flipV="1">
            <a:off x="8101013" y="4941888"/>
            <a:ext cx="431800" cy="747712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H-A</a:t>
            </a:r>
            <a:b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C-H</a:t>
            </a:r>
            <a:b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B-C</a:t>
            </a:r>
            <a:b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A-B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1041567" name="Oval 159"/>
          <p:cNvSpPr>
            <a:spLocks noChangeArrowheads="1"/>
          </p:cNvSpPr>
          <p:nvPr/>
        </p:nvSpPr>
        <p:spPr bwMode="auto">
          <a:xfrm flipH="1">
            <a:off x="6086475" y="4868863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8 H 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1568" name="Oval 160"/>
          <p:cNvSpPr>
            <a:spLocks noChangeArrowheads="1"/>
          </p:cNvSpPr>
          <p:nvPr/>
        </p:nvSpPr>
        <p:spPr bwMode="auto">
          <a:xfrm flipH="1">
            <a:off x="7239000" y="4292600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2 B 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1569" name="Oval 161"/>
          <p:cNvSpPr>
            <a:spLocks noChangeArrowheads="1"/>
          </p:cNvSpPr>
          <p:nvPr/>
        </p:nvSpPr>
        <p:spPr bwMode="auto">
          <a:xfrm flipH="1">
            <a:off x="7239000" y="3716338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 A 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1570" name="Oval 162"/>
          <p:cNvSpPr>
            <a:spLocks noChangeArrowheads="1"/>
          </p:cNvSpPr>
          <p:nvPr/>
        </p:nvSpPr>
        <p:spPr bwMode="auto">
          <a:xfrm flipH="1">
            <a:off x="6086475" y="4292600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9 I 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1571" name="Oval 163"/>
          <p:cNvSpPr>
            <a:spLocks noChangeArrowheads="1"/>
          </p:cNvSpPr>
          <p:nvPr/>
        </p:nvSpPr>
        <p:spPr bwMode="auto">
          <a:xfrm flipH="1">
            <a:off x="6086475" y="3716338"/>
            <a:ext cx="863600" cy="288925"/>
          </a:xfrm>
          <a:prstGeom prst="ellipse">
            <a:avLst/>
          </a:prstGeom>
          <a:solidFill>
            <a:srgbClr val="4D4D4D"/>
          </a:solidFill>
          <a:ln w="5715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10 J 1</a:t>
            </a:r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500" name="AutoShape 164"/>
          <p:cNvSpPr/>
          <p:nvPr/>
        </p:nvSpPr>
        <p:spPr>
          <a:xfrm flipV="1">
            <a:off x="8101013" y="5761038"/>
            <a:ext cx="431800" cy="576262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rot="10800000" wrap="none" lIns="0" tIns="0" rIns="0" bIns="0" anchor="b" anchorCtr="1"/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J-A</a:t>
            </a:r>
            <a:b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I-J</a:t>
            </a:r>
            <a:b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</a:b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onsolas" panose="020B0609020204030204" pitchFamily="49" charset="0"/>
                <a:ea typeface="黑体" panose="02010609060101010101" charset="-122"/>
                <a:sym typeface="+mn-ea"/>
              </a:rPr>
              <a:t>A-I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latin typeface="Consolas" panose="020B0609020204030204" pitchFamily="49" charset="0"/>
              <a:ea typeface="黑体" panose="02010609060101010101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3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0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33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43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3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3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2" dur="3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" dur="3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3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340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43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3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3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3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4" dur="3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5" dur="3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3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341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414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300" fill="hold"/>
                                        <p:tgtEl>
                                          <p:spTgt spid="10414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" dur="300" fill="hold"/>
                                        <p:tgtEl>
                                          <p:spTgt spid="10414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300" fill="hold"/>
                                        <p:tgtEl>
                                          <p:spTgt spid="10414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300" fill="hold"/>
                                        <p:tgtEl>
                                          <p:spTgt spid="10414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300" fill="hold"/>
                                        <p:tgtEl>
                                          <p:spTgt spid="10414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" dur="300" fill="hold"/>
                                        <p:tgtEl>
                                          <p:spTgt spid="10414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14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0414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300" fill="hold"/>
                                        <p:tgtEl>
                                          <p:spTgt spid="10414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" dur="300" fill="hold"/>
                                        <p:tgtEl>
                                          <p:spTgt spid="10414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15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0414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300" fill="hold"/>
                                        <p:tgtEl>
                                          <p:spTgt spid="10414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300" fill="hold"/>
                                        <p:tgtEl>
                                          <p:spTgt spid="10414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2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0414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300" fill="hold"/>
                                        <p:tgtEl>
                                          <p:spTgt spid="10414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" dur="300" fill="hold"/>
                                        <p:tgtEl>
                                          <p:spTgt spid="10414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16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10414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300" fill="hold"/>
                                        <p:tgtEl>
                                          <p:spTgt spid="10414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300" fill="hold"/>
                                        <p:tgtEl>
                                          <p:spTgt spid="10414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17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0414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300" fill="hold"/>
                                        <p:tgtEl>
                                          <p:spTgt spid="10414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" dur="300" fill="hold"/>
                                        <p:tgtEl>
                                          <p:spTgt spid="10414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26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10414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300" fill="hold"/>
                                        <p:tgtEl>
                                          <p:spTgt spid="10414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" dur="300" fill="hold"/>
                                        <p:tgtEl>
                                          <p:spTgt spid="10414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18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0414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300" fill="hold"/>
                                        <p:tgtEl>
                                          <p:spTgt spid="10414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" dur="300" fill="hold"/>
                                        <p:tgtEl>
                                          <p:spTgt spid="10414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27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10414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300" fill="hold"/>
                                        <p:tgtEl>
                                          <p:spTgt spid="10414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300" fill="hold"/>
                                        <p:tgtEl>
                                          <p:spTgt spid="10414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19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0414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300" fill="hold"/>
                                        <p:tgtEl>
                                          <p:spTgt spid="10414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3" dur="300" fill="hold"/>
                                        <p:tgtEl>
                                          <p:spTgt spid="10414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300" fill="hold"/>
                                        <p:tgtEl>
                                          <p:spTgt spid="10414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300" fill="hold"/>
                                        <p:tgtEl>
                                          <p:spTgt spid="10414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300" fill="hold"/>
                                        <p:tgtEl>
                                          <p:spTgt spid="10414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9" dur="300" fill="hold"/>
                                        <p:tgtEl>
                                          <p:spTgt spid="10414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20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10414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300" fill="hold"/>
                                        <p:tgtEl>
                                          <p:spTgt spid="10414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5" dur="300" fill="hold"/>
                                        <p:tgtEl>
                                          <p:spTgt spid="10414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21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10414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300" fill="hold"/>
                                        <p:tgtEl>
                                          <p:spTgt spid="10414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" dur="300" fill="hold"/>
                                        <p:tgtEl>
                                          <p:spTgt spid="10414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28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10414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300" fill="hold"/>
                                        <p:tgtEl>
                                          <p:spTgt spid="10414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" dur="300" fill="hold"/>
                                        <p:tgtEl>
                                          <p:spTgt spid="10414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22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10414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300" fill="hold"/>
                                        <p:tgtEl>
                                          <p:spTgt spid="10414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300" fill="hold"/>
                                        <p:tgtEl>
                                          <p:spTgt spid="10414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23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10414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300" fill="hold"/>
                                        <p:tgtEl>
                                          <p:spTgt spid="10414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9" dur="300" fill="hold"/>
                                        <p:tgtEl>
                                          <p:spTgt spid="10414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300" fill="hold"/>
                                        <p:tgtEl>
                                          <p:spTgt spid="10414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2" dur="300" fill="hold"/>
                                        <p:tgtEl>
                                          <p:spTgt spid="10414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300" fill="hold"/>
                                        <p:tgtEl>
                                          <p:spTgt spid="10414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5" dur="300" fill="hold"/>
                                        <p:tgtEl>
                                          <p:spTgt spid="10414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24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10414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300" fill="hold"/>
                                        <p:tgtEl>
                                          <p:spTgt spid="10414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1" dur="300" fill="hold"/>
                                        <p:tgtEl>
                                          <p:spTgt spid="10414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300" fill="hold"/>
                                        <p:tgtEl>
                                          <p:spTgt spid="10414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" dur="300" fill="hold"/>
                                        <p:tgtEl>
                                          <p:spTgt spid="10414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300" fill="hold"/>
                                        <p:tgtEl>
                                          <p:spTgt spid="10414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7" dur="300" fill="hold"/>
                                        <p:tgtEl>
                                          <p:spTgt spid="10414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29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10414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300" fill="hold"/>
                                        <p:tgtEl>
                                          <p:spTgt spid="10414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3" dur="300" fill="hold"/>
                                        <p:tgtEl>
                                          <p:spTgt spid="10414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300" fill="hold"/>
                                        <p:tgtEl>
                                          <p:spTgt spid="10414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300" fill="hold"/>
                                        <p:tgtEl>
                                          <p:spTgt spid="10414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300" fill="hold"/>
                                        <p:tgtEl>
                                          <p:spTgt spid="10414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9" dur="300" fill="hold"/>
                                        <p:tgtEl>
                                          <p:spTgt spid="10414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30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10414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300" fill="hold"/>
                                        <p:tgtEl>
                                          <p:spTgt spid="10414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5" dur="300" fill="hold"/>
                                        <p:tgtEl>
                                          <p:spTgt spid="10414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300" fill="hold"/>
                                        <p:tgtEl>
                                          <p:spTgt spid="10414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8" dur="300" fill="hold"/>
                                        <p:tgtEl>
                                          <p:spTgt spid="10414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300" fill="hold"/>
                                        <p:tgtEl>
                                          <p:spTgt spid="10414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1" dur="300" fill="hold"/>
                                        <p:tgtEl>
                                          <p:spTgt spid="10414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31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143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3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7" dur="3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3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90" dur="3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1" dur="3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3" dur="3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360"/>
                  </p:tgtEl>
                </p:cond>
              </p:nextCondLst>
            </p:seq>
            <p:seq concurrent="1" nextAc="seek">
              <p:cTn id="194" restart="whenNotActive" fill="hold" evtFilter="cancelBubble" nodeType="interactiveSeq">
                <p:stCondLst>
                  <p:cond evt="onClick" delay="0">
                    <p:tgtEl>
                      <p:spTgt spid="10414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5" fill="hold">
                      <p:stCondLst>
                        <p:cond delay="0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300" fill="hold"/>
                                        <p:tgtEl>
                                          <p:spTgt spid="10414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9" dur="300" fill="hold"/>
                                        <p:tgtEl>
                                          <p:spTgt spid="10414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300" fill="hold"/>
                                        <p:tgtEl>
                                          <p:spTgt spid="10414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2" dur="300" fill="hold"/>
                                        <p:tgtEl>
                                          <p:spTgt spid="10414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300" fill="hold"/>
                                        <p:tgtEl>
                                          <p:spTgt spid="10414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5" dur="300" fill="hold"/>
                                        <p:tgtEl>
                                          <p:spTgt spid="10414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33"/>
                  </p:tgtEl>
                </p:cond>
              </p:nextCondLst>
            </p:seq>
            <p:seq concurrent="1" nextAc="seek">
              <p:cTn id="206" restart="whenNotActive" fill="hold" evtFilter="cancelBubble" nodeType="interactiveSeq">
                <p:stCondLst>
                  <p:cond evt="onClick" delay="0">
                    <p:tgtEl>
                      <p:spTgt spid="143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7" fill="hold">
                      <p:stCondLst>
                        <p:cond delay="0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300" fill="hold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1" dur="300" fill="hold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300" fill="hold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14" dur="300" fill="hold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5" dur="300" fill="hold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7" dur="300" fill="hold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362"/>
                  </p:tgtEl>
                </p:cond>
              </p:nextCondLst>
            </p:seq>
            <p:seq concurrent="1" nextAc="seek">
              <p:cTn id="218" restart="whenNotActive" fill="hold" evtFilter="cancelBubble" nodeType="interactiveSeq">
                <p:stCondLst>
                  <p:cond evt="onClick" delay="0">
                    <p:tgtEl>
                      <p:spTgt spid="10414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9" fill="hold">
                      <p:stCondLst>
                        <p:cond delay="0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300" fill="hold"/>
                                        <p:tgtEl>
                                          <p:spTgt spid="10414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3" dur="300" fill="hold"/>
                                        <p:tgtEl>
                                          <p:spTgt spid="10414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300" fill="hold"/>
                                        <p:tgtEl>
                                          <p:spTgt spid="10414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300" fill="hold"/>
                                        <p:tgtEl>
                                          <p:spTgt spid="10414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300" fill="hold"/>
                                        <p:tgtEl>
                                          <p:spTgt spid="10414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9" dur="300" fill="hold"/>
                                        <p:tgtEl>
                                          <p:spTgt spid="10414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35"/>
                  </p:tgtEl>
                </p:cond>
              </p:nextCondLst>
            </p:seq>
            <p:seq concurrent="1" nextAc="seek">
              <p:cTn id="230" restart="whenNotActive" fill="hold" evtFilter="cancelBubble" nodeType="interactiveSeq">
                <p:stCondLst>
                  <p:cond evt="onClick" delay="0">
                    <p:tgtEl>
                      <p:spTgt spid="10414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300" fill="hold"/>
                                        <p:tgtEl>
                                          <p:spTgt spid="10414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5" dur="300" fill="hold"/>
                                        <p:tgtEl>
                                          <p:spTgt spid="10414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6" dur="300" fill="hold"/>
                                        <p:tgtEl>
                                          <p:spTgt spid="10414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8" dur="300" fill="hold"/>
                                        <p:tgtEl>
                                          <p:spTgt spid="10414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0" dur="300" fill="hold"/>
                                        <p:tgtEl>
                                          <p:spTgt spid="10414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1" dur="300" fill="hold"/>
                                        <p:tgtEl>
                                          <p:spTgt spid="10414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36"/>
                  </p:tgtEl>
                </p:cond>
              </p:nextCondLst>
            </p:seq>
            <p:seq concurrent="1" nextAc="seek">
              <p:cTn id="242" restart="whenNotActive" fill="hold" evtFilter="cancelBubble" nodeType="interactiveSeq">
                <p:stCondLst>
                  <p:cond evt="onClick" delay="0">
                    <p:tgtEl>
                      <p:spTgt spid="10414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3" fill="hold">
                      <p:stCondLst>
                        <p:cond delay="0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6" dur="300" fill="hold"/>
                                        <p:tgtEl>
                                          <p:spTgt spid="10414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7" dur="300" fill="hold"/>
                                        <p:tgtEl>
                                          <p:spTgt spid="10414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8" dur="300" fill="hold"/>
                                        <p:tgtEl>
                                          <p:spTgt spid="10414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0" dur="300" fill="hold"/>
                                        <p:tgtEl>
                                          <p:spTgt spid="10414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2" dur="300" fill="hold"/>
                                        <p:tgtEl>
                                          <p:spTgt spid="10414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3" dur="300" fill="hold"/>
                                        <p:tgtEl>
                                          <p:spTgt spid="10414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37"/>
                  </p:tgtEl>
                </p:cond>
              </p:nextCondLst>
            </p:seq>
            <p:seq concurrent="1" nextAc="seek">
              <p:cTn id="254" restart="whenNotActive" fill="hold" evtFilter="cancelBubble" nodeType="interactiveSeq">
                <p:stCondLst>
                  <p:cond evt="onClick" delay="0">
                    <p:tgtEl>
                      <p:spTgt spid="143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5" fill="hold">
                      <p:stCondLst>
                        <p:cond delay="0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3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9" dur="3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3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62" dur="3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3" dur="3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5" dur="3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366"/>
                  </p:tgtEl>
                </p:cond>
              </p:nextCondLst>
            </p:seq>
            <p:seq concurrent="1" nextAc="seek">
              <p:cTn id="266" restart="whenNotActive" fill="hold" evtFilter="cancelBubble" nodeType="interactiveSeq">
                <p:stCondLst>
                  <p:cond evt="onClick" delay="0">
                    <p:tgtEl>
                      <p:spTgt spid="143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7" fill="hold">
                      <p:stCondLst>
                        <p:cond delay="0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0" dur="300" fill="hold"/>
                                        <p:tgtEl>
                                          <p:spTgt spid="143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1" dur="300" fill="hold"/>
                                        <p:tgtEl>
                                          <p:spTgt spid="143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2" dur="300" fill="hold"/>
                                        <p:tgtEl>
                                          <p:spTgt spid="143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74" dur="300" fill="hold"/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5" dur="300" fill="hold"/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7" dur="300" fill="hold"/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367"/>
                  </p:tgtEl>
                </p:cond>
              </p:nextCondLst>
            </p:seq>
            <p:seq concurrent="1" nextAc="seek">
              <p:cTn id="278" restart="whenNotActive" fill="hold" evtFilter="cancelBubble" nodeType="interactiveSeq">
                <p:stCondLst>
                  <p:cond evt="onClick" delay="0">
                    <p:tgtEl>
                      <p:spTgt spid="143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9" fill="hold">
                      <p:stCondLst>
                        <p:cond delay="0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2" dur="300" fill="hold"/>
                                        <p:tgtEl>
                                          <p:spTgt spid="143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3" dur="300" fill="hold"/>
                                        <p:tgtEl>
                                          <p:spTgt spid="143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4" dur="300" fill="hold"/>
                                        <p:tgtEl>
                                          <p:spTgt spid="143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86" dur="300" fill="hold"/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7" dur="300" fill="hold"/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9" dur="300" fill="hold"/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368"/>
                  </p:tgtEl>
                </p:cond>
              </p:nextCondLst>
            </p:seq>
            <p:seq concurrent="1" nextAc="seek">
              <p:cTn id="290" restart="whenNotActive" fill="hold" evtFilter="cancelBubble" nodeType="interactiveSeq">
                <p:stCondLst>
                  <p:cond evt="onClick" delay="0">
                    <p:tgtEl>
                      <p:spTgt spid="10414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1" fill="hold">
                      <p:stCondLst>
                        <p:cond delay="0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4" dur="300" fill="hold"/>
                                        <p:tgtEl>
                                          <p:spTgt spid="10414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5" dur="300" fill="hold"/>
                                        <p:tgtEl>
                                          <p:spTgt spid="10414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6" dur="300" fill="hold"/>
                                        <p:tgtEl>
                                          <p:spTgt spid="10414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8" dur="300" fill="hold"/>
                                        <p:tgtEl>
                                          <p:spTgt spid="10414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0" dur="300" fill="hold"/>
                                        <p:tgtEl>
                                          <p:spTgt spid="10414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1" dur="300" fill="hold"/>
                                        <p:tgtEl>
                                          <p:spTgt spid="10414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41"/>
                  </p:tgtEl>
                </p:cond>
              </p:nextCondLst>
            </p:seq>
            <p:seq concurrent="1" nextAc="seek">
              <p:cTn id="302" restart="whenNotActive" fill="hold" evtFilter="cancelBubble" nodeType="interactiveSeq">
                <p:stCondLst>
                  <p:cond evt="onClick" delay="0">
                    <p:tgtEl>
                      <p:spTgt spid="10414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3" fill="hold">
                      <p:stCondLst>
                        <p:cond delay="0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6" dur="300" fill="hold"/>
                                        <p:tgtEl>
                                          <p:spTgt spid="10414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7" dur="300" fill="hold"/>
                                        <p:tgtEl>
                                          <p:spTgt spid="10414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42"/>
                  </p:tgtEl>
                </p:cond>
              </p:nextCondLst>
            </p:seq>
            <p:seq concurrent="1" nextAc="seek">
              <p:cTn id="308" restart="whenNotActive" fill="hold" evtFilter="cancelBubble" nodeType="interactiveSeq">
                <p:stCondLst>
                  <p:cond evt="onClick" delay="0">
                    <p:tgtEl>
                      <p:spTgt spid="10414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9" fill="hold">
                      <p:stCondLst>
                        <p:cond delay="0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2" dur="300" fill="hold"/>
                                        <p:tgtEl>
                                          <p:spTgt spid="10414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3" dur="300" fill="hold"/>
                                        <p:tgtEl>
                                          <p:spTgt spid="10414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52"/>
                  </p:tgtEl>
                </p:cond>
              </p:nextCondLst>
            </p:seq>
            <p:seq concurrent="1" nextAc="seek">
              <p:cTn id="314" restart="whenNotActive" fill="hold" evtFilter="cancelBubble" nodeType="interactiveSeq">
                <p:stCondLst>
                  <p:cond evt="onClick" delay="0">
                    <p:tgtEl>
                      <p:spTgt spid="10414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5" fill="hold">
                      <p:stCondLst>
                        <p:cond delay="0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8" dur="300" fill="hold"/>
                                        <p:tgtEl>
                                          <p:spTgt spid="10414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9" dur="300" fill="hold"/>
                                        <p:tgtEl>
                                          <p:spTgt spid="10414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43"/>
                  </p:tgtEl>
                </p:cond>
              </p:nextCondLst>
            </p:seq>
            <p:seq concurrent="1" nextAc="seek">
              <p:cTn id="320" restart="whenNotActive" fill="hold" evtFilter="cancelBubble" nodeType="interactiveSeq">
                <p:stCondLst>
                  <p:cond evt="onClick" delay="0">
                    <p:tgtEl>
                      <p:spTgt spid="10414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1" fill="hold">
                      <p:stCondLst>
                        <p:cond delay="0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4" dur="300" fill="hold"/>
                                        <p:tgtEl>
                                          <p:spTgt spid="10414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5" dur="300" fill="hold"/>
                                        <p:tgtEl>
                                          <p:spTgt spid="10414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44"/>
                  </p:tgtEl>
                </p:cond>
              </p:nextCondLst>
            </p:seq>
            <p:seq concurrent="1" nextAc="seek">
              <p:cTn id="326" restart="whenNotActive" fill="hold" evtFilter="cancelBubble" nodeType="interactiveSeq">
                <p:stCondLst>
                  <p:cond evt="onClick" delay="0">
                    <p:tgtEl>
                      <p:spTgt spid="10414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7" fill="hold">
                      <p:stCondLst>
                        <p:cond delay="0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0" dur="300" fill="hold"/>
                                        <p:tgtEl>
                                          <p:spTgt spid="10414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1" dur="300" fill="hold"/>
                                        <p:tgtEl>
                                          <p:spTgt spid="10414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53"/>
                  </p:tgtEl>
                </p:cond>
              </p:nextCondLst>
            </p:seq>
            <p:seq concurrent="1" nextAc="seek">
              <p:cTn id="332" restart="whenNotActive" fill="hold" evtFilter="cancelBubble" nodeType="interactiveSeq">
                <p:stCondLst>
                  <p:cond evt="onClick" delay="0">
                    <p:tgtEl>
                      <p:spTgt spid="10414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3" fill="hold">
                      <p:stCondLst>
                        <p:cond delay="0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6" dur="300" fill="hold"/>
                                        <p:tgtEl>
                                          <p:spTgt spid="10414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7" dur="300" fill="hold"/>
                                        <p:tgtEl>
                                          <p:spTgt spid="10414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45"/>
                  </p:tgtEl>
                </p:cond>
              </p:nextCondLst>
            </p:seq>
            <p:seq concurrent="1" nextAc="seek">
              <p:cTn id="338" restart="whenNotActive" fill="hold" evtFilter="cancelBubble" nodeType="interactiveSeq">
                <p:stCondLst>
                  <p:cond evt="onClick" delay="0">
                    <p:tgtEl>
                      <p:spTgt spid="10414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9" fill="hold">
                      <p:stCondLst>
                        <p:cond delay="0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2" dur="300" fill="hold"/>
                                        <p:tgtEl>
                                          <p:spTgt spid="10414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3" dur="300" fill="hold"/>
                                        <p:tgtEl>
                                          <p:spTgt spid="10414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54"/>
                  </p:tgtEl>
                </p:cond>
              </p:nextCondLst>
            </p:seq>
            <p:seq concurrent="1" nextAc="seek">
              <p:cTn id="344" restart="whenNotActive" fill="hold" evtFilter="cancelBubble" nodeType="interactiveSeq">
                <p:stCondLst>
                  <p:cond evt="onClick" delay="0">
                    <p:tgtEl>
                      <p:spTgt spid="10414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5" fill="hold">
                      <p:stCondLst>
                        <p:cond delay="0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8" dur="300" fill="hold"/>
                                        <p:tgtEl>
                                          <p:spTgt spid="10414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9" dur="300" fill="hold"/>
                                        <p:tgtEl>
                                          <p:spTgt spid="10414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46"/>
                  </p:tgtEl>
                </p:cond>
              </p:nextCondLst>
            </p:seq>
            <p:seq concurrent="1" nextAc="seek">
              <p:cTn id="350" restart="whenNotActive" fill="hold" evtFilter="cancelBubble" nodeType="interactiveSeq">
                <p:stCondLst>
                  <p:cond evt="onClick" delay="0">
                    <p:tgtEl>
                      <p:spTgt spid="10414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1" fill="hold">
                      <p:stCondLst>
                        <p:cond delay="0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4" dur="300" fill="hold"/>
                                        <p:tgtEl>
                                          <p:spTgt spid="10414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55" dur="300" fill="hold"/>
                                        <p:tgtEl>
                                          <p:spTgt spid="10414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6" dur="300" fill="hold"/>
                                        <p:tgtEl>
                                          <p:spTgt spid="10414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8" dur="300" fill="hold"/>
                                        <p:tgtEl>
                                          <p:spTgt spid="10414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0" dur="300" fill="hold"/>
                                        <p:tgtEl>
                                          <p:spTgt spid="10414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1" dur="300" fill="hold"/>
                                        <p:tgtEl>
                                          <p:spTgt spid="10414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47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10414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6" dur="300" fill="hold"/>
                                        <p:tgtEl>
                                          <p:spTgt spid="10414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7" dur="300" fill="hold"/>
                                        <p:tgtEl>
                                          <p:spTgt spid="10414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48"/>
                  </p:tgtEl>
                </p:cond>
              </p:nextCondLst>
            </p:seq>
            <p:seq concurrent="1" nextAc="seek">
              <p:cTn id="368" restart="whenNotActive" fill="hold" evtFilter="cancelBubble" nodeType="interactiveSeq">
                <p:stCondLst>
                  <p:cond evt="onClick" delay="0">
                    <p:tgtEl>
                      <p:spTgt spid="10414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9" fill="hold">
                      <p:stCondLst>
                        <p:cond delay="0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2" dur="300" fill="hold"/>
                                        <p:tgtEl>
                                          <p:spTgt spid="10414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3" dur="300" fill="hold"/>
                                        <p:tgtEl>
                                          <p:spTgt spid="10414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55"/>
                  </p:tgtEl>
                </p:cond>
              </p:nextCondLst>
            </p:seq>
            <p:seq concurrent="1" nextAc="seek">
              <p:cTn id="374" restart="whenNotActive" fill="hold" evtFilter="cancelBubble" nodeType="interactiveSeq">
                <p:stCondLst>
                  <p:cond evt="onClick" delay="0">
                    <p:tgtEl>
                      <p:spTgt spid="10414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5" fill="hold">
                      <p:stCondLst>
                        <p:cond delay="0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8" dur="300" fill="hold"/>
                                        <p:tgtEl>
                                          <p:spTgt spid="10414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9" dur="300" fill="hold"/>
                                        <p:tgtEl>
                                          <p:spTgt spid="10414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49"/>
                  </p:tgtEl>
                </p:cond>
              </p:nextCondLst>
            </p:seq>
            <p:seq concurrent="1" nextAc="seek">
              <p:cTn id="380" restart="whenNotActive" fill="hold" evtFilter="cancelBubble" nodeType="interactiveSeq">
                <p:stCondLst>
                  <p:cond evt="onClick" delay="0">
                    <p:tgtEl>
                      <p:spTgt spid="10414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1" fill="hold">
                      <p:stCondLst>
                        <p:cond delay="0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4" dur="300" fill="hold"/>
                                        <p:tgtEl>
                                          <p:spTgt spid="10414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5" dur="300" fill="hold"/>
                                        <p:tgtEl>
                                          <p:spTgt spid="10414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50"/>
                  </p:tgtEl>
                </p:cond>
              </p:nextCondLst>
            </p:seq>
            <p:seq concurrent="1" nextAc="seek">
              <p:cTn id="386" restart="whenNotActive" fill="hold" evtFilter="cancelBubble" nodeType="interactiveSeq">
                <p:stCondLst>
                  <p:cond evt="onClick" delay="0">
                    <p:tgtEl>
                      <p:spTgt spid="10414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7" fill="hold">
                      <p:stCondLst>
                        <p:cond delay="0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0" dur="300" fill="hold"/>
                                        <p:tgtEl>
                                          <p:spTgt spid="10414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1" dur="300" fill="hold"/>
                                        <p:tgtEl>
                                          <p:spTgt spid="10414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2" dur="300" fill="hold"/>
                                        <p:tgtEl>
                                          <p:spTgt spid="10414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4" dur="300" fill="hold"/>
                                        <p:tgtEl>
                                          <p:spTgt spid="10414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6" dur="300" fill="hold"/>
                                        <p:tgtEl>
                                          <p:spTgt spid="10414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97" dur="300" fill="hold"/>
                                        <p:tgtEl>
                                          <p:spTgt spid="10414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51"/>
                  </p:tgtEl>
                </p:cond>
              </p:nextCondLst>
            </p:seq>
            <p:seq concurrent="1" nextAc="seek">
              <p:cTn id="398" restart="whenNotActive" fill="hold" evtFilter="cancelBubble" nodeType="interactiveSeq">
                <p:stCondLst>
                  <p:cond evt="onClick" delay="0">
                    <p:tgtEl>
                      <p:spTgt spid="10414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9" fill="hold">
                      <p:stCondLst>
                        <p:cond delay="0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2" dur="300" fill="hold"/>
                                        <p:tgtEl>
                                          <p:spTgt spid="10414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3" dur="300" fill="hold"/>
                                        <p:tgtEl>
                                          <p:spTgt spid="10414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4" dur="300" fill="hold"/>
                                        <p:tgtEl>
                                          <p:spTgt spid="10414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6" dur="300" fill="hold"/>
                                        <p:tgtEl>
                                          <p:spTgt spid="10414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8" dur="300" fill="hold"/>
                                        <p:tgtEl>
                                          <p:spTgt spid="10414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09" dur="300" fill="hold"/>
                                        <p:tgtEl>
                                          <p:spTgt spid="10414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56"/>
                  </p:tgtEl>
                </p:cond>
              </p:nextCondLst>
            </p:seq>
            <p:seq concurrent="1" nextAc="seek">
              <p:cTn id="410" restart="whenNotActive" fill="hold" evtFilter="cancelBubble" nodeType="interactiveSeq">
                <p:stCondLst>
                  <p:cond evt="onClick" delay="0">
                    <p:tgtEl>
                      <p:spTgt spid="10414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1" fill="hold">
                      <p:stCondLst>
                        <p:cond delay="0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4" dur="300" fill="hold"/>
                                        <p:tgtEl>
                                          <p:spTgt spid="10414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5" dur="300" fill="hold"/>
                                        <p:tgtEl>
                                          <p:spTgt spid="10414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6" dur="300" fill="hold"/>
                                        <p:tgtEl>
                                          <p:spTgt spid="10414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8" dur="300" fill="hold"/>
                                        <p:tgtEl>
                                          <p:spTgt spid="10414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0" dur="300" fill="hold"/>
                                        <p:tgtEl>
                                          <p:spTgt spid="10414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21" dur="300" fill="hold"/>
                                        <p:tgtEl>
                                          <p:spTgt spid="10414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57"/>
                  </p:tgtEl>
                </p:cond>
              </p:nextCondLst>
            </p:seq>
            <p:seq concurrent="1" nextAc="seek">
              <p:cTn id="422" restart="whenNotActive" fill="hold" evtFilter="cancelBubble" nodeType="interactiveSeq">
                <p:stCondLst>
                  <p:cond evt="onClick" delay="0">
                    <p:tgtEl>
                      <p:spTgt spid="10414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3" fill="hold">
                      <p:stCondLst>
                        <p:cond delay="0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6" dur="300" fill="hold"/>
                                        <p:tgtEl>
                                          <p:spTgt spid="10414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7" dur="300" fill="hold"/>
                                        <p:tgtEl>
                                          <p:spTgt spid="10414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8" dur="300" fill="hold"/>
                                        <p:tgtEl>
                                          <p:spTgt spid="10414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0" dur="300" fill="hold"/>
                                        <p:tgtEl>
                                          <p:spTgt spid="10414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2" dur="300" fill="hold"/>
                                        <p:tgtEl>
                                          <p:spTgt spid="10414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3" dur="300" fill="hold"/>
                                        <p:tgtEl>
                                          <p:spTgt spid="10414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58"/>
                  </p:tgtEl>
                </p:cond>
              </p:nextCondLst>
            </p:seq>
            <p:seq concurrent="1" nextAc="seek">
              <p:cTn id="434" restart="whenNotActive" fill="hold" evtFilter="cancelBubble" nodeType="interactiveSeq">
                <p:stCondLst>
                  <p:cond evt="onClick" delay="0">
                    <p:tgtEl>
                      <p:spTgt spid="143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5" fill="hold">
                      <p:stCondLst>
                        <p:cond delay="0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8" dur="300" fill="hold"/>
                                        <p:tgtEl>
                                          <p:spTgt spid="143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9" dur="300" fill="hold"/>
                                        <p:tgtEl>
                                          <p:spTgt spid="143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0" dur="300" fill="hold"/>
                                        <p:tgtEl>
                                          <p:spTgt spid="143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42" dur="300" fill="hold"/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43" dur="300" fill="hold"/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5" dur="300" fill="hold"/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387"/>
                  </p:tgtEl>
                </p:cond>
              </p:nextCondLst>
            </p:seq>
            <p:seq concurrent="1" nextAc="seek">
              <p:cTn id="446" restart="whenNotActive" fill="hold" evtFilter="cancelBubble" nodeType="interactiveSeq">
                <p:stCondLst>
                  <p:cond evt="onClick" delay="0">
                    <p:tgtEl>
                      <p:spTgt spid="10414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7" fill="hold">
                      <p:stCondLst>
                        <p:cond delay="0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0" dur="300" fill="hold"/>
                                        <p:tgtEl>
                                          <p:spTgt spid="10414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1" dur="300" fill="hold"/>
                                        <p:tgtEl>
                                          <p:spTgt spid="10414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2" dur="300" fill="hold"/>
                                        <p:tgtEl>
                                          <p:spTgt spid="10414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4" dur="300" fill="hold"/>
                                        <p:tgtEl>
                                          <p:spTgt spid="10414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6" dur="300" fill="hold"/>
                                        <p:tgtEl>
                                          <p:spTgt spid="10414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57" dur="300" fill="hold"/>
                                        <p:tgtEl>
                                          <p:spTgt spid="10414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60"/>
                  </p:tgtEl>
                </p:cond>
              </p:nextCondLst>
            </p:seq>
            <p:seq concurrent="1" nextAc="seek">
              <p:cTn id="458" restart="whenNotActive" fill="hold" evtFilter="cancelBubble" nodeType="interactiveSeq">
                <p:stCondLst>
                  <p:cond evt="onClick" delay="0">
                    <p:tgtEl>
                      <p:spTgt spid="143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9" fill="hold">
                      <p:stCondLst>
                        <p:cond delay="0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2" dur="300" fill="hold"/>
                                        <p:tgtEl>
                                          <p:spTgt spid="143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3" dur="300" fill="hold"/>
                                        <p:tgtEl>
                                          <p:spTgt spid="143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4" dur="300" fill="hold"/>
                                        <p:tgtEl>
                                          <p:spTgt spid="143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66" dur="300" fill="hold"/>
                                        <p:tgtEl>
                                          <p:spTgt spid="143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67" dur="300" fill="hold"/>
                                        <p:tgtEl>
                                          <p:spTgt spid="143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9" dur="300" fill="hold"/>
                                        <p:tgtEl>
                                          <p:spTgt spid="143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389"/>
                  </p:tgtEl>
                </p:cond>
              </p:nextCondLst>
            </p:seq>
            <p:seq concurrent="1" nextAc="seek">
              <p:cTn id="470" restart="whenNotActive" fill="hold" evtFilter="cancelBubble" nodeType="interactiveSeq">
                <p:stCondLst>
                  <p:cond evt="onClick" delay="0">
                    <p:tgtEl>
                      <p:spTgt spid="10414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1" fill="hold">
                      <p:stCondLst>
                        <p:cond delay="0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4" dur="300" fill="hold"/>
                                        <p:tgtEl>
                                          <p:spTgt spid="10414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5" dur="300" fill="hold"/>
                                        <p:tgtEl>
                                          <p:spTgt spid="10414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6" dur="300" fill="hold"/>
                                        <p:tgtEl>
                                          <p:spTgt spid="10414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8" dur="300" fill="hold"/>
                                        <p:tgtEl>
                                          <p:spTgt spid="10414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0" dur="300" fill="hold"/>
                                        <p:tgtEl>
                                          <p:spTgt spid="10414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81" dur="300" fill="hold"/>
                                        <p:tgtEl>
                                          <p:spTgt spid="10414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62"/>
                  </p:tgtEl>
                </p:cond>
              </p:nextCondLst>
            </p:seq>
            <p:seq concurrent="1" nextAc="seek">
              <p:cTn id="482" restart="whenNotActive" fill="hold" evtFilter="cancelBubble" nodeType="interactiveSeq">
                <p:stCondLst>
                  <p:cond evt="onClick" delay="0">
                    <p:tgtEl>
                      <p:spTgt spid="10414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3" fill="hold">
                      <p:stCondLst>
                        <p:cond delay="0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6" dur="300" fill="hold"/>
                                        <p:tgtEl>
                                          <p:spTgt spid="10414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7" dur="300" fill="hold"/>
                                        <p:tgtEl>
                                          <p:spTgt spid="10414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8" dur="300" fill="hold"/>
                                        <p:tgtEl>
                                          <p:spTgt spid="10414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0" dur="300" fill="hold"/>
                                        <p:tgtEl>
                                          <p:spTgt spid="10414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2" dur="300" fill="hold"/>
                                        <p:tgtEl>
                                          <p:spTgt spid="10414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93" dur="300" fill="hold"/>
                                        <p:tgtEl>
                                          <p:spTgt spid="10414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63"/>
                  </p:tgtEl>
                </p:cond>
              </p:nextCondLst>
            </p:seq>
            <p:seq concurrent="1" nextAc="seek">
              <p:cTn id="494" restart="whenNotActive" fill="hold" evtFilter="cancelBubble" nodeType="interactiveSeq">
                <p:stCondLst>
                  <p:cond evt="onClick" delay="0">
                    <p:tgtEl>
                      <p:spTgt spid="10414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5" fill="hold">
                      <p:stCondLst>
                        <p:cond delay="0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8" dur="300" fill="hold"/>
                                        <p:tgtEl>
                                          <p:spTgt spid="10414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9" dur="300" fill="hold"/>
                                        <p:tgtEl>
                                          <p:spTgt spid="10414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0" dur="300" fill="hold"/>
                                        <p:tgtEl>
                                          <p:spTgt spid="10414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2" dur="300" fill="hold"/>
                                        <p:tgtEl>
                                          <p:spTgt spid="10414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4" dur="300" fill="hold"/>
                                        <p:tgtEl>
                                          <p:spTgt spid="10414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05" dur="300" fill="hold"/>
                                        <p:tgtEl>
                                          <p:spTgt spid="10414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64"/>
                  </p:tgtEl>
                </p:cond>
              </p:nextCondLst>
            </p:seq>
            <p:seq concurrent="1" nextAc="seek">
              <p:cTn id="506" restart="whenNotActive" fill="hold" evtFilter="cancelBubble" nodeType="interactiveSeq">
                <p:stCondLst>
                  <p:cond evt="onClick" delay="0">
                    <p:tgtEl>
                      <p:spTgt spid="143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7" fill="hold">
                      <p:stCondLst>
                        <p:cond delay="0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0" dur="300" fill="hold"/>
                                        <p:tgtEl>
                                          <p:spTgt spid="143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11" dur="300" fill="hold"/>
                                        <p:tgtEl>
                                          <p:spTgt spid="143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2" dur="300" fill="hold"/>
                                        <p:tgtEl>
                                          <p:spTgt spid="143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14" dur="300" fill="hold"/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5" dur="300" fill="hold"/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7" dur="300" fill="hold"/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393"/>
                  </p:tgtEl>
                </p:cond>
              </p:nextCondLst>
            </p:seq>
            <p:seq concurrent="1" nextAc="seek">
              <p:cTn id="518" restart="whenNotActive" fill="hold" evtFilter="cancelBubble" nodeType="interactiveSeq">
                <p:stCondLst>
                  <p:cond evt="onClick" delay="0">
                    <p:tgtEl>
                      <p:spTgt spid="143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9" fill="hold">
                      <p:stCondLst>
                        <p:cond delay="0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2" dur="300" fill="hold"/>
                                        <p:tgtEl>
                                          <p:spTgt spid="143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3" dur="300" fill="hold"/>
                                        <p:tgtEl>
                                          <p:spTgt spid="143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4" dur="300" fill="hold"/>
                                        <p:tgtEl>
                                          <p:spTgt spid="143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26" dur="300" fill="hold"/>
                                        <p:tgtEl>
                                          <p:spTgt spid="143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27" dur="300" fill="hold"/>
                                        <p:tgtEl>
                                          <p:spTgt spid="143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9" dur="300" fill="hold"/>
                                        <p:tgtEl>
                                          <p:spTgt spid="143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394"/>
                  </p:tgtEl>
                </p:cond>
              </p:nextCondLst>
            </p:seq>
            <p:seq concurrent="1" nextAc="seek">
              <p:cTn id="530" restart="whenNotActive" fill="hold" evtFilter="cancelBubble" nodeType="interactiveSeq">
                <p:stCondLst>
                  <p:cond evt="onClick" delay="0">
                    <p:tgtEl>
                      <p:spTgt spid="143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1" fill="hold">
                      <p:stCondLst>
                        <p:cond delay="0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4" dur="300" fill="hold"/>
                                        <p:tgtEl>
                                          <p:spTgt spid="143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5" dur="300" fill="hold"/>
                                        <p:tgtEl>
                                          <p:spTgt spid="143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6" dur="300" fill="hold"/>
                                        <p:tgtEl>
                                          <p:spTgt spid="143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38" dur="300" fill="hold"/>
                                        <p:tgtEl>
                                          <p:spTgt spid="143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39" dur="300" fill="hold"/>
                                        <p:tgtEl>
                                          <p:spTgt spid="143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1" dur="300" fill="hold"/>
                                        <p:tgtEl>
                                          <p:spTgt spid="143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395"/>
                  </p:tgtEl>
                </p:cond>
              </p:nextCondLst>
            </p:seq>
            <p:seq concurrent="1" nextAc="seek">
              <p:cTn id="542" restart="whenNotActive" fill="hold" evtFilter="cancelBubble" nodeType="interactiveSeq">
                <p:stCondLst>
                  <p:cond evt="onClick" delay="0">
                    <p:tgtEl>
                      <p:spTgt spid="10414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3" fill="hold">
                      <p:stCondLst>
                        <p:cond delay="0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6" dur="300" fill="hold"/>
                                        <p:tgtEl>
                                          <p:spTgt spid="10414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47" dur="300" fill="hold"/>
                                        <p:tgtEl>
                                          <p:spTgt spid="10414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8" dur="300" fill="hold"/>
                                        <p:tgtEl>
                                          <p:spTgt spid="10414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0" dur="300" fill="hold"/>
                                        <p:tgtEl>
                                          <p:spTgt spid="10414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2" dur="300" fill="hold"/>
                                        <p:tgtEl>
                                          <p:spTgt spid="10414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3" dur="300" fill="hold"/>
                                        <p:tgtEl>
                                          <p:spTgt spid="10414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68"/>
                  </p:tgtEl>
                </p:cond>
              </p:nextCondLst>
            </p:seq>
            <p:seq concurrent="1" nextAc="seek">
              <p:cTn id="554" restart="whenNotActive" fill="hold" evtFilter="cancelBubble" nodeType="interactiveSeq">
                <p:stCondLst>
                  <p:cond evt="onClick" delay="0">
                    <p:tgtEl>
                      <p:spTgt spid="10414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5" fill="hold">
                      <p:stCondLst>
                        <p:cond delay="0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8" dur="300" fill="hold"/>
                                        <p:tgtEl>
                                          <p:spTgt spid="10414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9" dur="300" fill="hold"/>
                                        <p:tgtEl>
                                          <p:spTgt spid="10414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69"/>
                  </p:tgtEl>
                </p:cond>
              </p:nextCondLst>
            </p:seq>
            <p:seq concurrent="1" nextAc="seek">
              <p:cTn id="560" restart="whenNotActive" fill="hold" evtFilter="cancelBubble" nodeType="interactiveSeq">
                <p:stCondLst>
                  <p:cond evt="onClick" delay="0">
                    <p:tgtEl>
                      <p:spTgt spid="10414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1" fill="hold">
                      <p:stCondLst>
                        <p:cond delay="0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4" dur="300" fill="hold"/>
                                        <p:tgtEl>
                                          <p:spTgt spid="10414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5" dur="300" fill="hold"/>
                                        <p:tgtEl>
                                          <p:spTgt spid="10414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79"/>
                  </p:tgtEl>
                </p:cond>
              </p:nextCondLst>
            </p:seq>
            <p:seq concurrent="1" nextAc="seek">
              <p:cTn id="566" restart="whenNotActive" fill="hold" evtFilter="cancelBubble" nodeType="interactiveSeq">
                <p:stCondLst>
                  <p:cond evt="onClick" delay="0">
                    <p:tgtEl>
                      <p:spTgt spid="10414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7" fill="hold">
                      <p:stCondLst>
                        <p:cond delay="0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0" dur="300" fill="hold"/>
                                        <p:tgtEl>
                                          <p:spTgt spid="10414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1" dur="300" fill="hold"/>
                                        <p:tgtEl>
                                          <p:spTgt spid="10414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70"/>
                  </p:tgtEl>
                </p:cond>
              </p:nextCondLst>
            </p:seq>
            <p:seq concurrent="1" nextAc="seek">
              <p:cTn id="572" restart="whenNotActive" fill="hold" evtFilter="cancelBubble" nodeType="interactiveSeq">
                <p:stCondLst>
                  <p:cond evt="onClick" delay="0">
                    <p:tgtEl>
                      <p:spTgt spid="10414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3" fill="hold">
                      <p:stCondLst>
                        <p:cond delay="0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6" dur="300" fill="hold"/>
                                        <p:tgtEl>
                                          <p:spTgt spid="10414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7" dur="300" fill="hold"/>
                                        <p:tgtEl>
                                          <p:spTgt spid="10414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71"/>
                  </p:tgtEl>
                </p:cond>
              </p:nextCondLst>
            </p:seq>
            <p:seq concurrent="1" nextAc="seek">
              <p:cTn id="578" restart="whenNotActive" fill="hold" evtFilter="cancelBubble" nodeType="interactiveSeq">
                <p:stCondLst>
                  <p:cond evt="onClick" delay="0">
                    <p:tgtEl>
                      <p:spTgt spid="10414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9" fill="hold">
                      <p:stCondLst>
                        <p:cond delay="0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2" dur="300" fill="hold"/>
                                        <p:tgtEl>
                                          <p:spTgt spid="10414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3" dur="300" fill="hold"/>
                                        <p:tgtEl>
                                          <p:spTgt spid="10414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80"/>
                  </p:tgtEl>
                </p:cond>
              </p:nextCondLst>
            </p:seq>
            <p:seq concurrent="1" nextAc="seek">
              <p:cTn id="584" restart="whenNotActive" fill="hold" evtFilter="cancelBubble" nodeType="interactiveSeq">
                <p:stCondLst>
                  <p:cond evt="onClick" delay="0">
                    <p:tgtEl>
                      <p:spTgt spid="10414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5" fill="hold">
                      <p:stCondLst>
                        <p:cond delay="0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8" dur="300" fill="hold"/>
                                        <p:tgtEl>
                                          <p:spTgt spid="10414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9" dur="300" fill="hold"/>
                                        <p:tgtEl>
                                          <p:spTgt spid="10414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72"/>
                  </p:tgtEl>
                </p:cond>
              </p:nextCondLst>
            </p:seq>
            <p:seq concurrent="1" nextAc="seek">
              <p:cTn id="590" restart="whenNotActive" fill="hold" evtFilter="cancelBubble" nodeType="interactiveSeq">
                <p:stCondLst>
                  <p:cond evt="onClick" delay="0">
                    <p:tgtEl>
                      <p:spTgt spid="10414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1" fill="hold">
                      <p:stCondLst>
                        <p:cond delay="0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4" dur="300" fill="hold"/>
                                        <p:tgtEl>
                                          <p:spTgt spid="10414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5" dur="300" fill="hold"/>
                                        <p:tgtEl>
                                          <p:spTgt spid="10414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81"/>
                  </p:tgtEl>
                </p:cond>
              </p:nextCondLst>
            </p:seq>
            <p:seq concurrent="1" nextAc="seek">
              <p:cTn id="596" restart="whenNotActive" fill="hold" evtFilter="cancelBubble" nodeType="interactiveSeq">
                <p:stCondLst>
                  <p:cond evt="onClick" delay="0">
                    <p:tgtEl>
                      <p:spTgt spid="10414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7" fill="hold">
                      <p:stCondLst>
                        <p:cond delay="0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0" dur="300" fill="hold"/>
                                        <p:tgtEl>
                                          <p:spTgt spid="10414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1" dur="300" fill="hold"/>
                                        <p:tgtEl>
                                          <p:spTgt spid="10414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73"/>
                  </p:tgtEl>
                </p:cond>
              </p:nextCondLst>
            </p:seq>
            <p:seq concurrent="1" nextAc="seek">
              <p:cTn id="602" restart="whenNotActive" fill="hold" evtFilter="cancelBubble" nodeType="interactiveSeq">
                <p:stCondLst>
                  <p:cond evt="onClick" delay="0">
                    <p:tgtEl>
                      <p:spTgt spid="10414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3" fill="hold">
                      <p:stCondLst>
                        <p:cond delay="0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6" dur="300" fill="hold"/>
                                        <p:tgtEl>
                                          <p:spTgt spid="10414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07" dur="300" fill="hold"/>
                                        <p:tgtEl>
                                          <p:spTgt spid="10414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8" dur="300" fill="hold"/>
                                        <p:tgtEl>
                                          <p:spTgt spid="10414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0" dur="300" fill="hold"/>
                                        <p:tgtEl>
                                          <p:spTgt spid="10414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2" dur="300" fill="hold"/>
                                        <p:tgtEl>
                                          <p:spTgt spid="10414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3" dur="300" fill="hold"/>
                                        <p:tgtEl>
                                          <p:spTgt spid="10414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74"/>
                  </p:tgtEl>
                </p:cond>
              </p:nextCondLst>
            </p:seq>
            <p:seq concurrent="1" nextAc="seek">
              <p:cTn id="614" restart="whenNotActive" fill="hold" evtFilter="cancelBubble" nodeType="interactiveSeq">
                <p:stCondLst>
                  <p:cond evt="onClick" delay="0">
                    <p:tgtEl>
                      <p:spTgt spid="10414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5" fill="hold">
                      <p:stCondLst>
                        <p:cond delay="0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8" dur="300" fill="hold"/>
                                        <p:tgtEl>
                                          <p:spTgt spid="10414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9" dur="300" fill="hold"/>
                                        <p:tgtEl>
                                          <p:spTgt spid="10414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75"/>
                  </p:tgtEl>
                </p:cond>
              </p:nextCondLst>
            </p:seq>
            <p:seq concurrent="1" nextAc="seek">
              <p:cTn id="620" restart="whenNotActive" fill="hold" evtFilter="cancelBubble" nodeType="interactiveSeq">
                <p:stCondLst>
                  <p:cond evt="onClick" delay="0">
                    <p:tgtEl>
                      <p:spTgt spid="10414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1" fill="hold">
                      <p:stCondLst>
                        <p:cond delay="0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4" dur="300" fill="hold"/>
                                        <p:tgtEl>
                                          <p:spTgt spid="10414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5" dur="300" fill="hold"/>
                                        <p:tgtEl>
                                          <p:spTgt spid="10414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82"/>
                  </p:tgtEl>
                </p:cond>
              </p:nextCondLst>
            </p:seq>
            <p:seq concurrent="1" nextAc="seek">
              <p:cTn id="626" restart="whenNotActive" fill="hold" evtFilter="cancelBubble" nodeType="interactiveSeq">
                <p:stCondLst>
                  <p:cond evt="onClick" delay="0">
                    <p:tgtEl>
                      <p:spTgt spid="10414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7" fill="hold">
                      <p:stCondLst>
                        <p:cond delay="0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0" dur="300" fill="hold"/>
                                        <p:tgtEl>
                                          <p:spTgt spid="10414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1" dur="300" fill="hold"/>
                                        <p:tgtEl>
                                          <p:spTgt spid="10414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76"/>
                  </p:tgtEl>
                </p:cond>
              </p:nextCondLst>
            </p:seq>
            <p:seq concurrent="1" nextAc="seek">
              <p:cTn id="632" restart="whenNotActive" fill="hold" evtFilter="cancelBubble" nodeType="interactiveSeq">
                <p:stCondLst>
                  <p:cond evt="onClick" delay="0">
                    <p:tgtEl>
                      <p:spTgt spid="10414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3" fill="hold">
                      <p:stCondLst>
                        <p:cond delay="0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6" dur="300" fill="hold"/>
                                        <p:tgtEl>
                                          <p:spTgt spid="10414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7" dur="300" fill="hold"/>
                                        <p:tgtEl>
                                          <p:spTgt spid="10414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77"/>
                  </p:tgtEl>
                </p:cond>
              </p:nextCondLst>
            </p:seq>
            <p:seq concurrent="1" nextAc="seek">
              <p:cTn id="638" restart="whenNotActive" fill="hold" evtFilter="cancelBubble" nodeType="interactiveSeq">
                <p:stCondLst>
                  <p:cond evt="onClick" delay="0">
                    <p:tgtEl>
                      <p:spTgt spid="10414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9" fill="hold">
                      <p:stCondLst>
                        <p:cond delay="0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2" dur="300" fill="hold"/>
                                        <p:tgtEl>
                                          <p:spTgt spid="10414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43" dur="300" fill="hold"/>
                                        <p:tgtEl>
                                          <p:spTgt spid="10414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4" dur="300" fill="hold"/>
                                        <p:tgtEl>
                                          <p:spTgt spid="10414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6" dur="300" fill="hold"/>
                                        <p:tgtEl>
                                          <p:spTgt spid="10414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8" dur="300" fill="hold"/>
                                        <p:tgtEl>
                                          <p:spTgt spid="10414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49" dur="300" fill="hold"/>
                                        <p:tgtEl>
                                          <p:spTgt spid="10414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78"/>
                  </p:tgtEl>
                </p:cond>
              </p:nextCondLst>
            </p:seq>
            <p:seq concurrent="1" nextAc="seek">
              <p:cTn id="650" restart="whenNotActive" fill="hold" evtFilter="cancelBubble" nodeType="interactiveSeq">
                <p:stCondLst>
                  <p:cond evt="onClick" delay="0">
                    <p:tgtEl>
                      <p:spTgt spid="10414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1" fill="hold">
                      <p:stCondLst>
                        <p:cond delay="0"/>
                      </p:stCondLst>
                      <p:childTnLst>
                        <p:par>
                          <p:cTn id="652" fill="hold">
                            <p:stCondLst>
                              <p:cond delay="0"/>
                            </p:stCondLst>
                            <p:childTnLst>
                              <p:par>
                                <p:cTn id="65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4" dur="300" fill="hold"/>
                                        <p:tgtEl>
                                          <p:spTgt spid="10414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5" dur="300" fill="hold"/>
                                        <p:tgtEl>
                                          <p:spTgt spid="10414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6" dur="300" fill="hold"/>
                                        <p:tgtEl>
                                          <p:spTgt spid="10414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8" dur="300" fill="hold"/>
                                        <p:tgtEl>
                                          <p:spTgt spid="10414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0" dur="300" fill="hold"/>
                                        <p:tgtEl>
                                          <p:spTgt spid="10414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61" dur="300" fill="hold"/>
                                        <p:tgtEl>
                                          <p:spTgt spid="10414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83"/>
                  </p:tgtEl>
                </p:cond>
              </p:nextCondLst>
            </p:seq>
            <p:seq concurrent="1" nextAc="seek">
              <p:cTn id="662" restart="whenNotActive" fill="hold" evtFilter="cancelBubble" nodeType="interactiveSeq">
                <p:stCondLst>
                  <p:cond evt="onClick" delay="0">
                    <p:tgtEl>
                      <p:spTgt spid="10414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3" fill="hold">
                      <p:stCondLst>
                        <p:cond delay="0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6" dur="300" fill="hold"/>
                                        <p:tgtEl>
                                          <p:spTgt spid="10414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67" dur="300" fill="hold"/>
                                        <p:tgtEl>
                                          <p:spTgt spid="10414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8" dur="300" fill="hold"/>
                                        <p:tgtEl>
                                          <p:spTgt spid="10414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0" dur="300" fill="hold"/>
                                        <p:tgtEl>
                                          <p:spTgt spid="10414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2" dur="300" fill="hold"/>
                                        <p:tgtEl>
                                          <p:spTgt spid="10414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73" dur="300" fill="hold"/>
                                        <p:tgtEl>
                                          <p:spTgt spid="10414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84"/>
                  </p:tgtEl>
                </p:cond>
              </p:nextCondLst>
            </p:seq>
            <p:seq concurrent="1" nextAc="seek">
              <p:cTn id="674" restart="whenNotActive" fill="hold" evtFilter="cancelBubble" nodeType="interactiveSeq">
                <p:stCondLst>
                  <p:cond evt="onClick" delay="0">
                    <p:tgtEl>
                      <p:spTgt spid="10414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5" fill="hold">
                      <p:stCondLst>
                        <p:cond delay="0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8" dur="300" fill="hold"/>
                                        <p:tgtEl>
                                          <p:spTgt spid="10414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9" dur="300" fill="hold"/>
                                        <p:tgtEl>
                                          <p:spTgt spid="10414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0" dur="300" fill="hold"/>
                                        <p:tgtEl>
                                          <p:spTgt spid="10414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2" dur="300" fill="hold"/>
                                        <p:tgtEl>
                                          <p:spTgt spid="10414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4" dur="300" fill="hold"/>
                                        <p:tgtEl>
                                          <p:spTgt spid="10414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85" dur="300" fill="hold"/>
                                        <p:tgtEl>
                                          <p:spTgt spid="10414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85"/>
                  </p:tgtEl>
                </p:cond>
              </p:nextCondLst>
            </p:seq>
            <p:seq concurrent="1" nextAc="seek">
              <p:cTn id="686" restart="whenNotActive" fill="hold" evtFilter="cancelBubble" nodeType="interactiveSeq">
                <p:stCondLst>
                  <p:cond evt="onClick" delay="0">
                    <p:tgtEl>
                      <p:spTgt spid="144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7" fill="hold">
                      <p:stCondLst>
                        <p:cond delay="0"/>
                      </p:stCondLst>
                      <p:childTnLst>
                        <p:par>
                          <p:cTn id="688" fill="hold">
                            <p:stCondLst>
                              <p:cond delay="0"/>
                            </p:stCondLst>
                            <p:childTnLst>
                              <p:par>
                                <p:cTn id="68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0" dur="300" fill="hold"/>
                                        <p:tgtEl>
                                          <p:spTgt spid="144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91" dur="300" fill="hold"/>
                                        <p:tgtEl>
                                          <p:spTgt spid="144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2" dur="300" fill="hold"/>
                                        <p:tgtEl>
                                          <p:spTgt spid="144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94" dur="300" fill="hold"/>
                                        <p:tgtEl>
                                          <p:spTgt spid="144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95" dur="300" fill="hold"/>
                                        <p:tgtEl>
                                          <p:spTgt spid="144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7" dur="300" fill="hold"/>
                                        <p:tgtEl>
                                          <p:spTgt spid="144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414"/>
                  </p:tgtEl>
                </p:cond>
              </p:nextCondLst>
            </p:seq>
            <p:seq concurrent="1" nextAc="seek">
              <p:cTn id="698" restart="whenNotActive" fill="hold" evtFilter="cancelBubble" nodeType="interactiveSeq">
                <p:stCondLst>
                  <p:cond evt="onClick" delay="0">
                    <p:tgtEl>
                      <p:spTgt spid="10414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9" fill="hold">
                      <p:stCondLst>
                        <p:cond delay="0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2" dur="300" fill="hold"/>
                                        <p:tgtEl>
                                          <p:spTgt spid="10414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3" dur="300" fill="hold"/>
                                        <p:tgtEl>
                                          <p:spTgt spid="10414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4" dur="300" fill="hold"/>
                                        <p:tgtEl>
                                          <p:spTgt spid="10414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6" dur="300" fill="hold"/>
                                        <p:tgtEl>
                                          <p:spTgt spid="10414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8" dur="300" fill="hold"/>
                                        <p:tgtEl>
                                          <p:spTgt spid="10414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09" dur="300" fill="hold"/>
                                        <p:tgtEl>
                                          <p:spTgt spid="10414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87"/>
                  </p:tgtEl>
                </p:cond>
              </p:nextCondLst>
            </p:seq>
            <p:seq concurrent="1" nextAc="seek">
              <p:cTn id="710" restart="whenNotActive" fill="hold" evtFilter="cancelBubble" nodeType="interactiveSeq">
                <p:stCondLst>
                  <p:cond evt="onClick" delay="0">
                    <p:tgtEl>
                      <p:spTgt spid="144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1" fill="hold">
                      <p:stCondLst>
                        <p:cond delay="0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4" dur="300" fill="hold"/>
                                        <p:tgtEl>
                                          <p:spTgt spid="144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5" dur="300" fill="hold"/>
                                        <p:tgtEl>
                                          <p:spTgt spid="144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6" dur="300" fill="hold"/>
                                        <p:tgtEl>
                                          <p:spTgt spid="144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18" dur="300" fill="hold"/>
                                        <p:tgtEl>
                                          <p:spTgt spid="144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19" dur="300" fill="hold"/>
                                        <p:tgtEl>
                                          <p:spTgt spid="144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1" dur="300" fill="hold"/>
                                        <p:tgtEl>
                                          <p:spTgt spid="144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416"/>
                  </p:tgtEl>
                </p:cond>
              </p:nextCondLst>
            </p:seq>
            <p:seq concurrent="1" nextAc="seek">
              <p:cTn id="722" restart="whenNotActive" fill="hold" evtFilter="cancelBubble" nodeType="interactiveSeq">
                <p:stCondLst>
                  <p:cond evt="onClick" delay="0">
                    <p:tgtEl>
                      <p:spTgt spid="10414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3" fill="hold">
                      <p:stCondLst>
                        <p:cond delay="0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6" dur="300" fill="hold"/>
                                        <p:tgtEl>
                                          <p:spTgt spid="10414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27" dur="300" fill="hold"/>
                                        <p:tgtEl>
                                          <p:spTgt spid="10414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8" dur="300" fill="hold"/>
                                        <p:tgtEl>
                                          <p:spTgt spid="10414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0" dur="300" fill="hold"/>
                                        <p:tgtEl>
                                          <p:spTgt spid="10414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3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2" dur="300" fill="hold"/>
                                        <p:tgtEl>
                                          <p:spTgt spid="10414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33" dur="300" fill="hold"/>
                                        <p:tgtEl>
                                          <p:spTgt spid="10414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89"/>
                  </p:tgtEl>
                </p:cond>
              </p:nextCondLst>
            </p:seq>
            <p:seq concurrent="1" nextAc="seek">
              <p:cTn id="734" restart="whenNotActive" fill="hold" evtFilter="cancelBubble" nodeType="interactiveSeq">
                <p:stCondLst>
                  <p:cond evt="onClick" delay="0">
                    <p:tgtEl>
                      <p:spTgt spid="10414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5" fill="hold">
                      <p:stCondLst>
                        <p:cond delay="0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8" dur="300" fill="hold"/>
                                        <p:tgtEl>
                                          <p:spTgt spid="10414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9" dur="300" fill="hold"/>
                                        <p:tgtEl>
                                          <p:spTgt spid="10414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0" dur="300" fill="hold"/>
                                        <p:tgtEl>
                                          <p:spTgt spid="10414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2" dur="300" fill="hold"/>
                                        <p:tgtEl>
                                          <p:spTgt spid="10414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4" dur="300" fill="hold"/>
                                        <p:tgtEl>
                                          <p:spTgt spid="10414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45" dur="300" fill="hold"/>
                                        <p:tgtEl>
                                          <p:spTgt spid="10414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90"/>
                  </p:tgtEl>
                </p:cond>
              </p:nextCondLst>
            </p:seq>
            <p:seq concurrent="1" nextAc="seek">
              <p:cTn id="746" restart="whenNotActive" fill="hold" evtFilter="cancelBubble" nodeType="interactiveSeq">
                <p:stCondLst>
                  <p:cond evt="onClick" delay="0">
                    <p:tgtEl>
                      <p:spTgt spid="10414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7" fill="hold">
                      <p:stCondLst>
                        <p:cond delay="0"/>
                      </p:stCondLst>
                      <p:childTnLst>
                        <p:par>
                          <p:cTn id="748" fill="hold">
                            <p:stCondLst>
                              <p:cond delay="0"/>
                            </p:stCondLst>
                            <p:childTnLst>
                              <p:par>
                                <p:cTn id="74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0" dur="300" fill="hold"/>
                                        <p:tgtEl>
                                          <p:spTgt spid="10414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51" dur="300" fill="hold"/>
                                        <p:tgtEl>
                                          <p:spTgt spid="10414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2" dur="300" fill="hold"/>
                                        <p:tgtEl>
                                          <p:spTgt spid="10414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4" dur="300" fill="hold"/>
                                        <p:tgtEl>
                                          <p:spTgt spid="10414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6" dur="300" fill="hold"/>
                                        <p:tgtEl>
                                          <p:spTgt spid="10414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57" dur="300" fill="hold"/>
                                        <p:tgtEl>
                                          <p:spTgt spid="10414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91"/>
                  </p:tgtEl>
                </p:cond>
              </p:nextCondLst>
            </p:seq>
            <p:seq concurrent="1" nextAc="seek">
              <p:cTn id="758" restart="whenNotActive" fill="hold" evtFilter="cancelBubble" nodeType="interactiveSeq">
                <p:stCondLst>
                  <p:cond evt="onClick" delay="0">
                    <p:tgtEl>
                      <p:spTgt spid="144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9" fill="hold">
                      <p:stCondLst>
                        <p:cond delay="0"/>
                      </p:stCondLst>
                      <p:childTnLst>
                        <p:par>
                          <p:cTn id="760" fill="hold">
                            <p:stCondLst>
                              <p:cond delay="0"/>
                            </p:stCondLst>
                            <p:childTnLst>
                              <p:par>
                                <p:cTn id="76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2" dur="300" fill="hold"/>
                                        <p:tgtEl>
                                          <p:spTgt spid="144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63" dur="300" fill="hold"/>
                                        <p:tgtEl>
                                          <p:spTgt spid="144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4" dur="300" fill="hold"/>
                                        <p:tgtEl>
                                          <p:spTgt spid="144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66" dur="300" fill="hold"/>
                                        <p:tgtEl>
                                          <p:spTgt spid="144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67" dur="300" fill="hold"/>
                                        <p:tgtEl>
                                          <p:spTgt spid="144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9" dur="300" fill="hold"/>
                                        <p:tgtEl>
                                          <p:spTgt spid="144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420"/>
                  </p:tgtEl>
                </p:cond>
              </p:nextCondLst>
            </p:seq>
            <p:seq concurrent="1" nextAc="seek">
              <p:cTn id="770" restart="whenNotActive" fill="hold" evtFilter="cancelBubble" nodeType="interactiveSeq">
                <p:stCondLst>
                  <p:cond evt="onClick" delay="0">
                    <p:tgtEl>
                      <p:spTgt spid="144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1" fill="hold">
                      <p:stCondLst>
                        <p:cond delay="0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4" dur="300" fill="hold"/>
                                        <p:tgtEl>
                                          <p:spTgt spid="144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5" dur="300" fill="hold"/>
                                        <p:tgtEl>
                                          <p:spTgt spid="144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6" dur="300" fill="hold"/>
                                        <p:tgtEl>
                                          <p:spTgt spid="144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78" dur="300" fill="hold"/>
                                        <p:tgtEl>
                                          <p:spTgt spid="144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79" dur="300" fill="hold"/>
                                        <p:tgtEl>
                                          <p:spTgt spid="144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1" dur="300" fill="hold"/>
                                        <p:tgtEl>
                                          <p:spTgt spid="144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421"/>
                  </p:tgtEl>
                </p:cond>
              </p:nextCondLst>
            </p:seq>
            <p:seq concurrent="1" nextAc="seek">
              <p:cTn id="782" restart="whenNotActive" fill="hold" evtFilter="cancelBubble" nodeType="interactiveSeq">
                <p:stCondLst>
                  <p:cond evt="onClick" delay="0">
                    <p:tgtEl>
                      <p:spTgt spid="144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3" fill="hold">
                      <p:stCondLst>
                        <p:cond delay="0"/>
                      </p:stCondLst>
                      <p:childTnLst>
                        <p:par>
                          <p:cTn id="784" fill="hold">
                            <p:stCondLst>
                              <p:cond delay="0"/>
                            </p:stCondLst>
                            <p:childTnLst>
                              <p:par>
                                <p:cTn id="78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6" dur="300" fill="hold"/>
                                        <p:tgtEl>
                                          <p:spTgt spid="144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87" dur="300" fill="hold"/>
                                        <p:tgtEl>
                                          <p:spTgt spid="144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8" dur="300" fill="hold"/>
                                        <p:tgtEl>
                                          <p:spTgt spid="144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90" dur="300" fill="hold"/>
                                        <p:tgtEl>
                                          <p:spTgt spid="144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91" dur="300" fill="hold"/>
                                        <p:tgtEl>
                                          <p:spTgt spid="144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3" dur="300" fill="hold"/>
                                        <p:tgtEl>
                                          <p:spTgt spid="144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422"/>
                  </p:tgtEl>
                </p:cond>
              </p:nextCondLst>
            </p:seq>
            <p:seq concurrent="1" nextAc="seek">
              <p:cTn id="794" restart="whenNotActive" fill="hold" evtFilter="cancelBubble" nodeType="interactiveSeq">
                <p:stCondLst>
                  <p:cond evt="onClick" delay="0">
                    <p:tgtEl>
                      <p:spTgt spid="10414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5" fill="hold">
                      <p:stCondLst>
                        <p:cond delay="0"/>
                      </p:stCondLst>
                      <p:childTnLst>
                        <p:par>
                          <p:cTn id="796" fill="hold">
                            <p:stCondLst>
                              <p:cond delay="0"/>
                            </p:stCondLst>
                            <p:childTnLst>
                              <p:par>
                                <p:cTn id="79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8" dur="300" fill="hold"/>
                                        <p:tgtEl>
                                          <p:spTgt spid="10414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99" dur="300" fill="hold"/>
                                        <p:tgtEl>
                                          <p:spTgt spid="10414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0" dur="300" fill="hold"/>
                                        <p:tgtEl>
                                          <p:spTgt spid="10414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2" dur="300" fill="hold"/>
                                        <p:tgtEl>
                                          <p:spTgt spid="10414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4" dur="300" fill="hold"/>
                                        <p:tgtEl>
                                          <p:spTgt spid="10414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05" dur="300" fill="hold"/>
                                        <p:tgtEl>
                                          <p:spTgt spid="10414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95"/>
                  </p:tgtEl>
                </p:cond>
              </p:nextCondLst>
            </p:seq>
            <p:seq concurrent="1" nextAc="seek">
              <p:cTn id="806" restart="whenNotActive" fill="hold" evtFilter="cancelBubble" nodeType="interactiveSeq">
                <p:stCondLst>
                  <p:cond evt="onClick" delay="0">
                    <p:tgtEl>
                      <p:spTgt spid="10414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7" fill="hold">
                      <p:stCondLst>
                        <p:cond delay="0"/>
                      </p:stCondLst>
                      <p:childTnLst>
                        <p:par>
                          <p:cTn id="808" fill="hold">
                            <p:stCondLst>
                              <p:cond delay="0"/>
                            </p:stCondLst>
                            <p:childTnLst>
                              <p:par>
                                <p:cTn id="80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0" dur="300" fill="hold"/>
                                        <p:tgtEl>
                                          <p:spTgt spid="10414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1" dur="300" fill="hold"/>
                                        <p:tgtEl>
                                          <p:spTgt spid="10414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96"/>
                  </p:tgtEl>
                </p:cond>
              </p:nextCondLst>
            </p:seq>
            <p:seq concurrent="1" nextAc="seek">
              <p:cTn id="812" restart="whenNotActive" fill="hold" evtFilter="cancelBubble" nodeType="interactiveSeq">
                <p:stCondLst>
                  <p:cond evt="onClick" delay="0">
                    <p:tgtEl>
                      <p:spTgt spid="10415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3" fill="hold">
                      <p:stCondLst>
                        <p:cond delay="0"/>
                      </p:stCondLst>
                      <p:childTnLst>
                        <p:par>
                          <p:cTn id="814" fill="hold">
                            <p:stCondLst>
                              <p:cond delay="0"/>
                            </p:stCondLst>
                            <p:childTnLst>
                              <p:par>
                                <p:cTn id="8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6" dur="300" fill="hold"/>
                                        <p:tgtEl>
                                          <p:spTgt spid="10415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7" dur="300" fill="hold"/>
                                        <p:tgtEl>
                                          <p:spTgt spid="10415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06"/>
                  </p:tgtEl>
                </p:cond>
              </p:nextCondLst>
            </p:seq>
            <p:seq concurrent="1" nextAc="seek">
              <p:cTn id="818" restart="whenNotActive" fill="hold" evtFilter="cancelBubble" nodeType="interactiveSeq">
                <p:stCondLst>
                  <p:cond evt="onClick" delay="0">
                    <p:tgtEl>
                      <p:spTgt spid="10414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9" fill="hold">
                      <p:stCondLst>
                        <p:cond delay="0"/>
                      </p:stCondLst>
                      <p:childTnLst>
                        <p:par>
                          <p:cTn id="820" fill="hold">
                            <p:stCondLst>
                              <p:cond delay="0"/>
                            </p:stCondLst>
                            <p:childTnLst>
                              <p:par>
                                <p:cTn id="82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2" dur="300" fill="hold"/>
                                        <p:tgtEl>
                                          <p:spTgt spid="10414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23" dur="300" fill="hold"/>
                                        <p:tgtEl>
                                          <p:spTgt spid="10414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97"/>
                  </p:tgtEl>
                </p:cond>
              </p:nextCondLst>
            </p:seq>
            <p:seq concurrent="1" nextAc="seek">
              <p:cTn id="824" restart="whenNotActive" fill="hold" evtFilter="cancelBubble" nodeType="interactiveSeq">
                <p:stCondLst>
                  <p:cond evt="onClick" delay="0">
                    <p:tgtEl>
                      <p:spTgt spid="10414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5" fill="hold">
                      <p:stCondLst>
                        <p:cond delay="0"/>
                      </p:stCondLst>
                      <p:childTnLst>
                        <p:par>
                          <p:cTn id="826" fill="hold">
                            <p:stCondLst>
                              <p:cond delay="0"/>
                            </p:stCondLst>
                            <p:childTnLst>
                              <p:par>
                                <p:cTn id="8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8" dur="300" fill="hold"/>
                                        <p:tgtEl>
                                          <p:spTgt spid="10414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29" dur="300" fill="hold"/>
                                        <p:tgtEl>
                                          <p:spTgt spid="10414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98"/>
                  </p:tgtEl>
                </p:cond>
              </p:nextCondLst>
            </p:seq>
            <p:seq concurrent="1" nextAc="seek">
              <p:cTn id="830" restart="whenNotActive" fill="hold" evtFilter="cancelBubble" nodeType="interactiveSeq">
                <p:stCondLst>
                  <p:cond evt="onClick" delay="0">
                    <p:tgtEl>
                      <p:spTgt spid="10415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1" fill="hold">
                      <p:stCondLst>
                        <p:cond delay="0"/>
                      </p:stCondLst>
                      <p:childTnLst>
                        <p:par>
                          <p:cTn id="832" fill="hold">
                            <p:stCondLst>
                              <p:cond delay="0"/>
                            </p:stCondLst>
                            <p:childTnLst>
                              <p:par>
                                <p:cTn id="83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4" dur="300" fill="hold"/>
                                        <p:tgtEl>
                                          <p:spTgt spid="10415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35" dur="300" fill="hold"/>
                                        <p:tgtEl>
                                          <p:spTgt spid="10415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07"/>
                  </p:tgtEl>
                </p:cond>
              </p:nextCondLst>
            </p:seq>
            <p:seq concurrent="1" nextAc="seek">
              <p:cTn id="836" restart="whenNotActive" fill="hold" evtFilter="cancelBubble" nodeType="interactiveSeq">
                <p:stCondLst>
                  <p:cond evt="onClick" delay="0">
                    <p:tgtEl>
                      <p:spTgt spid="10414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7" fill="hold">
                      <p:stCondLst>
                        <p:cond delay="0"/>
                      </p:stCondLst>
                      <p:childTnLst>
                        <p:par>
                          <p:cTn id="838" fill="hold">
                            <p:stCondLst>
                              <p:cond delay="0"/>
                            </p:stCondLst>
                            <p:childTnLst>
                              <p:par>
                                <p:cTn id="8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0" dur="300" fill="hold"/>
                                        <p:tgtEl>
                                          <p:spTgt spid="10414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41" dur="300" fill="hold"/>
                                        <p:tgtEl>
                                          <p:spTgt spid="10414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499"/>
                  </p:tgtEl>
                </p:cond>
              </p:nextCondLst>
            </p:seq>
            <p:seq concurrent="1" nextAc="seek">
              <p:cTn id="842" restart="whenNotActive" fill="hold" evtFilter="cancelBubble" nodeType="interactiveSeq">
                <p:stCondLst>
                  <p:cond evt="onClick" delay="0">
                    <p:tgtEl>
                      <p:spTgt spid="10415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3" fill="hold">
                      <p:stCondLst>
                        <p:cond delay="0"/>
                      </p:stCondLst>
                      <p:childTnLst>
                        <p:par>
                          <p:cTn id="844" fill="hold">
                            <p:stCondLst>
                              <p:cond delay="0"/>
                            </p:stCondLst>
                            <p:childTnLst>
                              <p:par>
                                <p:cTn id="84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6" dur="300" fill="hold"/>
                                        <p:tgtEl>
                                          <p:spTgt spid="10415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47" dur="300" fill="hold"/>
                                        <p:tgtEl>
                                          <p:spTgt spid="10415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08"/>
                  </p:tgtEl>
                </p:cond>
              </p:nextCondLst>
            </p:seq>
            <p:seq concurrent="1" nextAc="seek">
              <p:cTn id="848" restart="whenNotActive" fill="hold" evtFilter="cancelBubble" nodeType="interactiveSeq">
                <p:stCondLst>
                  <p:cond evt="onClick" delay="0">
                    <p:tgtEl>
                      <p:spTgt spid="10415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9" fill="hold">
                      <p:stCondLst>
                        <p:cond delay="0"/>
                      </p:stCondLst>
                      <p:childTnLst>
                        <p:par>
                          <p:cTn id="850" fill="hold">
                            <p:stCondLst>
                              <p:cond delay="0"/>
                            </p:stCondLst>
                            <p:childTnLst>
                              <p:par>
                                <p:cTn id="8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2" dur="300" fill="hold"/>
                                        <p:tgtEl>
                                          <p:spTgt spid="10415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3" dur="300" fill="hold"/>
                                        <p:tgtEl>
                                          <p:spTgt spid="10415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00"/>
                  </p:tgtEl>
                </p:cond>
              </p:nextCondLst>
            </p:seq>
            <p:seq concurrent="1" nextAc="seek">
              <p:cTn id="854" restart="whenNotActive" fill="hold" evtFilter="cancelBubble" nodeType="interactiveSeq">
                <p:stCondLst>
                  <p:cond evt="onClick" delay="0">
                    <p:tgtEl>
                      <p:spTgt spid="10415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5" fill="hold">
                      <p:stCondLst>
                        <p:cond delay="0"/>
                      </p:stCondLst>
                      <p:childTnLst>
                        <p:par>
                          <p:cTn id="856" fill="hold">
                            <p:stCondLst>
                              <p:cond delay="0"/>
                            </p:stCondLst>
                            <p:childTnLst>
                              <p:par>
                                <p:cTn id="85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8" dur="300" fill="hold"/>
                                        <p:tgtEl>
                                          <p:spTgt spid="10415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59" dur="300" fill="hold"/>
                                        <p:tgtEl>
                                          <p:spTgt spid="10415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0" dur="300" fill="hold"/>
                                        <p:tgtEl>
                                          <p:spTgt spid="10415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2" dur="300" fill="hold"/>
                                        <p:tgtEl>
                                          <p:spTgt spid="10415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4" dur="300" fill="hold"/>
                                        <p:tgtEl>
                                          <p:spTgt spid="10415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65" dur="300" fill="hold"/>
                                        <p:tgtEl>
                                          <p:spTgt spid="10415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01"/>
                  </p:tgtEl>
                </p:cond>
              </p:nextCondLst>
            </p:seq>
            <p:seq concurrent="1" nextAc="seek">
              <p:cTn id="866" restart="whenNotActive" fill="hold" evtFilter="cancelBubble" nodeType="interactiveSeq">
                <p:stCondLst>
                  <p:cond evt="onClick" delay="0">
                    <p:tgtEl>
                      <p:spTgt spid="10415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7" fill="hold">
                      <p:stCondLst>
                        <p:cond delay="0"/>
                      </p:stCondLst>
                      <p:childTnLst>
                        <p:par>
                          <p:cTn id="868" fill="hold">
                            <p:stCondLst>
                              <p:cond delay="0"/>
                            </p:stCondLst>
                            <p:childTnLst>
                              <p:par>
                                <p:cTn id="86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0" dur="300" fill="hold"/>
                                        <p:tgtEl>
                                          <p:spTgt spid="10415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71" dur="300" fill="hold"/>
                                        <p:tgtEl>
                                          <p:spTgt spid="10415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02"/>
                  </p:tgtEl>
                </p:cond>
              </p:nextCondLst>
            </p:seq>
            <p:seq concurrent="1" nextAc="seek">
              <p:cTn id="872" restart="whenNotActive" fill="hold" evtFilter="cancelBubble" nodeType="interactiveSeq">
                <p:stCondLst>
                  <p:cond evt="onClick" delay="0">
                    <p:tgtEl>
                      <p:spTgt spid="10415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3" fill="hold">
                      <p:stCondLst>
                        <p:cond delay="0"/>
                      </p:stCondLst>
                      <p:childTnLst>
                        <p:par>
                          <p:cTn id="874" fill="hold">
                            <p:stCondLst>
                              <p:cond delay="0"/>
                            </p:stCondLst>
                            <p:childTnLst>
                              <p:par>
                                <p:cTn id="8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6" dur="300" fill="hold"/>
                                        <p:tgtEl>
                                          <p:spTgt spid="10415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77" dur="300" fill="hold"/>
                                        <p:tgtEl>
                                          <p:spTgt spid="10415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09"/>
                  </p:tgtEl>
                </p:cond>
              </p:nextCondLst>
            </p:seq>
            <p:seq concurrent="1" nextAc="seek">
              <p:cTn id="878" restart="whenNotActive" fill="hold" evtFilter="cancelBubble" nodeType="interactiveSeq">
                <p:stCondLst>
                  <p:cond evt="onClick" delay="0">
                    <p:tgtEl>
                      <p:spTgt spid="10415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9" fill="hold">
                      <p:stCondLst>
                        <p:cond delay="0"/>
                      </p:stCondLst>
                      <p:childTnLst>
                        <p:par>
                          <p:cTn id="880" fill="hold">
                            <p:stCondLst>
                              <p:cond delay="0"/>
                            </p:stCondLst>
                            <p:childTnLst>
                              <p:par>
                                <p:cTn id="88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2" dur="300" fill="hold"/>
                                        <p:tgtEl>
                                          <p:spTgt spid="10415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3" dur="300" fill="hold"/>
                                        <p:tgtEl>
                                          <p:spTgt spid="10415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03"/>
                  </p:tgtEl>
                </p:cond>
              </p:nextCondLst>
            </p:seq>
            <p:seq concurrent="1" nextAc="seek">
              <p:cTn id="884" restart="whenNotActive" fill="hold" evtFilter="cancelBubble" nodeType="interactiveSeq">
                <p:stCondLst>
                  <p:cond evt="onClick" delay="0">
                    <p:tgtEl>
                      <p:spTgt spid="10415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5" fill="hold">
                      <p:stCondLst>
                        <p:cond delay="0"/>
                      </p:stCondLst>
                      <p:childTnLst>
                        <p:par>
                          <p:cTn id="886" fill="hold">
                            <p:stCondLst>
                              <p:cond delay="0"/>
                            </p:stCondLst>
                            <p:childTnLst>
                              <p:par>
                                <p:cTn id="8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8" dur="300" fill="hold"/>
                                        <p:tgtEl>
                                          <p:spTgt spid="10415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9" dur="300" fill="hold"/>
                                        <p:tgtEl>
                                          <p:spTgt spid="10415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04"/>
                  </p:tgtEl>
                </p:cond>
              </p:nextCondLst>
            </p:seq>
            <p:seq concurrent="1" nextAc="seek">
              <p:cTn id="890" restart="whenNotActive" fill="hold" evtFilter="cancelBubble" nodeType="interactiveSeq">
                <p:stCondLst>
                  <p:cond evt="onClick" delay="0">
                    <p:tgtEl>
                      <p:spTgt spid="10415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1" fill="hold">
                      <p:stCondLst>
                        <p:cond delay="0"/>
                      </p:stCondLst>
                      <p:childTnLst>
                        <p:par>
                          <p:cTn id="892" fill="hold">
                            <p:stCondLst>
                              <p:cond delay="0"/>
                            </p:stCondLst>
                            <p:childTnLst>
                              <p:par>
                                <p:cTn id="89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4" dur="300" fill="hold"/>
                                        <p:tgtEl>
                                          <p:spTgt spid="10415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95" dur="300" fill="hold"/>
                                        <p:tgtEl>
                                          <p:spTgt spid="10415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6" dur="300" fill="hold"/>
                                        <p:tgtEl>
                                          <p:spTgt spid="10415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8" dur="300" fill="hold"/>
                                        <p:tgtEl>
                                          <p:spTgt spid="10415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0" dur="300" fill="hold"/>
                                        <p:tgtEl>
                                          <p:spTgt spid="10415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01" dur="300" fill="hold"/>
                                        <p:tgtEl>
                                          <p:spTgt spid="10415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05"/>
                  </p:tgtEl>
                </p:cond>
              </p:nextCondLst>
            </p:seq>
            <p:seq concurrent="1" nextAc="seek">
              <p:cTn id="902" restart="whenNotActive" fill="hold" evtFilter="cancelBubble" nodeType="interactiveSeq">
                <p:stCondLst>
                  <p:cond evt="onClick" delay="0">
                    <p:tgtEl>
                      <p:spTgt spid="10415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3" fill="hold">
                      <p:stCondLst>
                        <p:cond delay="0"/>
                      </p:stCondLst>
                      <p:childTnLst>
                        <p:par>
                          <p:cTn id="904" fill="hold">
                            <p:stCondLst>
                              <p:cond delay="0"/>
                            </p:stCondLst>
                            <p:childTnLst>
                              <p:par>
                                <p:cTn id="90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6" dur="300" fill="hold"/>
                                        <p:tgtEl>
                                          <p:spTgt spid="10415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07" dur="300" fill="hold"/>
                                        <p:tgtEl>
                                          <p:spTgt spid="10415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8" dur="300" fill="hold"/>
                                        <p:tgtEl>
                                          <p:spTgt spid="10415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0" dur="300" fill="hold"/>
                                        <p:tgtEl>
                                          <p:spTgt spid="10415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2" dur="300" fill="hold"/>
                                        <p:tgtEl>
                                          <p:spTgt spid="10415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13" dur="300" fill="hold"/>
                                        <p:tgtEl>
                                          <p:spTgt spid="10415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10"/>
                  </p:tgtEl>
                </p:cond>
              </p:nextCondLst>
            </p:seq>
            <p:seq concurrent="1" nextAc="seek">
              <p:cTn id="914" restart="whenNotActive" fill="hold" evtFilter="cancelBubble" nodeType="interactiveSeq">
                <p:stCondLst>
                  <p:cond evt="onClick" delay="0">
                    <p:tgtEl>
                      <p:spTgt spid="10415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5" fill="hold">
                      <p:stCondLst>
                        <p:cond delay="0"/>
                      </p:stCondLst>
                      <p:childTnLst>
                        <p:par>
                          <p:cTn id="916" fill="hold">
                            <p:stCondLst>
                              <p:cond delay="0"/>
                            </p:stCondLst>
                            <p:childTnLst>
                              <p:par>
                                <p:cTn id="91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8" dur="300" fill="hold"/>
                                        <p:tgtEl>
                                          <p:spTgt spid="10415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9" dur="300" fill="hold"/>
                                        <p:tgtEl>
                                          <p:spTgt spid="10415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0" dur="300" fill="hold"/>
                                        <p:tgtEl>
                                          <p:spTgt spid="10415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2" dur="300" fill="hold"/>
                                        <p:tgtEl>
                                          <p:spTgt spid="10415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4" dur="300" fill="hold"/>
                                        <p:tgtEl>
                                          <p:spTgt spid="10415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25" dur="300" fill="hold"/>
                                        <p:tgtEl>
                                          <p:spTgt spid="10415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11"/>
                  </p:tgtEl>
                </p:cond>
              </p:nextCondLst>
            </p:seq>
            <p:seq concurrent="1" nextAc="seek">
              <p:cTn id="926" restart="whenNotActive" fill="hold" evtFilter="cancelBubble" nodeType="interactiveSeq">
                <p:stCondLst>
                  <p:cond evt="onClick" delay="0">
                    <p:tgtEl>
                      <p:spTgt spid="10415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7" fill="hold">
                      <p:stCondLst>
                        <p:cond delay="0"/>
                      </p:stCondLst>
                      <p:childTnLst>
                        <p:par>
                          <p:cTn id="928" fill="hold">
                            <p:stCondLst>
                              <p:cond delay="0"/>
                            </p:stCondLst>
                            <p:childTnLst>
                              <p:par>
                                <p:cTn id="92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0" dur="300" fill="hold"/>
                                        <p:tgtEl>
                                          <p:spTgt spid="10415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1" dur="300" fill="hold"/>
                                        <p:tgtEl>
                                          <p:spTgt spid="10415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2" dur="300" fill="hold"/>
                                        <p:tgtEl>
                                          <p:spTgt spid="10415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4" dur="300" fill="hold"/>
                                        <p:tgtEl>
                                          <p:spTgt spid="10415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6" dur="300" fill="hold"/>
                                        <p:tgtEl>
                                          <p:spTgt spid="10415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37" dur="300" fill="hold"/>
                                        <p:tgtEl>
                                          <p:spTgt spid="10415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12"/>
                  </p:tgtEl>
                </p:cond>
              </p:nextCondLst>
            </p:seq>
            <p:seq concurrent="1" nextAc="seek">
              <p:cTn id="938" restart="whenNotActive" fill="hold" evtFilter="cancelBubble" nodeType="interactiveSeq">
                <p:stCondLst>
                  <p:cond evt="onClick" delay="0">
                    <p:tgtEl>
                      <p:spTgt spid="144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9" fill="hold">
                      <p:stCondLst>
                        <p:cond delay="0"/>
                      </p:stCondLst>
                      <p:childTnLst>
                        <p:par>
                          <p:cTn id="940" fill="hold">
                            <p:stCondLst>
                              <p:cond delay="0"/>
                            </p:stCondLst>
                            <p:childTnLst>
                              <p:par>
                                <p:cTn id="94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2" dur="300" fill="hold"/>
                                        <p:tgtEl>
                                          <p:spTgt spid="144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43" dur="300" fill="hold"/>
                                        <p:tgtEl>
                                          <p:spTgt spid="144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4" dur="300" fill="hold"/>
                                        <p:tgtEl>
                                          <p:spTgt spid="144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946" dur="300" fill="hold"/>
                                        <p:tgtEl>
                                          <p:spTgt spid="144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47" dur="300" fill="hold"/>
                                        <p:tgtEl>
                                          <p:spTgt spid="144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9" dur="300" fill="hold"/>
                                        <p:tgtEl>
                                          <p:spTgt spid="144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441"/>
                  </p:tgtEl>
                </p:cond>
              </p:nextCondLst>
            </p:seq>
            <p:seq concurrent="1" nextAc="seek">
              <p:cTn id="950" restart="whenNotActive" fill="hold" evtFilter="cancelBubble" nodeType="interactiveSeq">
                <p:stCondLst>
                  <p:cond evt="onClick" delay="0">
                    <p:tgtEl>
                      <p:spTgt spid="10415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1" fill="hold">
                      <p:stCondLst>
                        <p:cond delay="0"/>
                      </p:stCondLst>
                      <p:childTnLst>
                        <p:par>
                          <p:cTn id="952" fill="hold">
                            <p:stCondLst>
                              <p:cond delay="0"/>
                            </p:stCondLst>
                            <p:childTnLst>
                              <p:par>
                                <p:cTn id="95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4" dur="300" fill="hold"/>
                                        <p:tgtEl>
                                          <p:spTgt spid="10415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55" dur="300" fill="hold"/>
                                        <p:tgtEl>
                                          <p:spTgt spid="10415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6" dur="300" fill="hold"/>
                                        <p:tgtEl>
                                          <p:spTgt spid="10415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8" dur="300" fill="hold"/>
                                        <p:tgtEl>
                                          <p:spTgt spid="10415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0" dur="300" fill="hold"/>
                                        <p:tgtEl>
                                          <p:spTgt spid="10415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61" dur="300" fill="hold"/>
                                        <p:tgtEl>
                                          <p:spTgt spid="10415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14"/>
                  </p:tgtEl>
                </p:cond>
              </p:nextCondLst>
            </p:seq>
            <p:seq concurrent="1" nextAc="seek">
              <p:cTn id="962" restart="whenNotActive" fill="hold" evtFilter="cancelBubble" nodeType="interactiveSeq">
                <p:stCondLst>
                  <p:cond evt="onClick" delay="0">
                    <p:tgtEl>
                      <p:spTgt spid="144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3" fill="hold">
                      <p:stCondLst>
                        <p:cond delay="0"/>
                      </p:stCondLst>
                      <p:childTnLst>
                        <p:par>
                          <p:cTn id="964" fill="hold">
                            <p:stCondLst>
                              <p:cond delay="0"/>
                            </p:stCondLst>
                            <p:childTnLst>
                              <p:par>
                                <p:cTn id="96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6" dur="300" fill="hold"/>
                                        <p:tgtEl>
                                          <p:spTgt spid="144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67" dur="300" fill="hold"/>
                                        <p:tgtEl>
                                          <p:spTgt spid="144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8" dur="300" fill="hold"/>
                                        <p:tgtEl>
                                          <p:spTgt spid="144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970" dur="300" fill="hold"/>
                                        <p:tgtEl>
                                          <p:spTgt spid="144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71" dur="300" fill="hold"/>
                                        <p:tgtEl>
                                          <p:spTgt spid="144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3" dur="300" fill="hold"/>
                                        <p:tgtEl>
                                          <p:spTgt spid="144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443"/>
                  </p:tgtEl>
                </p:cond>
              </p:nextCondLst>
            </p:seq>
            <p:seq concurrent="1" nextAc="seek">
              <p:cTn id="974" restart="whenNotActive" fill="hold" evtFilter="cancelBubble" nodeType="interactiveSeq">
                <p:stCondLst>
                  <p:cond evt="onClick" delay="0">
                    <p:tgtEl>
                      <p:spTgt spid="10415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5" fill="hold">
                      <p:stCondLst>
                        <p:cond delay="0"/>
                      </p:stCondLst>
                      <p:childTnLst>
                        <p:par>
                          <p:cTn id="976" fill="hold">
                            <p:stCondLst>
                              <p:cond delay="0"/>
                            </p:stCondLst>
                            <p:childTnLst>
                              <p:par>
                                <p:cTn id="97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8" dur="300" fill="hold"/>
                                        <p:tgtEl>
                                          <p:spTgt spid="10415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9" dur="300" fill="hold"/>
                                        <p:tgtEl>
                                          <p:spTgt spid="10415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0" dur="300" fill="hold"/>
                                        <p:tgtEl>
                                          <p:spTgt spid="10415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2" dur="300" fill="hold"/>
                                        <p:tgtEl>
                                          <p:spTgt spid="10415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8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4" dur="300" fill="hold"/>
                                        <p:tgtEl>
                                          <p:spTgt spid="10415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85" dur="300" fill="hold"/>
                                        <p:tgtEl>
                                          <p:spTgt spid="10415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16"/>
                  </p:tgtEl>
                </p:cond>
              </p:nextCondLst>
            </p:seq>
            <p:seq concurrent="1" nextAc="seek">
              <p:cTn id="986" restart="whenNotActive" fill="hold" evtFilter="cancelBubble" nodeType="interactiveSeq">
                <p:stCondLst>
                  <p:cond evt="onClick" delay="0">
                    <p:tgtEl>
                      <p:spTgt spid="10415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7" fill="hold">
                      <p:stCondLst>
                        <p:cond delay="0"/>
                      </p:stCondLst>
                      <p:childTnLst>
                        <p:par>
                          <p:cTn id="988" fill="hold">
                            <p:stCondLst>
                              <p:cond delay="0"/>
                            </p:stCondLst>
                            <p:childTnLst>
                              <p:par>
                                <p:cTn id="98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0" dur="300" fill="hold"/>
                                        <p:tgtEl>
                                          <p:spTgt spid="10415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91" dur="300" fill="hold"/>
                                        <p:tgtEl>
                                          <p:spTgt spid="10415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2" dur="300" fill="hold"/>
                                        <p:tgtEl>
                                          <p:spTgt spid="10415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4" dur="300" fill="hold"/>
                                        <p:tgtEl>
                                          <p:spTgt spid="10415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6" dur="300" fill="hold"/>
                                        <p:tgtEl>
                                          <p:spTgt spid="10415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97" dur="300" fill="hold"/>
                                        <p:tgtEl>
                                          <p:spTgt spid="10415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17"/>
                  </p:tgtEl>
                </p:cond>
              </p:nextCondLst>
            </p:seq>
            <p:seq concurrent="1" nextAc="seek">
              <p:cTn id="998" restart="whenNotActive" fill="hold" evtFilter="cancelBubble" nodeType="interactiveSeq">
                <p:stCondLst>
                  <p:cond evt="onClick" delay="0">
                    <p:tgtEl>
                      <p:spTgt spid="10415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9" fill="hold">
                      <p:stCondLst>
                        <p:cond delay="0"/>
                      </p:stCondLst>
                      <p:childTnLst>
                        <p:par>
                          <p:cTn id="1000" fill="hold">
                            <p:stCondLst>
                              <p:cond delay="0"/>
                            </p:stCondLst>
                            <p:childTnLst>
                              <p:par>
                                <p:cTn id="100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2" dur="300" fill="hold"/>
                                        <p:tgtEl>
                                          <p:spTgt spid="10415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03" dur="300" fill="hold"/>
                                        <p:tgtEl>
                                          <p:spTgt spid="10415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4" dur="300" fill="hold"/>
                                        <p:tgtEl>
                                          <p:spTgt spid="10415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6" dur="300" fill="hold"/>
                                        <p:tgtEl>
                                          <p:spTgt spid="10415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8" dur="300" fill="hold"/>
                                        <p:tgtEl>
                                          <p:spTgt spid="10415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09" dur="300" fill="hold"/>
                                        <p:tgtEl>
                                          <p:spTgt spid="10415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18"/>
                  </p:tgtEl>
                </p:cond>
              </p:nextCondLst>
            </p:seq>
            <p:seq concurrent="1" nextAc="seek">
              <p:cTn id="1010" restart="whenNotActive" fill="hold" evtFilter="cancelBubble" nodeType="interactiveSeq">
                <p:stCondLst>
                  <p:cond evt="onClick" delay="0">
                    <p:tgtEl>
                      <p:spTgt spid="144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1" fill="hold">
                      <p:stCondLst>
                        <p:cond delay="0"/>
                      </p:stCondLst>
                      <p:childTnLst>
                        <p:par>
                          <p:cTn id="1012" fill="hold">
                            <p:stCondLst>
                              <p:cond delay="0"/>
                            </p:stCondLst>
                            <p:childTnLst>
                              <p:par>
                                <p:cTn id="101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4" dur="300" fill="hold"/>
                                        <p:tgtEl>
                                          <p:spTgt spid="144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15" dur="300" fill="hold"/>
                                        <p:tgtEl>
                                          <p:spTgt spid="144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6" dur="300" fill="hold"/>
                                        <p:tgtEl>
                                          <p:spTgt spid="144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018" dur="300" fill="hold"/>
                                        <p:tgtEl>
                                          <p:spTgt spid="144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9" dur="300" fill="hold"/>
                                        <p:tgtEl>
                                          <p:spTgt spid="144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1" dur="300" fill="hold"/>
                                        <p:tgtEl>
                                          <p:spTgt spid="144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447"/>
                  </p:tgtEl>
                </p:cond>
              </p:nextCondLst>
            </p:seq>
            <p:seq concurrent="1" nextAc="seek">
              <p:cTn id="1022" restart="whenNotActive" fill="hold" evtFilter="cancelBubble" nodeType="interactiveSeq">
                <p:stCondLst>
                  <p:cond evt="onClick" delay="0">
                    <p:tgtEl>
                      <p:spTgt spid="144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3" fill="hold">
                      <p:stCondLst>
                        <p:cond delay="0"/>
                      </p:stCondLst>
                      <p:childTnLst>
                        <p:par>
                          <p:cTn id="1024" fill="hold">
                            <p:stCondLst>
                              <p:cond delay="0"/>
                            </p:stCondLst>
                            <p:childTnLst>
                              <p:par>
                                <p:cTn id="102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6" dur="300" fill="hold"/>
                                        <p:tgtEl>
                                          <p:spTgt spid="144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27" dur="300" fill="hold"/>
                                        <p:tgtEl>
                                          <p:spTgt spid="144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8" dur="300" fill="hold"/>
                                        <p:tgtEl>
                                          <p:spTgt spid="144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030" dur="300" fill="hold"/>
                                        <p:tgtEl>
                                          <p:spTgt spid="144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31" dur="300" fill="hold"/>
                                        <p:tgtEl>
                                          <p:spTgt spid="144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3" dur="300" fill="hold"/>
                                        <p:tgtEl>
                                          <p:spTgt spid="144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448"/>
                  </p:tgtEl>
                </p:cond>
              </p:nextCondLst>
            </p:seq>
            <p:seq concurrent="1" nextAc="seek">
              <p:cTn id="1034" restart="whenNotActive" fill="hold" evtFilter="cancelBubble" nodeType="interactiveSeq">
                <p:stCondLst>
                  <p:cond evt="onClick" delay="0">
                    <p:tgtEl>
                      <p:spTgt spid="144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5" fill="hold">
                      <p:stCondLst>
                        <p:cond delay="0"/>
                      </p:stCondLst>
                      <p:childTnLst>
                        <p:par>
                          <p:cTn id="1036" fill="hold">
                            <p:stCondLst>
                              <p:cond delay="0"/>
                            </p:stCondLst>
                            <p:childTnLst>
                              <p:par>
                                <p:cTn id="103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8" dur="300" fill="hold"/>
                                        <p:tgtEl>
                                          <p:spTgt spid="144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39" dur="300" fill="hold"/>
                                        <p:tgtEl>
                                          <p:spTgt spid="144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0" dur="300" fill="hold"/>
                                        <p:tgtEl>
                                          <p:spTgt spid="144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042" dur="300" fill="hold"/>
                                        <p:tgtEl>
                                          <p:spTgt spid="144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43" dur="300" fill="hold"/>
                                        <p:tgtEl>
                                          <p:spTgt spid="144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5" dur="300" fill="hold"/>
                                        <p:tgtEl>
                                          <p:spTgt spid="144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449"/>
                  </p:tgtEl>
                </p:cond>
              </p:nextCondLst>
            </p:seq>
            <p:seq concurrent="1" nextAc="seek">
              <p:cTn id="1046" restart="whenNotActive" fill="hold" evtFilter="cancelBubble" nodeType="interactiveSeq">
                <p:stCondLst>
                  <p:cond evt="onClick" delay="0">
                    <p:tgtEl>
                      <p:spTgt spid="10415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7" fill="hold">
                      <p:stCondLst>
                        <p:cond delay="0"/>
                      </p:stCondLst>
                      <p:childTnLst>
                        <p:par>
                          <p:cTn id="1048" fill="hold">
                            <p:stCondLst>
                              <p:cond delay="0"/>
                            </p:stCondLst>
                            <p:childTnLst>
                              <p:par>
                                <p:cTn id="104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0" dur="300" fill="hold"/>
                                        <p:tgtEl>
                                          <p:spTgt spid="10415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51" dur="300" fill="hold"/>
                                        <p:tgtEl>
                                          <p:spTgt spid="10415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2" dur="300" fill="hold"/>
                                        <p:tgtEl>
                                          <p:spTgt spid="10415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4" dur="300" fill="hold"/>
                                        <p:tgtEl>
                                          <p:spTgt spid="10415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6" dur="300" fill="hold"/>
                                        <p:tgtEl>
                                          <p:spTgt spid="10415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7" dur="300" fill="hold"/>
                                        <p:tgtEl>
                                          <p:spTgt spid="10415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22"/>
                  </p:tgtEl>
                </p:cond>
              </p:nextCondLst>
            </p:seq>
            <p:seq concurrent="1" nextAc="seek">
              <p:cTn id="1058" restart="whenNotActive" fill="hold" evtFilter="cancelBubble" nodeType="interactiveSeq">
                <p:stCondLst>
                  <p:cond evt="onClick" delay="0">
                    <p:tgtEl>
                      <p:spTgt spid="10415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9" fill="hold">
                      <p:stCondLst>
                        <p:cond delay="0"/>
                      </p:stCondLst>
                      <p:childTnLst>
                        <p:par>
                          <p:cTn id="1060" fill="hold">
                            <p:stCondLst>
                              <p:cond delay="0"/>
                            </p:stCondLst>
                            <p:childTnLst>
                              <p:par>
                                <p:cTn id="106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2" dur="300" fill="hold"/>
                                        <p:tgtEl>
                                          <p:spTgt spid="10415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63" dur="300" fill="hold"/>
                                        <p:tgtEl>
                                          <p:spTgt spid="10415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23"/>
                  </p:tgtEl>
                </p:cond>
              </p:nextCondLst>
            </p:seq>
            <p:seq concurrent="1" nextAc="seek">
              <p:cTn id="1064" restart="whenNotActive" fill="hold" evtFilter="cancelBubble" nodeType="interactiveSeq">
                <p:stCondLst>
                  <p:cond evt="onClick" delay="0">
                    <p:tgtEl>
                      <p:spTgt spid="10415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5" fill="hold">
                      <p:stCondLst>
                        <p:cond delay="0"/>
                      </p:stCondLst>
                      <p:childTnLst>
                        <p:par>
                          <p:cTn id="1066" fill="hold">
                            <p:stCondLst>
                              <p:cond delay="0"/>
                            </p:stCondLst>
                            <p:childTnLst>
                              <p:par>
                                <p:cTn id="10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8" dur="300" fill="hold"/>
                                        <p:tgtEl>
                                          <p:spTgt spid="10415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69" dur="300" fill="hold"/>
                                        <p:tgtEl>
                                          <p:spTgt spid="10415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33"/>
                  </p:tgtEl>
                </p:cond>
              </p:nextCondLst>
            </p:seq>
            <p:seq concurrent="1" nextAc="seek">
              <p:cTn id="1070" restart="whenNotActive" fill="hold" evtFilter="cancelBubble" nodeType="interactiveSeq">
                <p:stCondLst>
                  <p:cond evt="onClick" delay="0">
                    <p:tgtEl>
                      <p:spTgt spid="10415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1" fill="hold">
                      <p:stCondLst>
                        <p:cond delay="0"/>
                      </p:stCondLst>
                      <p:childTnLst>
                        <p:par>
                          <p:cTn id="1072" fill="hold">
                            <p:stCondLst>
                              <p:cond delay="0"/>
                            </p:stCondLst>
                            <p:childTnLst>
                              <p:par>
                                <p:cTn id="107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4" dur="300" fill="hold"/>
                                        <p:tgtEl>
                                          <p:spTgt spid="10415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75" dur="300" fill="hold"/>
                                        <p:tgtEl>
                                          <p:spTgt spid="10415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24"/>
                  </p:tgtEl>
                </p:cond>
              </p:nextCondLst>
            </p:seq>
            <p:seq concurrent="1" nextAc="seek">
              <p:cTn id="1076" restart="whenNotActive" fill="hold" evtFilter="cancelBubble" nodeType="interactiveSeq">
                <p:stCondLst>
                  <p:cond evt="onClick" delay="0">
                    <p:tgtEl>
                      <p:spTgt spid="10415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7" fill="hold">
                      <p:stCondLst>
                        <p:cond delay="0"/>
                      </p:stCondLst>
                      <p:childTnLst>
                        <p:par>
                          <p:cTn id="1078" fill="hold">
                            <p:stCondLst>
                              <p:cond delay="0"/>
                            </p:stCondLst>
                            <p:childTnLst>
                              <p:par>
                                <p:cTn id="10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0" dur="300" fill="hold"/>
                                        <p:tgtEl>
                                          <p:spTgt spid="10415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81" dur="300" fill="hold"/>
                                        <p:tgtEl>
                                          <p:spTgt spid="10415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25"/>
                  </p:tgtEl>
                </p:cond>
              </p:nextCondLst>
            </p:seq>
            <p:seq concurrent="1" nextAc="seek">
              <p:cTn id="1082" restart="whenNotActive" fill="hold" evtFilter="cancelBubble" nodeType="interactiveSeq">
                <p:stCondLst>
                  <p:cond evt="onClick" delay="0">
                    <p:tgtEl>
                      <p:spTgt spid="10415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3" fill="hold">
                      <p:stCondLst>
                        <p:cond delay="0"/>
                      </p:stCondLst>
                      <p:childTnLst>
                        <p:par>
                          <p:cTn id="1084" fill="hold">
                            <p:stCondLst>
                              <p:cond delay="0"/>
                            </p:stCondLst>
                            <p:childTnLst>
                              <p:par>
                                <p:cTn id="108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6" dur="300" fill="hold"/>
                                        <p:tgtEl>
                                          <p:spTgt spid="10415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87" dur="300" fill="hold"/>
                                        <p:tgtEl>
                                          <p:spTgt spid="10415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34"/>
                  </p:tgtEl>
                </p:cond>
              </p:nextCondLst>
            </p:seq>
            <p:seq concurrent="1" nextAc="seek">
              <p:cTn id="1088" restart="whenNotActive" fill="hold" evtFilter="cancelBubble" nodeType="interactiveSeq">
                <p:stCondLst>
                  <p:cond evt="onClick" delay="0">
                    <p:tgtEl>
                      <p:spTgt spid="10415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9" fill="hold">
                      <p:stCondLst>
                        <p:cond delay="0"/>
                      </p:stCondLst>
                      <p:childTnLst>
                        <p:par>
                          <p:cTn id="1090" fill="hold">
                            <p:stCondLst>
                              <p:cond delay="0"/>
                            </p:stCondLst>
                            <p:childTnLst>
                              <p:par>
                                <p:cTn id="10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2" dur="300" fill="hold"/>
                                        <p:tgtEl>
                                          <p:spTgt spid="10415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93" dur="300" fill="hold"/>
                                        <p:tgtEl>
                                          <p:spTgt spid="10415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26"/>
                  </p:tgtEl>
                </p:cond>
              </p:nextCondLst>
            </p:seq>
            <p:seq concurrent="1" nextAc="seek">
              <p:cTn id="1094" restart="whenNotActive" fill="hold" evtFilter="cancelBubble" nodeType="interactiveSeq">
                <p:stCondLst>
                  <p:cond evt="onClick" delay="0">
                    <p:tgtEl>
                      <p:spTgt spid="10415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5" fill="hold">
                      <p:stCondLst>
                        <p:cond delay="0"/>
                      </p:stCondLst>
                      <p:childTnLst>
                        <p:par>
                          <p:cTn id="1096" fill="hold">
                            <p:stCondLst>
                              <p:cond delay="0"/>
                            </p:stCondLst>
                            <p:childTnLst>
                              <p:par>
                                <p:cTn id="109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8" dur="300" fill="hold"/>
                                        <p:tgtEl>
                                          <p:spTgt spid="10415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99" dur="300" fill="hold"/>
                                        <p:tgtEl>
                                          <p:spTgt spid="10415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35"/>
                  </p:tgtEl>
                </p:cond>
              </p:nextCondLst>
            </p:seq>
            <p:seq concurrent="1" nextAc="seek">
              <p:cTn id="1100" restart="whenNotActive" fill="hold" evtFilter="cancelBubble" nodeType="interactiveSeq">
                <p:stCondLst>
                  <p:cond evt="onClick" delay="0">
                    <p:tgtEl>
                      <p:spTgt spid="10415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1" fill="hold">
                      <p:stCondLst>
                        <p:cond delay="0"/>
                      </p:stCondLst>
                      <p:childTnLst>
                        <p:par>
                          <p:cTn id="1102" fill="hold">
                            <p:stCondLst>
                              <p:cond delay="0"/>
                            </p:stCondLst>
                            <p:childTnLst>
                              <p:par>
                                <p:cTn id="11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4" dur="300" fill="hold"/>
                                        <p:tgtEl>
                                          <p:spTgt spid="10415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05" dur="300" fill="hold"/>
                                        <p:tgtEl>
                                          <p:spTgt spid="10415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27"/>
                  </p:tgtEl>
                </p:cond>
              </p:nextCondLst>
            </p:seq>
            <p:seq concurrent="1" nextAc="seek">
              <p:cTn id="1106" restart="whenNotActive" fill="hold" evtFilter="cancelBubble" nodeType="interactiveSeq">
                <p:stCondLst>
                  <p:cond evt="onClick" delay="0">
                    <p:tgtEl>
                      <p:spTgt spid="10415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7" fill="hold">
                      <p:stCondLst>
                        <p:cond delay="0"/>
                      </p:stCondLst>
                      <p:childTnLst>
                        <p:par>
                          <p:cTn id="1108" fill="hold">
                            <p:stCondLst>
                              <p:cond delay="0"/>
                            </p:stCondLst>
                            <p:childTnLst>
                              <p:par>
                                <p:cTn id="110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0" dur="300" fill="hold"/>
                                        <p:tgtEl>
                                          <p:spTgt spid="10415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11" dur="300" fill="hold"/>
                                        <p:tgtEl>
                                          <p:spTgt spid="10415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2" dur="300" fill="hold"/>
                                        <p:tgtEl>
                                          <p:spTgt spid="10415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4" dur="300" fill="hold"/>
                                        <p:tgtEl>
                                          <p:spTgt spid="10415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6" dur="300" fill="hold"/>
                                        <p:tgtEl>
                                          <p:spTgt spid="10415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17" dur="300" fill="hold"/>
                                        <p:tgtEl>
                                          <p:spTgt spid="10415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28"/>
                  </p:tgtEl>
                </p:cond>
              </p:nextCondLst>
            </p:seq>
            <p:seq concurrent="1" nextAc="seek">
              <p:cTn id="1118" restart="whenNotActive" fill="hold" evtFilter="cancelBubble" nodeType="interactiveSeq">
                <p:stCondLst>
                  <p:cond evt="onClick" delay="0">
                    <p:tgtEl>
                      <p:spTgt spid="10415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9" fill="hold">
                      <p:stCondLst>
                        <p:cond delay="0"/>
                      </p:stCondLst>
                      <p:childTnLst>
                        <p:par>
                          <p:cTn id="1120" fill="hold">
                            <p:stCondLst>
                              <p:cond delay="0"/>
                            </p:stCondLst>
                            <p:childTnLst>
                              <p:par>
                                <p:cTn id="112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2" dur="300" fill="hold"/>
                                        <p:tgtEl>
                                          <p:spTgt spid="10415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23" dur="300" fill="hold"/>
                                        <p:tgtEl>
                                          <p:spTgt spid="10415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29"/>
                  </p:tgtEl>
                </p:cond>
              </p:nextCondLst>
            </p:seq>
            <p:seq concurrent="1" nextAc="seek">
              <p:cTn id="1124" restart="whenNotActive" fill="hold" evtFilter="cancelBubble" nodeType="interactiveSeq">
                <p:stCondLst>
                  <p:cond evt="onClick" delay="0">
                    <p:tgtEl>
                      <p:spTgt spid="10415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5" fill="hold">
                      <p:stCondLst>
                        <p:cond delay="0"/>
                      </p:stCondLst>
                      <p:childTnLst>
                        <p:par>
                          <p:cTn id="1126" fill="hold">
                            <p:stCondLst>
                              <p:cond delay="0"/>
                            </p:stCondLst>
                            <p:childTnLst>
                              <p:par>
                                <p:cTn id="11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8" dur="300" fill="hold"/>
                                        <p:tgtEl>
                                          <p:spTgt spid="10415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29" dur="300" fill="hold"/>
                                        <p:tgtEl>
                                          <p:spTgt spid="10415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36"/>
                  </p:tgtEl>
                </p:cond>
              </p:nextCondLst>
            </p:seq>
            <p:seq concurrent="1" nextAc="seek">
              <p:cTn id="1130" restart="whenNotActive" fill="hold" evtFilter="cancelBubble" nodeType="interactiveSeq">
                <p:stCondLst>
                  <p:cond evt="onClick" delay="0">
                    <p:tgtEl>
                      <p:spTgt spid="10415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1" fill="hold">
                      <p:stCondLst>
                        <p:cond delay="0"/>
                      </p:stCondLst>
                      <p:childTnLst>
                        <p:par>
                          <p:cTn id="1132" fill="hold">
                            <p:stCondLst>
                              <p:cond delay="0"/>
                            </p:stCondLst>
                            <p:childTnLst>
                              <p:par>
                                <p:cTn id="113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4" dur="300" fill="hold"/>
                                        <p:tgtEl>
                                          <p:spTgt spid="10415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35" dur="300" fill="hold"/>
                                        <p:tgtEl>
                                          <p:spTgt spid="10415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30"/>
                  </p:tgtEl>
                </p:cond>
              </p:nextCondLst>
            </p:seq>
            <p:seq concurrent="1" nextAc="seek">
              <p:cTn id="1136" restart="whenNotActive" fill="hold" evtFilter="cancelBubble" nodeType="interactiveSeq">
                <p:stCondLst>
                  <p:cond evt="onClick" delay="0">
                    <p:tgtEl>
                      <p:spTgt spid="10415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7" fill="hold">
                      <p:stCondLst>
                        <p:cond delay="0"/>
                      </p:stCondLst>
                      <p:childTnLst>
                        <p:par>
                          <p:cTn id="1138" fill="hold">
                            <p:stCondLst>
                              <p:cond delay="0"/>
                            </p:stCondLst>
                            <p:childTnLst>
                              <p:par>
                                <p:cTn id="11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0" dur="300" fill="hold"/>
                                        <p:tgtEl>
                                          <p:spTgt spid="10415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41" dur="300" fill="hold"/>
                                        <p:tgtEl>
                                          <p:spTgt spid="10415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31"/>
                  </p:tgtEl>
                </p:cond>
              </p:nextCondLst>
            </p:seq>
            <p:seq concurrent="1" nextAc="seek">
              <p:cTn id="1142" restart="whenNotActive" fill="hold" evtFilter="cancelBubble" nodeType="interactiveSeq">
                <p:stCondLst>
                  <p:cond evt="onClick" delay="0">
                    <p:tgtEl>
                      <p:spTgt spid="10415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43" fill="hold">
                      <p:stCondLst>
                        <p:cond delay="0"/>
                      </p:stCondLst>
                      <p:childTnLst>
                        <p:par>
                          <p:cTn id="1144" fill="hold">
                            <p:stCondLst>
                              <p:cond delay="0"/>
                            </p:stCondLst>
                            <p:childTnLst>
                              <p:par>
                                <p:cTn id="114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6" dur="300" fill="hold"/>
                                        <p:tgtEl>
                                          <p:spTgt spid="10415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47" dur="300" fill="hold"/>
                                        <p:tgtEl>
                                          <p:spTgt spid="10415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8" dur="300" fill="hold"/>
                                        <p:tgtEl>
                                          <p:spTgt spid="10415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0" dur="300" fill="hold"/>
                                        <p:tgtEl>
                                          <p:spTgt spid="10415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2" dur="300" fill="hold"/>
                                        <p:tgtEl>
                                          <p:spTgt spid="10415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53" dur="300" fill="hold"/>
                                        <p:tgtEl>
                                          <p:spTgt spid="10415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32"/>
                  </p:tgtEl>
                </p:cond>
              </p:nextCondLst>
            </p:seq>
            <p:seq concurrent="1" nextAc="seek">
              <p:cTn id="1154" restart="whenNotActive" fill="hold" evtFilter="cancelBubble" nodeType="interactiveSeq">
                <p:stCondLst>
                  <p:cond evt="onClick" delay="0">
                    <p:tgtEl>
                      <p:spTgt spid="10415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5" fill="hold">
                      <p:stCondLst>
                        <p:cond delay="0"/>
                      </p:stCondLst>
                      <p:childTnLst>
                        <p:par>
                          <p:cTn id="1156" fill="hold">
                            <p:stCondLst>
                              <p:cond delay="0"/>
                            </p:stCondLst>
                            <p:childTnLst>
                              <p:par>
                                <p:cTn id="115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8" dur="300" fill="hold"/>
                                        <p:tgtEl>
                                          <p:spTgt spid="10415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59" dur="300" fill="hold"/>
                                        <p:tgtEl>
                                          <p:spTgt spid="10415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0" dur="300" fill="hold"/>
                                        <p:tgtEl>
                                          <p:spTgt spid="10415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2" dur="300" fill="hold"/>
                                        <p:tgtEl>
                                          <p:spTgt spid="10415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4" dur="300" fill="hold"/>
                                        <p:tgtEl>
                                          <p:spTgt spid="10415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65" dur="300" fill="hold"/>
                                        <p:tgtEl>
                                          <p:spTgt spid="10415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37"/>
                  </p:tgtEl>
                </p:cond>
              </p:nextCondLst>
            </p:seq>
            <p:seq concurrent="1" nextAc="seek">
              <p:cTn id="1166" restart="whenNotActive" fill="hold" evtFilter="cancelBubble" nodeType="interactiveSeq">
                <p:stCondLst>
                  <p:cond evt="onClick" delay="0">
                    <p:tgtEl>
                      <p:spTgt spid="10415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7" fill="hold">
                      <p:stCondLst>
                        <p:cond delay="0"/>
                      </p:stCondLst>
                      <p:childTnLst>
                        <p:par>
                          <p:cTn id="1168" fill="hold">
                            <p:stCondLst>
                              <p:cond delay="0"/>
                            </p:stCondLst>
                            <p:childTnLst>
                              <p:par>
                                <p:cTn id="116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0" dur="300" fill="hold"/>
                                        <p:tgtEl>
                                          <p:spTgt spid="10415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71" dur="300" fill="hold"/>
                                        <p:tgtEl>
                                          <p:spTgt spid="10415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2" dur="300" fill="hold"/>
                                        <p:tgtEl>
                                          <p:spTgt spid="10415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4" dur="300" fill="hold"/>
                                        <p:tgtEl>
                                          <p:spTgt spid="10415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6" dur="300" fill="hold"/>
                                        <p:tgtEl>
                                          <p:spTgt spid="10415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77" dur="300" fill="hold"/>
                                        <p:tgtEl>
                                          <p:spTgt spid="10415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38"/>
                  </p:tgtEl>
                </p:cond>
              </p:nextCondLst>
            </p:seq>
            <p:seq concurrent="1" nextAc="seek">
              <p:cTn id="1178" restart="whenNotActive" fill="hold" evtFilter="cancelBubble" nodeType="interactiveSeq">
                <p:stCondLst>
                  <p:cond evt="onClick" delay="0">
                    <p:tgtEl>
                      <p:spTgt spid="10415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9" fill="hold">
                      <p:stCondLst>
                        <p:cond delay="0"/>
                      </p:stCondLst>
                      <p:childTnLst>
                        <p:par>
                          <p:cTn id="1180" fill="hold">
                            <p:stCondLst>
                              <p:cond delay="0"/>
                            </p:stCondLst>
                            <p:childTnLst>
                              <p:par>
                                <p:cTn id="118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2" dur="300" fill="hold"/>
                                        <p:tgtEl>
                                          <p:spTgt spid="10415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3" dur="300" fill="hold"/>
                                        <p:tgtEl>
                                          <p:spTgt spid="10415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4" dur="300" fill="hold"/>
                                        <p:tgtEl>
                                          <p:spTgt spid="10415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6" dur="300" fill="hold"/>
                                        <p:tgtEl>
                                          <p:spTgt spid="10415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8" dur="300" fill="hold"/>
                                        <p:tgtEl>
                                          <p:spTgt spid="10415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89" dur="300" fill="hold"/>
                                        <p:tgtEl>
                                          <p:spTgt spid="10415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39"/>
                  </p:tgtEl>
                </p:cond>
              </p:nextCondLst>
            </p:seq>
            <p:seq concurrent="1" nextAc="seek">
              <p:cTn id="1190" restart="whenNotActive" fill="hold" evtFilter="cancelBubble" nodeType="interactiveSeq">
                <p:stCondLst>
                  <p:cond evt="onClick" delay="0">
                    <p:tgtEl>
                      <p:spTgt spid="144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91" fill="hold">
                      <p:stCondLst>
                        <p:cond delay="0"/>
                      </p:stCondLst>
                      <p:childTnLst>
                        <p:par>
                          <p:cTn id="1192" fill="hold">
                            <p:stCondLst>
                              <p:cond delay="0"/>
                            </p:stCondLst>
                            <p:childTnLst>
                              <p:par>
                                <p:cTn id="119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4" dur="300" fill="hold"/>
                                        <p:tgtEl>
                                          <p:spTgt spid="144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95" dur="300" fill="hold"/>
                                        <p:tgtEl>
                                          <p:spTgt spid="144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6" dur="300" fill="hold"/>
                                        <p:tgtEl>
                                          <p:spTgt spid="144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198" dur="300" fill="hold"/>
                                        <p:tgtEl>
                                          <p:spTgt spid="144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99" dur="300" fill="hold"/>
                                        <p:tgtEl>
                                          <p:spTgt spid="144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1" dur="300" fill="hold"/>
                                        <p:tgtEl>
                                          <p:spTgt spid="144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468"/>
                  </p:tgtEl>
                </p:cond>
              </p:nextCondLst>
            </p:seq>
            <p:seq concurrent="1" nextAc="seek">
              <p:cTn id="1202" restart="whenNotActive" fill="hold" evtFilter="cancelBubble" nodeType="interactiveSeq">
                <p:stCondLst>
                  <p:cond evt="onClick" delay="0">
                    <p:tgtEl>
                      <p:spTgt spid="10415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3" fill="hold">
                      <p:stCondLst>
                        <p:cond delay="0"/>
                      </p:stCondLst>
                      <p:childTnLst>
                        <p:par>
                          <p:cTn id="1204" fill="hold">
                            <p:stCondLst>
                              <p:cond delay="0"/>
                            </p:stCondLst>
                            <p:childTnLst>
                              <p:par>
                                <p:cTn id="120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6" dur="300" fill="hold"/>
                                        <p:tgtEl>
                                          <p:spTgt spid="10415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07" dur="300" fill="hold"/>
                                        <p:tgtEl>
                                          <p:spTgt spid="10415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8" dur="300" fill="hold"/>
                                        <p:tgtEl>
                                          <p:spTgt spid="10415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0" dur="300" fill="hold"/>
                                        <p:tgtEl>
                                          <p:spTgt spid="1041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2" dur="300" fill="hold"/>
                                        <p:tgtEl>
                                          <p:spTgt spid="10415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13" dur="300" fill="hold"/>
                                        <p:tgtEl>
                                          <p:spTgt spid="10415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41"/>
                  </p:tgtEl>
                </p:cond>
              </p:nextCondLst>
            </p:seq>
            <p:seq concurrent="1" nextAc="seek">
              <p:cTn id="1214" restart="whenNotActive" fill="hold" evtFilter="cancelBubble" nodeType="interactiveSeq">
                <p:stCondLst>
                  <p:cond evt="onClick" delay="0">
                    <p:tgtEl>
                      <p:spTgt spid="144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15" fill="hold">
                      <p:stCondLst>
                        <p:cond delay="0"/>
                      </p:stCondLst>
                      <p:childTnLst>
                        <p:par>
                          <p:cTn id="1216" fill="hold">
                            <p:stCondLst>
                              <p:cond delay="0"/>
                            </p:stCondLst>
                            <p:childTnLst>
                              <p:par>
                                <p:cTn id="121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8" dur="300" fill="hold"/>
                                        <p:tgtEl>
                                          <p:spTgt spid="144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9" dur="300" fill="hold"/>
                                        <p:tgtEl>
                                          <p:spTgt spid="144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0" dur="300" fill="hold"/>
                                        <p:tgtEl>
                                          <p:spTgt spid="144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222" dur="300" fill="hold"/>
                                        <p:tgtEl>
                                          <p:spTgt spid="144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23" dur="300" fill="hold"/>
                                        <p:tgtEl>
                                          <p:spTgt spid="144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5" dur="300" fill="hold"/>
                                        <p:tgtEl>
                                          <p:spTgt spid="144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470"/>
                  </p:tgtEl>
                </p:cond>
              </p:nextCondLst>
            </p:seq>
            <p:seq concurrent="1" nextAc="seek">
              <p:cTn id="1226" restart="whenNotActive" fill="hold" evtFilter="cancelBubble" nodeType="interactiveSeq">
                <p:stCondLst>
                  <p:cond evt="onClick" delay="0">
                    <p:tgtEl>
                      <p:spTgt spid="10415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7" fill="hold">
                      <p:stCondLst>
                        <p:cond delay="0"/>
                      </p:stCondLst>
                      <p:childTnLst>
                        <p:par>
                          <p:cTn id="1228" fill="hold">
                            <p:stCondLst>
                              <p:cond delay="0"/>
                            </p:stCondLst>
                            <p:childTnLst>
                              <p:par>
                                <p:cTn id="122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0" dur="300" fill="hold"/>
                                        <p:tgtEl>
                                          <p:spTgt spid="10415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31" dur="300" fill="hold"/>
                                        <p:tgtEl>
                                          <p:spTgt spid="10415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2" dur="300" fill="hold"/>
                                        <p:tgtEl>
                                          <p:spTgt spid="10415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4" dur="300" fill="hold"/>
                                        <p:tgtEl>
                                          <p:spTgt spid="10415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6" dur="300" fill="hold"/>
                                        <p:tgtEl>
                                          <p:spTgt spid="10415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37" dur="300" fill="hold"/>
                                        <p:tgtEl>
                                          <p:spTgt spid="10415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43"/>
                  </p:tgtEl>
                </p:cond>
              </p:nextCondLst>
            </p:seq>
            <p:seq concurrent="1" nextAc="seek">
              <p:cTn id="1238" restart="whenNotActive" fill="hold" evtFilter="cancelBubble" nodeType="interactiveSeq">
                <p:stCondLst>
                  <p:cond evt="onClick" delay="0">
                    <p:tgtEl>
                      <p:spTgt spid="10415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9" fill="hold">
                      <p:stCondLst>
                        <p:cond delay="0"/>
                      </p:stCondLst>
                      <p:childTnLst>
                        <p:par>
                          <p:cTn id="1240" fill="hold">
                            <p:stCondLst>
                              <p:cond delay="0"/>
                            </p:stCondLst>
                            <p:childTnLst>
                              <p:par>
                                <p:cTn id="124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2" dur="300" fill="hold"/>
                                        <p:tgtEl>
                                          <p:spTgt spid="10415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43" dur="300" fill="hold"/>
                                        <p:tgtEl>
                                          <p:spTgt spid="10415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4" dur="300" fill="hold"/>
                                        <p:tgtEl>
                                          <p:spTgt spid="10415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6" dur="300" fill="hold"/>
                                        <p:tgtEl>
                                          <p:spTgt spid="10415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8" dur="300" fill="hold"/>
                                        <p:tgtEl>
                                          <p:spTgt spid="10415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49" dur="300" fill="hold"/>
                                        <p:tgtEl>
                                          <p:spTgt spid="10415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44"/>
                  </p:tgtEl>
                </p:cond>
              </p:nextCondLst>
            </p:seq>
            <p:seq concurrent="1" nextAc="seek">
              <p:cTn id="1250" restart="whenNotActive" fill="hold" evtFilter="cancelBubble" nodeType="interactiveSeq">
                <p:stCondLst>
                  <p:cond evt="onClick" delay="0">
                    <p:tgtEl>
                      <p:spTgt spid="10415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51" fill="hold">
                      <p:stCondLst>
                        <p:cond delay="0"/>
                      </p:stCondLst>
                      <p:childTnLst>
                        <p:par>
                          <p:cTn id="1252" fill="hold">
                            <p:stCondLst>
                              <p:cond delay="0"/>
                            </p:stCondLst>
                            <p:childTnLst>
                              <p:par>
                                <p:cTn id="125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4" dur="300" fill="hold"/>
                                        <p:tgtEl>
                                          <p:spTgt spid="10415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55" dur="300" fill="hold"/>
                                        <p:tgtEl>
                                          <p:spTgt spid="10415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6" dur="300" fill="hold"/>
                                        <p:tgtEl>
                                          <p:spTgt spid="10415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8" dur="300" fill="hold"/>
                                        <p:tgtEl>
                                          <p:spTgt spid="10415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0" dur="300" fill="hold"/>
                                        <p:tgtEl>
                                          <p:spTgt spid="10415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61" dur="300" fill="hold"/>
                                        <p:tgtEl>
                                          <p:spTgt spid="10415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45"/>
                  </p:tgtEl>
                </p:cond>
              </p:nextCondLst>
            </p:seq>
            <p:seq concurrent="1" nextAc="seek">
              <p:cTn id="1262" restart="whenNotActive" fill="hold" evtFilter="cancelBubble" nodeType="interactiveSeq">
                <p:stCondLst>
                  <p:cond evt="onClick" delay="0">
                    <p:tgtEl>
                      <p:spTgt spid="144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3" fill="hold">
                      <p:stCondLst>
                        <p:cond delay="0"/>
                      </p:stCondLst>
                      <p:childTnLst>
                        <p:par>
                          <p:cTn id="1264" fill="hold">
                            <p:stCondLst>
                              <p:cond delay="0"/>
                            </p:stCondLst>
                            <p:childTnLst>
                              <p:par>
                                <p:cTn id="126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6" dur="300" fill="hold"/>
                                        <p:tgtEl>
                                          <p:spTgt spid="144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67" dur="300" fill="hold"/>
                                        <p:tgtEl>
                                          <p:spTgt spid="144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8" dur="300" fill="hold"/>
                                        <p:tgtEl>
                                          <p:spTgt spid="144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270" dur="300" fill="hold"/>
                                        <p:tgtEl>
                                          <p:spTgt spid="144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71" dur="300" fill="hold"/>
                                        <p:tgtEl>
                                          <p:spTgt spid="144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73" dur="300" fill="hold"/>
                                        <p:tgtEl>
                                          <p:spTgt spid="144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474"/>
                  </p:tgtEl>
                </p:cond>
              </p:nextCondLst>
            </p:seq>
            <p:seq concurrent="1" nextAc="seek">
              <p:cTn id="1274" restart="whenNotActive" fill="hold" evtFilter="cancelBubble" nodeType="interactiveSeq">
                <p:stCondLst>
                  <p:cond evt="onClick" delay="0">
                    <p:tgtEl>
                      <p:spTgt spid="144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75" fill="hold">
                      <p:stCondLst>
                        <p:cond delay="0"/>
                      </p:stCondLst>
                      <p:childTnLst>
                        <p:par>
                          <p:cTn id="1276" fill="hold">
                            <p:stCondLst>
                              <p:cond delay="0"/>
                            </p:stCondLst>
                            <p:childTnLst>
                              <p:par>
                                <p:cTn id="127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8" dur="300" fill="hold"/>
                                        <p:tgtEl>
                                          <p:spTgt spid="144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9" dur="300" fill="hold"/>
                                        <p:tgtEl>
                                          <p:spTgt spid="144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0" dur="300" fill="hold"/>
                                        <p:tgtEl>
                                          <p:spTgt spid="144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282" dur="300" fill="hold"/>
                                        <p:tgtEl>
                                          <p:spTgt spid="144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83" dur="300" fill="hold"/>
                                        <p:tgtEl>
                                          <p:spTgt spid="144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5" dur="300" fill="hold"/>
                                        <p:tgtEl>
                                          <p:spTgt spid="144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475"/>
                  </p:tgtEl>
                </p:cond>
              </p:nextCondLst>
            </p:seq>
            <p:seq concurrent="1" nextAc="seek">
              <p:cTn id="1286" restart="whenNotActive" fill="hold" evtFilter="cancelBubble" nodeType="interactiveSeq">
                <p:stCondLst>
                  <p:cond evt="onClick" delay="0">
                    <p:tgtEl>
                      <p:spTgt spid="10415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87" fill="hold">
                      <p:stCondLst>
                        <p:cond delay="0"/>
                      </p:stCondLst>
                      <p:childTnLst>
                        <p:par>
                          <p:cTn id="1288" fill="hold">
                            <p:stCondLst>
                              <p:cond delay="0"/>
                            </p:stCondLst>
                            <p:childTnLst>
                              <p:par>
                                <p:cTn id="128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0" dur="300" fill="hold"/>
                                        <p:tgtEl>
                                          <p:spTgt spid="10415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91" dur="300" fill="hold"/>
                                        <p:tgtEl>
                                          <p:spTgt spid="10415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48"/>
                  </p:tgtEl>
                </p:cond>
              </p:nextCondLst>
            </p:seq>
            <p:seq concurrent="1" nextAc="seek">
              <p:cTn id="1292" restart="whenNotActive" fill="hold" evtFilter="cancelBubble" nodeType="interactiveSeq">
                <p:stCondLst>
                  <p:cond evt="onClick" delay="0">
                    <p:tgtEl>
                      <p:spTgt spid="10415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3" fill="hold">
                      <p:stCondLst>
                        <p:cond delay="0"/>
                      </p:stCondLst>
                      <p:childTnLst>
                        <p:par>
                          <p:cTn id="1294" fill="hold">
                            <p:stCondLst>
                              <p:cond delay="0"/>
                            </p:stCondLst>
                            <p:childTnLst>
                              <p:par>
                                <p:cTn id="12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6" dur="300" fill="hold"/>
                                        <p:tgtEl>
                                          <p:spTgt spid="10415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97" dur="300" fill="hold"/>
                                        <p:tgtEl>
                                          <p:spTgt spid="10415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57"/>
                  </p:tgtEl>
                </p:cond>
              </p:nextCondLst>
            </p:seq>
            <p:seq concurrent="1" nextAc="seek">
              <p:cTn id="1298" restart="whenNotActive" fill="hold" evtFilter="cancelBubble" nodeType="interactiveSeq">
                <p:stCondLst>
                  <p:cond evt="onClick" delay="0">
                    <p:tgtEl>
                      <p:spTgt spid="10415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9" fill="hold">
                      <p:stCondLst>
                        <p:cond delay="0"/>
                      </p:stCondLst>
                      <p:childTnLst>
                        <p:par>
                          <p:cTn id="1300" fill="hold">
                            <p:stCondLst>
                              <p:cond delay="0"/>
                            </p:stCondLst>
                            <p:childTnLst>
                              <p:par>
                                <p:cTn id="130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2" dur="300" fill="hold"/>
                                        <p:tgtEl>
                                          <p:spTgt spid="10415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03" dur="300" fill="hold"/>
                                        <p:tgtEl>
                                          <p:spTgt spid="10415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49"/>
                  </p:tgtEl>
                </p:cond>
              </p:nextCondLst>
            </p:seq>
            <p:seq concurrent="1" nextAc="seek">
              <p:cTn id="1304" restart="whenNotActive" fill="hold" evtFilter="cancelBubble" nodeType="interactiveSeq">
                <p:stCondLst>
                  <p:cond evt="onClick" delay="0">
                    <p:tgtEl>
                      <p:spTgt spid="10415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5" fill="hold">
                      <p:stCondLst>
                        <p:cond delay="0"/>
                      </p:stCondLst>
                      <p:childTnLst>
                        <p:par>
                          <p:cTn id="1306" fill="hold">
                            <p:stCondLst>
                              <p:cond delay="0"/>
                            </p:stCondLst>
                            <p:childTnLst>
                              <p:par>
                                <p:cTn id="13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8" dur="300" fill="hold"/>
                                        <p:tgtEl>
                                          <p:spTgt spid="10415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09" dur="300" fill="hold"/>
                                        <p:tgtEl>
                                          <p:spTgt spid="10415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50"/>
                  </p:tgtEl>
                </p:cond>
              </p:nextCondLst>
            </p:seq>
            <p:seq concurrent="1" nextAc="seek">
              <p:cTn id="1310" restart="whenNotActive" fill="hold" evtFilter="cancelBubble" nodeType="interactiveSeq">
                <p:stCondLst>
                  <p:cond evt="onClick" delay="0">
                    <p:tgtEl>
                      <p:spTgt spid="10415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1" fill="hold">
                      <p:stCondLst>
                        <p:cond delay="0"/>
                      </p:stCondLst>
                      <p:childTnLst>
                        <p:par>
                          <p:cTn id="1312" fill="hold">
                            <p:stCondLst>
                              <p:cond delay="0"/>
                            </p:stCondLst>
                            <p:childTnLst>
                              <p:par>
                                <p:cTn id="131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4" dur="300" fill="hold"/>
                                        <p:tgtEl>
                                          <p:spTgt spid="10415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15" dur="300" fill="hold"/>
                                        <p:tgtEl>
                                          <p:spTgt spid="10415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58"/>
                  </p:tgtEl>
                </p:cond>
              </p:nextCondLst>
            </p:seq>
            <p:seq concurrent="1" nextAc="seek">
              <p:cTn id="1316" restart="whenNotActive" fill="hold" evtFilter="cancelBubble" nodeType="interactiveSeq">
                <p:stCondLst>
                  <p:cond evt="onClick" delay="0">
                    <p:tgtEl>
                      <p:spTgt spid="10415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7" fill="hold">
                      <p:stCondLst>
                        <p:cond delay="0"/>
                      </p:stCondLst>
                      <p:childTnLst>
                        <p:par>
                          <p:cTn id="1318" fill="hold">
                            <p:stCondLst>
                              <p:cond delay="0"/>
                            </p:stCondLst>
                            <p:childTnLst>
                              <p:par>
                                <p:cTn id="13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0" dur="300" fill="hold"/>
                                        <p:tgtEl>
                                          <p:spTgt spid="10415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21" dur="300" fill="hold"/>
                                        <p:tgtEl>
                                          <p:spTgt spid="10415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51"/>
                  </p:tgtEl>
                </p:cond>
              </p:nextCondLst>
            </p:seq>
            <p:seq concurrent="1" nextAc="seek">
              <p:cTn id="1322" restart="whenNotActive" fill="hold" evtFilter="cancelBubble" nodeType="interactiveSeq">
                <p:stCondLst>
                  <p:cond evt="onClick" delay="0">
                    <p:tgtEl>
                      <p:spTgt spid="10415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23" fill="hold">
                      <p:stCondLst>
                        <p:cond delay="0"/>
                      </p:stCondLst>
                      <p:childTnLst>
                        <p:par>
                          <p:cTn id="1324" fill="hold">
                            <p:stCondLst>
                              <p:cond delay="0"/>
                            </p:stCondLst>
                            <p:childTnLst>
                              <p:par>
                                <p:cTn id="132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6" dur="300" fill="hold"/>
                                        <p:tgtEl>
                                          <p:spTgt spid="10415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27" dur="300" fill="hold"/>
                                        <p:tgtEl>
                                          <p:spTgt spid="10415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59"/>
                  </p:tgtEl>
                </p:cond>
              </p:nextCondLst>
            </p:seq>
            <p:seq concurrent="1" nextAc="seek">
              <p:cTn id="1328" restart="whenNotActive" fill="hold" evtFilter="cancelBubble" nodeType="interactiveSeq">
                <p:stCondLst>
                  <p:cond evt="onClick" delay="0">
                    <p:tgtEl>
                      <p:spTgt spid="10415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29" fill="hold">
                      <p:stCondLst>
                        <p:cond delay="0"/>
                      </p:stCondLst>
                      <p:childTnLst>
                        <p:par>
                          <p:cTn id="1330" fill="hold">
                            <p:stCondLst>
                              <p:cond delay="0"/>
                            </p:stCondLst>
                            <p:childTnLst>
                              <p:par>
                                <p:cTn id="133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2" dur="300" fill="hold"/>
                                        <p:tgtEl>
                                          <p:spTgt spid="10415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3" dur="300" fill="hold"/>
                                        <p:tgtEl>
                                          <p:spTgt spid="10415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52"/>
                  </p:tgtEl>
                </p:cond>
              </p:nextCondLst>
            </p:seq>
            <p:seq concurrent="1" nextAc="seek">
              <p:cTn id="1334" restart="whenNotActive" fill="hold" evtFilter="cancelBubble" nodeType="interactiveSeq">
                <p:stCondLst>
                  <p:cond evt="onClick" delay="0">
                    <p:tgtEl>
                      <p:spTgt spid="10415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5" fill="hold">
                      <p:stCondLst>
                        <p:cond delay="0"/>
                      </p:stCondLst>
                      <p:childTnLst>
                        <p:par>
                          <p:cTn id="1336" fill="hold">
                            <p:stCondLst>
                              <p:cond delay="0"/>
                            </p:stCondLst>
                            <p:childTnLst>
                              <p:par>
                                <p:cTn id="133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8" dur="300" fill="hold"/>
                                        <p:tgtEl>
                                          <p:spTgt spid="10415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9" dur="300" fill="hold"/>
                                        <p:tgtEl>
                                          <p:spTgt spid="10415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53"/>
                  </p:tgtEl>
                </p:cond>
              </p:nextCondLst>
            </p:seq>
            <p:seq concurrent="1" nextAc="seek">
              <p:cTn id="1340" restart="whenNotActive" fill="hold" evtFilter="cancelBubble" nodeType="interactiveSeq">
                <p:stCondLst>
                  <p:cond evt="onClick" delay="0">
                    <p:tgtEl>
                      <p:spTgt spid="10415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41" fill="hold">
                      <p:stCondLst>
                        <p:cond delay="0"/>
                      </p:stCondLst>
                      <p:childTnLst>
                        <p:par>
                          <p:cTn id="1342" fill="hold">
                            <p:stCondLst>
                              <p:cond delay="0"/>
                            </p:stCondLst>
                            <p:childTnLst>
                              <p:par>
                                <p:cTn id="13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4" dur="300" fill="hold"/>
                                        <p:tgtEl>
                                          <p:spTgt spid="10415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45" dur="300" fill="hold"/>
                                        <p:tgtEl>
                                          <p:spTgt spid="10415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60"/>
                  </p:tgtEl>
                </p:cond>
              </p:nextCondLst>
            </p:seq>
            <p:seq concurrent="1" nextAc="seek">
              <p:cTn id="1346" restart="whenNotActive" fill="hold" evtFilter="cancelBubble" nodeType="interactiveSeq">
                <p:stCondLst>
                  <p:cond evt="onClick" delay="0">
                    <p:tgtEl>
                      <p:spTgt spid="10415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47" fill="hold">
                      <p:stCondLst>
                        <p:cond delay="0"/>
                      </p:stCondLst>
                      <p:childTnLst>
                        <p:par>
                          <p:cTn id="1348" fill="hold">
                            <p:stCondLst>
                              <p:cond delay="0"/>
                            </p:stCondLst>
                            <p:childTnLst>
                              <p:par>
                                <p:cTn id="134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0" dur="300" fill="hold"/>
                                        <p:tgtEl>
                                          <p:spTgt spid="10415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51" dur="300" fill="hold"/>
                                        <p:tgtEl>
                                          <p:spTgt spid="10415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54"/>
                  </p:tgtEl>
                </p:cond>
              </p:nextCondLst>
            </p:seq>
            <p:seq concurrent="1" nextAc="seek">
              <p:cTn id="1352" restart="whenNotActive" fill="hold" evtFilter="cancelBubble" nodeType="interactiveSeq">
                <p:stCondLst>
                  <p:cond evt="onClick" delay="0">
                    <p:tgtEl>
                      <p:spTgt spid="10415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3" fill="hold">
                      <p:stCondLst>
                        <p:cond delay="0"/>
                      </p:stCondLst>
                      <p:childTnLst>
                        <p:par>
                          <p:cTn id="1354" fill="hold">
                            <p:stCondLst>
                              <p:cond delay="0"/>
                            </p:stCondLst>
                            <p:childTnLst>
                              <p:par>
                                <p:cTn id="13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6" dur="300" fill="hold"/>
                                        <p:tgtEl>
                                          <p:spTgt spid="10415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57" dur="300" fill="hold"/>
                                        <p:tgtEl>
                                          <p:spTgt spid="10415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55"/>
                  </p:tgtEl>
                </p:cond>
              </p:nextCondLst>
            </p:seq>
            <p:seq concurrent="1" nextAc="seek">
              <p:cTn id="1358" restart="whenNotActive" fill="hold" evtFilter="cancelBubble" nodeType="interactiveSeq">
                <p:stCondLst>
                  <p:cond evt="onClick" delay="0">
                    <p:tgtEl>
                      <p:spTgt spid="10415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9" fill="hold">
                      <p:stCondLst>
                        <p:cond delay="0"/>
                      </p:stCondLst>
                      <p:childTnLst>
                        <p:par>
                          <p:cTn id="1360" fill="hold">
                            <p:stCondLst>
                              <p:cond delay="0"/>
                            </p:stCondLst>
                            <p:childTnLst>
                              <p:par>
                                <p:cTn id="136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2" dur="300" fill="hold"/>
                                        <p:tgtEl>
                                          <p:spTgt spid="10415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63" dur="300" fill="hold"/>
                                        <p:tgtEl>
                                          <p:spTgt spid="10415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4" dur="300" fill="hold"/>
                                        <p:tgtEl>
                                          <p:spTgt spid="10415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6" dur="300" fill="hold"/>
                                        <p:tgtEl>
                                          <p:spTgt spid="10415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8" dur="300" fill="hold"/>
                                        <p:tgtEl>
                                          <p:spTgt spid="10415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69" dur="300" fill="hold"/>
                                        <p:tgtEl>
                                          <p:spTgt spid="10415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56"/>
                  </p:tgtEl>
                </p:cond>
              </p:nextCondLst>
            </p:seq>
            <p:seq concurrent="1" nextAc="seek">
              <p:cTn id="1370" restart="whenNotActive" fill="hold" evtFilter="cancelBubble" nodeType="interactiveSeq">
                <p:stCondLst>
                  <p:cond evt="onClick" delay="0">
                    <p:tgtEl>
                      <p:spTgt spid="10415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71" fill="hold">
                      <p:stCondLst>
                        <p:cond delay="0"/>
                      </p:stCondLst>
                      <p:childTnLst>
                        <p:par>
                          <p:cTn id="1372" fill="hold">
                            <p:stCondLst>
                              <p:cond delay="0"/>
                            </p:stCondLst>
                            <p:childTnLst>
                              <p:par>
                                <p:cTn id="137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4" dur="300" fill="hold"/>
                                        <p:tgtEl>
                                          <p:spTgt spid="10415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75" dur="300" fill="hold"/>
                                        <p:tgtEl>
                                          <p:spTgt spid="10415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6" dur="300" fill="hold"/>
                                        <p:tgtEl>
                                          <p:spTgt spid="10415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78" dur="300" fill="hold"/>
                                        <p:tgtEl>
                                          <p:spTgt spid="10415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0" dur="300" fill="hold"/>
                                        <p:tgtEl>
                                          <p:spTgt spid="10415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81" dur="300" fill="hold"/>
                                        <p:tgtEl>
                                          <p:spTgt spid="10415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61"/>
                  </p:tgtEl>
                </p:cond>
              </p:nextCondLst>
            </p:seq>
            <p:seq concurrent="1" nextAc="seek">
              <p:cTn id="1382" restart="whenNotActive" fill="hold" evtFilter="cancelBubble" nodeType="interactiveSeq">
                <p:stCondLst>
                  <p:cond evt="onClick" delay="0">
                    <p:tgtEl>
                      <p:spTgt spid="10415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3" fill="hold">
                      <p:stCondLst>
                        <p:cond delay="0"/>
                      </p:stCondLst>
                      <p:childTnLst>
                        <p:par>
                          <p:cTn id="1384" fill="hold">
                            <p:stCondLst>
                              <p:cond delay="0"/>
                            </p:stCondLst>
                            <p:childTnLst>
                              <p:par>
                                <p:cTn id="138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6" dur="300" fill="hold"/>
                                        <p:tgtEl>
                                          <p:spTgt spid="10415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87" dur="300" fill="hold"/>
                                        <p:tgtEl>
                                          <p:spTgt spid="10415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8" dur="300" fill="hold"/>
                                        <p:tgtEl>
                                          <p:spTgt spid="10415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0" dur="300" fill="hold"/>
                                        <p:tgtEl>
                                          <p:spTgt spid="10415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2" dur="300" fill="hold"/>
                                        <p:tgtEl>
                                          <p:spTgt spid="10415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93" dur="300" fill="hold"/>
                                        <p:tgtEl>
                                          <p:spTgt spid="10415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62"/>
                  </p:tgtEl>
                </p:cond>
              </p:nextCondLst>
            </p:seq>
            <p:seq concurrent="1" nextAc="seek">
              <p:cTn id="1394" restart="whenNotActive" fill="hold" evtFilter="cancelBubble" nodeType="interactiveSeq">
                <p:stCondLst>
                  <p:cond evt="onClick" delay="0">
                    <p:tgtEl>
                      <p:spTgt spid="10415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95" fill="hold">
                      <p:stCondLst>
                        <p:cond delay="0"/>
                      </p:stCondLst>
                      <p:childTnLst>
                        <p:par>
                          <p:cTn id="1396" fill="hold">
                            <p:stCondLst>
                              <p:cond delay="0"/>
                            </p:stCondLst>
                            <p:childTnLst>
                              <p:par>
                                <p:cTn id="139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8" dur="300" fill="hold"/>
                                        <p:tgtEl>
                                          <p:spTgt spid="10415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99" dur="300" fill="hold"/>
                                        <p:tgtEl>
                                          <p:spTgt spid="10415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0" dur="300" fill="hold"/>
                                        <p:tgtEl>
                                          <p:spTgt spid="10415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2" dur="300" fill="hold"/>
                                        <p:tgtEl>
                                          <p:spTgt spid="10415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4" dur="300" fill="hold"/>
                                        <p:tgtEl>
                                          <p:spTgt spid="10415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05" dur="300" fill="hold"/>
                                        <p:tgtEl>
                                          <p:spTgt spid="10415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63"/>
                  </p:tgtEl>
                </p:cond>
              </p:nextCondLst>
            </p:seq>
            <p:seq concurrent="1" nextAc="seek">
              <p:cTn id="1406" restart="whenNotActive" fill="hold" evtFilter="cancelBubble" nodeType="interactiveSeq">
                <p:stCondLst>
                  <p:cond evt="onClick" delay="0">
                    <p:tgtEl>
                      <p:spTgt spid="144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07" fill="hold">
                      <p:stCondLst>
                        <p:cond delay="0"/>
                      </p:stCondLst>
                      <p:childTnLst>
                        <p:par>
                          <p:cTn id="1408" fill="hold">
                            <p:stCondLst>
                              <p:cond delay="0"/>
                            </p:stCondLst>
                            <p:childTnLst>
                              <p:par>
                                <p:cTn id="140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0" dur="300" fill="hold"/>
                                        <p:tgtEl>
                                          <p:spTgt spid="144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11" dur="300" fill="hold"/>
                                        <p:tgtEl>
                                          <p:spTgt spid="144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2" dur="300" fill="hold"/>
                                        <p:tgtEl>
                                          <p:spTgt spid="144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414" dur="300" fill="hold"/>
                                        <p:tgtEl>
                                          <p:spTgt spid="144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15" dur="300" fill="hold"/>
                                        <p:tgtEl>
                                          <p:spTgt spid="144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7" dur="300" fill="hold"/>
                                        <p:tgtEl>
                                          <p:spTgt spid="144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492"/>
                  </p:tgtEl>
                </p:cond>
              </p:nextCondLst>
            </p:seq>
            <p:seq concurrent="1" nextAc="seek">
              <p:cTn id="1418" restart="whenNotActive" fill="hold" evtFilter="cancelBubble" nodeType="interactiveSeq">
                <p:stCondLst>
                  <p:cond evt="onClick" delay="0">
                    <p:tgtEl>
                      <p:spTgt spid="10415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9" fill="hold">
                      <p:stCondLst>
                        <p:cond delay="0"/>
                      </p:stCondLst>
                      <p:childTnLst>
                        <p:par>
                          <p:cTn id="1420" fill="hold">
                            <p:stCondLst>
                              <p:cond delay="0"/>
                            </p:stCondLst>
                            <p:childTnLst>
                              <p:par>
                                <p:cTn id="142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2" dur="300" fill="hold"/>
                                        <p:tgtEl>
                                          <p:spTgt spid="10415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23" dur="300" fill="hold"/>
                                        <p:tgtEl>
                                          <p:spTgt spid="10415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4" dur="300" fill="hold"/>
                                        <p:tgtEl>
                                          <p:spTgt spid="10415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26" dur="300" fill="hold"/>
                                        <p:tgtEl>
                                          <p:spTgt spid="10415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8" dur="300" fill="hold"/>
                                        <p:tgtEl>
                                          <p:spTgt spid="10415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29" dur="300" fill="hold"/>
                                        <p:tgtEl>
                                          <p:spTgt spid="10415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65"/>
                  </p:tgtEl>
                </p:cond>
              </p:nextCondLst>
            </p:seq>
            <p:seq concurrent="1" nextAc="seek">
              <p:cTn id="1430" restart="whenNotActive" fill="hold" evtFilter="cancelBubble" nodeType="interactiveSeq">
                <p:stCondLst>
                  <p:cond evt="onClick" delay="0">
                    <p:tgtEl>
                      <p:spTgt spid="144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1" fill="hold">
                      <p:stCondLst>
                        <p:cond delay="0"/>
                      </p:stCondLst>
                      <p:childTnLst>
                        <p:par>
                          <p:cTn id="1432" fill="hold">
                            <p:stCondLst>
                              <p:cond delay="0"/>
                            </p:stCondLst>
                            <p:childTnLst>
                              <p:par>
                                <p:cTn id="143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4" dur="300" fill="hold"/>
                                        <p:tgtEl>
                                          <p:spTgt spid="144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35" dur="300" fill="hold"/>
                                        <p:tgtEl>
                                          <p:spTgt spid="144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6" dur="300" fill="hold"/>
                                        <p:tgtEl>
                                          <p:spTgt spid="144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438" dur="300" fill="hold"/>
                                        <p:tgtEl>
                                          <p:spTgt spid="144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39" dur="300" fill="hold"/>
                                        <p:tgtEl>
                                          <p:spTgt spid="144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1" dur="300" fill="hold"/>
                                        <p:tgtEl>
                                          <p:spTgt spid="144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494"/>
                  </p:tgtEl>
                </p:cond>
              </p:nextCondLst>
            </p:seq>
            <p:seq concurrent="1" nextAc="seek">
              <p:cTn id="1442" restart="whenNotActive" fill="hold" evtFilter="cancelBubble" nodeType="interactiveSeq">
                <p:stCondLst>
                  <p:cond evt="onClick" delay="0">
                    <p:tgtEl>
                      <p:spTgt spid="10415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43" fill="hold">
                      <p:stCondLst>
                        <p:cond delay="0"/>
                      </p:stCondLst>
                      <p:childTnLst>
                        <p:par>
                          <p:cTn id="1444" fill="hold">
                            <p:stCondLst>
                              <p:cond delay="0"/>
                            </p:stCondLst>
                            <p:childTnLst>
                              <p:par>
                                <p:cTn id="144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6" dur="300" fill="hold"/>
                                        <p:tgtEl>
                                          <p:spTgt spid="10415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47" dur="300" fill="hold"/>
                                        <p:tgtEl>
                                          <p:spTgt spid="10415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8" dur="300" fill="hold"/>
                                        <p:tgtEl>
                                          <p:spTgt spid="10415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0" dur="300" fill="hold"/>
                                        <p:tgtEl>
                                          <p:spTgt spid="10415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2" dur="300" fill="hold"/>
                                        <p:tgtEl>
                                          <p:spTgt spid="10415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53" dur="300" fill="hold"/>
                                        <p:tgtEl>
                                          <p:spTgt spid="10415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67"/>
                  </p:tgtEl>
                </p:cond>
              </p:nextCondLst>
            </p:seq>
            <p:seq concurrent="1" nextAc="seek">
              <p:cTn id="1454" restart="whenNotActive" fill="hold" evtFilter="cancelBubble" nodeType="interactiveSeq">
                <p:stCondLst>
                  <p:cond evt="onClick" delay="0">
                    <p:tgtEl>
                      <p:spTgt spid="10415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55" fill="hold">
                      <p:stCondLst>
                        <p:cond delay="0"/>
                      </p:stCondLst>
                      <p:childTnLst>
                        <p:par>
                          <p:cTn id="1456" fill="hold">
                            <p:stCondLst>
                              <p:cond delay="0"/>
                            </p:stCondLst>
                            <p:childTnLst>
                              <p:par>
                                <p:cTn id="145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8" dur="300" fill="hold"/>
                                        <p:tgtEl>
                                          <p:spTgt spid="10415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59" dur="300" fill="hold"/>
                                        <p:tgtEl>
                                          <p:spTgt spid="10415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0" dur="300" fill="hold"/>
                                        <p:tgtEl>
                                          <p:spTgt spid="10415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2" dur="300" fill="hold"/>
                                        <p:tgtEl>
                                          <p:spTgt spid="10415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4" dur="300" fill="hold"/>
                                        <p:tgtEl>
                                          <p:spTgt spid="10415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65" dur="300" fill="hold"/>
                                        <p:tgtEl>
                                          <p:spTgt spid="10415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68"/>
                  </p:tgtEl>
                </p:cond>
              </p:nextCondLst>
            </p:seq>
            <p:seq concurrent="1" nextAc="seek">
              <p:cTn id="1466" restart="whenNotActive" fill="hold" evtFilter="cancelBubble" nodeType="interactiveSeq">
                <p:stCondLst>
                  <p:cond evt="onClick" delay="0">
                    <p:tgtEl>
                      <p:spTgt spid="10415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7" fill="hold">
                      <p:stCondLst>
                        <p:cond delay="0"/>
                      </p:stCondLst>
                      <p:childTnLst>
                        <p:par>
                          <p:cTn id="1468" fill="hold">
                            <p:stCondLst>
                              <p:cond delay="0"/>
                            </p:stCondLst>
                            <p:childTnLst>
                              <p:par>
                                <p:cTn id="146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0" dur="300" fill="hold"/>
                                        <p:tgtEl>
                                          <p:spTgt spid="10415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71" dur="300" fill="hold"/>
                                        <p:tgtEl>
                                          <p:spTgt spid="10415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2" dur="300" fill="hold"/>
                                        <p:tgtEl>
                                          <p:spTgt spid="10415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4" dur="300" fill="hold"/>
                                        <p:tgtEl>
                                          <p:spTgt spid="10415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6" dur="300" fill="hold"/>
                                        <p:tgtEl>
                                          <p:spTgt spid="10415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77" dur="300" fill="hold"/>
                                        <p:tgtEl>
                                          <p:spTgt spid="10415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69"/>
                  </p:tgtEl>
                </p:cond>
              </p:nextCondLst>
            </p:seq>
            <p:seq concurrent="1" nextAc="seek">
              <p:cTn id="1478" restart="whenNotActive" fill="hold" evtFilter="cancelBubble" nodeType="interactiveSeq">
                <p:stCondLst>
                  <p:cond evt="onClick" delay="0">
                    <p:tgtEl>
                      <p:spTgt spid="10415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9" fill="hold">
                      <p:stCondLst>
                        <p:cond delay="0"/>
                      </p:stCondLst>
                      <p:childTnLst>
                        <p:par>
                          <p:cTn id="1480" fill="hold">
                            <p:stCondLst>
                              <p:cond delay="0"/>
                            </p:stCondLst>
                            <p:childTnLst>
                              <p:par>
                                <p:cTn id="148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2" dur="300" fill="hold"/>
                                        <p:tgtEl>
                                          <p:spTgt spid="10415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83" dur="300" fill="hold"/>
                                        <p:tgtEl>
                                          <p:spTgt spid="10415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4" dur="300" fill="hold"/>
                                        <p:tgtEl>
                                          <p:spTgt spid="10415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6" dur="300" fill="hold"/>
                                        <p:tgtEl>
                                          <p:spTgt spid="10415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8" dur="300" fill="hold"/>
                                        <p:tgtEl>
                                          <p:spTgt spid="10415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89" dur="300" fill="hold"/>
                                        <p:tgtEl>
                                          <p:spTgt spid="10415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70"/>
                  </p:tgtEl>
                </p:cond>
              </p:nextCondLst>
            </p:seq>
            <p:seq concurrent="1" nextAc="seek">
              <p:cTn id="1490" restart="whenNotActive" fill="hold" evtFilter="cancelBubble" nodeType="interactiveSeq">
                <p:stCondLst>
                  <p:cond evt="onClick" delay="0">
                    <p:tgtEl>
                      <p:spTgt spid="10415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91" fill="hold">
                      <p:stCondLst>
                        <p:cond delay="0"/>
                      </p:stCondLst>
                      <p:childTnLst>
                        <p:par>
                          <p:cTn id="1492" fill="hold">
                            <p:stCondLst>
                              <p:cond delay="0"/>
                            </p:stCondLst>
                            <p:childTnLst>
                              <p:par>
                                <p:cTn id="149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4" dur="300" fill="hold"/>
                                        <p:tgtEl>
                                          <p:spTgt spid="10415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95" dur="300" fill="hold"/>
                                        <p:tgtEl>
                                          <p:spTgt spid="10415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6" dur="300" fill="hold"/>
                                        <p:tgtEl>
                                          <p:spTgt spid="10415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8" dur="300" fill="hold"/>
                                        <p:tgtEl>
                                          <p:spTgt spid="10415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0" dur="300" fill="hold"/>
                                        <p:tgtEl>
                                          <p:spTgt spid="10415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01" dur="300" fill="hold"/>
                                        <p:tgtEl>
                                          <p:spTgt spid="10415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1571"/>
                  </p:tgtEl>
                </p:cond>
              </p:nextCondLst>
            </p:seq>
            <p:seq concurrent="1" nextAc="seek">
              <p:cTn id="1502" restart="whenNotActive" fill="hold" evtFilter="cancelBubble" nodeType="interactiveSeq">
                <p:stCondLst>
                  <p:cond evt="onClick" delay="0">
                    <p:tgtEl>
                      <p:spTgt spid="145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03" fill="hold">
                      <p:stCondLst>
                        <p:cond delay="0"/>
                      </p:stCondLst>
                      <p:childTnLst>
                        <p:par>
                          <p:cTn id="1504" fill="hold">
                            <p:stCondLst>
                              <p:cond delay="0"/>
                            </p:stCondLst>
                            <p:childTnLst>
                              <p:par>
                                <p:cTn id="150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6" dur="300" fill="hold"/>
                                        <p:tgtEl>
                                          <p:spTgt spid="145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07" dur="300" fill="hold"/>
                                        <p:tgtEl>
                                          <p:spTgt spid="145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8" dur="300" fill="hold"/>
                                        <p:tgtEl>
                                          <p:spTgt spid="145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510" dur="300" fill="hold"/>
                                        <p:tgtEl>
                                          <p:spTgt spid="145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11" dur="300" fill="hold"/>
                                        <p:tgtEl>
                                          <p:spTgt spid="145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3" dur="300" fill="hold"/>
                                        <p:tgtEl>
                                          <p:spTgt spid="145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500"/>
                  </p:tgtEl>
                </p:cond>
              </p:nextCondLst>
            </p:seq>
          </p:childTnLst>
        </p:cTn>
      </p:par>
    </p:tnLst>
    <p:bldLst>
      <p:bldP spid="14339" grpId="0" bldLvl="0" animBg="1"/>
      <p:bldP spid="14340" grpId="0" bldLvl="0" animBg="1"/>
      <p:bldP spid="14341" grpId="0" bldLvl="0" animBg="1"/>
      <p:bldP spid="1041414" grpId="0" bldLvl="0" animBg="1"/>
      <p:bldP spid="1041420" grpId="0" bldLvl="0" animBg="1"/>
      <p:bldP spid="1041424" grpId="0" bldLvl="0" animBg="1"/>
      <p:bldP spid="1041429" grpId="0" bldLvl="0" animBg="1"/>
      <p:bldP spid="1041430" grpId="0" bldLvl="0" animBg="1"/>
      <p:bldP spid="1041431" grpId="0" bldLvl="0" animBg="1"/>
      <p:bldP spid="14360" grpId="0" bldLvl="0" animBg="1"/>
      <p:bldP spid="1041433" grpId="0" bldLvl="0" animBg="1"/>
      <p:bldP spid="14362" grpId="0" bldLvl="0" animBg="1"/>
      <p:bldP spid="1041435" grpId="0" bldLvl="0" animBg="1"/>
      <p:bldP spid="1041436" grpId="0" bldLvl="0" animBg="1"/>
      <p:bldP spid="1041437" grpId="0" bldLvl="0" animBg="1"/>
      <p:bldP spid="14366" grpId="0" bldLvl="0" animBg="1"/>
      <p:bldP spid="14367" grpId="0" bldLvl="0" animBg="1"/>
      <p:bldP spid="14368" grpId="0" bldLvl="0" animBg="1"/>
      <p:bldP spid="1041441" grpId="0" bldLvl="0" animBg="1"/>
      <p:bldP spid="1041447" grpId="0" bldLvl="0" animBg="1"/>
      <p:bldP spid="1041451" grpId="0" bldLvl="0" animBg="1"/>
      <p:bldP spid="1041456" grpId="0" bldLvl="0" animBg="1"/>
      <p:bldP spid="1041457" grpId="0" bldLvl="0" animBg="1"/>
      <p:bldP spid="1041458" grpId="0" bldLvl="0" animBg="1"/>
      <p:bldP spid="14387" grpId="0" bldLvl="0" animBg="1"/>
      <p:bldP spid="1041460" grpId="0" bldLvl="0" animBg="1"/>
      <p:bldP spid="14389" grpId="0" bldLvl="0" animBg="1"/>
      <p:bldP spid="1041462" grpId="0" bldLvl="0" animBg="1"/>
      <p:bldP spid="1041463" grpId="0" bldLvl="0" animBg="1"/>
      <p:bldP spid="1041464" grpId="0" bldLvl="0" animBg="1"/>
      <p:bldP spid="14393" grpId="0" bldLvl="0" animBg="1"/>
      <p:bldP spid="14394" grpId="0" bldLvl="0" animBg="1"/>
      <p:bldP spid="14395" grpId="0" bldLvl="0" animBg="1"/>
      <p:bldP spid="1041468" grpId="0" bldLvl="0" animBg="1"/>
      <p:bldP spid="1041474" grpId="0" bldLvl="0" animBg="1"/>
      <p:bldP spid="1041478" grpId="0" bldLvl="0" animBg="1"/>
      <p:bldP spid="1041483" grpId="0" bldLvl="0" animBg="1"/>
      <p:bldP spid="1041484" grpId="0" bldLvl="0" animBg="1"/>
      <p:bldP spid="1041485" grpId="0" bldLvl="0" animBg="1"/>
      <p:bldP spid="14414" grpId="0" bldLvl="0" animBg="1"/>
      <p:bldP spid="1041487" grpId="0" bldLvl="0" animBg="1"/>
      <p:bldP spid="14416" grpId="0" bldLvl="0" animBg="1"/>
      <p:bldP spid="1041489" grpId="0" bldLvl="0" animBg="1"/>
      <p:bldP spid="1041490" grpId="0" bldLvl="0" animBg="1"/>
      <p:bldP spid="1041491" grpId="0" bldLvl="0" animBg="1"/>
      <p:bldP spid="14420" grpId="0" bldLvl="0" animBg="1"/>
      <p:bldP spid="14421" grpId="0" bldLvl="0" animBg="1"/>
      <p:bldP spid="14422" grpId="0" bldLvl="0" animBg="1"/>
      <p:bldP spid="1041495" grpId="0" bldLvl="0" animBg="1"/>
      <p:bldP spid="1041501" grpId="0" bldLvl="0" animBg="1"/>
      <p:bldP spid="1041505" grpId="0" bldLvl="0" animBg="1"/>
      <p:bldP spid="1041510" grpId="0" bldLvl="0" animBg="1"/>
      <p:bldP spid="1041511" grpId="0" bldLvl="0" animBg="1"/>
      <p:bldP spid="1041512" grpId="0" bldLvl="0" animBg="1"/>
      <p:bldP spid="14441" grpId="0" bldLvl="0" animBg="1"/>
      <p:bldP spid="1041514" grpId="0" bldLvl="0" animBg="1"/>
      <p:bldP spid="14443" grpId="0" bldLvl="0" animBg="1"/>
      <p:bldP spid="1041516" grpId="0" bldLvl="0" animBg="1"/>
      <p:bldP spid="1041517" grpId="0" bldLvl="0" animBg="1"/>
      <p:bldP spid="1041518" grpId="0" bldLvl="0" animBg="1"/>
      <p:bldP spid="14447" grpId="0" bldLvl="0" animBg="1"/>
      <p:bldP spid="14448" grpId="0" bldLvl="0" animBg="1"/>
      <p:bldP spid="14449" grpId="0" bldLvl="0" animBg="1"/>
      <p:bldP spid="1041522" grpId="0" bldLvl="0" animBg="1"/>
      <p:bldP spid="1041528" grpId="0" bldLvl="0" animBg="1"/>
      <p:bldP spid="1041532" grpId="0" bldLvl="0" animBg="1"/>
      <p:bldP spid="1041537" grpId="0" bldLvl="0" animBg="1"/>
      <p:bldP spid="1041538" grpId="0" bldLvl="0" animBg="1"/>
      <p:bldP spid="1041539" grpId="0" bldLvl="0" animBg="1"/>
      <p:bldP spid="14468" grpId="0" bldLvl="0" animBg="1"/>
      <p:bldP spid="1041541" grpId="0" bldLvl="0" animBg="1"/>
      <p:bldP spid="14470" grpId="0" bldLvl="0" animBg="1"/>
      <p:bldP spid="1041543" grpId="0" bldLvl="0" animBg="1"/>
      <p:bldP spid="1041544" grpId="0" bldLvl="0" animBg="1"/>
      <p:bldP spid="1041545" grpId="0" bldLvl="0" animBg="1"/>
      <p:bldP spid="14474" grpId="0" bldLvl="0" animBg="1"/>
      <p:bldP spid="14475" grpId="0" bldLvl="0" animBg="1"/>
      <p:bldP spid="1041556" grpId="0" bldLvl="0" animBg="1"/>
      <p:bldP spid="1041561" grpId="0" bldLvl="0" animBg="1"/>
      <p:bldP spid="1041562" grpId="0" bldLvl="0" animBg="1"/>
      <p:bldP spid="1041563" grpId="0" bldLvl="0" animBg="1"/>
      <p:bldP spid="14492" grpId="0" bldLvl="0" animBg="1"/>
      <p:bldP spid="1041565" grpId="0" bldLvl="0" animBg="1"/>
      <p:bldP spid="14494" grpId="0" bldLvl="0" animBg="1"/>
      <p:bldP spid="1041567" grpId="0" bldLvl="0" animBg="1"/>
      <p:bldP spid="1041568" grpId="0" bldLvl="0" animBg="1"/>
      <p:bldP spid="1041569" grpId="0" bldLvl="0" animBg="1"/>
      <p:bldP spid="1041570" grpId="0" bldLvl="0" animBg="1"/>
      <p:bldP spid="1041571" grpId="0" bldLvl="0" animBg="1"/>
      <p:bldP spid="14500" grpId="0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4546" name="AutoShap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0">
            <a:normAutofit/>
          </a:bodyPr>
          <a:lstStyle/>
          <a:p>
            <a:pPr lvl="0" algn="l"/>
            <a:r>
              <a:rPr lang="zh-CN" altLang="en-US" smtClean="0">
                <a:sym typeface="+mn-ea"/>
              </a:rPr>
              <a:t>复杂度</a:t>
            </a:r>
            <a:endParaRPr lang="zh-CN" altLang="en-US" smtClean="0">
              <a:sym typeface="+mn-ea"/>
            </a:endParaRPr>
          </a:p>
        </p:txBody>
      </p:sp>
      <p:sp>
        <p:nvSpPr>
          <p:cNvPr id="100454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44000" tIns="72000" rIns="0" bIns="72000" numCol="1" anchor="t" anchorCtr="0" compatLnSpc="1"/>
          <a:lstStyle/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53149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运行时间与常规的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DFS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相同，也是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BrushScript BT" pitchFamily="66" charset="0"/>
                <a:ea typeface="+mn-ea"/>
                <a:cs typeface="+mn-cs"/>
              </a:rPr>
              <a:t>O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 + e)</a:t>
            </a:r>
            <a:b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自行验证：栈操作的复杂度也不过如此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53149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除原图本身，还需一个容量为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BrushScript BT" pitchFamily="66" charset="0"/>
                <a:ea typeface="+mn-ea"/>
                <a:cs typeface="+mn-cs"/>
              </a:rPr>
              <a:t>O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(e)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的栈存放已访问的边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为支持递归，另需一个容量为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BrushScript BT" pitchFamily="66" charset="0"/>
                <a:ea typeface="+mn-ea"/>
                <a:cs typeface="+mn-cs"/>
              </a:rPr>
              <a:t>O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(n)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的运行栈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None/>
              <a:tabLst>
                <a:tab pos="266700" algn="l"/>
                <a:tab pos="53149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8530" name="AutoShap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0">
            <a:normAutofit fontScale="90000"/>
          </a:bodyPr>
          <a:lstStyle/>
          <a:p>
            <a:pPr lvl="0" algn="l">
              <a:buClrTx/>
              <a:buSzTx/>
              <a:buFontTx/>
            </a:pPr>
            <a:r>
              <a:rPr lang="zh-CN" altLang="en-US" smtClean="0">
                <a:sym typeface="+mn-ea"/>
              </a:rPr>
              <a:t>拓扑排序</a:t>
            </a:r>
            <a:endParaRPr lang="zh-CN" altLang="en-US" smtClean="0">
              <a:sym typeface="+mn-ea"/>
            </a:endParaRPr>
          </a:p>
        </p:txBody>
      </p:sp>
      <p:sp>
        <p:nvSpPr>
          <p:cNvPr id="91853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44000" tIns="72000" rIns="0" bIns="72000" numCol="1" anchor="t" anchorCtr="0" compatLnSpc="1"/>
          <a:lstStyle/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541020" algn="l"/>
                <a:tab pos="1607820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任给有向图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，不一定是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DAG</a:t>
            </a: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541020" algn="l"/>
                <a:tab pos="1607820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尝试将其中顶点排成一个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线性序列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其次序须与原图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相容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，亦即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每一顶点都不会通过边指向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前驱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顶点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541020" algn="l"/>
                <a:tab pos="1607820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算法要求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若原图存在回路（即并非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DAG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），检查并报告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否则，给出一个相容的线性序列</a:t>
            </a:r>
            <a:endParaRPr kumimoji="0" lang="zh-CN" altLang="en-US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18627" name="AutoShape 99"/>
          <p:cNvCxnSpPr>
            <a:stCxn id="918631" idx="6"/>
            <a:endCxn id="918634" idx="2"/>
          </p:cNvCxnSpPr>
          <p:nvPr/>
        </p:nvCxnSpPr>
        <p:spPr>
          <a:xfrm>
            <a:off x="1128713" y="5591175"/>
            <a:ext cx="404812" cy="0"/>
          </a:xfrm>
          <a:prstGeom prst="straightConnector1">
            <a:avLst/>
          </a:prstGeom>
          <a:ln w="47625" cap="flat" cmpd="sng">
            <a:solidFill>
              <a:srgbClr val="4D4D4D"/>
            </a:solidFill>
            <a:prstDash val="sysDot"/>
            <a:headEnd type="none" w="med" len="med"/>
            <a:tailEnd type="triangle" w="med" len="med"/>
          </a:ln>
        </p:spPr>
      </p:cxnSp>
      <p:cxnSp>
        <p:nvCxnSpPr>
          <p:cNvPr id="918628" name="AutoShape 100"/>
          <p:cNvCxnSpPr>
            <a:stCxn id="918640" idx="6"/>
            <a:endCxn id="918646" idx="2"/>
          </p:cNvCxnSpPr>
          <p:nvPr/>
        </p:nvCxnSpPr>
        <p:spPr>
          <a:xfrm>
            <a:off x="3290888" y="5591175"/>
            <a:ext cx="403225" cy="0"/>
          </a:xfrm>
          <a:prstGeom prst="straightConnector1">
            <a:avLst/>
          </a:prstGeom>
          <a:ln w="47625" cap="flat" cmpd="sng">
            <a:solidFill>
              <a:srgbClr val="4D4D4D"/>
            </a:solidFill>
            <a:prstDash val="sysDot"/>
            <a:headEnd type="none" w="med" len="med"/>
            <a:tailEnd type="triangle" w="med" len="med"/>
          </a:ln>
        </p:spPr>
      </p:cxnSp>
      <p:sp>
        <p:nvSpPr>
          <p:cNvPr id="918629" name="Oval 101"/>
          <p:cNvSpPr>
            <a:spLocks noChangeArrowheads="1"/>
          </p:cNvSpPr>
          <p:nvPr/>
        </p:nvSpPr>
        <p:spPr bwMode="auto">
          <a:xfrm>
            <a:off x="6528118" y="4175760"/>
            <a:ext cx="287338" cy="287338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8630" name="AutoShape 102"/>
          <p:cNvSpPr>
            <a:spLocks noChangeArrowheads="1"/>
          </p:cNvSpPr>
          <p:nvPr/>
        </p:nvSpPr>
        <p:spPr bwMode="auto">
          <a:xfrm>
            <a:off x="5076825" y="765175"/>
            <a:ext cx="1008063" cy="287338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Vector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8631" name="Oval 103"/>
          <p:cNvSpPr>
            <a:spLocks noChangeArrowheads="1"/>
          </p:cNvSpPr>
          <p:nvPr/>
        </p:nvSpPr>
        <p:spPr bwMode="auto">
          <a:xfrm>
            <a:off x="827088" y="5446713"/>
            <a:ext cx="287338" cy="287338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8632" name="Oval 104"/>
          <p:cNvSpPr>
            <a:spLocks noChangeArrowheads="1"/>
          </p:cNvSpPr>
          <p:nvPr/>
        </p:nvSpPr>
        <p:spPr bwMode="auto">
          <a:xfrm>
            <a:off x="7966393" y="4175760"/>
            <a:ext cx="287338" cy="287338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8633" name="AutoShape 105"/>
          <p:cNvSpPr>
            <a:spLocks noChangeArrowheads="1"/>
          </p:cNvSpPr>
          <p:nvPr/>
        </p:nvSpPr>
        <p:spPr bwMode="auto">
          <a:xfrm>
            <a:off x="7381875" y="765175"/>
            <a:ext cx="1008063" cy="287338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List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8634" name="Oval 106"/>
          <p:cNvSpPr>
            <a:spLocks noChangeArrowheads="1"/>
          </p:cNvSpPr>
          <p:nvPr/>
        </p:nvSpPr>
        <p:spPr bwMode="auto">
          <a:xfrm>
            <a:off x="1547813" y="5446713"/>
            <a:ext cx="287338" cy="287338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8635" name="Oval 107"/>
          <p:cNvSpPr>
            <a:spLocks noChangeArrowheads="1"/>
          </p:cNvSpPr>
          <p:nvPr/>
        </p:nvSpPr>
        <p:spPr bwMode="auto">
          <a:xfrm>
            <a:off x="7248843" y="4750435"/>
            <a:ext cx="287338" cy="287338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8636" name="AutoShape 108"/>
          <p:cNvSpPr>
            <a:spLocks noChangeArrowheads="1"/>
          </p:cNvSpPr>
          <p:nvPr/>
        </p:nvSpPr>
        <p:spPr bwMode="auto">
          <a:xfrm>
            <a:off x="5868988" y="1484313"/>
            <a:ext cx="1727200" cy="287338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Search Table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8637" name="Oval 109"/>
          <p:cNvSpPr>
            <a:spLocks noChangeArrowheads="1"/>
          </p:cNvSpPr>
          <p:nvPr/>
        </p:nvSpPr>
        <p:spPr bwMode="auto">
          <a:xfrm>
            <a:off x="2266950" y="5446713"/>
            <a:ext cx="287338" cy="287338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8638" name="Oval 110"/>
          <p:cNvSpPr>
            <a:spLocks noChangeArrowheads="1"/>
          </p:cNvSpPr>
          <p:nvPr/>
        </p:nvSpPr>
        <p:spPr bwMode="auto">
          <a:xfrm>
            <a:off x="6528118" y="5344160"/>
            <a:ext cx="287338" cy="287338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8639" name="AutoShape 111"/>
          <p:cNvSpPr>
            <a:spLocks noChangeArrowheads="1"/>
          </p:cNvSpPr>
          <p:nvPr/>
        </p:nvSpPr>
        <p:spPr bwMode="auto">
          <a:xfrm>
            <a:off x="5076825" y="2205038"/>
            <a:ext cx="1008063" cy="287338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Hashing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8640" name="Oval 112"/>
          <p:cNvSpPr>
            <a:spLocks noChangeArrowheads="1"/>
          </p:cNvSpPr>
          <p:nvPr/>
        </p:nvSpPr>
        <p:spPr bwMode="auto">
          <a:xfrm>
            <a:off x="2989263" y="5446713"/>
            <a:ext cx="287338" cy="287338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8641" name="Oval 113"/>
          <p:cNvSpPr>
            <a:spLocks noChangeArrowheads="1"/>
          </p:cNvSpPr>
          <p:nvPr/>
        </p:nvSpPr>
        <p:spPr bwMode="auto">
          <a:xfrm>
            <a:off x="7967980" y="5344160"/>
            <a:ext cx="287338" cy="287338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8642" name="AutoShape 114"/>
          <p:cNvSpPr>
            <a:spLocks noChangeArrowheads="1"/>
          </p:cNvSpPr>
          <p:nvPr/>
        </p:nvSpPr>
        <p:spPr bwMode="auto">
          <a:xfrm>
            <a:off x="7381875" y="2205038"/>
            <a:ext cx="1008063" cy="287338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BST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8643" name="Oval 115"/>
          <p:cNvSpPr>
            <a:spLocks noChangeArrowheads="1"/>
          </p:cNvSpPr>
          <p:nvPr/>
        </p:nvSpPr>
        <p:spPr bwMode="auto">
          <a:xfrm>
            <a:off x="4429125" y="5446713"/>
            <a:ext cx="287338" cy="287338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8644" name="Oval 116"/>
          <p:cNvSpPr>
            <a:spLocks noChangeArrowheads="1"/>
          </p:cNvSpPr>
          <p:nvPr/>
        </p:nvSpPr>
        <p:spPr bwMode="auto">
          <a:xfrm>
            <a:off x="7248843" y="5902960"/>
            <a:ext cx="287338" cy="287338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8645" name="AutoShape 117"/>
          <p:cNvSpPr>
            <a:spLocks noChangeArrowheads="1"/>
          </p:cNvSpPr>
          <p:nvPr/>
        </p:nvSpPr>
        <p:spPr bwMode="auto">
          <a:xfrm>
            <a:off x="5724525" y="2924175"/>
            <a:ext cx="2016125" cy="287338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Priority Queue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8646" name="Oval 118"/>
          <p:cNvSpPr>
            <a:spLocks noChangeArrowheads="1"/>
          </p:cNvSpPr>
          <p:nvPr/>
        </p:nvSpPr>
        <p:spPr bwMode="auto">
          <a:xfrm>
            <a:off x="3708400" y="5446713"/>
            <a:ext cx="287338" cy="287338"/>
          </a:xfrm>
          <a:prstGeom prst="ellipse">
            <a:avLst/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18647" name="AutoShape 119"/>
          <p:cNvCxnSpPr>
            <a:stCxn id="918630" idx="2"/>
            <a:endCxn id="918636" idx="0"/>
          </p:cNvCxnSpPr>
          <p:nvPr/>
        </p:nvCxnSpPr>
        <p:spPr>
          <a:xfrm>
            <a:off x="5581650" y="1066800"/>
            <a:ext cx="1150938" cy="403225"/>
          </a:xfrm>
          <a:prstGeom prst="straightConnector1">
            <a:avLst/>
          </a:prstGeom>
          <a:ln w="4762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18648" name="AutoShape 120"/>
          <p:cNvCxnSpPr>
            <a:stCxn id="918629" idx="5"/>
            <a:endCxn id="918635" idx="1"/>
          </p:cNvCxnSpPr>
          <p:nvPr/>
        </p:nvCxnSpPr>
        <p:spPr>
          <a:xfrm>
            <a:off x="6773863" y="4421188"/>
            <a:ext cx="516890" cy="370840"/>
          </a:xfrm>
          <a:prstGeom prst="straightConnector1">
            <a:avLst/>
          </a:prstGeom>
          <a:ln w="4762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18649" name="AutoShape 121"/>
          <p:cNvCxnSpPr>
            <a:stCxn id="918631" idx="7"/>
            <a:endCxn id="918637" idx="1"/>
          </p:cNvCxnSpPr>
          <p:nvPr/>
        </p:nvCxnSpPr>
        <p:spPr>
          <a:xfrm rot="5400000" flipV="1">
            <a:off x="1689100" y="4856163"/>
            <a:ext cx="1588" cy="1238250"/>
          </a:xfrm>
          <a:prstGeom prst="curvedConnector3">
            <a:avLst>
              <a:gd name="adj1" fmla="val -16200000"/>
            </a:avLst>
          </a:prstGeom>
          <a:ln w="4762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18650" name="AutoShape 122"/>
          <p:cNvCxnSpPr>
            <a:stCxn id="918633" idx="2"/>
            <a:endCxn id="918636" idx="0"/>
          </p:cNvCxnSpPr>
          <p:nvPr/>
        </p:nvCxnSpPr>
        <p:spPr>
          <a:xfrm flipH="1">
            <a:off x="6732588" y="1066800"/>
            <a:ext cx="1154112" cy="403225"/>
          </a:xfrm>
          <a:prstGeom prst="straightConnector1">
            <a:avLst/>
          </a:prstGeom>
          <a:ln w="4762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18651" name="AutoShape 123"/>
          <p:cNvCxnSpPr>
            <a:stCxn id="918632" idx="3"/>
            <a:endCxn id="918635" idx="7"/>
          </p:cNvCxnSpPr>
          <p:nvPr/>
        </p:nvCxnSpPr>
        <p:spPr>
          <a:xfrm flipH="1">
            <a:off x="7494905" y="4421188"/>
            <a:ext cx="513715" cy="370840"/>
          </a:xfrm>
          <a:prstGeom prst="straightConnector1">
            <a:avLst/>
          </a:prstGeom>
          <a:ln w="4762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18652" name="AutoShape 124"/>
          <p:cNvCxnSpPr>
            <a:stCxn id="918634" idx="6"/>
            <a:endCxn id="918637" idx="2"/>
          </p:cNvCxnSpPr>
          <p:nvPr/>
        </p:nvCxnSpPr>
        <p:spPr>
          <a:xfrm>
            <a:off x="1849438" y="5591175"/>
            <a:ext cx="403225" cy="0"/>
          </a:xfrm>
          <a:prstGeom prst="straightConnector1">
            <a:avLst/>
          </a:prstGeom>
          <a:ln w="4762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18653" name="AutoShape 125"/>
          <p:cNvCxnSpPr>
            <a:stCxn id="918630" idx="2"/>
            <a:endCxn id="918639" idx="0"/>
          </p:cNvCxnSpPr>
          <p:nvPr/>
        </p:nvCxnSpPr>
        <p:spPr>
          <a:xfrm>
            <a:off x="5581650" y="1066800"/>
            <a:ext cx="0" cy="1123950"/>
          </a:xfrm>
          <a:prstGeom prst="straightConnector1">
            <a:avLst/>
          </a:prstGeom>
          <a:ln w="4762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18654" name="AutoShape 126"/>
          <p:cNvCxnSpPr>
            <a:stCxn id="918629" idx="4"/>
            <a:endCxn id="918638" idx="0"/>
          </p:cNvCxnSpPr>
          <p:nvPr/>
        </p:nvCxnSpPr>
        <p:spPr>
          <a:xfrm>
            <a:off x="6672580" y="4463415"/>
            <a:ext cx="0" cy="880745"/>
          </a:xfrm>
          <a:prstGeom prst="straightConnector1">
            <a:avLst/>
          </a:prstGeom>
          <a:ln w="4762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18655" name="AutoShape 127"/>
          <p:cNvCxnSpPr>
            <a:stCxn id="918631" idx="5"/>
            <a:endCxn id="918640" idx="3"/>
          </p:cNvCxnSpPr>
          <p:nvPr/>
        </p:nvCxnSpPr>
        <p:spPr>
          <a:xfrm rot="16200000" flipH="1">
            <a:off x="2051050" y="4725988"/>
            <a:ext cx="1588" cy="1960562"/>
          </a:xfrm>
          <a:prstGeom prst="curvedConnector3">
            <a:avLst>
              <a:gd name="adj1" fmla="val 16100000"/>
            </a:avLst>
          </a:prstGeom>
          <a:ln w="4762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18656" name="AutoShape 128"/>
          <p:cNvCxnSpPr>
            <a:stCxn id="918636" idx="2"/>
            <a:endCxn id="918639" idx="0"/>
          </p:cNvCxnSpPr>
          <p:nvPr/>
        </p:nvCxnSpPr>
        <p:spPr>
          <a:xfrm flipH="1">
            <a:off x="5581650" y="1785938"/>
            <a:ext cx="1150938" cy="404812"/>
          </a:xfrm>
          <a:prstGeom prst="straightConnector1">
            <a:avLst/>
          </a:prstGeom>
          <a:ln w="4762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18657" name="AutoShape 129"/>
          <p:cNvCxnSpPr>
            <a:stCxn id="918635" idx="3"/>
            <a:endCxn id="918638" idx="7"/>
          </p:cNvCxnSpPr>
          <p:nvPr/>
        </p:nvCxnSpPr>
        <p:spPr>
          <a:xfrm flipH="1">
            <a:off x="6774180" y="4995863"/>
            <a:ext cx="516890" cy="389890"/>
          </a:xfrm>
          <a:prstGeom prst="straightConnector1">
            <a:avLst/>
          </a:prstGeom>
          <a:ln w="4762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18658" name="AutoShape 130"/>
          <p:cNvCxnSpPr>
            <a:stCxn id="918637" idx="6"/>
            <a:endCxn id="918640" idx="2"/>
          </p:cNvCxnSpPr>
          <p:nvPr/>
        </p:nvCxnSpPr>
        <p:spPr>
          <a:xfrm>
            <a:off x="2568575" y="5591175"/>
            <a:ext cx="406400" cy="0"/>
          </a:xfrm>
          <a:prstGeom prst="straightConnector1">
            <a:avLst/>
          </a:prstGeom>
          <a:ln w="4762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18659" name="AutoShape 131"/>
          <p:cNvCxnSpPr>
            <a:stCxn id="918636" idx="2"/>
            <a:endCxn id="918642" idx="0"/>
          </p:cNvCxnSpPr>
          <p:nvPr/>
        </p:nvCxnSpPr>
        <p:spPr>
          <a:xfrm>
            <a:off x="6732588" y="1785938"/>
            <a:ext cx="1154112" cy="404812"/>
          </a:xfrm>
          <a:prstGeom prst="straightConnector1">
            <a:avLst/>
          </a:prstGeom>
          <a:ln w="4762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18660" name="AutoShape 132"/>
          <p:cNvCxnSpPr>
            <a:stCxn id="918635" idx="5"/>
            <a:endCxn id="918641" idx="1"/>
          </p:cNvCxnSpPr>
          <p:nvPr/>
        </p:nvCxnSpPr>
        <p:spPr>
          <a:xfrm>
            <a:off x="7494588" y="4995863"/>
            <a:ext cx="514985" cy="389890"/>
          </a:xfrm>
          <a:prstGeom prst="straightConnector1">
            <a:avLst/>
          </a:prstGeom>
          <a:ln w="4762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18661" name="AutoShape 133"/>
          <p:cNvCxnSpPr>
            <a:stCxn id="918637" idx="7"/>
            <a:endCxn id="918643" idx="1"/>
          </p:cNvCxnSpPr>
          <p:nvPr/>
        </p:nvCxnSpPr>
        <p:spPr>
          <a:xfrm rot="5400000" flipV="1">
            <a:off x="3490913" y="4495800"/>
            <a:ext cx="1587" cy="1960563"/>
          </a:xfrm>
          <a:prstGeom prst="curvedConnector3">
            <a:avLst>
              <a:gd name="adj1" fmla="val -16200000"/>
            </a:avLst>
          </a:prstGeom>
          <a:ln w="4762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18662" name="AutoShape 134"/>
          <p:cNvCxnSpPr>
            <a:stCxn id="918645" idx="0"/>
            <a:endCxn id="918642" idx="2"/>
          </p:cNvCxnSpPr>
          <p:nvPr/>
        </p:nvCxnSpPr>
        <p:spPr>
          <a:xfrm flipV="1">
            <a:off x="6732588" y="2506663"/>
            <a:ext cx="1154112" cy="403225"/>
          </a:xfrm>
          <a:prstGeom prst="straightConnector1">
            <a:avLst/>
          </a:prstGeom>
          <a:ln w="4762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18663" name="AutoShape 135"/>
          <p:cNvCxnSpPr>
            <a:stCxn id="918644" idx="7"/>
            <a:endCxn id="918641" idx="3"/>
          </p:cNvCxnSpPr>
          <p:nvPr/>
        </p:nvCxnSpPr>
        <p:spPr>
          <a:xfrm flipV="1">
            <a:off x="7494588" y="5589905"/>
            <a:ext cx="514985" cy="354965"/>
          </a:xfrm>
          <a:prstGeom prst="straightConnector1">
            <a:avLst/>
          </a:prstGeom>
          <a:ln w="4762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18664" name="AutoShape 136"/>
          <p:cNvCxnSpPr>
            <a:stCxn id="918646" idx="6"/>
            <a:endCxn id="918643" idx="2"/>
          </p:cNvCxnSpPr>
          <p:nvPr/>
        </p:nvCxnSpPr>
        <p:spPr>
          <a:xfrm>
            <a:off x="4010025" y="5591175"/>
            <a:ext cx="404813" cy="0"/>
          </a:xfrm>
          <a:prstGeom prst="straightConnector1">
            <a:avLst/>
          </a:prstGeom>
          <a:ln w="4762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18665" name="AutoShape 137"/>
          <p:cNvCxnSpPr>
            <a:stCxn id="918636" idx="2"/>
            <a:endCxn id="918645" idx="0"/>
          </p:cNvCxnSpPr>
          <p:nvPr/>
        </p:nvCxnSpPr>
        <p:spPr>
          <a:xfrm>
            <a:off x="6732588" y="1785938"/>
            <a:ext cx="0" cy="1123950"/>
          </a:xfrm>
          <a:prstGeom prst="straightConnector1">
            <a:avLst/>
          </a:prstGeom>
          <a:ln w="4762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18666" name="AutoShape 138"/>
          <p:cNvCxnSpPr>
            <a:stCxn id="918635" idx="4"/>
            <a:endCxn id="918644" idx="0"/>
          </p:cNvCxnSpPr>
          <p:nvPr/>
        </p:nvCxnSpPr>
        <p:spPr>
          <a:xfrm>
            <a:off x="7393305" y="5038090"/>
            <a:ext cx="0" cy="864870"/>
          </a:xfrm>
          <a:prstGeom prst="straightConnector1">
            <a:avLst/>
          </a:prstGeom>
          <a:ln w="4762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18667" name="AutoShape 139"/>
          <p:cNvCxnSpPr>
            <a:stCxn id="918637" idx="5"/>
            <a:endCxn id="918646" idx="3"/>
          </p:cNvCxnSpPr>
          <p:nvPr/>
        </p:nvCxnSpPr>
        <p:spPr>
          <a:xfrm rot="16200000" flipH="1">
            <a:off x="3130550" y="5086350"/>
            <a:ext cx="1588" cy="1239838"/>
          </a:xfrm>
          <a:prstGeom prst="curvedConnector3">
            <a:avLst>
              <a:gd name="adj1" fmla="val 16100000"/>
            </a:avLst>
          </a:prstGeom>
          <a:ln w="4762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186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9186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9186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1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8627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9186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300" fill="hold"/>
                                        <p:tgtEl>
                                          <p:spTgt spid="9186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300" fill="hold"/>
                                        <p:tgtEl>
                                          <p:spTgt spid="9186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1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8628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9186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300" fill="hold"/>
                                        <p:tgtEl>
                                          <p:spTgt spid="9186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" dur="300" fill="hold"/>
                                        <p:tgtEl>
                                          <p:spTgt spid="9186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300" fill="hold"/>
                                        <p:tgtEl>
                                          <p:spTgt spid="9186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300" fill="hold"/>
                                        <p:tgtEl>
                                          <p:spTgt spid="9186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300" fill="hold"/>
                                        <p:tgtEl>
                                          <p:spTgt spid="9186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300" fill="hold"/>
                                        <p:tgtEl>
                                          <p:spTgt spid="9186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300" fill="hold"/>
                                        <p:tgtEl>
                                          <p:spTgt spid="9186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300" fill="hold"/>
                                        <p:tgtEl>
                                          <p:spTgt spid="9186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8" dur="300" fill="hold"/>
                                        <p:tgtEl>
                                          <p:spTgt spid="9186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300" fill="hold"/>
                                        <p:tgtEl>
                                          <p:spTgt spid="9186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300" fill="hold"/>
                                        <p:tgtEl>
                                          <p:spTgt spid="9186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300" fill="hold"/>
                                        <p:tgtEl>
                                          <p:spTgt spid="9186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300" fill="hold"/>
                                        <p:tgtEl>
                                          <p:spTgt spid="9186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5" dur="300" fill="hold"/>
                                        <p:tgtEl>
                                          <p:spTgt spid="9186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300" fill="hold"/>
                                        <p:tgtEl>
                                          <p:spTgt spid="9186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300" fill="hold"/>
                                        <p:tgtEl>
                                          <p:spTgt spid="9186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300" fill="hold"/>
                                        <p:tgtEl>
                                          <p:spTgt spid="9186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300" fill="hold"/>
                                        <p:tgtEl>
                                          <p:spTgt spid="9186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8629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9186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300" fill="hold"/>
                                        <p:tgtEl>
                                          <p:spTgt spid="9186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" dur="300" fill="hold"/>
                                        <p:tgtEl>
                                          <p:spTgt spid="9186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300" fill="hold"/>
                                        <p:tgtEl>
                                          <p:spTgt spid="9186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300" fill="hold"/>
                                        <p:tgtEl>
                                          <p:spTgt spid="9186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1" dur="300" fill="hold"/>
                                        <p:tgtEl>
                                          <p:spTgt spid="9186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300" fill="hold"/>
                                        <p:tgtEl>
                                          <p:spTgt spid="9186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300" fill="hold"/>
                                        <p:tgtEl>
                                          <p:spTgt spid="9186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6" dur="300" fill="hold"/>
                                        <p:tgtEl>
                                          <p:spTgt spid="9186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300" fill="hold"/>
                                        <p:tgtEl>
                                          <p:spTgt spid="9186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300" fill="hold"/>
                                        <p:tgtEl>
                                          <p:spTgt spid="9186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0" dur="300" fill="hold"/>
                                        <p:tgtEl>
                                          <p:spTgt spid="9186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300" fill="hold"/>
                                        <p:tgtEl>
                                          <p:spTgt spid="9186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300" fill="hold"/>
                                        <p:tgtEl>
                                          <p:spTgt spid="9186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300" fill="hold"/>
                                        <p:tgtEl>
                                          <p:spTgt spid="9186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7" dur="300" fill="hold"/>
                                        <p:tgtEl>
                                          <p:spTgt spid="9186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300" fill="hold"/>
                                        <p:tgtEl>
                                          <p:spTgt spid="9186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0" dur="300" fill="hold"/>
                                        <p:tgtEl>
                                          <p:spTgt spid="9186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300" fill="hold"/>
                                        <p:tgtEl>
                                          <p:spTgt spid="9186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8630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9186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300" fill="hold"/>
                                        <p:tgtEl>
                                          <p:spTgt spid="9186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300" fill="hold"/>
                                        <p:tgtEl>
                                          <p:spTgt spid="9186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300" fill="hold"/>
                                        <p:tgtEl>
                                          <p:spTgt spid="9186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300" fill="hold"/>
                                        <p:tgtEl>
                                          <p:spTgt spid="9186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3" dur="300" fill="hold"/>
                                        <p:tgtEl>
                                          <p:spTgt spid="9186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300" fill="hold"/>
                                        <p:tgtEl>
                                          <p:spTgt spid="9186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6" dur="300" fill="hold"/>
                                        <p:tgtEl>
                                          <p:spTgt spid="9186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300" fill="hold"/>
                                        <p:tgtEl>
                                          <p:spTgt spid="9186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9" dur="300" fill="hold"/>
                                        <p:tgtEl>
                                          <p:spTgt spid="9186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300" fill="hold"/>
                                        <p:tgtEl>
                                          <p:spTgt spid="9186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2" dur="300" fill="hold"/>
                                        <p:tgtEl>
                                          <p:spTgt spid="9186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300" fill="hold"/>
                                        <p:tgtEl>
                                          <p:spTgt spid="9186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300" fill="hold"/>
                                        <p:tgtEl>
                                          <p:spTgt spid="9186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6" dur="300" fill="hold"/>
                                        <p:tgtEl>
                                          <p:spTgt spid="9186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300" fill="hold"/>
                                        <p:tgtEl>
                                          <p:spTgt spid="9186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300" fill="hold"/>
                                        <p:tgtEl>
                                          <p:spTgt spid="9186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0" dur="300" fill="hold"/>
                                        <p:tgtEl>
                                          <p:spTgt spid="9186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300" fill="hold"/>
                                        <p:tgtEl>
                                          <p:spTgt spid="9186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8631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9186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300" fill="hold"/>
                                        <p:tgtEl>
                                          <p:spTgt spid="9186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7" dur="300" fill="hold"/>
                                        <p:tgtEl>
                                          <p:spTgt spid="9186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" dur="300" fill="hold"/>
                                        <p:tgtEl>
                                          <p:spTgt spid="9186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300" fill="hold"/>
                                        <p:tgtEl>
                                          <p:spTgt spid="9186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2" dur="300" fill="hold"/>
                                        <p:tgtEl>
                                          <p:spTgt spid="9186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300" fill="hold"/>
                                        <p:tgtEl>
                                          <p:spTgt spid="9186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300" fill="hold"/>
                                        <p:tgtEl>
                                          <p:spTgt spid="9186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300" fill="hold"/>
                                        <p:tgtEl>
                                          <p:spTgt spid="9186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8" dur="300" fill="hold"/>
                                        <p:tgtEl>
                                          <p:spTgt spid="9186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300" fill="hold"/>
                                        <p:tgtEl>
                                          <p:spTgt spid="9186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1" dur="300" fill="hold"/>
                                        <p:tgtEl>
                                          <p:spTgt spid="9186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300" fill="hold"/>
                                        <p:tgtEl>
                                          <p:spTgt spid="9186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300" fill="hold"/>
                                        <p:tgtEl>
                                          <p:spTgt spid="9186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5" dur="300" fill="hold"/>
                                        <p:tgtEl>
                                          <p:spTgt spid="9186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7" dur="300" fill="hold"/>
                                        <p:tgtEl>
                                          <p:spTgt spid="9186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300" fill="hold"/>
                                        <p:tgtEl>
                                          <p:spTgt spid="9186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0" dur="300" fill="hold"/>
                                        <p:tgtEl>
                                          <p:spTgt spid="9186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300" fill="hold"/>
                                        <p:tgtEl>
                                          <p:spTgt spid="9186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8632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9186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300" fill="hold"/>
                                        <p:tgtEl>
                                          <p:spTgt spid="9186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7" dur="300" fill="hold"/>
                                        <p:tgtEl>
                                          <p:spTgt spid="9186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300" fill="hold"/>
                                        <p:tgtEl>
                                          <p:spTgt spid="9186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300" fill="hold"/>
                                        <p:tgtEl>
                                          <p:spTgt spid="9186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1" dur="300" fill="hold"/>
                                        <p:tgtEl>
                                          <p:spTgt spid="9186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300" fill="hold"/>
                                        <p:tgtEl>
                                          <p:spTgt spid="9186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300" fill="hold"/>
                                        <p:tgtEl>
                                          <p:spTgt spid="9186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6" dur="300" fill="hold"/>
                                        <p:tgtEl>
                                          <p:spTgt spid="9186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300" fill="hold"/>
                                        <p:tgtEl>
                                          <p:spTgt spid="9186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300" fill="hold"/>
                                        <p:tgtEl>
                                          <p:spTgt spid="9186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0" dur="300" fill="hold"/>
                                        <p:tgtEl>
                                          <p:spTgt spid="9186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" dur="300" fill="hold"/>
                                        <p:tgtEl>
                                          <p:spTgt spid="9186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4" dur="300" fill="hold"/>
                                        <p:tgtEl>
                                          <p:spTgt spid="9186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300" fill="hold"/>
                                        <p:tgtEl>
                                          <p:spTgt spid="9186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7" dur="300" fill="hold"/>
                                        <p:tgtEl>
                                          <p:spTgt spid="9186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300" fill="hold"/>
                                        <p:tgtEl>
                                          <p:spTgt spid="9186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0" dur="300" fill="hold"/>
                                        <p:tgtEl>
                                          <p:spTgt spid="9186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" dur="300" fill="hold"/>
                                        <p:tgtEl>
                                          <p:spTgt spid="9186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8633"/>
                  </p:tgtEl>
                </p:cond>
              </p:nextCondLst>
            </p:seq>
            <p:seq concurrent="1" nextAc="seek">
              <p:cTn id="172" restart="whenNotActive" fill="hold" evtFilter="cancelBubble" nodeType="interactiveSeq">
                <p:stCondLst>
                  <p:cond evt="onClick" delay="0">
                    <p:tgtEl>
                      <p:spTgt spid="9186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300" fill="hold"/>
                                        <p:tgtEl>
                                          <p:spTgt spid="9186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8" dur="300" fill="hold"/>
                                        <p:tgtEl>
                                          <p:spTgt spid="9186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9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300" fill="hold"/>
                                        <p:tgtEl>
                                          <p:spTgt spid="9186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300" fill="hold"/>
                                        <p:tgtEl>
                                          <p:spTgt spid="9186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3" dur="300" fill="hold"/>
                                        <p:tgtEl>
                                          <p:spTgt spid="9186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300" fill="hold"/>
                                        <p:tgtEl>
                                          <p:spTgt spid="9186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6" dur="300" fill="hold"/>
                                        <p:tgtEl>
                                          <p:spTgt spid="9186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300" fill="hold"/>
                                        <p:tgtEl>
                                          <p:spTgt spid="9186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9" dur="300" fill="hold"/>
                                        <p:tgtEl>
                                          <p:spTgt spid="9186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1" dur="300" fill="hold"/>
                                        <p:tgtEl>
                                          <p:spTgt spid="9186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2" dur="300" fill="hold"/>
                                        <p:tgtEl>
                                          <p:spTgt spid="9186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300" fill="hold"/>
                                        <p:tgtEl>
                                          <p:spTgt spid="9186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300" fill="hold"/>
                                        <p:tgtEl>
                                          <p:spTgt spid="9186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6" dur="300" fill="hold"/>
                                        <p:tgtEl>
                                          <p:spTgt spid="9186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7" dur="300" fill="hold"/>
                                        <p:tgtEl>
                                          <p:spTgt spid="9186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" dur="300" fill="hold"/>
                                        <p:tgtEl>
                                          <p:spTgt spid="9186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0" dur="300" fill="hold"/>
                                        <p:tgtEl>
                                          <p:spTgt spid="9186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" dur="300" fill="hold"/>
                                        <p:tgtEl>
                                          <p:spTgt spid="9186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8634"/>
                  </p:tgtEl>
                </p:cond>
              </p:nextCondLst>
            </p:seq>
            <p:seq concurrent="1" nextAc="seek">
              <p:cTn id="202" restart="whenNotActive" fill="hold" evtFilter="cancelBubble" nodeType="interactiveSeq">
                <p:stCondLst>
                  <p:cond evt="onClick" delay="0">
                    <p:tgtEl>
                      <p:spTgt spid="9186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3" fill="hold">
                      <p:stCondLst>
                        <p:cond delay="0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300" fill="hold"/>
                                        <p:tgtEl>
                                          <p:spTgt spid="9186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7" dur="300" fill="hold"/>
                                        <p:tgtEl>
                                          <p:spTgt spid="9186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9" dur="300" fill="hold"/>
                                        <p:tgtEl>
                                          <p:spTgt spid="9186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1" dur="300" fill="hold"/>
                                        <p:tgtEl>
                                          <p:spTgt spid="9186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2" dur="300" fill="hold"/>
                                        <p:tgtEl>
                                          <p:spTgt spid="9186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3" dur="300" fill="hold"/>
                                        <p:tgtEl>
                                          <p:spTgt spid="9186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5" dur="300" fill="hold"/>
                                        <p:tgtEl>
                                          <p:spTgt spid="9186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7" dur="300" fill="hold"/>
                                        <p:tgtEl>
                                          <p:spTgt spid="9186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8" dur="300" fill="hold"/>
                                        <p:tgtEl>
                                          <p:spTgt spid="9186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300" fill="hold"/>
                                        <p:tgtEl>
                                          <p:spTgt spid="9186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1" dur="300" fill="hold"/>
                                        <p:tgtEl>
                                          <p:spTgt spid="9186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300" fill="hold"/>
                                        <p:tgtEl>
                                          <p:spTgt spid="9186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300" fill="hold"/>
                                        <p:tgtEl>
                                          <p:spTgt spid="9186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5" dur="300" fill="hold"/>
                                        <p:tgtEl>
                                          <p:spTgt spid="9186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7" dur="300" fill="hold"/>
                                        <p:tgtEl>
                                          <p:spTgt spid="9186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300" fill="hold"/>
                                        <p:tgtEl>
                                          <p:spTgt spid="9186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0" dur="300" fill="hold"/>
                                        <p:tgtEl>
                                          <p:spTgt spid="9186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1" dur="300" fill="hold"/>
                                        <p:tgtEl>
                                          <p:spTgt spid="9186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8635"/>
                  </p:tgtEl>
                </p:cond>
              </p:nextCondLst>
            </p:seq>
            <p:seq concurrent="1" nextAc="seek">
              <p:cTn id="232" restart="whenNotActive" fill="hold" evtFilter="cancelBubble" nodeType="interactiveSeq">
                <p:stCondLst>
                  <p:cond evt="onClick" delay="0">
                    <p:tgtEl>
                      <p:spTgt spid="9186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3" fill="hold">
                      <p:stCondLst>
                        <p:cond delay="0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300" fill="hold"/>
                                        <p:tgtEl>
                                          <p:spTgt spid="9186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7" dur="300" fill="hold"/>
                                        <p:tgtEl>
                                          <p:spTgt spid="9186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8" dur="300" fill="hold"/>
                                        <p:tgtEl>
                                          <p:spTgt spid="9186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0" dur="300" fill="hold"/>
                                        <p:tgtEl>
                                          <p:spTgt spid="9186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1" dur="300" fill="hold"/>
                                        <p:tgtEl>
                                          <p:spTgt spid="9186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3" dur="300" fill="hold"/>
                                        <p:tgtEl>
                                          <p:spTgt spid="9186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5" dur="300" fill="hold"/>
                                        <p:tgtEl>
                                          <p:spTgt spid="9186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6" dur="300" fill="hold"/>
                                        <p:tgtEl>
                                          <p:spTgt spid="9186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7" dur="300" fill="hold"/>
                                        <p:tgtEl>
                                          <p:spTgt spid="9186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9" dur="300" fill="hold"/>
                                        <p:tgtEl>
                                          <p:spTgt spid="9186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0" dur="300" fill="hold"/>
                                        <p:tgtEl>
                                          <p:spTgt spid="9186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2" dur="300" fill="hold"/>
                                        <p:tgtEl>
                                          <p:spTgt spid="9186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4" dur="300" fill="hold"/>
                                        <p:tgtEl>
                                          <p:spTgt spid="9186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6" dur="300" fill="hold"/>
                                        <p:tgtEl>
                                          <p:spTgt spid="9186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7" dur="300" fill="hold"/>
                                        <p:tgtEl>
                                          <p:spTgt spid="9186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300" fill="hold"/>
                                        <p:tgtEl>
                                          <p:spTgt spid="9186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0" dur="300" fill="hold"/>
                                        <p:tgtEl>
                                          <p:spTgt spid="9186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1" dur="300" fill="hold"/>
                                        <p:tgtEl>
                                          <p:spTgt spid="9186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8636"/>
                  </p:tgtEl>
                </p:cond>
              </p:nextCondLst>
            </p:seq>
            <p:seq concurrent="1" nextAc="seek">
              <p:cTn id="262" restart="whenNotActive" fill="hold" evtFilter="cancelBubble" nodeType="interactiveSeq">
                <p:stCondLst>
                  <p:cond evt="onClick" delay="0">
                    <p:tgtEl>
                      <p:spTgt spid="9186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3" fill="hold">
                      <p:stCondLst>
                        <p:cond delay="0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6" dur="300" fill="hold"/>
                                        <p:tgtEl>
                                          <p:spTgt spid="9186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8" dur="300" fill="hold"/>
                                        <p:tgtEl>
                                          <p:spTgt spid="9186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9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0" dur="300" fill="hold"/>
                                        <p:tgtEl>
                                          <p:spTgt spid="9186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2" dur="300" fill="hold"/>
                                        <p:tgtEl>
                                          <p:spTgt spid="9186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3" dur="300" fill="hold"/>
                                        <p:tgtEl>
                                          <p:spTgt spid="9186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5" dur="300" fill="hold"/>
                                        <p:tgtEl>
                                          <p:spTgt spid="9186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6" dur="300" fill="hold"/>
                                        <p:tgtEl>
                                          <p:spTgt spid="9186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8" dur="300" fill="hold"/>
                                        <p:tgtEl>
                                          <p:spTgt spid="9186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9" dur="300" fill="hold"/>
                                        <p:tgtEl>
                                          <p:spTgt spid="9186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1" dur="300" fill="hold"/>
                                        <p:tgtEl>
                                          <p:spTgt spid="9186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2" dur="300" fill="hold"/>
                                        <p:tgtEl>
                                          <p:spTgt spid="9186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3" dur="300" fill="hold"/>
                                        <p:tgtEl>
                                          <p:spTgt spid="9186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5" dur="300" fill="hold"/>
                                        <p:tgtEl>
                                          <p:spTgt spid="9186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6" dur="300" fill="hold"/>
                                        <p:tgtEl>
                                          <p:spTgt spid="9186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7" dur="300" fill="hold"/>
                                        <p:tgtEl>
                                          <p:spTgt spid="9186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9" dur="300" fill="hold"/>
                                        <p:tgtEl>
                                          <p:spTgt spid="9186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0" dur="300" fill="hold"/>
                                        <p:tgtEl>
                                          <p:spTgt spid="9186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1" dur="300" fill="hold"/>
                                        <p:tgtEl>
                                          <p:spTgt spid="9186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8637"/>
                  </p:tgtEl>
                </p:cond>
              </p:nextCondLst>
            </p:seq>
            <p:seq concurrent="1" nextAc="seek">
              <p:cTn id="292" restart="whenNotActive" fill="hold" evtFilter="cancelBubble" nodeType="interactiveSeq">
                <p:stCondLst>
                  <p:cond evt="onClick" delay="0">
                    <p:tgtEl>
                      <p:spTgt spid="9186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3" fill="hold">
                      <p:stCondLst>
                        <p:cond delay="0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6" dur="300" fill="hold"/>
                                        <p:tgtEl>
                                          <p:spTgt spid="9186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7" dur="300" fill="hold"/>
                                        <p:tgtEl>
                                          <p:spTgt spid="9186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9" dur="300" fill="hold"/>
                                        <p:tgtEl>
                                          <p:spTgt spid="9186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1" dur="300" fill="hold"/>
                                        <p:tgtEl>
                                          <p:spTgt spid="9186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2" dur="300" fill="hold"/>
                                        <p:tgtEl>
                                          <p:spTgt spid="9186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3" dur="300" fill="hold"/>
                                        <p:tgtEl>
                                          <p:spTgt spid="9186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5" dur="300" fill="hold"/>
                                        <p:tgtEl>
                                          <p:spTgt spid="9186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7" dur="300" fill="hold"/>
                                        <p:tgtEl>
                                          <p:spTgt spid="9186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8" dur="300" fill="hold"/>
                                        <p:tgtEl>
                                          <p:spTgt spid="9186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0" dur="300" fill="hold"/>
                                        <p:tgtEl>
                                          <p:spTgt spid="9186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1" dur="300" fill="hold"/>
                                        <p:tgtEl>
                                          <p:spTgt spid="9186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2" dur="300" fill="hold"/>
                                        <p:tgtEl>
                                          <p:spTgt spid="9186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4" dur="300" fill="hold"/>
                                        <p:tgtEl>
                                          <p:spTgt spid="9186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5" dur="300" fill="hold"/>
                                        <p:tgtEl>
                                          <p:spTgt spid="9186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7" dur="300" fill="hold"/>
                                        <p:tgtEl>
                                          <p:spTgt spid="9186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9" dur="300" fill="hold"/>
                                        <p:tgtEl>
                                          <p:spTgt spid="9186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0" dur="300" fill="hold"/>
                                        <p:tgtEl>
                                          <p:spTgt spid="9186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1" dur="300" fill="hold"/>
                                        <p:tgtEl>
                                          <p:spTgt spid="9186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8638"/>
                  </p:tgtEl>
                </p:cond>
              </p:nextCondLst>
            </p:seq>
            <p:seq concurrent="1" nextAc="seek">
              <p:cTn id="322" restart="whenNotActive" fill="hold" evtFilter="cancelBubble" nodeType="interactiveSeq">
                <p:stCondLst>
                  <p:cond evt="onClick" delay="0">
                    <p:tgtEl>
                      <p:spTgt spid="9186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3" fill="hold">
                      <p:stCondLst>
                        <p:cond delay="0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6" dur="300" fill="hold"/>
                                        <p:tgtEl>
                                          <p:spTgt spid="9186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7" dur="300" fill="hold"/>
                                        <p:tgtEl>
                                          <p:spTgt spid="9186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8" dur="300" fill="hold"/>
                                        <p:tgtEl>
                                          <p:spTgt spid="9186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0" dur="300" fill="hold"/>
                                        <p:tgtEl>
                                          <p:spTgt spid="9186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31" dur="300" fill="hold"/>
                                        <p:tgtEl>
                                          <p:spTgt spid="9186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3" dur="300" fill="hold"/>
                                        <p:tgtEl>
                                          <p:spTgt spid="9186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5" dur="300" fill="hold"/>
                                        <p:tgtEl>
                                          <p:spTgt spid="9186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6" dur="300" fill="hold"/>
                                        <p:tgtEl>
                                          <p:spTgt spid="9186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7" dur="300" fill="hold"/>
                                        <p:tgtEl>
                                          <p:spTgt spid="9186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9" dur="300" fill="hold"/>
                                        <p:tgtEl>
                                          <p:spTgt spid="9186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40" dur="300" fill="hold"/>
                                        <p:tgtEl>
                                          <p:spTgt spid="9186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2" dur="300" fill="hold"/>
                                        <p:tgtEl>
                                          <p:spTgt spid="9186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4" dur="300" fill="hold"/>
                                        <p:tgtEl>
                                          <p:spTgt spid="9186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6" dur="300" fill="hold"/>
                                        <p:tgtEl>
                                          <p:spTgt spid="9186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47" dur="300" fill="hold"/>
                                        <p:tgtEl>
                                          <p:spTgt spid="9186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9" dur="300" fill="hold"/>
                                        <p:tgtEl>
                                          <p:spTgt spid="9186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0" dur="300" fill="hold"/>
                                        <p:tgtEl>
                                          <p:spTgt spid="9186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1" dur="300" fill="hold"/>
                                        <p:tgtEl>
                                          <p:spTgt spid="9186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8639"/>
                  </p:tgtEl>
                </p:cond>
              </p:nextCondLst>
            </p:seq>
            <p:seq concurrent="1" nextAc="seek">
              <p:cTn id="352" restart="whenNotActive" fill="hold" evtFilter="cancelBubble" nodeType="interactiveSeq">
                <p:stCondLst>
                  <p:cond evt="onClick" delay="0">
                    <p:tgtEl>
                      <p:spTgt spid="9186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3" fill="hold">
                      <p:stCondLst>
                        <p:cond delay="0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6" dur="300" fill="hold"/>
                                        <p:tgtEl>
                                          <p:spTgt spid="9186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8" dur="300" fill="hold"/>
                                        <p:tgtEl>
                                          <p:spTgt spid="9186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9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0" dur="300" fill="hold"/>
                                        <p:tgtEl>
                                          <p:spTgt spid="9186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2" dur="300" fill="hold"/>
                                        <p:tgtEl>
                                          <p:spTgt spid="9186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3" dur="300" fill="hold"/>
                                        <p:tgtEl>
                                          <p:spTgt spid="9186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5" dur="300" fill="hold"/>
                                        <p:tgtEl>
                                          <p:spTgt spid="9186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6" dur="300" fill="hold"/>
                                        <p:tgtEl>
                                          <p:spTgt spid="9186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8" dur="300" fill="hold"/>
                                        <p:tgtEl>
                                          <p:spTgt spid="9186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9" dur="300" fill="hold"/>
                                        <p:tgtEl>
                                          <p:spTgt spid="9186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1" dur="300" fill="hold"/>
                                        <p:tgtEl>
                                          <p:spTgt spid="9186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2" dur="300" fill="hold"/>
                                        <p:tgtEl>
                                          <p:spTgt spid="9186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3" dur="300" fill="hold"/>
                                        <p:tgtEl>
                                          <p:spTgt spid="9186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5" dur="300" fill="hold"/>
                                        <p:tgtEl>
                                          <p:spTgt spid="9186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6" dur="300" fill="hold"/>
                                        <p:tgtEl>
                                          <p:spTgt spid="9186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7" dur="300" fill="hold"/>
                                        <p:tgtEl>
                                          <p:spTgt spid="9186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9" dur="300" fill="hold"/>
                                        <p:tgtEl>
                                          <p:spTgt spid="9186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0" dur="300" fill="hold"/>
                                        <p:tgtEl>
                                          <p:spTgt spid="9186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1" dur="300" fill="hold"/>
                                        <p:tgtEl>
                                          <p:spTgt spid="9186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8640"/>
                  </p:tgtEl>
                </p:cond>
              </p:nextCondLst>
            </p:seq>
            <p:seq concurrent="1" nextAc="seek">
              <p:cTn id="382" restart="whenNotActive" fill="hold" evtFilter="cancelBubble" nodeType="interactiveSeq">
                <p:stCondLst>
                  <p:cond evt="onClick" delay="0">
                    <p:tgtEl>
                      <p:spTgt spid="9186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3" fill="hold">
                      <p:stCondLst>
                        <p:cond delay="0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6" dur="300" fill="hold"/>
                                        <p:tgtEl>
                                          <p:spTgt spid="9186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87" dur="300" fill="hold"/>
                                        <p:tgtEl>
                                          <p:spTgt spid="9186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9" dur="300" fill="hold"/>
                                        <p:tgtEl>
                                          <p:spTgt spid="9186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1" dur="300" fill="hold"/>
                                        <p:tgtEl>
                                          <p:spTgt spid="9186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2" dur="300" fill="hold"/>
                                        <p:tgtEl>
                                          <p:spTgt spid="9186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3" dur="300" fill="hold"/>
                                        <p:tgtEl>
                                          <p:spTgt spid="9186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5" dur="300" fill="hold"/>
                                        <p:tgtEl>
                                          <p:spTgt spid="9186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7" dur="300" fill="hold"/>
                                        <p:tgtEl>
                                          <p:spTgt spid="9186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98" dur="300" fill="hold"/>
                                        <p:tgtEl>
                                          <p:spTgt spid="9186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0" dur="300" fill="hold"/>
                                        <p:tgtEl>
                                          <p:spTgt spid="9186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1" dur="300" fill="hold"/>
                                        <p:tgtEl>
                                          <p:spTgt spid="9186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2" dur="300" fill="hold"/>
                                        <p:tgtEl>
                                          <p:spTgt spid="9186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4" dur="300" fill="hold"/>
                                        <p:tgtEl>
                                          <p:spTgt spid="9186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05" dur="300" fill="hold"/>
                                        <p:tgtEl>
                                          <p:spTgt spid="9186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7" dur="300" fill="hold"/>
                                        <p:tgtEl>
                                          <p:spTgt spid="9186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9" dur="300" fill="hold"/>
                                        <p:tgtEl>
                                          <p:spTgt spid="9186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0" dur="300" fill="hold"/>
                                        <p:tgtEl>
                                          <p:spTgt spid="9186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1" dur="300" fill="hold"/>
                                        <p:tgtEl>
                                          <p:spTgt spid="9186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8641"/>
                  </p:tgtEl>
                </p:cond>
              </p:nextCondLst>
            </p:seq>
            <p:seq concurrent="1" nextAc="seek">
              <p:cTn id="412" restart="whenNotActive" fill="hold" evtFilter="cancelBubble" nodeType="interactiveSeq">
                <p:stCondLst>
                  <p:cond evt="onClick" delay="0">
                    <p:tgtEl>
                      <p:spTgt spid="9186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3" fill="hold">
                      <p:stCondLst>
                        <p:cond delay="0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6" dur="300" fill="hold"/>
                                        <p:tgtEl>
                                          <p:spTgt spid="9186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7" dur="300" fill="hold"/>
                                        <p:tgtEl>
                                          <p:spTgt spid="9186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8" dur="300" fill="hold"/>
                                        <p:tgtEl>
                                          <p:spTgt spid="9186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0" dur="300" fill="hold"/>
                                        <p:tgtEl>
                                          <p:spTgt spid="9186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21" dur="300" fill="hold"/>
                                        <p:tgtEl>
                                          <p:spTgt spid="9186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3" dur="300" fill="hold"/>
                                        <p:tgtEl>
                                          <p:spTgt spid="9186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5" dur="300" fill="hold"/>
                                        <p:tgtEl>
                                          <p:spTgt spid="9186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6" dur="300" fill="hold"/>
                                        <p:tgtEl>
                                          <p:spTgt spid="9186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7" dur="300" fill="hold"/>
                                        <p:tgtEl>
                                          <p:spTgt spid="9186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9" dur="300" fill="hold"/>
                                        <p:tgtEl>
                                          <p:spTgt spid="9186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0" dur="300" fill="hold"/>
                                        <p:tgtEl>
                                          <p:spTgt spid="9186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2" dur="300" fill="hold"/>
                                        <p:tgtEl>
                                          <p:spTgt spid="9186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4" dur="300" fill="hold"/>
                                        <p:tgtEl>
                                          <p:spTgt spid="9186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6" dur="300" fill="hold"/>
                                        <p:tgtEl>
                                          <p:spTgt spid="9186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7" dur="300" fill="hold"/>
                                        <p:tgtEl>
                                          <p:spTgt spid="9186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9" dur="300" fill="hold"/>
                                        <p:tgtEl>
                                          <p:spTgt spid="9186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0" dur="300" fill="hold"/>
                                        <p:tgtEl>
                                          <p:spTgt spid="9186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1" dur="300" fill="hold"/>
                                        <p:tgtEl>
                                          <p:spTgt spid="9186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8642"/>
                  </p:tgtEl>
                </p:cond>
              </p:nextCondLst>
            </p:seq>
            <p:seq concurrent="1" nextAc="seek">
              <p:cTn id="442" restart="whenNotActive" fill="hold" evtFilter="cancelBubble" nodeType="interactiveSeq">
                <p:stCondLst>
                  <p:cond evt="onClick" delay="0">
                    <p:tgtEl>
                      <p:spTgt spid="9186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3" fill="hold">
                      <p:stCondLst>
                        <p:cond delay="0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6" dur="300" fill="hold"/>
                                        <p:tgtEl>
                                          <p:spTgt spid="9186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8" dur="300" fill="hold"/>
                                        <p:tgtEl>
                                          <p:spTgt spid="9186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9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0" dur="300" fill="hold"/>
                                        <p:tgtEl>
                                          <p:spTgt spid="9186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2" dur="300" fill="hold"/>
                                        <p:tgtEl>
                                          <p:spTgt spid="9186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53" dur="300" fill="hold"/>
                                        <p:tgtEl>
                                          <p:spTgt spid="9186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5" dur="300" fill="hold"/>
                                        <p:tgtEl>
                                          <p:spTgt spid="9186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56" dur="300" fill="hold"/>
                                        <p:tgtEl>
                                          <p:spTgt spid="9186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8" dur="300" fill="hold"/>
                                        <p:tgtEl>
                                          <p:spTgt spid="9186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59" dur="300" fill="hold"/>
                                        <p:tgtEl>
                                          <p:spTgt spid="9186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1" dur="300" fill="hold"/>
                                        <p:tgtEl>
                                          <p:spTgt spid="9186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2" dur="300" fill="hold"/>
                                        <p:tgtEl>
                                          <p:spTgt spid="9186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3" dur="300" fill="hold"/>
                                        <p:tgtEl>
                                          <p:spTgt spid="9186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5" dur="300" fill="hold"/>
                                        <p:tgtEl>
                                          <p:spTgt spid="9186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6" dur="300" fill="hold"/>
                                        <p:tgtEl>
                                          <p:spTgt spid="9186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7" dur="300" fill="hold"/>
                                        <p:tgtEl>
                                          <p:spTgt spid="9186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9" dur="300" fill="hold"/>
                                        <p:tgtEl>
                                          <p:spTgt spid="9186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0" dur="300" fill="hold"/>
                                        <p:tgtEl>
                                          <p:spTgt spid="9186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1" dur="300" fill="hold"/>
                                        <p:tgtEl>
                                          <p:spTgt spid="9186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8643"/>
                  </p:tgtEl>
                </p:cond>
              </p:nextCondLst>
            </p:seq>
            <p:seq concurrent="1" nextAc="seek">
              <p:cTn id="472" restart="whenNotActive" fill="hold" evtFilter="cancelBubble" nodeType="interactiveSeq">
                <p:stCondLst>
                  <p:cond evt="onClick" delay="0">
                    <p:tgtEl>
                      <p:spTgt spid="9186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3" fill="hold">
                      <p:stCondLst>
                        <p:cond delay="0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6" dur="300" fill="hold"/>
                                        <p:tgtEl>
                                          <p:spTgt spid="9186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77" dur="300" fill="hold"/>
                                        <p:tgtEl>
                                          <p:spTgt spid="9186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9" dur="300" fill="hold"/>
                                        <p:tgtEl>
                                          <p:spTgt spid="9186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1" dur="300" fill="hold"/>
                                        <p:tgtEl>
                                          <p:spTgt spid="9186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2" dur="300" fill="hold"/>
                                        <p:tgtEl>
                                          <p:spTgt spid="9186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3" dur="300" fill="hold"/>
                                        <p:tgtEl>
                                          <p:spTgt spid="9186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5" dur="300" fill="hold"/>
                                        <p:tgtEl>
                                          <p:spTgt spid="9186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7" dur="300" fill="hold"/>
                                        <p:tgtEl>
                                          <p:spTgt spid="9186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88" dur="300" fill="hold"/>
                                        <p:tgtEl>
                                          <p:spTgt spid="9186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0" dur="300" fill="hold"/>
                                        <p:tgtEl>
                                          <p:spTgt spid="9186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1" dur="300" fill="hold"/>
                                        <p:tgtEl>
                                          <p:spTgt spid="9186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2" dur="300" fill="hold"/>
                                        <p:tgtEl>
                                          <p:spTgt spid="9186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4" dur="300" fill="hold"/>
                                        <p:tgtEl>
                                          <p:spTgt spid="9186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95" dur="300" fill="hold"/>
                                        <p:tgtEl>
                                          <p:spTgt spid="9186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7" dur="300" fill="hold"/>
                                        <p:tgtEl>
                                          <p:spTgt spid="9186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9" dur="300" fill="hold"/>
                                        <p:tgtEl>
                                          <p:spTgt spid="9186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0" dur="300" fill="hold"/>
                                        <p:tgtEl>
                                          <p:spTgt spid="9186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1" dur="300" fill="hold"/>
                                        <p:tgtEl>
                                          <p:spTgt spid="9186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8644"/>
                  </p:tgtEl>
                </p:cond>
              </p:nextCondLst>
            </p:seq>
            <p:seq concurrent="1" nextAc="seek">
              <p:cTn id="502" restart="whenNotActive" fill="hold" evtFilter="cancelBubble" nodeType="interactiveSeq">
                <p:stCondLst>
                  <p:cond evt="onClick" delay="0">
                    <p:tgtEl>
                      <p:spTgt spid="9186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3" fill="hold">
                      <p:stCondLst>
                        <p:cond delay="0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6" dur="300" fill="hold"/>
                                        <p:tgtEl>
                                          <p:spTgt spid="9186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7" dur="300" fill="hold"/>
                                        <p:tgtEl>
                                          <p:spTgt spid="9186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8" dur="300" fill="hold"/>
                                        <p:tgtEl>
                                          <p:spTgt spid="9186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0" dur="300" fill="hold"/>
                                        <p:tgtEl>
                                          <p:spTgt spid="9186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11" dur="300" fill="hold"/>
                                        <p:tgtEl>
                                          <p:spTgt spid="9186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3" dur="300" fill="hold"/>
                                        <p:tgtEl>
                                          <p:spTgt spid="9186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5" dur="300" fill="hold"/>
                                        <p:tgtEl>
                                          <p:spTgt spid="9186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6" dur="300" fill="hold"/>
                                        <p:tgtEl>
                                          <p:spTgt spid="9186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7" dur="300" fill="hold"/>
                                        <p:tgtEl>
                                          <p:spTgt spid="9186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9" dur="300" fill="hold"/>
                                        <p:tgtEl>
                                          <p:spTgt spid="9186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20" dur="300" fill="hold"/>
                                        <p:tgtEl>
                                          <p:spTgt spid="9186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2" dur="300" fill="hold"/>
                                        <p:tgtEl>
                                          <p:spTgt spid="9186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4" dur="300" fill="hold"/>
                                        <p:tgtEl>
                                          <p:spTgt spid="9186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6" dur="300" fill="hold"/>
                                        <p:tgtEl>
                                          <p:spTgt spid="9186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27" dur="300" fill="hold"/>
                                        <p:tgtEl>
                                          <p:spTgt spid="9186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9" dur="300" fill="hold"/>
                                        <p:tgtEl>
                                          <p:spTgt spid="9186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0" dur="300" fill="hold"/>
                                        <p:tgtEl>
                                          <p:spTgt spid="9186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1" dur="300" fill="hold"/>
                                        <p:tgtEl>
                                          <p:spTgt spid="9186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8645"/>
                  </p:tgtEl>
                </p:cond>
              </p:nextCondLst>
            </p:seq>
            <p:seq concurrent="1" nextAc="seek">
              <p:cTn id="532" restart="whenNotActive" fill="hold" evtFilter="cancelBubble" nodeType="interactiveSeq">
                <p:stCondLst>
                  <p:cond evt="onClick" delay="0">
                    <p:tgtEl>
                      <p:spTgt spid="9186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3" fill="hold">
                      <p:stCondLst>
                        <p:cond delay="0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6" dur="300" fill="hold"/>
                                        <p:tgtEl>
                                          <p:spTgt spid="9186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8" dur="300" fill="hold"/>
                                        <p:tgtEl>
                                          <p:spTgt spid="9186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9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0" dur="300" fill="hold"/>
                                        <p:tgtEl>
                                          <p:spTgt spid="9186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2" dur="300" fill="hold"/>
                                        <p:tgtEl>
                                          <p:spTgt spid="9186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43" dur="300" fill="hold"/>
                                        <p:tgtEl>
                                          <p:spTgt spid="9186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5" dur="300" fill="hold"/>
                                        <p:tgtEl>
                                          <p:spTgt spid="9186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46" dur="300" fill="hold"/>
                                        <p:tgtEl>
                                          <p:spTgt spid="9186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8" dur="300" fill="hold"/>
                                        <p:tgtEl>
                                          <p:spTgt spid="9186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49" dur="300" fill="hold"/>
                                        <p:tgtEl>
                                          <p:spTgt spid="9186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1" dur="300" fill="hold"/>
                                        <p:tgtEl>
                                          <p:spTgt spid="9186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2" dur="300" fill="hold"/>
                                        <p:tgtEl>
                                          <p:spTgt spid="9186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3" dur="300" fill="hold"/>
                                        <p:tgtEl>
                                          <p:spTgt spid="9186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5" dur="300" fill="hold"/>
                                        <p:tgtEl>
                                          <p:spTgt spid="9186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6" dur="300" fill="hold"/>
                                        <p:tgtEl>
                                          <p:spTgt spid="9186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7" dur="300" fill="hold"/>
                                        <p:tgtEl>
                                          <p:spTgt spid="9186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9" dur="300" fill="hold"/>
                                        <p:tgtEl>
                                          <p:spTgt spid="9186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0" dur="300" fill="hold"/>
                                        <p:tgtEl>
                                          <p:spTgt spid="9186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1" dur="300" fill="hold"/>
                                        <p:tgtEl>
                                          <p:spTgt spid="9186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8646"/>
                  </p:tgtEl>
                </p:cond>
              </p:nextCondLst>
            </p:seq>
            <p:seq concurrent="1" nextAc="seek">
              <p:cTn id="562" restart="whenNotActive" fill="hold" evtFilter="cancelBubble" nodeType="interactiveSeq">
                <p:stCondLst>
                  <p:cond evt="onClick" delay="0">
                    <p:tgtEl>
                      <p:spTgt spid="9186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3" fill="hold">
                      <p:stCondLst>
                        <p:cond delay="0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6" dur="300" fill="hold"/>
                                        <p:tgtEl>
                                          <p:spTgt spid="9186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7" dur="300" fill="hold"/>
                                        <p:tgtEl>
                                          <p:spTgt spid="9186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9" dur="300" fill="hold"/>
                                        <p:tgtEl>
                                          <p:spTgt spid="9186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0" dur="300" fill="hold"/>
                                        <p:tgtEl>
                                          <p:spTgt spid="9186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2" dur="300" fill="hold"/>
                                        <p:tgtEl>
                                          <p:spTgt spid="9186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3" dur="300" fill="hold"/>
                                        <p:tgtEl>
                                          <p:spTgt spid="9186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8647"/>
                  </p:tgtEl>
                </p:cond>
              </p:nextCondLst>
            </p:seq>
            <p:seq concurrent="1" nextAc="seek">
              <p:cTn id="574" restart="whenNotActive" fill="hold" evtFilter="cancelBubble" nodeType="interactiveSeq">
                <p:stCondLst>
                  <p:cond evt="onClick" delay="0">
                    <p:tgtEl>
                      <p:spTgt spid="9186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5" fill="hold">
                      <p:stCondLst>
                        <p:cond delay="0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8" dur="300" fill="hold"/>
                                        <p:tgtEl>
                                          <p:spTgt spid="9186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9" dur="300" fill="hold"/>
                                        <p:tgtEl>
                                          <p:spTgt spid="9186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1" dur="300" fill="hold"/>
                                        <p:tgtEl>
                                          <p:spTgt spid="9186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2" dur="300" fill="hold"/>
                                        <p:tgtEl>
                                          <p:spTgt spid="9186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4" dur="300" fill="hold"/>
                                        <p:tgtEl>
                                          <p:spTgt spid="9186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5" dur="300" fill="hold"/>
                                        <p:tgtEl>
                                          <p:spTgt spid="9186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8648"/>
                  </p:tgtEl>
                </p:cond>
              </p:nextCondLst>
            </p:seq>
            <p:seq concurrent="1" nextAc="seek">
              <p:cTn id="586" restart="whenNotActive" fill="hold" evtFilter="cancelBubble" nodeType="interactiveSeq">
                <p:stCondLst>
                  <p:cond evt="onClick" delay="0">
                    <p:tgtEl>
                      <p:spTgt spid="9186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7" fill="hold">
                      <p:stCondLst>
                        <p:cond delay="0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0" dur="300" fill="hold"/>
                                        <p:tgtEl>
                                          <p:spTgt spid="9186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1" dur="300" fill="hold"/>
                                        <p:tgtEl>
                                          <p:spTgt spid="9186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3" dur="300" fill="hold"/>
                                        <p:tgtEl>
                                          <p:spTgt spid="9186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4" dur="300" fill="hold"/>
                                        <p:tgtEl>
                                          <p:spTgt spid="9186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6" dur="300" fill="hold"/>
                                        <p:tgtEl>
                                          <p:spTgt spid="9186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7" dur="300" fill="hold"/>
                                        <p:tgtEl>
                                          <p:spTgt spid="9186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8649"/>
                  </p:tgtEl>
                </p:cond>
              </p:nextCondLst>
            </p:seq>
            <p:seq concurrent="1" nextAc="seek">
              <p:cTn id="598" restart="whenNotActive" fill="hold" evtFilter="cancelBubble" nodeType="interactiveSeq">
                <p:stCondLst>
                  <p:cond evt="onClick" delay="0">
                    <p:tgtEl>
                      <p:spTgt spid="9186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9" fill="hold">
                      <p:stCondLst>
                        <p:cond delay="0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2" dur="300" fill="hold"/>
                                        <p:tgtEl>
                                          <p:spTgt spid="9186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3" dur="300" fill="hold"/>
                                        <p:tgtEl>
                                          <p:spTgt spid="9186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5" dur="300" fill="hold"/>
                                        <p:tgtEl>
                                          <p:spTgt spid="9186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6" dur="300" fill="hold"/>
                                        <p:tgtEl>
                                          <p:spTgt spid="9186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8" dur="300" fill="hold"/>
                                        <p:tgtEl>
                                          <p:spTgt spid="9186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9" dur="300" fill="hold"/>
                                        <p:tgtEl>
                                          <p:spTgt spid="9186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8650"/>
                  </p:tgtEl>
                </p:cond>
              </p:nextCondLst>
            </p:seq>
            <p:seq concurrent="1" nextAc="seek">
              <p:cTn id="610" restart="whenNotActive" fill="hold" evtFilter="cancelBubble" nodeType="interactiveSeq">
                <p:stCondLst>
                  <p:cond evt="onClick" delay="0">
                    <p:tgtEl>
                      <p:spTgt spid="9186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1" fill="hold">
                      <p:stCondLst>
                        <p:cond delay="0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4" dur="300" fill="hold"/>
                                        <p:tgtEl>
                                          <p:spTgt spid="9186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5" dur="300" fill="hold"/>
                                        <p:tgtEl>
                                          <p:spTgt spid="9186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7" dur="300" fill="hold"/>
                                        <p:tgtEl>
                                          <p:spTgt spid="9186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8" dur="300" fill="hold"/>
                                        <p:tgtEl>
                                          <p:spTgt spid="9186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0" dur="300" fill="hold"/>
                                        <p:tgtEl>
                                          <p:spTgt spid="9186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1" dur="300" fill="hold"/>
                                        <p:tgtEl>
                                          <p:spTgt spid="9186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8651"/>
                  </p:tgtEl>
                </p:cond>
              </p:nextCondLst>
            </p:seq>
            <p:seq concurrent="1" nextAc="seek">
              <p:cTn id="622" restart="whenNotActive" fill="hold" evtFilter="cancelBubble" nodeType="interactiveSeq">
                <p:stCondLst>
                  <p:cond evt="onClick" delay="0">
                    <p:tgtEl>
                      <p:spTgt spid="9186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3" fill="hold">
                      <p:stCondLst>
                        <p:cond delay="0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6" dur="300" fill="hold"/>
                                        <p:tgtEl>
                                          <p:spTgt spid="9186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7" dur="300" fill="hold"/>
                                        <p:tgtEl>
                                          <p:spTgt spid="9186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9" dur="300" fill="hold"/>
                                        <p:tgtEl>
                                          <p:spTgt spid="9186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0" dur="300" fill="hold"/>
                                        <p:tgtEl>
                                          <p:spTgt spid="9186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2" dur="300" fill="hold"/>
                                        <p:tgtEl>
                                          <p:spTgt spid="9186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3" dur="300" fill="hold"/>
                                        <p:tgtEl>
                                          <p:spTgt spid="9186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8652"/>
                  </p:tgtEl>
                </p:cond>
              </p:nextCondLst>
            </p:seq>
            <p:seq concurrent="1" nextAc="seek">
              <p:cTn id="634" restart="whenNotActive" fill="hold" evtFilter="cancelBubble" nodeType="interactiveSeq">
                <p:stCondLst>
                  <p:cond evt="onClick" delay="0">
                    <p:tgtEl>
                      <p:spTgt spid="9186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5" fill="hold">
                      <p:stCondLst>
                        <p:cond delay="0"/>
                      </p:stCondLst>
                      <p:childTnLst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8" dur="300" fill="hold"/>
                                        <p:tgtEl>
                                          <p:spTgt spid="9186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9" dur="300" fill="hold"/>
                                        <p:tgtEl>
                                          <p:spTgt spid="9186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1" dur="300" fill="hold"/>
                                        <p:tgtEl>
                                          <p:spTgt spid="9186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42" dur="300" fill="hold"/>
                                        <p:tgtEl>
                                          <p:spTgt spid="9186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4" dur="300" fill="hold"/>
                                        <p:tgtEl>
                                          <p:spTgt spid="9186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45" dur="300" fill="hold"/>
                                        <p:tgtEl>
                                          <p:spTgt spid="9186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8653"/>
                  </p:tgtEl>
                </p:cond>
              </p:nextCondLst>
            </p:seq>
            <p:seq concurrent="1" nextAc="seek">
              <p:cTn id="646" restart="whenNotActive" fill="hold" evtFilter="cancelBubble" nodeType="interactiveSeq">
                <p:stCondLst>
                  <p:cond evt="onClick" delay="0">
                    <p:tgtEl>
                      <p:spTgt spid="9186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7" fill="hold">
                      <p:stCondLst>
                        <p:cond delay="0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0" dur="300" fill="hold"/>
                                        <p:tgtEl>
                                          <p:spTgt spid="9186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1" dur="300" fill="hold"/>
                                        <p:tgtEl>
                                          <p:spTgt spid="9186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3" dur="300" fill="hold"/>
                                        <p:tgtEl>
                                          <p:spTgt spid="9186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4" dur="300" fill="hold"/>
                                        <p:tgtEl>
                                          <p:spTgt spid="9186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6" dur="300" fill="hold"/>
                                        <p:tgtEl>
                                          <p:spTgt spid="9186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7" dur="300" fill="hold"/>
                                        <p:tgtEl>
                                          <p:spTgt spid="9186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8654"/>
                  </p:tgtEl>
                </p:cond>
              </p:nextCondLst>
            </p:seq>
            <p:seq concurrent="1" nextAc="seek">
              <p:cTn id="658" restart="whenNotActive" fill="hold" evtFilter="cancelBubble" nodeType="interactiveSeq">
                <p:stCondLst>
                  <p:cond evt="onClick" delay="0">
                    <p:tgtEl>
                      <p:spTgt spid="9186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9" fill="hold">
                      <p:stCondLst>
                        <p:cond delay="0"/>
                      </p:stCondLst>
                      <p:childTnLst>
                        <p:par>
                          <p:cTn id="660" fill="hold">
                            <p:stCondLst>
                              <p:cond delay="0"/>
                            </p:stCondLst>
                            <p:childTnLst>
                              <p:par>
                                <p:cTn id="66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2" dur="300" fill="hold"/>
                                        <p:tgtEl>
                                          <p:spTgt spid="9186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63" dur="300" fill="hold"/>
                                        <p:tgtEl>
                                          <p:spTgt spid="9186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5" dur="300" fill="hold"/>
                                        <p:tgtEl>
                                          <p:spTgt spid="9186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66" dur="300" fill="hold"/>
                                        <p:tgtEl>
                                          <p:spTgt spid="9186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8" dur="300" fill="hold"/>
                                        <p:tgtEl>
                                          <p:spTgt spid="9186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69" dur="300" fill="hold"/>
                                        <p:tgtEl>
                                          <p:spTgt spid="9186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8655"/>
                  </p:tgtEl>
                </p:cond>
              </p:nextCondLst>
            </p:seq>
            <p:seq concurrent="1" nextAc="seek">
              <p:cTn id="670" restart="whenNotActive" fill="hold" evtFilter="cancelBubble" nodeType="interactiveSeq">
                <p:stCondLst>
                  <p:cond evt="onClick" delay="0">
                    <p:tgtEl>
                      <p:spTgt spid="9186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1" fill="hold">
                      <p:stCondLst>
                        <p:cond delay="0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4" dur="300" fill="hold"/>
                                        <p:tgtEl>
                                          <p:spTgt spid="9186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5" dur="300" fill="hold"/>
                                        <p:tgtEl>
                                          <p:spTgt spid="9186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7" dur="300" fill="hold"/>
                                        <p:tgtEl>
                                          <p:spTgt spid="9186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8" dur="300" fill="hold"/>
                                        <p:tgtEl>
                                          <p:spTgt spid="9186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0" dur="300" fill="hold"/>
                                        <p:tgtEl>
                                          <p:spTgt spid="9186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1" dur="300" fill="hold"/>
                                        <p:tgtEl>
                                          <p:spTgt spid="9186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8656"/>
                  </p:tgtEl>
                </p:cond>
              </p:nextCondLst>
            </p:seq>
            <p:seq concurrent="1" nextAc="seek">
              <p:cTn id="682" restart="whenNotActive" fill="hold" evtFilter="cancelBubble" nodeType="interactiveSeq">
                <p:stCondLst>
                  <p:cond evt="onClick" delay="0">
                    <p:tgtEl>
                      <p:spTgt spid="9186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3" fill="hold">
                      <p:stCondLst>
                        <p:cond delay="0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6" dur="300" fill="hold"/>
                                        <p:tgtEl>
                                          <p:spTgt spid="9186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7" dur="300" fill="hold"/>
                                        <p:tgtEl>
                                          <p:spTgt spid="9186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9" dur="300" fill="hold"/>
                                        <p:tgtEl>
                                          <p:spTgt spid="9186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90" dur="300" fill="hold"/>
                                        <p:tgtEl>
                                          <p:spTgt spid="9186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2" dur="300" fill="hold"/>
                                        <p:tgtEl>
                                          <p:spTgt spid="9186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93" dur="300" fill="hold"/>
                                        <p:tgtEl>
                                          <p:spTgt spid="9186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8657"/>
                  </p:tgtEl>
                </p:cond>
              </p:nextCondLst>
            </p:seq>
            <p:seq concurrent="1" nextAc="seek">
              <p:cTn id="694" restart="whenNotActive" fill="hold" evtFilter="cancelBubble" nodeType="interactiveSeq">
                <p:stCondLst>
                  <p:cond evt="onClick" delay="0">
                    <p:tgtEl>
                      <p:spTgt spid="9186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5" fill="hold">
                      <p:stCondLst>
                        <p:cond delay="0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8" dur="300" fill="hold"/>
                                        <p:tgtEl>
                                          <p:spTgt spid="9186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99" dur="300" fill="hold"/>
                                        <p:tgtEl>
                                          <p:spTgt spid="9186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1" dur="300" fill="hold"/>
                                        <p:tgtEl>
                                          <p:spTgt spid="9186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2" dur="300" fill="hold"/>
                                        <p:tgtEl>
                                          <p:spTgt spid="9186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4" dur="300" fill="hold"/>
                                        <p:tgtEl>
                                          <p:spTgt spid="9186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5" dur="300" fill="hold"/>
                                        <p:tgtEl>
                                          <p:spTgt spid="9186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8658"/>
                  </p:tgtEl>
                </p:cond>
              </p:nextCondLst>
            </p:seq>
            <p:seq concurrent="1" nextAc="seek">
              <p:cTn id="706" restart="whenNotActive" fill="hold" evtFilter="cancelBubble" nodeType="interactiveSeq">
                <p:stCondLst>
                  <p:cond evt="onClick" delay="0">
                    <p:tgtEl>
                      <p:spTgt spid="9186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7" fill="hold">
                      <p:stCondLst>
                        <p:cond delay="0"/>
                      </p:stCondLst>
                      <p:childTnLst>
                        <p:par>
                          <p:cTn id="708" fill="hold">
                            <p:stCondLst>
                              <p:cond delay="0"/>
                            </p:stCondLst>
                            <p:childTnLst>
                              <p:par>
                                <p:cTn id="70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0" dur="300" fill="hold"/>
                                        <p:tgtEl>
                                          <p:spTgt spid="9186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1" dur="300" fill="hold"/>
                                        <p:tgtEl>
                                          <p:spTgt spid="9186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3" dur="300" fill="hold"/>
                                        <p:tgtEl>
                                          <p:spTgt spid="9186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4" dur="300" fill="hold"/>
                                        <p:tgtEl>
                                          <p:spTgt spid="9186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6" dur="300" fill="hold"/>
                                        <p:tgtEl>
                                          <p:spTgt spid="9186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7" dur="300" fill="hold"/>
                                        <p:tgtEl>
                                          <p:spTgt spid="9186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8659"/>
                  </p:tgtEl>
                </p:cond>
              </p:nextCondLst>
            </p:seq>
            <p:seq concurrent="1" nextAc="seek">
              <p:cTn id="718" restart="whenNotActive" fill="hold" evtFilter="cancelBubble" nodeType="interactiveSeq">
                <p:stCondLst>
                  <p:cond evt="onClick" delay="0">
                    <p:tgtEl>
                      <p:spTgt spid="9186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9" fill="hold">
                      <p:stCondLst>
                        <p:cond delay="0"/>
                      </p:stCondLst>
                      <p:childTnLst>
                        <p:par>
                          <p:cTn id="720" fill="hold">
                            <p:stCondLst>
                              <p:cond delay="0"/>
                            </p:stCondLst>
                            <p:childTnLst>
                              <p:par>
                                <p:cTn id="72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2" dur="300" fill="hold"/>
                                        <p:tgtEl>
                                          <p:spTgt spid="9186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23" dur="300" fill="hold"/>
                                        <p:tgtEl>
                                          <p:spTgt spid="9186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5" dur="300" fill="hold"/>
                                        <p:tgtEl>
                                          <p:spTgt spid="9186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26" dur="300" fill="hold"/>
                                        <p:tgtEl>
                                          <p:spTgt spid="9186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8" dur="300" fill="hold"/>
                                        <p:tgtEl>
                                          <p:spTgt spid="9186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29" dur="300" fill="hold"/>
                                        <p:tgtEl>
                                          <p:spTgt spid="9186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8660"/>
                  </p:tgtEl>
                </p:cond>
              </p:nextCondLst>
            </p:seq>
            <p:seq concurrent="1" nextAc="seek">
              <p:cTn id="730" restart="whenNotActive" fill="hold" evtFilter="cancelBubble" nodeType="interactiveSeq">
                <p:stCondLst>
                  <p:cond evt="onClick" delay="0">
                    <p:tgtEl>
                      <p:spTgt spid="9186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1" fill="hold">
                      <p:stCondLst>
                        <p:cond delay="0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4" dur="300" fill="hold"/>
                                        <p:tgtEl>
                                          <p:spTgt spid="9186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5" dur="300" fill="hold"/>
                                        <p:tgtEl>
                                          <p:spTgt spid="9186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7" dur="300" fill="hold"/>
                                        <p:tgtEl>
                                          <p:spTgt spid="9186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8" dur="300" fill="hold"/>
                                        <p:tgtEl>
                                          <p:spTgt spid="9186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0" dur="300" fill="hold"/>
                                        <p:tgtEl>
                                          <p:spTgt spid="9186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1" dur="300" fill="hold"/>
                                        <p:tgtEl>
                                          <p:spTgt spid="9186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8661"/>
                  </p:tgtEl>
                </p:cond>
              </p:nextCondLst>
            </p:seq>
            <p:seq concurrent="1" nextAc="seek">
              <p:cTn id="742" restart="whenNotActive" fill="hold" evtFilter="cancelBubble" nodeType="interactiveSeq">
                <p:stCondLst>
                  <p:cond evt="onClick" delay="0">
                    <p:tgtEl>
                      <p:spTgt spid="9186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3" fill="hold">
                      <p:stCondLst>
                        <p:cond delay="0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6" dur="300" fill="hold"/>
                                        <p:tgtEl>
                                          <p:spTgt spid="9186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7" dur="300" fill="hold"/>
                                        <p:tgtEl>
                                          <p:spTgt spid="9186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9" dur="300" fill="hold"/>
                                        <p:tgtEl>
                                          <p:spTgt spid="9186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50" dur="300" fill="hold"/>
                                        <p:tgtEl>
                                          <p:spTgt spid="9186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2" dur="300" fill="hold"/>
                                        <p:tgtEl>
                                          <p:spTgt spid="9186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53" dur="300" fill="hold"/>
                                        <p:tgtEl>
                                          <p:spTgt spid="9186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8662"/>
                  </p:tgtEl>
                </p:cond>
              </p:nextCondLst>
            </p:seq>
            <p:seq concurrent="1" nextAc="seek">
              <p:cTn id="754" restart="whenNotActive" fill="hold" evtFilter="cancelBubble" nodeType="interactiveSeq">
                <p:stCondLst>
                  <p:cond evt="onClick" delay="0">
                    <p:tgtEl>
                      <p:spTgt spid="9186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5" fill="hold">
                      <p:stCondLst>
                        <p:cond delay="0"/>
                      </p:stCondLst>
                      <p:childTnLst>
                        <p:par>
                          <p:cTn id="756" fill="hold">
                            <p:stCondLst>
                              <p:cond delay="0"/>
                            </p:stCondLst>
                            <p:childTnLst>
                              <p:par>
                                <p:cTn id="75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8" dur="300" fill="hold"/>
                                        <p:tgtEl>
                                          <p:spTgt spid="9186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59" dur="300" fill="hold"/>
                                        <p:tgtEl>
                                          <p:spTgt spid="9186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1" dur="300" fill="hold"/>
                                        <p:tgtEl>
                                          <p:spTgt spid="9186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62" dur="300" fill="hold"/>
                                        <p:tgtEl>
                                          <p:spTgt spid="9186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4" dur="300" fill="hold"/>
                                        <p:tgtEl>
                                          <p:spTgt spid="9186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65" dur="300" fill="hold"/>
                                        <p:tgtEl>
                                          <p:spTgt spid="9186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8663"/>
                  </p:tgtEl>
                </p:cond>
              </p:nextCondLst>
            </p:seq>
            <p:seq concurrent="1" nextAc="seek">
              <p:cTn id="766" restart="whenNotActive" fill="hold" evtFilter="cancelBubble" nodeType="interactiveSeq">
                <p:stCondLst>
                  <p:cond evt="onClick" delay="0">
                    <p:tgtEl>
                      <p:spTgt spid="9186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7" fill="hold">
                      <p:stCondLst>
                        <p:cond delay="0"/>
                      </p:stCondLst>
                      <p:childTnLst>
                        <p:par>
                          <p:cTn id="768" fill="hold">
                            <p:stCondLst>
                              <p:cond delay="0"/>
                            </p:stCondLst>
                            <p:childTnLst>
                              <p:par>
                                <p:cTn id="76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0" dur="300" fill="hold"/>
                                        <p:tgtEl>
                                          <p:spTgt spid="9186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1" dur="300" fill="hold"/>
                                        <p:tgtEl>
                                          <p:spTgt spid="9186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3" dur="300" fill="hold"/>
                                        <p:tgtEl>
                                          <p:spTgt spid="9186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4" dur="300" fill="hold"/>
                                        <p:tgtEl>
                                          <p:spTgt spid="9186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6" dur="300" fill="hold"/>
                                        <p:tgtEl>
                                          <p:spTgt spid="9186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7" dur="300" fill="hold"/>
                                        <p:tgtEl>
                                          <p:spTgt spid="9186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8664"/>
                  </p:tgtEl>
                </p:cond>
              </p:nextCondLst>
            </p:seq>
            <p:seq concurrent="1" nextAc="seek">
              <p:cTn id="778" restart="whenNotActive" fill="hold" evtFilter="cancelBubble" nodeType="interactiveSeq">
                <p:stCondLst>
                  <p:cond evt="onClick" delay="0">
                    <p:tgtEl>
                      <p:spTgt spid="9186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9" fill="hold">
                      <p:stCondLst>
                        <p:cond delay="0"/>
                      </p:stCondLst>
                      <p:childTnLst>
                        <p:par>
                          <p:cTn id="780" fill="hold">
                            <p:stCondLst>
                              <p:cond delay="0"/>
                            </p:stCondLst>
                            <p:childTnLst>
                              <p:par>
                                <p:cTn id="78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2" dur="300" fill="hold"/>
                                        <p:tgtEl>
                                          <p:spTgt spid="9186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83" dur="300" fill="hold"/>
                                        <p:tgtEl>
                                          <p:spTgt spid="9186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5" dur="300" fill="hold"/>
                                        <p:tgtEl>
                                          <p:spTgt spid="9186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86" dur="300" fill="hold"/>
                                        <p:tgtEl>
                                          <p:spTgt spid="9186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8" dur="300" fill="hold"/>
                                        <p:tgtEl>
                                          <p:spTgt spid="9186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89" dur="300" fill="hold"/>
                                        <p:tgtEl>
                                          <p:spTgt spid="9186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8665"/>
                  </p:tgtEl>
                </p:cond>
              </p:nextCondLst>
            </p:seq>
            <p:seq concurrent="1" nextAc="seek">
              <p:cTn id="790" restart="whenNotActive" fill="hold" evtFilter="cancelBubble" nodeType="interactiveSeq">
                <p:stCondLst>
                  <p:cond evt="onClick" delay="0">
                    <p:tgtEl>
                      <p:spTgt spid="9186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1" fill="hold">
                      <p:stCondLst>
                        <p:cond delay="0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4" dur="300" fill="hold"/>
                                        <p:tgtEl>
                                          <p:spTgt spid="9186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5" dur="300" fill="hold"/>
                                        <p:tgtEl>
                                          <p:spTgt spid="9186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7" dur="300" fill="hold"/>
                                        <p:tgtEl>
                                          <p:spTgt spid="9186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8" dur="300" fill="hold"/>
                                        <p:tgtEl>
                                          <p:spTgt spid="9186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0" dur="300" fill="hold"/>
                                        <p:tgtEl>
                                          <p:spTgt spid="9186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01" dur="300" fill="hold"/>
                                        <p:tgtEl>
                                          <p:spTgt spid="9186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8666"/>
                  </p:tgtEl>
                </p:cond>
              </p:nextCondLst>
            </p:seq>
            <p:seq concurrent="1" nextAc="seek">
              <p:cTn id="802" restart="whenNotActive" fill="hold" evtFilter="cancelBubble" nodeType="interactiveSeq">
                <p:stCondLst>
                  <p:cond evt="onClick" delay="0">
                    <p:tgtEl>
                      <p:spTgt spid="9186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3" fill="hold">
                      <p:stCondLst>
                        <p:cond delay="0"/>
                      </p:stCondLst>
                      <p:childTnLst>
                        <p:par>
                          <p:cTn id="804" fill="hold">
                            <p:stCondLst>
                              <p:cond delay="0"/>
                            </p:stCondLst>
                            <p:childTnLst>
                              <p:par>
                                <p:cTn id="80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6" dur="300" fill="hold"/>
                                        <p:tgtEl>
                                          <p:spTgt spid="9186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07" dur="300" fill="hold"/>
                                        <p:tgtEl>
                                          <p:spTgt spid="9186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9" dur="300" fill="hold"/>
                                        <p:tgtEl>
                                          <p:spTgt spid="9186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0" dur="300" fill="hold"/>
                                        <p:tgtEl>
                                          <p:spTgt spid="9186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2" dur="300" fill="hold"/>
                                        <p:tgtEl>
                                          <p:spTgt spid="9186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3" dur="300" fill="hold"/>
                                        <p:tgtEl>
                                          <p:spTgt spid="9186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8667"/>
                  </p:tgtEl>
                </p:cond>
              </p:nextCondLst>
            </p:seq>
          </p:childTnLst>
        </p:cTn>
      </p:par>
    </p:tnLst>
    <p:bldLst>
      <p:bldP spid="918629" grpId="0" bldLvl="0" animBg="1"/>
      <p:bldP spid="918630" grpId="0" bldLvl="0" animBg="1"/>
      <p:bldP spid="918630" grpId="1" bldLvl="0" animBg="1"/>
      <p:bldP spid="918630" grpId="2" bldLvl="0" animBg="1"/>
      <p:bldP spid="918631" grpId="0" bldLvl="0" animBg="1"/>
      <p:bldP spid="918631" grpId="1" bldLvl="0" animBg="1"/>
      <p:bldP spid="918631" grpId="2" bldLvl="0" animBg="1"/>
      <p:bldP spid="918632" grpId="0" bldLvl="0" animBg="1"/>
      <p:bldP spid="918633" grpId="0" bldLvl="0" animBg="1"/>
      <p:bldP spid="918633" grpId="1" bldLvl="0" animBg="1"/>
      <p:bldP spid="918633" grpId="2" bldLvl="0" animBg="1"/>
      <p:bldP spid="918634" grpId="0" bldLvl="0" animBg="1"/>
      <p:bldP spid="918634" grpId="1" bldLvl="0" animBg="1"/>
      <p:bldP spid="918634" grpId="2" bldLvl="0" animBg="1"/>
      <p:bldP spid="918635" grpId="0" bldLvl="0" animBg="1"/>
      <p:bldP spid="918636" grpId="0" bldLvl="0" animBg="1"/>
      <p:bldP spid="918636" grpId="1" bldLvl="0" animBg="1"/>
      <p:bldP spid="918636" grpId="2" bldLvl="0" animBg="1"/>
      <p:bldP spid="918637" grpId="0" bldLvl="0" animBg="1"/>
      <p:bldP spid="918637" grpId="1" bldLvl="0" animBg="1"/>
      <p:bldP spid="918637" grpId="2" bldLvl="0" animBg="1"/>
      <p:bldP spid="918638" grpId="0" bldLvl="0" animBg="1"/>
      <p:bldP spid="918639" grpId="0" bldLvl="0" animBg="1"/>
      <p:bldP spid="918639" grpId="1" bldLvl="0" animBg="1"/>
      <p:bldP spid="918639" grpId="2" bldLvl="0" animBg="1"/>
      <p:bldP spid="918640" grpId="0" bldLvl="0" animBg="1"/>
      <p:bldP spid="918640" grpId="1" bldLvl="0" animBg="1"/>
      <p:bldP spid="918640" grpId="2" bldLvl="0" animBg="1"/>
      <p:bldP spid="918641" grpId="0" bldLvl="0" animBg="1"/>
      <p:bldP spid="918642" grpId="0" bldLvl="0" animBg="1"/>
      <p:bldP spid="918642" grpId="1" bldLvl="0" animBg="1"/>
      <p:bldP spid="918642" grpId="2" bldLvl="0" animBg="1"/>
      <p:bldP spid="918643" grpId="0" bldLvl="0" animBg="1"/>
      <p:bldP spid="918643" grpId="1" bldLvl="0" animBg="1"/>
      <p:bldP spid="918643" grpId="2" bldLvl="0" animBg="1"/>
      <p:bldP spid="918644" grpId="0" bldLvl="0" animBg="1"/>
      <p:bldP spid="918645" grpId="0" bldLvl="0" animBg="1"/>
      <p:bldP spid="918645" grpId="1" bldLvl="0" animBg="1"/>
      <p:bldP spid="918645" grpId="2" bldLvl="0" animBg="1"/>
      <p:bldP spid="918646" grpId="0" bldLvl="0" animBg="1"/>
      <p:bldP spid="918646" grpId="1" bldLvl="0" animBg="1"/>
      <p:bldP spid="918646" grpId="2" bldLvl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求以下图的双连通分量</a:t>
            </a:r>
            <a:endParaRPr lang="zh-CN" altLang="en-US"/>
          </a:p>
        </p:txBody>
      </p:sp>
      <p:sp>
        <p:nvSpPr>
          <p:cNvPr id="4100" name="Oval 61"/>
          <p:cNvSpPr>
            <a:spLocks noChangeAspect="1"/>
          </p:cNvSpPr>
          <p:nvPr/>
        </p:nvSpPr>
        <p:spPr>
          <a:xfrm rot="5400000">
            <a:off x="4830763" y="2697163"/>
            <a:ext cx="1439862" cy="1439862"/>
          </a:xfrm>
          <a:prstGeom prst="ellipse">
            <a:avLst/>
          </a:prstGeom>
          <a:solidFill>
            <a:srgbClr val="EAEAEA">
              <a:alpha val="50195"/>
            </a:srgbClr>
          </a:solidFill>
          <a:ln w="15875" cap="flat" cmpd="sng">
            <a:solidFill>
              <a:srgbClr val="808080"/>
            </a:solidFill>
            <a:prstDash val="dash"/>
            <a:headEnd type="none" w="med" len="med"/>
            <a:tailEnd type="none" w="med" len="med"/>
          </a:ln>
        </p:spPr>
        <p:txBody>
          <a:bodyPr rot="10800000" vert="eaVert" wrap="none" lIns="0" tIns="0" rIns="0" bIns="0" anchor="ctr" anchorCtr="1"/>
          <a:p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4101" name="Oval 62"/>
          <p:cNvSpPr>
            <a:spLocks noChangeAspect="1"/>
          </p:cNvSpPr>
          <p:nvPr/>
        </p:nvSpPr>
        <p:spPr>
          <a:xfrm rot="5400000">
            <a:off x="2959100" y="2697163"/>
            <a:ext cx="1439863" cy="1439862"/>
          </a:xfrm>
          <a:prstGeom prst="ellipse">
            <a:avLst/>
          </a:prstGeom>
          <a:solidFill>
            <a:srgbClr val="EAEAEA">
              <a:alpha val="50195"/>
            </a:srgbClr>
          </a:solidFill>
          <a:ln w="15875" cap="flat" cmpd="sng">
            <a:solidFill>
              <a:srgbClr val="808080"/>
            </a:solidFill>
            <a:prstDash val="dash"/>
            <a:headEnd type="none" w="med" len="med"/>
            <a:tailEnd type="none" w="med" len="med"/>
          </a:ln>
        </p:spPr>
        <p:txBody>
          <a:bodyPr rot="10800000" vert="eaVert" wrap="none" lIns="0" tIns="0" rIns="0" bIns="0" anchor="ctr" anchorCtr="1"/>
          <a:p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4102" name="Oval 63"/>
          <p:cNvSpPr/>
          <p:nvPr/>
        </p:nvSpPr>
        <p:spPr>
          <a:xfrm rot="5400000">
            <a:off x="4325938" y="2913063"/>
            <a:ext cx="576262" cy="1727200"/>
          </a:xfrm>
          <a:prstGeom prst="ellipse">
            <a:avLst/>
          </a:prstGeom>
          <a:solidFill>
            <a:srgbClr val="EAEAEA">
              <a:alpha val="50195"/>
            </a:srgbClr>
          </a:solidFill>
          <a:ln w="15875" cap="flat" cmpd="sng">
            <a:solidFill>
              <a:srgbClr val="808080"/>
            </a:solidFill>
            <a:prstDash val="dash"/>
            <a:headEnd type="none" w="med" len="med"/>
            <a:tailEnd type="none" w="med" len="med"/>
          </a:ln>
        </p:spPr>
        <p:txBody>
          <a:bodyPr rot="10800000" vert="eaVert" wrap="none" lIns="0" tIns="0" rIns="0" bIns="0" anchor="ctr" anchorCtr="1"/>
          <a:p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  <a:ea typeface="黑体" panose="02010609060101010101" charset="-122"/>
            </a:endParaRPr>
          </a:p>
        </p:txBody>
      </p:sp>
      <p:sp>
        <p:nvSpPr>
          <p:cNvPr id="994368" name="Oval 64"/>
          <p:cNvSpPr/>
          <p:nvPr/>
        </p:nvSpPr>
        <p:spPr>
          <a:xfrm flipH="1">
            <a:off x="3176588" y="2909888"/>
            <a:ext cx="287337" cy="28892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l">
              <a:spcBef>
                <a:spcPct val="0"/>
              </a:spcBef>
              <a:buClrTx/>
            </a:pPr>
            <a:r>
              <a:rPr lang="en-US" altLang="zh-CN" sz="2000" b="1" dirty="0">
                <a:latin typeface="Consolas" panose="020B0609020204030204" pitchFamily="49" charset="0"/>
                <a:ea typeface="楷体_GB2312" pitchFamily="49" charset="-122"/>
                <a:sym typeface="+mn-ea"/>
              </a:rPr>
              <a:t>A</a:t>
            </a:r>
            <a:endParaRPr lang="en-US" altLang="zh-CN" sz="2000" b="1" dirty="0">
              <a:latin typeface="Consolas" panose="020B0609020204030204" pitchFamily="49" charset="0"/>
              <a:ea typeface="楷体_GB2312" pitchFamily="49" charset="-122"/>
            </a:endParaRPr>
          </a:p>
        </p:txBody>
      </p:sp>
      <p:sp>
        <p:nvSpPr>
          <p:cNvPr id="994369" name="Oval 65"/>
          <p:cNvSpPr/>
          <p:nvPr/>
        </p:nvSpPr>
        <p:spPr>
          <a:xfrm flipH="1">
            <a:off x="3176588" y="3630613"/>
            <a:ext cx="287337" cy="28892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l">
              <a:spcBef>
                <a:spcPct val="0"/>
              </a:spcBef>
              <a:buClrTx/>
            </a:pPr>
            <a:r>
              <a:rPr lang="en-US" altLang="zh-CN" sz="2000" b="1" dirty="0">
                <a:latin typeface="Consolas" panose="020B0609020204030204" pitchFamily="49" charset="0"/>
                <a:ea typeface="楷体_GB2312" pitchFamily="49" charset="-122"/>
                <a:sym typeface="+mn-ea"/>
              </a:rPr>
              <a:t>C</a:t>
            </a:r>
            <a:endParaRPr lang="en-US" altLang="zh-CN" sz="2000" b="1" dirty="0">
              <a:latin typeface="Consolas" panose="020B0609020204030204" pitchFamily="49" charset="0"/>
              <a:ea typeface="楷体_GB2312" pitchFamily="49" charset="-122"/>
            </a:endParaRPr>
          </a:p>
        </p:txBody>
      </p:sp>
      <p:cxnSp>
        <p:nvCxnSpPr>
          <p:cNvPr id="994370" name="AutoShape 66"/>
          <p:cNvCxnSpPr>
            <a:stCxn id="994368" idx="4"/>
            <a:endCxn id="994369" idx="0"/>
          </p:cNvCxnSpPr>
          <p:nvPr/>
        </p:nvCxnSpPr>
        <p:spPr>
          <a:xfrm>
            <a:off x="3320415" y="3199130"/>
            <a:ext cx="0" cy="43180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94371" name="Oval 67"/>
          <p:cNvSpPr/>
          <p:nvPr/>
        </p:nvSpPr>
        <p:spPr>
          <a:xfrm flipH="1">
            <a:off x="3897313" y="2911475"/>
            <a:ext cx="287337" cy="28892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l">
              <a:spcBef>
                <a:spcPct val="0"/>
              </a:spcBef>
              <a:buClrTx/>
            </a:pPr>
            <a:r>
              <a:rPr lang="en-US" altLang="zh-CN" sz="2000" b="1" dirty="0">
                <a:latin typeface="Consolas" panose="020B0609020204030204" pitchFamily="49" charset="0"/>
                <a:ea typeface="楷体_GB2312" pitchFamily="49" charset="-122"/>
                <a:sym typeface="+mn-ea"/>
              </a:rPr>
              <a:t>B</a:t>
            </a:r>
            <a:endParaRPr lang="en-US" altLang="zh-CN" sz="2000" b="1" dirty="0">
              <a:latin typeface="Consolas" panose="020B0609020204030204" pitchFamily="49" charset="0"/>
              <a:ea typeface="楷体_GB2312" pitchFamily="49" charset="-122"/>
            </a:endParaRPr>
          </a:p>
        </p:txBody>
      </p:sp>
      <p:cxnSp>
        <p:nvCxnSpPr>
          <p:cNvPr id="994372" name="AutoShape 68"/>
          <p:cNvCxnSpPr>
            <a:stCxn id="994371" idx="4"/>
            <a:endCxn id="994381" idx="0"/>
          </p:cNvCxnSpPr>
          <p:nvPr/>
        </p:nvCxnSpPr>
        <p:spPr>
          <a:xfrm flipH="1">
            <a:off x="4039870" y="3200083"/>
            <a:ext cx="1270" cy="43053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94373" name="AutoShape 69"/>
          <p:cNvCxnSpPr>
            <a:stCxn id="994371" idx="6"/>
            <a:endCxn id="994368" idx="2"/>
          </p:cNvCxnSpPr>
          <p:nvPr/>
        </p:nvCxnSpPr>
        <p:spPr>
          <a:xfrm flipH="1" flipV="1">
            <a:off x="3463608" y="3054668"/>
            <a:ext cx="433705" cy="1270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94374" name="AutoShape 70"/>
          <p:cNvCxnSpPr>
            <a:stCxn id="994381" idx="2"/>
            <a:endCxn id="994369" idx="2"/>
          </p:cNvCxnSpPr>
          <p:nvPr/>
        </p:nvCxnSpPr>
        <p:spPr>
          <a:xfrm flipH="1">
            <a:off x="3463608" y="3775075"/>
            <a:ext cx="431800" cy="63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94375" name="Oval 71"/>
          <p:cNvSpPr/>
          <p:nvPr/>
        </p:nvSpPr>
        <p:spPr>
          <a:xfrm flipH="1">
            <a:off x="5767388" y="3633788"/>
            <a:ext cx="287337" cy="28892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l">
              <a:spcBef>
                <a:spcPct val="0"/>
              </a:spcBef>
              <a:buClrTx/>
            </a:pPr>
            <a:r>
              <a:rPr lang="en-US" altLang="zh-CN" sz="2000" b="1" dirty="0">
                <a:latin typeface="Consolas" panose="020B0609020204030204" pitchFamily="49" charset="0"/>
                <a:ea typeface="楷体_GB2312" pitchFamily="49" charset="-122"/>
                <a:sym typeface="+mn-ea"/>
              </a:rPr>
              <a:t>G</a:t>
            </a:r>
            <a:endParaRPr lang="en-US" altLang="zh-CN" sz="2000" b="1" dirty="0">
              <a:latin typeface="Consolas" panose="020B0609020204030204" pitchFamily="49" charset="0"/>
              <a:ea typeface="楷体_GB2312" pitchFamily="49" charset="-122"/>
            </a:endParaRPr>
          </a:p>
        </p:txBody>
      </p:sp>
      <p:sp>
        <p:nvSpPr>
          <p:cNvPr id="994376" name="Oval 72"/>
          <p:cNvSpPr/>
          <p:nvPr/>
        </p:nvSpPr>
        <p:spPr>
          <a:xfrm flipH="1">
            <a:off x="5407025" y="2913063"/>
            <a:ext cx="287338" cy="28892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algn="l">
              <a:spcBef>
                <a:spcPct val="0"/>
              </a:spcBef>
              <a:buClrTx/>
            </a:pPr>
            <a:r>
              <a:rPr lang="en-US" altLang="zh-CN" sz="2000" b="1" dirty="0">
                <a:latin typeface="Consolas" panose="020B0609020204030204" pitchFamily="49" charset="0"/>
                <a:ea typeface="楷体_GB2312" pitchFamily="49" charset="-122"/>
                <a:sym typeface="+mn-ea"/>
              </a:rPr>
              <a:t>F</a:t>
            </a:r>
            <a:endParaRPr lang="en-US" altLang="zh-CN" sz="2000" b="1" dirty="0">
              <a:latin typeface="Consolas" panose="020B0609020204030204" pitchFamily="49" charset="0"/>
              <a:ea typeface="楷体_GB2312" pitchFamily="49" charset="-122"/>
            </a:endParaRPr>
          </a:p>
        </p:txBody>
      </p:sp>
      <p:cxnSp>
        <p:nvCxnSpPr>
          <p:cNvPr id="994377" name="AutoShape 73"/>
          <p:cNvCxnSpPr>
            <a:stCxn id="994382" idx="0"/>
            <a:endCxn id="994376" idx="5"/>
          </p:cNvCxnSpPr>
          <p:nvPr/>
        </p:nvCxnSpPr>
        <p:spPr>
          <a:xfrm flipV="1">
            <a:off x="5191125" y="3159760"/>
            <a:ext cx="257810" cy="47434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94378" name="AutoShape 74"/>
          <p:cNvCxnSpPr>
            <a:stCxn id="994382" idx="6"/>
            <a:endCxn id="994375" idx="6"/>
          </p:cNvCxnSpPr>
          <p:nvPr/>
        </p:nvCxnSpPr>
        <p:spPr>
          <a:xfrm>
            <a:off x="5334318" y="3778250"/>
            <a:ext cx="433070" cy="63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94379" name="AutoShape 75"/>
          <p:cNvCxnSpPr>
            <a:stCxn id="994375" idx="0"/>
            <a:endCxn id="994376" idx="3"/>
          </p:cNvCxnSpPr>
          <p:nvPr/>
        </p:nvCxnSpPr>
        <p:spPr>
          <a:xfrm flipH="1" flipV="1">
            <a:off x="5652770" y="3159760"/>
            <a:ext cx="258445" cy="47434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94380" name="AutoShape 76"/>
          <p:cNvCxnSpPr>
            <a:stCxn id="994381" idx="6"/>
            <a:endCxn id="994382" idx="2"/>
          </p:cNvCxnSpPr>
          <p:nvPr/>
        </p:nvCxnSpPr>
        <p:spPr>
          <a:xfrm>
            <a:off x="4183380" y="3775075"/>
            <a:ext cx="863600" cy="3175"/>
          </a:xfrm>
          <a:prstGeom prst="straightConnector1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94381" name="Oval 77"/>
          <p:cNvSpPr>
            <a:spLocks noChangeArrowheads="1"/>
          </p:cNvSpPr>
          <p:nvPr/>
        </p:nvSpPr>
        <p:spPr bwMode="auto">
          <a:xfrm>
            <a:off x="3895725" y="3630613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72000" rIns="0" bIns="7200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4382" name="Oval 78"/>
          <p:cNvSpPr>
            <a:spLocks noChangeArrowheads="1"/>
          </p:cNvSpPr>
          <p:nvPr/>
        </p:nvSpPr>
        <p:spPr bwMode="auto">
          <a:xfrm>
            <a:off x="5046663" y="3633788"/>
            <a:ext cx="287338" cy="287338"/>
          </a:xfrm>
          <a:prstGeom prst="ellipse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72000" rIns="0" bIns="72000" anchor="ctr" anchorCtr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b="1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943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9943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9943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9943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300" fill="hold"/>
                                        <p:tgtEl>
                                          <p:spTgt spid="9943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300" fill="hold"/>
                                        <p:tgtEl>
                                          <p:spTgt spid="9943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300" fill="hold"/>
                                        <p:tgtEl>
                                          <p:spTgt spid="9943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36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943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300" fill="hold"/>
                                        <p:tgtEl>
                                          <p:spTgt spid="9943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" dur="300" fill="hold"/>
                                        <p:tgtEl>
                                          <p:spTgt spid="9943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9943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300" fill="hold"/>
                                        <p:tgtEl>
                                          <p:spTgt spid="9943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300" fill="hold"/>
                                        <p:tgtEl>
                                          <p:spTgt spid="9943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300" fill="hold"/>
                                        <p:tgtEl>
                                          <p:spTgt spid="9943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369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9943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300" fill="hold"/>
                                        <p:tgtEl>
                                          <p:spTgt spid="9943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300" fill="hold"/>
                                        <p:tgtEl>
                                          <p:spTgt spid="9943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370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9943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300" fill="hold"/>
                                        <p:tgtEl>
                                          <p:spTgt spid="9943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7" dur="300" fill="hold"/>
                                        <p:tgtEl>
                                          <p:spTgt spid="9943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300" fill="hold"/>
                                        <p:tgtEl>
                                          <p:spTgt spid="9943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300" fill="hold"/>
                                        <p:tgtEl>
                                          <p:spTgt spid="9943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300" fill="hold"/>
                                        <p:tgtEl>
                                          <p:spTgt spid="9943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300" fill="hold"/>
                                        <p:tgtEl>
                                          <p:spTgt spid="9943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371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9943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300" fill="hold"/>
                                        <p:tgtEl>
                                          <p:spTgt spid="9943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" dur="300" fill="hold"/>
                                        <p:tgtEl>
                                          <p:spTgt spid="9943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372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9943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300" fill="hold"/>
                                        <p:tgtEl>
                                          <p:spTgt spid="9943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" dur="300" fill="hold"/>
                                        <p:tgtEl>
                                          <p:spTgt spid="9943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373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9943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300" fill="hold"/>
                                        <p:tgtEl>
                                          <p:spTgt spid="9943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300" fill="hold"/>
                                        <p:tgtEl>
                                          <p:spTgt spid="9943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374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9943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300" fill="hold"/>
                                        <p:tgtEl>
                                          <p:spTgt spid="9943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7" dur="300" fill="hold"/>
                                        <p:tgtEl>
                                          <p:spTgt spid="9943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300" fill="hold"/>
                                        <p:tgtEl>
                                          <p:spTgt spid="9943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300" fill="hold"/>
                                        <p:tgtEl>
                                          <p:spTgt spid="9943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300" fill="hold"/>
                                        <p:tgtEl>
                                          <p:spTgt spid="9943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300" fill="hold"/>
                                        <p:tgtEl>
                                          <p:spTgt spid="9943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375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9943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300" fill="hold"/>
                                        <p:tgtEl>
                                          <p:spTgt spid="9943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9" dur="300" fill="hold"/>
                                        <p:tgtEl>
                                          <p:spTgt spid="9943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300" fill="hold"/>
                                        <p:tgtEl>
                                          <p:spTgt spid="9943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300" fill="hold"/>
                                        <p:tgtEl>
                                          <p:spTgt spid="9943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300" fill="hold"/>
                                        <p:tgtEl>
                                          <p:spTgt spid="9943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" dur="300" fill="hold"/>
                                        <p:tgtEl>
                                          <p:spTgt spid="9943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376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9943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300" fill="hold"/>
                                        <p:tgtEl>
                                          <p:spTgt spid="9943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" dur="300" fill="hold"/>
                                        <p:tgtEl>
                                          <p:spTgt spid="9943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377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9943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300" fill="hold"/>
                                        <p:tgtEl>
                                          <p:spTgt spid="9943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300" fill="hold"/>
                                        <p:tgtEl>
                                          <p:spTgt spid="9943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378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9943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300" fill="hold"/>
                                        <p:tgtEl>
                                          <p:spTgt spid="9943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3" dur="300" fill="hold"/>
                                        <p:tgtEl>
                                          <p:spTgt spid="9943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379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9943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300" fill="hold"/>
                                        <p:tgtEl>
                                          <p:spTgt spid="9943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9" dur="300" fill="hold"/>
                                        <p:tgtEl>
                                          <p:spTgt spid="9943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380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9943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300" fill="hold"/>
                                        <p:tgtEl>
                                          <p:spTgt spid="9943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300" fill="hold"/>
                                        <p:tgtEl>
                                          <p:spTgt spid="9943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17" dur="300" fill="hold"/>
                                        <p:tgtEl>
                                          <p:spTgt spid="9943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300" fill="hold"/>
                                        <p:tgtEl>
                                          <p:spTgt spid="9943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0" dur="300" fill="hold"/>
                                        <p:tgtEl>
                                          <p:spTgt spid="9943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300" fill="hold"/>
                                        <p:tgtEl>
                                          <p:spTgt spid="9943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381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9943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300" fill="hold"/>
                                        <p:tgtEl>
                                          <p:spTgt spid="9943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300" fill="hold"/>
                                        <p:tgtEl>
                                          <p:spTgt spid="9943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29" dur="300" fill="hold"/>
                                        <p:tgtEl>
                                          <p:spTgt spid="9943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300" fill="hold"/>
                                        <p:tgtEl>
                                          <p:spTgt spid="9943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2" dur="300" fill="hold"/>
                                        <p:tgtEl>
                                          <p:spTgt spid="9943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300" fill="hold"/>
                                        <p:tgtEl>
                                          <p:spTgt spid="9943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4382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4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3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9" dur="3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3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3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3" dur="3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" dur="3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01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41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3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1" dur="3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3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3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5" dur="3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" dur="3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00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41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3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3" dur="3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3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3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7" dur="3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" dur="3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02"/>
                  </p:tgtEl>
                </p:cond>
              </p:nextCondLst>
            </p:seq>
          </p:childTnLst>
        </p:cTn>
      </p:par>
    </p:tnLst>
    <p:bldLst>
      <p:bldP spid="4100" grpId="0" bldLvl="0" animBg="1"/>
      <p:bldP spid="4101" grpId="0" bldLvl="0" animBg="1"/>
      <p:bldP spid="4102" grpId="0" bldLvl="0" animBg="1"/>
      <p:bldP spid="994368" grpId="0" bldLvl="0" animBg="1"/>
      <p:bldP spid="994369" grpId="0" bldLvl="0" animBg="1"/>
      <p:bldP spid="994371" grpId="0" bldLvl="0" animBg="1"/>
      <p:bldP spid="994375" grpId="0" bldLvl="0" animBg="1"/>
      <p:bldP spid="994376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200CC2A-844C-4FAA-8DAF-8066E58F4EDC}" type="slidenum">
              <a:rPr lang="en-US" altLang="en-US">
                <a:solidFill>
                  <a:srgbClr val="4B4B4B"/>
                </a:solidFill>
              </a:rPr>
            </a:fld>
            <a:endParaRPr lang="en-US" altLang="en-US">
              <a:solidFill>
                <a:srgbClr val="4B4B4B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3227" y="2173284"/>
            <a:ext cx="241604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</a:rPr>
              <a:t>thanks</a:t>
            </a:r>
            <a:endParaRPr lang="zh-CN" altLang="en-US" sz="5400" b="1" dirty="0">
              <a:ln w="1905"/>
              <a:solidFill>
                <a:schemeClr val="accent1">
                  <a:lumMod val="60000"/>
                  <a:lumOff val="4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拓扑排序</a:t>
            </a:r>
            <a:endParaRPr lang="zh-CN" altLang="en-US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>
                <a:sym typeface="Wingdings" panose="05000000000000000000" pitchFamily="2" charset="2"/>
              </a:rPr>
              <a:t>偏序：集合中仅有部分成员之间可比较</a:t>
            </a:r>
            <a:endParaRPr lang="en-US" altLang="zh-CN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sym typeface="Wingdings" panose="05000000000000000000" pitchFamily="2" charset="2"/>
              </a:rPr>
              <a:t>全序：集合中全体成员之间均可比较</a:t>
            </a:r>
            <a:endParaRPr lang="en-US" altLang="zh-CN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solidFill>
                  <a:srgbClr val="FF0000"/>
                </a:solidFill>
                <a:sym typeface="Wingdings" panose="05000000000000000000" pitchFamily="2" charset="2"/>
              </a:rPr>
              <a:t>拓扑排序</a:t>
            </a:r>
            <a:r>
              <a:rPr lang="zh-CN" altLang="en-US" smtClean="0">
                <a:sym typeface="Wingdings" panose="05000000000000000000" pitchFamily="2" charset="2"/>
              </a:rPr>
              <a:t>（</a:t>
            </a:r>
            <a:r>
              <a:rPr lang="en-US" altLang="zh-CN" smtClean="0">
                <a:sym typeface="Wingdings" panose="05000000000000000000" pitchFamily="2" charset="2"/>
              </a:rPr>
              <a:t>Topological Sort</a:t>
            </a:r>
            <a:r>
              <a:rPr lang="zh-CN" altLang="en-US" smtClean="0">
                <a:sym typeface="Wingdings" panose="05000000000000000000" pitchFamily="2" charset="2"/>
              </a:rPr>
              <a:t>）：由某个集合上的一个偏序得到该集合上的一个全序</a:t>
            </a:r>
            <a:endParaRPr lang="zh-CN" altLang="en-US" smtClean="0">
              <a:sym typeface="Wingdings" panose="05000000000000000000" pitchFamily="2" charset="2"/>
            </a:endParaRPr>
          </a:p>
        </p:txBody>
      </p:sp>
      <p:grpSp>
        <p:nvGrpSpPr>
          <p:cNvPr id="55300" name="组合 51"/>
          <p:cNvGrpSpPr/>
          <p:nvPr/>
        </p:nvGrpSpPr>
        <p:grpSpPr bwMode="auto">
          <a:xfrm>
            <a:off x="625475" y="3786188"/>
            <a:ext cx="2692400" cy="1974850"/>
            <a:chOff x="625464" y="3785939"/>
            <a:chExt cx="2692656" cy="1975105"/>
          </a:xfrm>
        </p:grpSpPr>
        <p:grpSp>
          <p:nvGrpSpPr>
            <p:cNvPr id="55328" name="组合 5"/>
            <p:cNvGrpSpPr/>
            <p:nvPr/>
          </p:nvGrpSpPr>
          <p:grpSpPr bwMode="auto">
            <a:xfrm>
              <a:off x="625464" y="4505327"/>
              <a:ext cx="540000" cy="540001"/>
              <a:chOff x="625464" y="4505327"/>
              <a:chExt cx="540000" cy="540001"/>
            </a:xfrm>
          </p:grpSpPr>
          <p:sp>
            <p:nvSpPr>
              <p:cNvPr id="4" name="流程图: 联系 3"/>
              <p:cNvSpPr/>
              <p:nvPr/>
            </p:nvSpPr>
            <p:spPr bwMode="auto">
              <a:xfrm>
                <a:off x="625464" y="4505328"/>
                <a:ext cx="540000" cy="540000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182880" bIns="0"/>
              <a:lstStyle/>
              <a:p>
                <a:pPr>
                  <a:spcBef>
                    <a:spcPct val="50000"/>
                  </a:spcBef>
                  <a:defRPr/>
                </a:pPr>
                <a:endParaRPr lang="zh-CN" altLang="en-US" sz="24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351" name="TextBox 4"/>
              <p:cNvSpPr txBox="1">
                <a:spLocks noChangeArrowheads="1"/>
              </p:cNvSpPr>
              <p:nvPr/>
            </p:nvSpPr>
            <p:spPr bwMode="auto">
              <a:xfrm>
                <a:off x="625464" y="4505327"/>
                <a:ext cx="540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FFFF"/>
                    </a:solidFill>
                  </a:rPr>
                  <a:t>V</a:t>
                </a:r>
                <a:r>
                  <a:rPr lang="en-US" altLang="zh-CN" b="1" baseline="-25000">
                    <a:solidFill>
                      <a:srgbClr val="FFFFFF"/>
                    </a:solidFill>
                  </a:rPr>
                  <a:t>1</a:t>
                </a:r>
                <a:endParaRPr lang="zh-CN" altLang="en-US" b="1" baseline="-250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5329" name="组合 6"/>
            <p:cNvGrpSpPr/>
            <p:nvPr/>
          </p:nvGrpSpPr>
          <p:grpSpPr bwMode="auto">
            <a:xfrm>
              <a:off x="1699956" y="3785939"/>
              <a:ext cx="540000" cy="540001"/>
              <a:chOff x="625464" y="4505327"/>
              <a:chExt cx="540000" cy="540001"/>
            </a:xfrm>
          </p:grpSpPr>
          <p:sp>
            <p:nvSpPr>
              <p:cNvPr id="8" name="流程图: 联系 7"/>
              <p:cNvSpPr/>
              <p:nvPr/>
            </p:nvSpPr>
            <p:spPr bwMode="auto">
              <a:xfrm>
                <a:off x="625464" y="4505328"/>
                <a:ext cx="540000" cy="540000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182880" bIns="0"/>
              <a:lstStyle/>
              <a:p>
                <a:pPr>
                  <a:spcBef>
                    <a:spcPct val="50000"/>
                  </a:spcBef>
                  <a:defRPr/>
                </a:pPr>
                <a:endParaRPr lang="zh-CN" altLang="en-US" sz="24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347" name="TextBox 8"/>
              <p:cNvSpPr txBox="1">
                <a:spLocks noChangeArrowheads="1"/>
              </p:cNvSpPr>
              <p:nvPr/>
            </p:nvSpPr>
            <p:spPr bwMode="auto">
              <a:xfrm>
                <a:off x="625464" y="4505327"/>
                <a:ext cx="540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FFFF"/>
                    </a:solidFill>
                  </a:rPr>
                  <a:t>V</a:t>
                </a:r>
                <a:r>
                  <a:rPr lang="en-US" altLang="zh-CN" b="1" baseline="-25000">
                    <a:solidFill>
                      <a:srgbClr val="FFFFFF"/>
                    </a:solidFill>
                  </a:rPr>
                  <a:t>2</a:t>
                </a:r>
                <a:endParaRPr lang="zh-CN" altLang="en-US" b="1" baseline="-250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5330" name="组合 9"/>
            <p:cNvGrpSpPr/>
            <p:nvPr/>
          </p:nvGrpSpPr>
          <p:grpSpPr bwMode="auto">
            <a:xfrm>
              <a:off x="1701792" y="5221043"/>
              <a:ext cx="540000" cy="540001"/>
              <a:chOff x="625464" y="4505327"/>
              <a:chExt cx="540000" cy="540001"/>
            </a:xfrm>
          </p:grpSpPr>
          <p:sp>
            <p:nvSpPr>
              <p:cNvPr id="11" name="流程图: 联系 10"/>
              <p:cNvSpPr/>
              <p:nvPr/>
            </p:nvSpPr>
            <p:spPr bwMode="auto">
              <a:xfrm>
                <a:off x="625464" y="4505328"/>
                <a:ext cx="540000" cy="540000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182880" bIns="0"/>
              <a:lstStyle/>
              <a:p>
                <a:pPr>
                  <a:spcBef>
                    <a:spcPct val="50000"/>
                  </a:spcBef>
                  <a:defRPr/>
                </a:pPr>
                <a:endParaRPr lang="zh-CN" altLang="en-US" sz="24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343" name="TextBox 11"/>
              <p:cNvSpPr txBox="1">
                <a:spLocks noChangeArrowheads="1"/>
              </p:cNvSpPr>
              <p:nvPr/>
            </p:nvSpPr>
            <p:spPr bwMode="auto">
              <a:xfrm>
                <a:off x="625464" y="4505327"/>
                <a:ext cx="540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FFFF"/>
                    </a:solidFill>
                  </a:rPr>
                  <a:t>V</a:t>
                </a:r>
                <a:r>
                  <a:rPr lang="en-US" altLang="zh-CN" b="1" baseline="-25000">
                    <a:solidFill>
                      <a:srgbClr val="FFFFFF"/>
                    </a:solidFill>
                  </a:rPr>
                  <a:t>3</a:t>
                </a:r>
                <a:endParaRPr lang="zh-CN" altLang="en-US" b="1" baseline="-250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5331" name="组合 12"/>
            <p:cNvGrpSpPr/>
            <p:nvPr/>
          </p:nvGrpSpPr>
          <p:grpSpPr bwMode="auto">
            <a:xfrm>
              <a:off x="2778120" y="4503491"/>
              <a:ext cx="540000" cy="540001"/>
              <a:chOff x="625464" y="4505327"/>
              <a:chExt cx="540000" cy="540001"/>
            </a:xfrm>
          </p:grpSpPr>
          <p:sp>
            <p:nvSpPr>
              <p:cNvPr id="14" name="流程图: 联系 13"/>
              <p:cNvSpPr/>
              <p:nvPr/>
            </p:nvSpPr>
            <p:spPr bwMode="auto">
              <a:xfrm>
                <a:off x="625464" y="4505328"/>
                <a:ext cx="540000" cy="540000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182880" bIns="0"/>
              <a:lstStyle/>
              <a:p>
                <a:pPr>
                  <a:spcBef>
                    <a:spcPct val="50000"/>
                  </a:spcBef>
                  <a:defRPr/>
                </a:pPr>
                <a:endParaRPr lang="zh-CN" altLang="en-US" sz="24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339" name="TextBox 14"/>
              <p:cNvSpPr txBox="1">
                <a:spLocks noChangeArrowheads="1"/>
              </p:cNvSpPr>
              <p:nvPr/>
            </p:nvSpPr>
            <p:spPr bwMode="auto">
              <a:xfrm>
                <a:off x="625464" y="4505327"/>
                <a:ext cx="540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FFFF"/>
                    </a:solidFill>
                  </a:rPr>
                  <a:t>V</a:t>
                </a:r>
                <a:r>
                  <a:rPr lang="en-US" altLang="zh-CN" b="1" baseline="-25000">
                    <a:solidFill>
                      <a:srgbClr val="FFFFFF"/>
                    </a:solidFill>
                  </a:rPr>
                  <a:t>4</a:t>
                </a:r>
                <a:endParaRPr lang="zh-CN" altLang="en-US" b="1" baseline="-2500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29" name="直接箭头连接符 28"/>
            <p:cNvCxnSpPr>
              <a:stCxn id="55351" idx="3"/>
              <a:endCxn id="55347" idx="1"/>
            </p:cNvCxnSpPr>
            <p:nvPr/>
          </p:nvCxnSpPr>
          <p:spPr bwMode="auto">
            <a:xfrm flipV="1">
              <a:off x="1165265" y="3970113"/>
              <a:ext cx="535039" cy="71923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endCxn id="55343" idx="1"/>
            </p:cNvCxnSpPr>
            <p:nvPr/>
          </p:nvCxnSpPr>
          <p:spPr bwMode="auto">
            <a:xfrm rot="16200000" flipH="1">
              <a:off x="1072375" y="4775883"/>
              <a:ext cx="720818" cy="53821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55347" idx="3"/>
              <a:endCxn id="55339" idx="1"/>
            </p:cNvCxnSpPr>
            <p:nvPr/>
          </p:nvCxnSpPr>
          <p:spPr bwMode="auto">
            <a:xfrm>
              <a:off x="2240106" y="3970113"/>
              <a:ext cx="538213" cy="71764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55343" idx="3"/>
              <a:endCxn id="55339" idx="1"/>
            </p:cNvCxnSpPr>
            <p:nvPr/>
          </p:nvCxnSpPr>
          <p:spPr bwMode="auto">
            <a:xfrm flipV="1">
              <a:off x="2241693" y="4687755"/>
              <a:ext cx="536626" cy="71764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301" name="组合 52"/>
          <p:cNvGrpSpPr/>
          <p:nvPr/>
        </p:nvGrpSpPr>
        <p:grpSpPr bwMode="auto">
          <a:xfrm>
            <a:off x="4392613" y="4502150"/>
            <a:ext cx="4305300" cy="542925"/>
            <a:chOff x="4392612" y="4502697"/>
            <a:chExt cx="4305312" cy="542632"/>
          </a:xfrm>
        </p:grpSpPr>
        <p:grpSp>
          <p:nvGrpSpPr>
            <p:cNvPr id="55303" name="组合 15"/>
            <p:cNvGrpSpPr/>
            <p:nvPr/>
          </p:nvGrpSpPr>
          <p:grpSpPr bwMode="auto">
            <a:xfrm>
              <a:off x="4392612" y="4505327"/>
              <a:ext cx="540000" cy="540001"/>
              <a:chOff x="625464" y="4505327"/>
              <a:chExt cx="540000" cy="540001"/>
            </a:xfrm>
          </p:grpSpPr>
          <p:sp>
            <p:nvSpPr>
              <p:cNvPr id="17" name="流程图: 联系 16"/>
              <p:cNvSpPr/>
              <p:nvPr/>
            </p:nvSpPr>
            <p:spPr bwMode="auto">
              <a:xfrm>
                <a:off x="625464" y="4505328"/>
                <a:ext cx="540000" cy="540000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182880" bIns="0"/>
              <a:lstStyle/>
              <a:p>
                <a:pPr>
                  <a:spcBef>
                    <a:spcPct val="50000"/>
                  </a:spcBef>
                  <a:defRPr/>
                </a:pPr>
                <a:endParaRPr lang="zh-CN" altLang="en-US" sz="24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327" name="TextBox 17"/>
              <p:cNvSpPr txBox="1">
                <a:spLocks noChangeArrowheads="1"/>
              </p:cNvSpPr>
              <p:nvPr/>
            </p:nvSpPr>
            <p:spPr bwMode="auto">
              <a:xfrm>
                <a:off x="625464" y="4505327"/>
                <a:ext cx="540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FFFF"/>
                    </a:solidFill>
                  </a:rPr>
                  <a:t>V</a:t>
                </a:r>
                <a:r>
                  <a:rPr lang="en-US" altLang="zh-CN" b="1" baseline="-25000">
                    <a:solidFill>
                      <a:srgbClr val="FFFFFF"/>
                    </a:solidFill>
                  </a:rPr>
                  <a:t>1</a:t>
                </a:r>
                <a:endParaRPr lang="zh-CN" altLang="en-US" b="1" baseline="-250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5304" name="组合 18"/>
            <p:cNvGrpSpPr/>
            <p:nvPr/>
          </p:nvGrpSpPr>
          <p:grpSpPr bwMode="auto">
            <a:xfrm>
              <a:off x="5648328" y="4503491"/>
              <a:ext cx="540000" cy="540001"/>
              <a:chOff x="625464" y="4505327"/>
              <a:chExt cx="540000" cy="540001"/>
            </a:xfrm>
          </p:grpSpPr>
          <p:sp>
            <p:nvSpPr>
              <p:cNvPr id="20" name="流程图: 联系 19"/>
              <p:cNvSpPr/>
              <p:nvPr/>
            </p:nvSpPr>
            <p:spPr bwMode="auto">
              <a:xfrm>
                <a:off x="625464" y="4505328"/>
                <a:ext cx="540000" cy="540000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182880" bIns="0"/>
              <a:lstStyle/>
              <a:p>
                <a:pPr>
                  <a:spcBef>
                    <a:spcPct val="50000"/>
                  </a:spcBef>
                  <a:defRPr/>
                </a:pPr>
                <a:endParaRPr lang="zh-CN" altLang="en-US" sz="24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323" name="TextBox 20"/>
              <p:cNvSpPr txBox="1">
                <a:spLocks noChangeArrowheads="1"/>
              </p:cNvSpPr>
              <p:nvPr/>
            </p:nvSpPr>
            <p:spPr bwMode="auto">
              <a:xfrm>
                <a:off x="625464" y="4505327"/>
                <a:ext cx="540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FFFF"/>
                    </a:solidFill>
                  </a:rPr>
                  <a:t>V</a:t>
                </a:r>
                <a:r>
                  <a:rPr lang="en-US" altLang="zh-CN" b="1" baseline="-25000">
                    <a:solidFill>
                      <a:srgbClr val="FFFFFF"/>
                    </a:solidFill>
                  </a:rPr>
                  <a:t>2</a:t>
                </a:r>
                <a:endParaRPr lang="zh-CN" altLang="en-US" b="1" baseline="-250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5305" name="组合 21"/>
            <p:cNvGrpSpPr/>
            <p:nvPr/>
          </p:nvGrpSpPr>
          <p:grpSpPr bwMode="auto">
            <a:xfrm>
              <a:off x="6902208" y="4505328"/>
              <a:ext cx="540000" cy="540001"/>
              <a:chOff x="625464" y="4505327"/>
              <a:chExt cx="540000" cy="540001"/>
            </a:xfrm>
          </p:grpSpPr>
          <p:sp>
            <p:nvSpPr>
              <p:cNvPr id="23" name="流程图: 联系 22"/>
              <p:cNvSpPr/>
              <p:nvPr/>
            </p:nvSpPr>
            <p:spPr bwMode="auto">
              <a:xfrm>
                <a:off x="625464" y="4505328"/>
                <a:ext cx="540000" cy="540000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182880" bIns="0"/>
              <a:lstStyle/>
              <a:p>
                <a:pPr>
                  <a:spcBef>
                    <a:spcPct val="50000"/>
                  </a:spcBef>
                  <a:defRPr/>
                </a:pPr>
                <a:endParaRPr lang="zh-CN" altLang="en-US" sz="24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319" name="TextBox 23"/>
              <p:cNvSpPr txBox="1">
                <a:spLocks noChangeArrowheads="1"/>
              </p:cNvSpPr>
              <p:nvPr/>
            </p:nvSpPr>
            <p:spPr bwMode="auto">
              <a:xfrm>
                <a:off x="625464" y="4505327"/>
                <a:ext cx="540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FFFF"/>
                    </a:solidFill>
                  </a:rPr>
                  <a:t>V</a:t>
                </a:r>
                <a:r>
                  <a:rPr lang="en-US" altLang="zh-CN" b="1" baseline="-25000">
                    <a:solidFill>
                      <a:srgbClr val="FFFFFF"/>
                    </a:solidFill>
                  </a:rPr>
                  <a:t>3</a:t>
                </a:r>
                <a:endParaRPr lang="zh-CN" altLang="en-US" b="1" baseline="-250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5306" name="组合 24"/>
            <p:cNvGrpSpPr/>
            <p:nvPr/>
          </p:nvGrpSpPr>
          <p:grpSpPr bwMode="auto">
            <a:xfrm>
              <a:off x="8157924" y="4503491"/>
              <a:ext cx="540000" cy="540001"/>
              <a:chOff x="625464" y="4505327"/>
              <a:chExt cx="540000" cy="540001"/>
            </a:xfrm>
          </p:grpSpPr>
          <p:sp>
            <p:nvSpPr>
              <p:cNvPr id="26" name="流程图: 联系 25"/>
              <p:cNvSpPr/>
              <p:nvPr/>
            </p:nvSpPr>
            <p:spPr bwMode="auto">
              <a:xfrm>
                <a:off x="625464" y="4505328"/>
                <a:ext cx="540000" cy="540000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182880" bIns="0"/>
              <a:lstStyle/>
              <a:p>
                <a:pPr>
                  <a:spcBef>
                    <a:spcPct val="50000"/>
                  </a:spcBef>
                  <a:defRPr/>
                </a:pPr>
                <a:endParaRPr lang="zh-CN" altLang="en-US" sz="24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315" name="TextBox 26"/>
              <p:cNvSpPr txBox="1">
                <a:spLocks noChangeArrowheads="1"/>
              </p:cNvSpPr>
              <p:nvPr/>
            </p:nvSpPr>
            <p:spPr bwMode="auto">
              <a:xfrm>
                <a:off x="625464" y="4505327"/>
                <a:ext cx="540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FFFF"/>
                    </a:solidFill>
                  </a:rPr>
                  <a:t>V</a:t>
                </a:r>
                <a:r>
                  <a:rPr lang="en-US" altLang="zh-CN" b="1" baseline="-25000">
                    <a:solidFill>
                      <a:srgbClr val="FFFFFF"/>
                    </a:solidFill>
                  </a:rPr>
                  <a:t>4</a:t>
                </a:r>
                <a:endParaRPr lang="zh-CN" altLang="en-US" b="1" baseline="-2500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44" name="直接箭头连接符 43"/>
            <p:cNvCxnSpPr/>
            <p:nvPr/>
          </p:nvCxnSpPr>
          <p:spPr bwMode="auto">
            <a:xfrm>
              <a:off x="4930775" y="4864452"/>
              <a:ext cx="717552" cy="158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 bwMode="auto">
            <a:xfrm>
              <a:off x="6186492" y="4864452"/>
              <a:ext cx="717552" cy="158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 bwMode="auto">
            <a:xfrm>
              <a:off x="7442207" y="4864452"/>
              <a:ext cx="717552" cy="158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线连接符 49"/>
            <p:cNvCxnSpPr>
              <a:stCxn id="55323" idx="0"/>
              <a:endCxn id="55315" idx="0"/>
            </p:cNvCxnSpPr>
            <p:nvPr/>
          </p:nvCxnSpPr>
          <p:spPr bwMode="auto">
            <a:xfrm rot="5400000" flipH="1" flipV="1">
              <a:off x="7173126" y="3249362"/>
              <a:ext cx="1587" cy="2508257"/>
            </a:xfrm>
            <a:prstGeom prst="curvedConnector3">
              <a:avLst>
                <a:gd name="adj1" fmla="val 14395466"/>
              </a:avLst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曲线连接符 50"/>
            <p:cNvCxnSpPr/>
            <p:nvPr/>
          </p:nvCxnSpPr>
          <p:spPr bwMode="auto">
            <a:xfrm rot="16200000" flipH="1">
              <a:off x="5826128" y="3789614"/>
              <a:ext cx="1586" cy="2509845"/>
            </a:xfrm>
            <a:prstGeom prst="curvedConnector3">
              <a:avLst>
                <a:gd name="adj1" fmla="val 14395466"/>
              </a:avLst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拓扑序列例</a:t>
            </a:r>
            <a:endParaRPr lang="zh-CN" altLang="en-US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123456</a:t>
            </a:r>
            <a:r>
              <a:rPr lang="zh-CN" altLang="en-US" smtClean="0"/>
              <a:t>、</a:t>
            </a:r>
            <a:r>
              <a:rPr lang="en-US" altLang="zh-CN" smtClean="0"/>
              <a:t>132456</a:t>
            </a:r>
            <a:r>
              <a:rPr lang="zh-CN" altLang="en-US" smtClean="0"/>
              <a:t>、</a:t>
            </a:r>
            <a:r>
              <a:rPr lang="en-US" altLang="zh-CN" smtClean="0"/>
              <a:t>215346</a:t>
            </a:r>
            <a:endParaRPr lang="en-US" altLang="zh-CN" smtClean="0"/>
          </a:p>
          <a:p>
            <a:r>
              <a:rPr lang="en-US" altLang="zh-CN" smtClean="0"/>
              <a:t>142356</a:t>
            </a:r>
            <a:r>
              <a:rPr lang="zh-CN" altLang="en-US" smtClean="0"/>
              <a:t>不是！</a:t>
            </a:r>
            <a:endParaRPr lang="zh-CN" altLang="en-US" smtClean="0"/>
          </a:p>
        </p:txBody>
      </p:sp>
      <p:pic>
        <p:nvPicPr>
          <p:cNvPr id="58372" name="Picture 4" descr="aov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133600"/>
            <a:ext cx="4078288" cy="296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利用贪心算法进行拓扑排序</a:t>
            </a:r>
            <a:endParaRPr lang="zh-CN" altLang="en-US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在有向图中选一个没有前驱的顶点且输出</a:t>
            </a:r>
            <a:endParaRPr lang="en-US" altLang="zh-CN" smtClean="0"/>
          </a:p>
          <a:p>
            <a:r>
              <a:rPr lang="zh-CN" altLang="en-US" smtClean="0"/>
              <a:t>从图中删除该顶点和所有从其发出的箭头</a:t>
            </a:r>
            <a:endParaRPr lang="en-US" altLang="zh-CN" smtClean="0"/>
          </a:p>
          <a:p>
            <a:r>
              <a:rPr lang="zh-CN" altLang="en-US" smtClean="0"/>
              <a:t>重复上述两步，直至所有顶点均已输出，或者当前图中不存在无前驱的顶点为止</a:t>
            </a:r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算法描述</a:t>
            </a:r>
            <a:endParaRPr lang="zh-CN" altLang="en-US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smtClean="0"/>
              <a:t>设</a:t>
            </a:r>
            <a:r>
              <a:rPr lang="en-US" altLang="zh-CN" sz="2400" i="1" smtClean="0"/>
              <a:t>n</a:t>
            </a:r>
            <a:r>
              <a:rPr lang="zh-CN" altLang="en-US" sz="2400" smtClean="0"/>
              <a:t>是有向图中的顶点数</a:t>
            </a:r>
            <a:endParaRPr lang="zh-CN" altLang="en-US" sz="2400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将所有入度为零的顶点存入栈</a:t>
            </a: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S</a:t>
            </a:r>
            <a:r>
              <a:rPr lang="zh-CN" altLang="en-US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，取空队列</a:t>
            </a: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Q </a:t>
            </a:r>
            <a: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rushScript BT" pitchFamily="66" charset="0"/>
                <a:sym typeface="+mn-ea"/>
              </a:rPr>
              <a:t>O</a:t>
            </a:r>
            <a: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  <a:t>(n)</a:t>
            </a:r>
            <a:b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</a:b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while (!S.empty()) { </a:t>
            </a:r>
            <a: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rushScript BT" pitchFamily="66" charset="0"/>
                <a:sym typeface="+mn-ea"/>
              </a:rPr>
              <a:t>O</a:t>
            </a:r>
            <a: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  <a:t>(n)</a:t>
            </a:r>
            <a:b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</a:b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  Q.enqueue(v = S.pop()); </a:t>
            </a:r>
            <a: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  <a:t>栈顶</a:t>
            </a:r>
            <a: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  <a:t>v</a:t>
            </a:r>
            <a:r>
              <a:rPr lang="zh-CN" altLang="en-US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  <a:t>转入队列</a:t>
            </a:r>
            <a:br>
              <a:rPr lang="zh-CN" altLang="en-US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</a:br>
            <a:r>
              <a:rPr lang="zh-CN" altLang="en-US" kern="0" noProof="0" smtClean="0">
                <a:ln>
                  <a:noFill/>
                </a:ln>
                <a:effectLst/>
                <a:uLnTx/>
                <a:uFillTx/>
                <a:sym typeface="+mn-ea"/>
              </a:rPr>
              <a:t>  </a:t>
            </a:r>
            <a:r>
              <a:rPr lang="en-US" altLang="zh-CN" kern="0" noProof="0" smtClean="0">
                <a:ln>
                  <a:noFill/>
                </a:ln>
                <a:effectLst/>
                <a:uLnTx/>
                <a:uFillTx/>
                <a:sym typeface="+mn-ea"/>
              </a:rPr>
              <a:t>for each edge(v, u)</a:t>
            </a: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 </a:t>
            </a:r>
            <a: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  <a:t>//v</a:t>
            </a:r>
            <a:r>
              <a:rPr lang="zh-CN" altLang="en-US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  <a:t>的邻接顶点</a:t>
            </a:r>
            <a: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  <a:t>u</a:t>
            </a:r>
            <a:r>
              <a:rPr lang="zh-CN" altLang="en-US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  <a:t>若入度仅为</a:t>
            </a:r>
            <a: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  <a:t>1</a:t>
            </a:r>
            <a:b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</a:br>
            <a:r>
              <a:rPr lang="en-US" altLang="zh-CN" kern="0" noProof="0" smtClean="0">
                <a:ln>
                  <a:noFill/>
                </a:ln>
                <a:effectLst/>
                <a:uLnTx/>
                <a:uFillTx/>
                <a:sym typeface="+mn-ea"/>
              </a:rPr>
              <a:t>    if (inDegree(u) &lt; 2) S.push(u); </a:t>
            </a:r>
            <a: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  <a:t>则入栈</a:t>
            </a:r>
            <a:br>
              <a:rPr lang="zh-CN" altLang="en-US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</a:br>
            <a:r>
              <a:rPr lang="zh-CN" altLang="en-US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  </a:t>
            </a: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G = G\{v}; </a:t>
            </a:r>
            <a:r>
              <a:rPr lang="en-US" altLang="zh-CN" kern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kern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sym typeface="+mn-ea"/>
              </a:rPr>
              <a:t>删除</a:t>
            </a:r>
            <a:r>
              <a:rPr lang="en-US" altLang="zh-CN" kern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sym typeface="+mn-ea"/>
              </a:rPr>
              <a:t>v</a:t>
            </a:r>
            <a:r>
              <a:rPr lang="zh-CN" altLang="en-US" kern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sym typeface="+mn-ea"/>
              </a:rPr>
              <a:t>及其关联边（邻接顶点入度减</a:t>
            </a:r>
            <a:r>
              <a:rPr lang="en-US" altLang="zh-CN" kern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sym typeface="+mn-ea"/>
              </a:rPr>
              <a:t>1</a:t>
            </a:r>
            <a:r>
              <a:rPr lang="zh-CN" altLang="en-US" kern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sym typeface="+mn-ea"/>
              </a:rPr>
              <a:t>）</a:t>
            </a:r>
            <a:br>
              <a:rPr lang="zh-CN" altLang="en-US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</a:b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} </a:t>
            </a:r>
            <a: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  <a:t>总体</a:t>
            </a:r>
            <a: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rushScript BT" pitchFamily="66" charset="0"/>
                <a:sym typeface="+mn-ea"/>
              </a:rPr>
              <a:t>O</a:t>
            </a:r>
            <a: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sym typeface="+mn-ea"/>
              </a:rPr>
              <a:t>(n+e)</a:t>
            </a:r>
            <a:b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</a:b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return |G| ? Q : "NOT_DAG"; </a:t>
            </a:r>
            <a:r>
              <a:rPr lang="en-US" altLang="zh-CN" kern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kern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sym typeface="+mn-ea"/>
              </a:rPr>
              <a:t>残留的</a:t>
            </a:r>
            <a:r>
              <a:rPr lang="en-US" altLang="zh-CN" kern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sym typeface="+mn-ea"/>
              </a:rPr>
              <a:t>G</a:t>
            </a:r>
            <a:r>
              <a:rPr lang="zh-CN" altLang="en-US" kern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sym typeface="+mn-ea"/>
              </a:rPr>
              <a:t>空，当且仅当原图可拓扑排序</a:t>
            </a:r>
            <a:endParaRPr lang="zh-CN" altLang="en-US" kern="0" noProof="0" smtClean="0">
              <a:ln>
                <a:noFill/>
              </a:ln>
              <a:solidFill>
                <a:srgbClr val="120CE0"/>
              </a:solidFill>
              <a:effectLst/>
              <a:uLnTx/>
              <a:uFillTx/>
              <a:sym typeface="+mn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 smtClean="0">
                <a:effectLst/>
              </a:rPr>
              <a:t>https://www.cs.usfca.edu/~galles/visualization/TopoSortIndegree.html</a:t>
            </a:r>
            <a:endParaRPr lang="zh-CN" altLang="en-US" sz="1800" smtClean="0">
              <a:effectLst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</a:fld>
            <a:endParaRPr lang="zh-CN" altLang="en-US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0"/>
  <p:tag name="KSO_WM_TEMPLATE_CATEGORY" val="special"/>
  <p:tag name="KSO_WM_TEMPLATE_INDEX" val="20163155"/>
  <p:tag name="KSO_WM_UNIT_INDEX" val="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9"/>
  <p:tag name="KSO_WM_TEMPLATE_CATEGORY" val="special"/>
  <p:tag name="KSO_WM_TEMPLATE_INDEX" val="20163155"/>
  <p:tag name="KSO_WM_UNIT_INDEX" val="9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0"/>
  <p:tag name="KSO_WM_TEMPLATE_CATEGORY" val="special"/>
  <p:tag name="KSO_WM_TEMPLATE_INDEX" val="20163155"/>
  <p:tag name="KSO_WM_UNIT_INDEX" val="1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1"/>
  <p:tag name="KSO_WM_TEMPLATE_CATEGORY" val="special"/>
  <p:tag name="KSO_WM_TEMPLATE_INDEX" val="20163155"/>
  <p:tag name="KSO_WM_UNIT_INDEX" val="1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2"/>
  <p:tag name="KSO_WM_TEMPLATE_CATEGORY" val="special"/>
  <p:tag name="KSO_WM_TEMPLATE_INDEX" val="20163155"/>
  <p:tag name="KSO_WM_UNIT_INDEX" val="12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3"/>
  <p:tag name="KSO_WM_TEMPLATE_CATEGORY" val="special"/>
  <p:tag name="KSO_WM_TEMPLATE_INDEX" val="20163155"/>
  <p:tag name="KSO_WM_UNIT_INDEX" val="13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2"/>
  <p:tag name="KSO_WM_TEMPLATE_CATEGORY" val="special"/>
  <p:tag name="KSO_WM_TEMPLATE_INDEX" val="20163155"/>
  <p:tag name="KSO_WM_UNIT_INDEX" val="2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3"/>
  <p:tag name="KSO_WM_TEMPLATE_CATEGORY" val="special"/>
  <p:tag name="KSO_WM_TEMPLATE_INDEX" val="20163155"/>
  <p:tag name="KSO_WM_UNIT_INDEX" val="3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4"/>
  <p:tag name="KSO_WM_TEMPLATE_CATEGORY" val="special"/>
  <p:tag name="KSO_WM_TEMPLATE_INDEX" val="20163155"/>
  <p:tag name="KSO_WM_UNIT_INDEX" val="4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5"/>
  <p:tag name="KSO_WM_TEMPLATE_CATEGORY" val="special"/>
  <p:tag name="KSO_WM_TEMPLATE_INDEX" val="20163155"/>
  <p:tag name="KSO_WM_UNIT_INDEX" val="5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7"/>
  <p:tag name="KSO_WM_TEMPLATE_CATEGORY" val="special"/>
  <p:tag name="KSO_WM_TEMPLATE_INDEX" val="20163155"/>
  <p:tag name="KSO_WM_UNIT_INDEX" val="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"/>
  <p:tag name="KSO_WM_TEMPLATE_CATEGORY" val="special"/>
  <p:tag name="KSO_WM_TEMPLATE_INDEX" val="20163155"/>
  <p:tag name="KSO_WM_UNIT_INDEX" val="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8"/>
  <p:tag name="KSO_WM_TEMPLATE_CATEGORY" val="special"/>
  <p:tag name="KSO_WM_TEMPLATE_INDEX" val="20163155"/>
  <p:tag name="KSO_WM_UNIT_INDEX" val="8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0"/>
  <p:tag name="KSO_WM_TEMPLATE_CATEGORY" val="special"/>
  <p:tag name="KSO_WM_TEMPLATE_INDEX" val="20163155"/>
  <p:tag name="KSO_WM_UNIT_INDEX" val="1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1"/>
  <p:tag name="KSO_WM_TEMPLATE_CATEGORY" val="special"/>
  <p:tag name="KSO_WM_TEMPLATE_INDEX" val="20163155"/>
  <p:tag name="KSO_WM_UNIT_INDEX" val="1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3"/>
  <p:tag name="KSO_WM_TEMPLATE_CATEGORY" val="special"/>
  <p:tag name="KSO_WM_TEMPLATE_INDEX" val="20163155"/>
  <p:tag name="KSO_WM_UNIT_INDEX" val="13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4"/>
  <p:tag name="KSO_WM_TEMPLATE_CATEGORY" val="special"/>
  <p:tag name="KSO_WM_TEMPLATE_INDEX" val="20163155"/>
  <p:tag name="KSO_WM_UNIT_INDEX" val="14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3"/>
  <p:tag name="KSO_WM_TEMPLATE_CATEGORY" val="special"/>
  <p:tag name="KSO_WM_TEMPLATE_INDEX" val="20163155"/>
  <p:tag name="KSO_WM_UNIT_INDEX" val="3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8"/>
  <p:tag name="KSO_WM_TEMPLATE_CATEGORY" val="special"/>
  <p:tag name="KSO_WM_TEMPLATE_INDEX" val="20163155"/>
  <p:tag name="KSO_WM_UNIT_INDEX" val="8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1"/>
  <p:tag name="KSO_WM_TEMPLATE_CATEGORY" val="special"/>
  <p:tag name="KSO_WM_TEMPLATE_INDEX" val="20163155"/>
  <p:tag name="KSO_WM_UNIT_INDEX" val="1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4"/>
  <p:tag name="KSO_WM_TEMPLATE_CATEGORY" val="special"/>
  <p:tag name="KSO_WM_TEMPLATE_INDEX" val="20163155"/>
  <p:tag name="KSO_WM_UNIT_INDEX" val="14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0"/>
  <p:tag name="KSO_WM_TEMPLATE_CATEGORY" val="special"/>
  <p:tag name="KSO_WM_TEMPLATE_INDEX" val="20163155"/>
  <p:tag name="KSO_WM_UNIT_INDEX" val="0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2"/>
  <p:tag name="KSO_WM_TEMPLATE_CATEGORY" val="special"/>
  <p:tag name="KSO_WM_TEMPLATE_INDEX" val="20163155"/>
  <p:tag name="KSO_WM_UNIT_INDEX" val="2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0"/>
  <p:tag name="KSO_WM_TEMPLATE_CATEGORY" val="special"/>
  <p:tag name="KSO_WM_TEMPLATE_INDEX" val="20163155"/>
  <p:tag name="KSO_WM_UNIT_INDEX" val="0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"/>
  <p:tag name="KSO_WM_TEMPLATE_CATEGORY" val="special"/>
  <p:tag name="KSO_WM_TEMPLATE_INDEX" val="20163155"/>
  <p:tag name="KSO_WM_UNIT_INDEX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2"/>
  <p:tag name="KSO_WM_TEMPLATE_CATEGORY" val="special"/>
  <p:tag name="KSO_WM_TEMPLATE_INDEX" val="20163155"/>
  <p:tag name="KSO_WM_UNIT_INDEX" val="2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4"/>
  <p:tag name="KSO_WM_TEMPLATE_CATEGORY" val="special"/>
  <p:tag name="KSO_WM_TEMPLATE_INDEX" val="20163155"/>
  <p:tag name="KSO_WM_UNIT_INDEX" val="4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5"/>
  <p:tag name="KSO_WM_TEMPLATE_CATEGORY" val="special"/>
  <p:tag name="KSO_WM_TEMPLATE_INDEX" val="20163155"/>
  <p:tag name="KSO_WM_UNIT_INDEX" val="5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6"/>
  <p:tag name="KSO_WM_TEMPLATE_CATEGORY" val="special"/>
  <p:tag name="KSO_WM_TEMPLATE_INDEX" val="20163155"/>
  <p:tag name="KSO_WM_UNIT_INDEX" val="6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7"/>
  <p:tag name="KSO_WM_TEMPLATE_CATEGORY" val="special"/>
  <p:tag name="KSO_WM_TEMPLATE_INDEX" val="20163155"/>
  <p:tag name="KSO_WM_UNIT_INDEX" val="7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8"/>
  <p:tag name="KSO_WM_TEMPLATE_CATEGORY" val="special"/>
  <p:tag name="KSO_WM_TEMPLATE_INDEX" val="20163155"/>
  <p:tag name="KSO_WM_UNIT_INDEX" val="8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9"/>
  <p:tag name="KSO_WM_TEMPLATE_CATEGORY" val="special"/>
  <p:tag name="KSO_WM_TEMPLATE_INDEX" val="20163155"/>
  <p:tag name="KSO_WM_UNIT_INDEX" val="9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0"/>
  <p:tag name="KSO_WM_TEMPLATE_CATEGORY" val="special"/>
  <p:tag name="KSO_WM_TEMPLATE_INDEX" val="20163155"/>
  <p:tag name="KSO_WM_UNIT_INDEX" val="1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3"/>
  <p:tag name="KSO_WM_TEMPLATE_CATEGORY" val="special"/>
  <p:tag name="KSO_WM_TEMPLATE_INDEX" val="20163155"/>
  <p:tag name="KSO_WM_UNIT_INDEX" val="3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2"/>
  <p:tag name="KSO_WM_TEMPLATE_CATEGORY" val="special"/>
  <p:tag name="KSO_WM_TEMPLATE_INDEX" val="20163155"/>
  <p:tag name="KSO_WM_UNIT_INDEX" val="12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3"/>
  <p:tag name="KSO_WM_TEMPLATE_CATEGORY" val="special"/>
  <p:tag name="KSO_WM_TEMPLATE_INDEX" val="20163155"/>
  <p:tag name="KSO_WM_UNIT_INDEX" val="13"/>
</p:tagLst>
</file>

<file path=ppt/tags/tag42.xml><?xml version="1.0" encoding="utf-8"?>
<p:tagLst xmlns:p="http://schemas.openxmlformats.org/presentationml/2006/main">
  <p:tag name="KSO_WM_TAG_VERSION" val="1.0"/>
  <p:tag name="KSO_WM_TEMPLATE_CATEGORY" val="basetag"/>
  <p:tag name="KSO_WM_TEMPLATE_INDEX" val="20164241"/>
</p:tagLst>
</file>

<file path=ppt/tags/tag43.xml><?xml version="1.0" encoding="utf-8"?>
<p:tagLst xmlns:p="http://schemas.openxmlformats.org/presentationml/2006/main">
  <p:tag name="KSO_WM_TAG_VERSION" val="1.0"/>
  <p:tag name="KSO_WM_TEMPLATE_CATEGORY" val="basetag"/>
  <p:tag name="KSO_WM_TEMPLATE_INDEX" val="20164241"/>
</p:tagLst>
</file>

<file path=ppt/tags/tag44.xml><?xml version="1.0" encoding="utf-8"?>
<p:tagLst xmlns:p="http://schemas.openxmlformats.org/presentationml/2006/main">
  <p:tag name="KSO_WM_TEMPLATE_CATEGORY" val="basetag"/>
  <p:tag name="KSO_WM_TEMPLATE_INDEX" val="20164241"/>
  <p:tag name="KSO_WM_TAG_VERSION" val="1.0"/>
  <p:tag name="KSO_WM_TEMPLATE_THUMBS_INDEX" val="1、6、7、8、11、18、19、21、22、23、28、30、31、32、34"/>
  <p:tag name="KSO_WM_BEAUTIFY_FLAG" val="#wm#"/>
</p:tagLst>
</file>

<file path=ppt/tags/tag45.xml><?xml version="1.0" encoding="utf-8"?>
<p:tagLst xmlns:p="http://schemas.openxmlformats.org/presentationml/2006/main">
  <p:tag name="KSO_WM_TAG_VERSION" val="1.0"/>
  <p:tag name="KSO_WM_TEMPLATE_CATEGORY" val="custom"/>
  <p:tag name="KSO_WM_TEMPLATE_INDEX" val="20186841"/>
</p:tagLst>
</file>

<file path=ppt/tags/tag46.xml><?xml version="1.0" encoding="utf-8"?>
<p:tagLst xmlns:p="http://schemas.openxmlformats.org/presentationml/2006/main">
  <p:tag name="KSO_WM_TAG_VERSION" val="1.0"/>
  <p:tag name="KSO_WM_TEMPLATE_CATEGORY" val="custom"/>
  <p:tag name="KSO_WM_TEMPLATE_INDEX" val="20186841"/>
</p:tagLst>
</file>

<file path=ppt/tags/tag47.xml><?xml version="1.0" encoding="utf-8"?>
<p:tagLst xmlns:p="http://schemas.openxmlformats.org/presentationml/2006/main">
  <p:tag name="KSO_WM_TEMPLATE_CATEGORY" val="custom"/>
  <p:tag name="KSO_WM_TEMPLATE_INDEX" val="20186841"/>
  <p:tag name="KSO_WM_TAG_VERSION" val="1.0"/>
  <p:tag name="KSO_WM_TEMPLATE_THUMBS_INDEX" val="1、6、10、16、19、20、23"/>
  <p:tag name="KSO_WM_BEAUTIFY_FLAG" val="#wm#"/>
</p:tagLst>
</file>

<file path=ppt/tags/tag48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49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4"/>
  <p:tag name="KSO_WM_TEMPLATE_CATEGORY" val="special"/>
  <p:tag name="KSO_WM_TEMPLATE_INDEX" val="20163155"/>
  <p:tag name="KSO_WM_UNIT_INDEX" val="4"/>
</p:tagLst>
</file>

<file path=ppt/tags/tag50.xml><?xml version="1.0" encoding="utf-8"?>
<p:tagLst xmlns:p="http://schemas.openxmlformats.org/presentationml/2006/main">
  <p:tag name="KSO_WM_BEAUTIFY_FLAG" val="#wm#"/>
  <p:tag name="KSO_WM_TEMPLATE_CATEGORY" val="basetag"/>
  <p:tag name="KSO_WM_TEMPLATE_INDEX" val="20164241"/>
</p:tagLst>
</file>

<file path=ppt/tags/tag51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2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3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4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5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6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7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8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9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5"/>
  <p:tag name="KSO_WM_TEMPLATE_CATEGORY" val="special"/>
  <p:tag name="KSO_WM_TEMPLATE_INDEX" val="20163155"/>
  <p:tag name="KSO_WM_UNIT_INDEX" val="5"/>
</p:tagLst>
</file>

<file path=ppt/tags/tag60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1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2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3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4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5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6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7.xml><?xml version="1.0" encoding="utf-8"?>
<p:tagLst xmlns:p="http://schemas.openxmlformats.org/presentationml/2006/main">
  <p:tag name="KSO_WM_BEAUTIFY_FLAG" val="#wm#"/>
  <p:tag name="KSO_WM_TEMPLATE_CATEGORY" val="basetag"/>
  <p:tag name="KSO_WM_TEMPLATE_INDEX" val="20164241"/>
</p:tagLst>
</file>

<file path=ppt/tags/tag68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9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6"/>
  <p:tag name="KSO_WM_TEMPLATE_CATEGORY" val="special"/>
  <p:tag name="KSO_WM_TEMPLATE_INDEX" val="20163155"/>
  <p:tag name="KSO_WM_UNIT_INDEX" val="6"/>
</p:tagLst>
</file>

<file path=ppt/tags/tag70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1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2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3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4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5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6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7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2574885561_1_1"/>
</p:tagLst>
</file>

<file path=ppt/tags/tag78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2574885561_1_1"/>
</p:tagLst>
</file>

<file path=ppt/tags/tag79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2574885561_1_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7"/>
  <p:tag name="KSO_WM_TEMPLATE_CATEGORY" val="special"/>
  <p:tag name="KSO_WM_TEMPLATE_INDEX" val="20163155"/>
  <p:tag name="KSO_WM_UNIT_INDEX" val="7"/>
</p:tagLst>
</file>

<file path=ppt/tags/tag80.xml><?xml version="1.0" encoding="utf-8"?>
<p:tagLst xmlns:p="http://schemas.openxmlformats.org/presentationml/2006/main">
  <p:tag name="KSO_WM_BEAUTIFY_FLAG" val="#wm#"/>
  <p:tag name="KSO_WM_TEMPLATE_CATEGORY" val="basetag"/>
  <p:tag name="KSO_WM_TEMPLATE_INDEX" val="20164241"/>
</p:tagLst>
</file>

<file path=ppt/tags/tag81.xml><?xml version="1.0" encoding="utf-8"?>
<p:tagLst xmlns:p="http://schemas.openxmlformats.org/presentationml/2006/main">
  <p:tag name="KSO_WM_BEAUTIFY_FLAG" val="#wm#"/>
  <p:tag name="KSO_WM_TEMPLATE_CATEGORY" val="basetag"/>
  <p:tag name="KSO_WM_TEMPLATE_INDEX" val="20164241"/>
</p:tagLst>
</file>

<file path=ppt/tags/tag82.xml><?xml version="1.0" encoding="utf-8"?>
<p:tagLst xmlns:p="http://schemas.openxmlformats.org/presentationml/2006/main">
  <p:tag name="KSO_WM_BEAUTIFY_FLAG" val="#wm#"/>
  <p:tag name="KSO_WM_TEMPLATE_CATEGORY" val="basetag"/>
  <p:tag name="KSO_WM_TEMPLATE_INDEX" val="20164241"/>
</p:tagLst>
</file>

<file path=ppt/tags/tag83.xml><?xml version="1.0" encoding="utf-8"?>
<p:tagLst xmlns:p="http://schemas.openxmlformats.org/presentationml/2006/main">
  <p:tag name="KSO_WM_BEAUTIFY_FLAG" val="#wm#"/>
  <p:tag name="KSO_WM_TEMPLATE_CATEGORY" val="basetag"/>
  <p:tag name="KSO_WM_TEMPLATE_INDEX" val="20164241"/>
</p:tagLst>
</file>

<file path=ppt/tags/tag84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85.xml><?xml version="1.0" encoding="utf-8"?>
<p:tagLst xmlns:p="http://schemas.openxmlformats.org/presentationml/2006/main">
  <p:tag name="KSO_WPP_MARK_KEY" val="8c0f7243-6b3b-4509-b1d8-71399e66e1bd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8"/>
  <p:tag name="KSO_WM_TEMPLATE_CATEGORY" val="special"/>
  <p:tag name="KSO_WM_TEMPLATE_INDEX" val="20163155"/>
  <p:tag name="KSO_WM_UNIT_INDEX" val="8"/>
</p:tagLst>
</file>

<file path=ppt/theme/theme1.xml><?xml version="1.0" encoding="utf-8"?>
<a:theme xmlns:a="http://schemas.openxmlformats.org/drawingml/2006/main" name="basetag20163155_docer802382.通用教学课件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31">
      <a:dk1>
        <a:srgbClr val="000000"/>
      </a:dk1>
      <a:lt1>
        <a:srgbClr val="FFFFFF"/>
      </a:lt1>
      <a:dk2>
        <a:srgbClr val="990000"/>
      </a:dk2>
      <a:lt2>
        <a:srgbClr val="FFFFFF"/>
      </a:lt2>
      <a:accent1>
        <a:srgbClr val="990000"/>
      </a:accent1>
      <a:accent2>
        <a:srgbClr val="990000"/>
      </a:accent2>
      <a:accent3>
        <a:srgbClr val="990000"/>
      </a:accent3>
      <a:accent4>
        <a:srgbClr val="99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25yhflpb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8390</Words>
  <Application>WPS 演示</Application>
  <PresentationFormat>全屏显示(4:3)</PresentationFormat>
  <Paragraphs>1891</Paragraphs>
  <Slides>51</Slides>
  <Notes>84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51</vt:i4>
      </vt:variant>
    </vt:vector>
  </HeadingPairs>
  <TitlesOfParts>
    <vt:vector size="70" baseType="lpstr">
      <vt:lpstr>Arial</vt:lpstr>
      <vt:lpstr>宋体</vt:lpstr>
      <vt:lpstr>Wingdings</vt:lpstr>
      <vt:lpstr>Microsoft YaHei UI</vt:lpstr>
      <vt:lpstr>微软雅黑</vt:lpstr>
      <vt:lpstr>Consolas</vt:lpstr>
      <vt:lpstr>黑体</vt:lpstr>
      <vt:lpstr>Times New Roman</vt:lpstr>
      <vt:lpstr>BrushScript BT</vt:lpstr>
      <vt:lpstr>Segoe Print</vt:lpstr>
      <vt:lpstr>Calibri</vt:lpstr>
      <vt:lpstr>Arial Unicode MS</vt:lpstr>
      <vt:lpstr>Tahoma</vt:lpstr>
      <vt:lpstr>楷体_GB2312</vt:lpstr>
      <vt:lpstr>Gabriola</vt:lpstr>
      <vt:lpstr>新宋体</vt:lpstr>
      <vt:lpstr>华文行楷</vt:lpstr>
      <vt:lpstr>basetag20163155_docer802382.通用教学课件</vt:lpstr>
      <vt:lpstr>1_Office 主题​​</vt:lpstr>
      <vt:lpstr>第12讲  图（3）</vt:lpstr>
      <vt:lpstr>主要内容</vt:lpstr>
      <vt:lpstr>拓扑排序</vt:lpstr>
      <vt:lpstr>有向无环图</vt:lpstr>
      <vt:lpstr>拓扑排序</vt:lpstr>
      <vt:lpstr>拓扑排序</vt:lpstr>
      <vt:lpstr>拓扑序列例</vt:lpstr>
      <vt:lpstr>利用贪心算法进行拓扑排序</vt:lpstr>
      <vt:lpstr>算法描述</vt:lpstr>
      <vt:lpstr>算法示例</vt:lpstr>
      <vt:lpstr>算法细化——数据结构的选择</vt:lpstr>
      <vt:lpstr>算法实现</vt:lpstr>
      <vt:lpstr>实现</vt:lpstr>
      <vt:lpstr>实现（续）</vt:lpstr>
      <vt:lpstr>实现（续）</vt:lpstr>
      <vt:lpstr>拓扑排序要点</vt:lpstr>
      <vt:lpstr>拓扑排序要点</vt:lpstr>
      <vt:lpstr>小练习</vt:lpstr>
      <vt:lpstr>算法2：逆序输出零出度顶点</vt:lpstr>
      <vt:lpstr>算法B：实现</vt:lpstr>
      <vt:lpstr>工程和有向无环图</vt:lpstr>
      <vt:lpstr>AOV图</vt:lpstr>
      <vt:lpstr>AOV网络示例</vt:lpstr>
      <vt:lpstr>关键路径</vt:lpstr>
      <vt:lpstr>AOE网</vt:lpstr>
      <vt:lpstr>关键路径</vt:lpstr>
      <vt:lpstr>关键活动</vt:lpstr>
      <vt:lpstr>l(i)和e(i)的计算</vt:lpstr>
      <vt:lpstr>ve(i)的计算</vt:lpstr>
      <vt:lpstr>vl(i) 的计算</vt:lpstr>
      <vt:lpstr>计算实例</vt:lpstr>
      <vt:lpstr>计算实例</vt:lpstr>
      <vt:lpstr>关键路径要点</vt:lpstr>
      <vt:lpstr>PowerPoint 演示文稿</vt:lpstr>
      <vt:lpstr>PowerPoint 演示文稿</vt:lpstr>
      <vt:lpstr>练习</vt:lpstr>
      <vt:lpstr>*关节点 &amp; 双连通分量</vt:lpstr>
      <vt:lpstr>关节点 &amp; 双连通分量</vt:lpstr>
      <vt:lpstr>Brute-Force</vt:lpstr>
      <vt:lpstr>根顶点</vt:lpstr>
      <vt:lpstr>内顶点</vt:lpstr>
      <vt:lpstr>Graph::BBC()</vt:lpstr>
      <vt:lpstr>switch (status(u))</vt:lpstr>
      <vt:lpstr>switch (status(u))</vt:lpstr>
      <vt:lpstr>实例</vt:lpstr>
      <vt:lpstr>实例</vt:lpstr>
      <vt:lpstr>实例</vt:lpstr>
      <vt:lpstr>实例</vt:lpstr>
      <vt:lpstr>复杂度</vt:lpstr>
      <vt:lpstr>练习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绪论</dc:title>
  <dc:creator>maggie</dc:creator>
  <cp:lastModifiedBy>刘明铭</cp:lastModifiedBy>
  <cp:revision>130</cp:revision>
  <cp:lastPrinted>2017-09-11T08:45:00Z</cp:lastPrinted>
  <dcterms:created xsi:type="dcterms:W3CDTF">2017-09-04T08:16:00Z</dcterms:created>
  <dcterms:modified xsi:type="dcterms:W3CDTF">2022-11-22T15:34:06Z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74062896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KSOProductBuildVer">
    <vt:lpwstr>2052-11.1.0.12763</vt:lpwstr>
  </property>
  <property fmtid="{D5CDD505-2E9C-101B-9397-08002B2CF9AE}" pid="13" name="ICV">
    <vt:lpwstr>27B9FD61E56D481CB4FE67911A1E798E</vt:lpwstr>
  </property>
</Properties>
</file>