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0" r:id="rId3"/>
  </p:sldMasterIdLst>
  <p:notesMasterIdLst>
    <p:notesMasterId r:id="rId14"/>
  </p:notesMasterIdLst>
  <p:handoutMasterIdLst>
    <p:handoutMasterId r:id="rId86"/>
  </p:handoutMasterIdLst>
  <p:sldIdLst>
    <p:sldId id="1464" r:id="rId4"/>
    <p:sldId id="1465" r:id="rId5"/>
    <p:sldId id="1532" r:id="rId6"/>
    <p:sldId id="1467" r:id="rId7"/>
    <p:sldId id="1468" r:id="rId8"/>
    <p:sldId id="1825" r:id="rId9"/>
    <p:sldId id="1469" r:id="rId10"/>
    <p:sldId id="1470" r:id="rId11"/>
    <p:sldId id="1471" r:id="rId12"/>
    <p:sldId id="1683" r:id="rId13"/>
    <p:sldId id="1472" r:id="rId15"/>
    <p:sldId id="1473" r:id="rId16"/>
    <p:sldId id="1684" r:id="rId17"/>
    <p:sldId id="1474" r:id="rId18"/>
    <p:sldId id="1760" r:id="rId19"/>
    <p:sldId id="1475" r:id="rId20"/>
    <p:sldId id="1761" r:id="rId21"/>
    <p:sldId id="1763" r:id="rId22"/>
    <p:sldId id="1762" r:id="rId23"/>
    <p:sldId id="1764" r:id="rId24"/>
    <p:sldId id="1765" r:id="rId25"/>
    <p:sldId id="1766" r:id="rId26"/>
    <p:sldId id="1767" r:id="rId27"/>
    <p:sldId id="1768" r:id="rId28"/>
    <p:sldId id="1907" r:id="rId29"/>
    <p:sldId id="1769" r:id="rId30"/>
    <p:sldId id="1770" r:id="rId31"/>
    <p:sldId id="1906" r:id="rId32"/>
    <p:sldId id="1774" r:id="rId33"/>
    <p:sldId id="1771" r:id="rId34"/>
    <p:sldId id="1772" r:id="rId35"/>
    <p:sldId id="1773" r:id="rId36"/>
    <p:sldId id="1775" r:id="rId37"/>
    <p:sldId id="1776" r:id="rId38"/>
    <p:sldId id="1480" r:id="rId39"/>
    <p:sldId id="1481" r:id="rId40"/>
    <p:sldId id="1826" r:id="rId41"/>
    <p:sldId id="1488" r:id="rId42"/>
    <p:sldId id="1489" r:id="rId43"/>
    <p:sldId id="1490" r:id="rId44"/>
    <p:sldId id="1491" r:id="rId45"/>
    <p:sldId id="1492" r:id="rId46"/>
    <p:sldId id="1493" r:id="rId47"/>
    <p:sldId id="1827" r:id="rId48"/>
    <p:sldId id="1494" r:id="rId49"/>
    <p:sldId id="1495" r:id="rId50"/>
    <p:sldId id="1496" r:id="rId51"/>
    <p:sldId id="1497" r:id="rId52"/>
    <p:sldId id="1498" r:id="rId53"/>
    <p:sldId id="1499" r:id="rId54"/>
    <p:sldId id="1500" r:id="rId55"/>
    <p:sldId id="1501" r:id="rId56"/>
    <p:sldId id="1502" r:id="rId57"/>
    <p:sldId id="1503" r:id="rId58"/>
    <p:sldId id="1504" r:id="rId59"/>
    <p:sldId id="1828" r:id="rId60"/>
    <p:sldId id="1505" r:id="rId61"/>
    <p:sldId id="1506" r:id="rId62"/>
    <p:sldId id="1507" r:id="rId63"/>
    <p:sldId id="1508" r:id="rId64"/>
    <p:sldId id="1509" r:id="rId65"/>
    <p:sldId id="1510" r:id="rId66"/>
    <p:sldId id="1511" r:id="rId67"/>
    <p:sldId id="1512" r:id="rId68"/>
    <p:sldId id="1513" r:id="rId69"/>
    <p:sldId id="1514" r:id="rId70"/>
    <p:sldId id="1515" r:id="rId71"/>
    <p:sldId id="1516" r:id="rId72"/>
    <p:sldId id="1517" r:id="rId73"/>
    <p:sldId id="1518" r:id="rId74"/>
    <p:sldId id="1519" r:id="rId75"/>
    <p:sldId id="1520" r:id="rId76"/>
    <p:sldId id="1521" r:id="rId77"/>
    <p:sldId id="1522" r:id="rId78"/>
    <p:sldId id="1523" r:id="rId79"/>
    <p:sldId id="1829" r:id="rId80"/>
    <p:sldId id="1679" r:id="rId81"/>
    <p:sldId id="1680" r:id="rId82"/>
    <p:sldId id="1681" r:id="rId83"/>
    <p:sldId id="1682" r:id="rId84"/>
    <p:sldId id="645" r:id="rId85"/>
  </p:sldIdLst>
  <p:sldSz cx="9144000" cy="6858000" type="screen4x3"/>
  <p:notesSz cx="7099300" cy="10234295"/>
  <p:custDataLst>
    <p:tags r:id="rId90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F7FB"/>
    <a:srgbClr val="45B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892" autoAdjust="0"/>
  </p:normalViewPr>
  <p:slideViewPr>
    <p:cSldViewPr snapToGrid="0" showGuides="1">
      <p:cViewPr varScale="1">
        <p:scale>
          <a:sx n="91" d="100"/>
          <a:sy n="91" d="100"/>
        </p:scale>
        <p:origin x="2082" y="90"/>
      </p:cViewPr>
      <p:guideLst>
        <p:guide orient="horz" pos="2209"/>
        <p:guide pos="29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0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0" Type="http://schemas.openxmlformats.org/officeDocument/2006/relationships/tags" Target="tags/tag109.xml"/><Relationship Id="rId9" Type="http://schemas.openxmlformats.org/officeDocument/2006/relationships/slide" Target="slides/slide6.xml"/><Relationship Id="rId89" Type="http://schemas.openxmlformats.org/officeDocument/2006/relationships/tableStyles" Target="tableStyles.xml"/><Relationship Id="rId88" Type="http://schemas.openxmlformats.org/officeDocument/2006/relationships/viewProps" Target="viewProps.xml"/><Relationship Id="rId87" Type="http://schemas.openxmlformats.org/officeDocument/2006/relationships/presProps" Target="presProps.xml"/><Relationship Id="rId86" Type="http://schemas.openxmlformats.org/officeDocument/2006/relationships/handoutMaster" Target="handoutMasters/handoutMaster1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5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4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 rtl="0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 rtl="0"/>
            <a:fld id="{B92A6522-3294-4881-9BB3-66FAD3B535D5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 rtl="0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 rtl="0"/>
            <a:fld id="{B78FE58C-C1A6-4C4C-90C2-B7F5B0504B2D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 rtl="0"/>
            <a:fld id="{13947666-27B0-4F0D-BA3A-14969DEE0567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8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4500"/>
            <a:ext cx="2951162" cy="490538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p>
            <a:pPr lvl="0" algn="r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2532" name="Rectangle 3"/>
          <p:cNvSpPr/>
          <p:nvPr>
            <p:ph type="body" idx="1"/>
          </p:nvPr>
        </p:nvSpPr>
        <p:spPr>
          <a:xfrm>
            <a:off x="908050" y="4667250"/>
            <a:ext cx="4997450" cy="441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4500"/>
            <a:ext cx="2951162" cy="490538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p>
            <a:pPr lvl="0" algn="r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>
          <a:xfrm>
            <a:off x="681038" y="4667250"/>
            <a:ext cx="5451475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xfrm>
            <a:off x="681038" y="4667250"/>
            <a:ext cx="5451475" cy="44211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327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62388" y="9334500"/>
            <a:ext cx="2951162" cy="490538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p>
            <a:pPr lvl="0" algn="r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xfrm>
            <a:off x="681038" y="4667250"/>
            <a:ext cx="5451475" cy="44211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286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62388" y="9334500"/>
            <a:ext cx="2951162" cy="490538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p>
            <a:pPr lvl="0" algn="r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xfrm>
            <a:off x="681038" y="4667250"/>
            <a:ext cx="5451475" cy="44211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337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62388" y="9334500"/>
            <a:ext cx="2951162" cy="490538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p>
            <a:pPr lvl="0" algn="r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xfrm>
            <a:off x="681038" y="4667250"/>
            <a:ext cx="5451475" cy="44211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348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62388" y="9334500"/>
            <a:ext cx="2951162" cy="490538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p>
            <a:pPr lvl="0" algn="r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xfrm>
            <a:off x="681038" y="4667250"/>
            <a:ext cx="5451475" cy="44211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286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62388" y="9334500"/>
            <a:ext cx="2951162" cy="490538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p>
            <a:pPr lvl="0" algn="r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4500"/>
            <a:ext cx="2951162" cy="490538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p>
            <a:pPr lvl="0" algn="r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>
          <a:xfrm>
            <a:off x="681038" y="4667250"/>
            <a:ext cx="5451475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xfrm>
            <a:off x="681038" y="4667250"/>
            <a:ext cx="5451475" cy="44211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368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62388" y="9334500"/>
            <a:ext cx="2951162" cy="490538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p>
            <a:pPr lvl="0" algn="r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xfrm>
            <a:off x="681038" y="4667250"/>
            <a:ext cx="5451475" cy="44211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378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62388" y="9334500"/>
            <a:ext cx="2951162" cy="490538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p>
            <a:pPr lvl="0" algn="r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xfrm>
            <a:off x="681038" y="4667250"/>
            <a:ext cx="5451475" cy="44211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368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62388" y="9334500"/>
            <a:ext cx="2951162" cy="490538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p>
            <a:pPr lvl="0" algn="r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4500"/>
            <a:ext cx="2951162" cy="490538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p>
            <a:pPr lvl="0" algn="r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>
          <a:xfrm>
            <a:off x="681038" y="4667250"/>
            <a:ext cx="5451475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xfrm>
            <a:off x="681038" y="4667250"/>
            <a:ext cx="5451475" cy="44211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378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62388" y="9334500"/>
            <a:ext cx="2951162" cy="490538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p>
            <a:pPr lvl="0" algn="r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4500"/>
            <a:ext cx="2951162" cy="490538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p>
            <a:pPr lvl="0" algn="r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4580" name="Rectangle 3"/>
          <p:cNvSpPr>
            <a:spLocks noGrp="1"/>
          </p:cNvSpPr>
          <p:nvPr>
            <p:ph type="body" idx="1"/>
          </p:nvPr>
        </p:nvSpPr>
        <p:spPr>
          <a:xfrm>
            <a:off x="681038" y="4667250"/>
            <a:ext cx="5451475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4500"/>
            <a:ext cx="2951162" cy="490538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p>
            <a:pPr lvl="0" algn="r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>
          <a:xfrm>
            <a:off x="681038" y="4667250"/>
            <a:ext cx="5451475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4500"/>
            <a:ext cx="2951162" cy="490538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p>
            <a:pPr lvl="0" algn="r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/>
          </p:cNvSpPr>
          <p:nvPr>
            <p:ph type="body" idx="1"/>
          </p:nvPr>
        </p:nvSpPr>
        <p:spPr>
          <a:xfrm>
            <a:off x="681038" y="4667250"/>
            <a:ext cx="5451475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4500"/>
            <a:ext cx="2951162" cy="490538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p>
            <a:pPr lvl="0" algn="r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/>
          </p:cNvSpPr>
          <p:nvPr>
            <p:ph type="body" idx="1"/>
          </p:nvPr>
        </p:nvSpPr>
        <p:spPr>
          <a:xfrm>
            <a:off x="681038" y="4667250"/>
            <a:ext cx="5451475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zh-CN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xfrm>
            <a:off x="681038" y="4667250"/>
            <a:ext cx="5451475" cy="44211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286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62388" y="9334500"/>
            <a:ext cx="2951162" cy="490538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p>
            <a:pPr lvl="0" algn="r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4500"/>
            <a:ext cx="2951162" cy="490538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p>
            <a:pPr lvl="0" algn="r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9700" name="Rectangle 3"/>
          <p:cNvSpPr/>
          <p:nvPr>
            <p:ph type="body" idx="1"/>
          </p:nvPr>
        </p:nvSpPr>
        <p:spPr>
          <a:xfrm>
            <a:off x="908050" y="4667250"/>
            <a:ext cx="4997450" cy="441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 eaLnBrk="1" hangingPunct="1"/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4500"/>
            <a:ext cx="2951162" cy="490538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p>
            <a:pPr lvl="0" algn="r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/>
          </p:cNvSpPr>
          <p:nvPr>
            <p:ph type="body" idx="1"/>
          </p:nvPr>
        </p:nvSpPr>
        <p:spPr>
          <a:xfrm>
            <a:off x="681038" y="4667250"/>
            <a:ext cx="5451475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6" Type="http://schemas.openxmlformats.org/officeDocument/2006/relationships/tags" Target="../tags/tag29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0" y="2639506"/>
            <a:ext cx="233314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5791593" y="2639506"/>
            <a:ext cx="233314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任意多边形 8"/>
          <p:cNvSpPr/>
          <p:nvPr>
            <p:custDataLst>
              <p:tags r:id="rId4"/>
            </p:custDataLst>
          </p:nvPr>
        </p:nvSpPr>
        <p:spPr>
          <a:xfrm>
            <a:off x="6061311" y="3186522"/>
            <a:ext cx="289874" cy="198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>
            <a:off x="6024907" y="5184742"/>
            <a:ext cx="3119093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任意多边形 10"/>
          <p:cNvSpPr/>
          <p:nvPr>
            <p:custDataLst>
              <p:tags r:id="rId6"/>
            </p:custDataLst>
          </p:nvPr>
        </p:nvSpPr>
        <p:spPr>
          <a:xfrm>
            <a:off x="6350718" y="3257887"/>
            <a:ext cx="289874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任意多边形 11"/>
          <p:cNvSpPr/>
          <p:nvPr>
            <p:custDataLst>
              <p:tags r:id="rId7"/>
            </p:custDataLst>
          </p:nvPr>
        </p:nvSpPr>
        <p:spPr>
          <a:xfrm>
            <a:off x="6660737" y="3257887"/>
            <a:ext cx="289874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任意多边形 12"/>
          <p:cNvSpPr/>
          <p:nvPr>
            <p:custDataLst>
              <p:tags r:id="rId8"/>
            </p:custDataLst>
          </p:nvPr>
        </p:nvSpPr>
        <p:spPr>
          <a:xfrm>
            <a:off x="6965300" y="3293887"/>
            <a:ext cx="289874" cy="1872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任意多边形 13"/>
          <p:cNvSpPr/>
          <p:nvPr>
            <p:custDataLst>
              <p:tags r:id="rId9"/>
            </p:custDataLst>
          </p:nvPr>
        </p:nvSpPr>
        <p:spPr>
          <a:xfrm>
            <a:off x="7284552" y="3329887"/>
            <a:ext cx="289874" cy="183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任意多边形 14"/>
          <p:cNvSpPr/>
          <p:nvPr>
            <p:custDataLst>
              <p:tags r:id="rId10"/>
            </p:custDataLst>
          </p:nvPr>
        </p:nvSpPr>
        <p:spPr>
          <a:xfrm>
            <a:off x="7601497" y="3365887"/>
            <a:ext cx="289874" cy="180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任意多边形 15"/>
          <p:cNvSpPr/>
          <p:nvPr>
            <p:custDataLst>
              <p:tags r:id="rId11"/>
            </p:custDataLst>
          </p:nvPr>
        </p:nvSpPr>
        <p:spPr>
          <a:xfrm rot="20959521">
            <a:off x="8008894" y="3417043"/>
            <a:ext cx="289874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任意多边形 16"/>
          <p:cNvSpPr/>
          <p:nvPr>
            <p:custDataLst>
              <p:tags r:id="rId12"/>
            </p:custDataLst>
          </p:nvPr>
        </p:nvSpPr>
        <p:spPr>
          <a:xfrm rot="19779136">
            <a:off x="8519312" y="3458639"/>
            <a:ext cx="289874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8" name="直接连接符 17"/>
          <p:cNvCxnSpPr/>
          <p:nvPr>
            <p:custDataLst>
              <p:tags r:id="rId13"/>
            </p:custDataLst>
          </p:nvPr>
        </p:nvCxnSpPr>
        <p:spPr>
          <a:xfrm>
            <a:off x="233314" y="5184742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14"/>
            </p:custDataLst>
          </p:nvPr>
        </p:nvCxnSpPr>
        <p:spPr>
          <a:xfrm>
            <a:off x="233314" y="2658359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15"/>
            </p:custDataLst>
          </p:nvPr>
        </p:nvCxnSpPr>
        <p:spPr>
          <a:xfrm>
            <a:off x="233313" y="4451022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52745" y="2658358"/>
            <a:ext cx="5526575" cy="1716988"/>
          </a:xfrm>
        </p:spPr>
        <p:txBody>
          <a:bodyPr anchor="b">
            <a:normAutofit/>
          </a:bodyPr>
          <a:lstStyle>
            <a:lvl1pPr algn="ctr">
              <a:defRPr sz="4050">
                <a:solidFill>
                  <a:srgbClr val="1F4E79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2745" y="4518222"/>
            <a:ext cx="5526575" cy="66652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bldLvl="0" animBg="1"/>
      <p:bldP spid="8" grpId="0" bldLvl="0" animBg="1"/>
      <p:bldP spid="9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1" y="465139"/>
            <a:ext cx="7886700" cy="56991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2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email"/>
          <a:srcRect l="948" r="20849"/>
          <a:stretch>
            <a:fillRect/>
          </a:stretch>
        </p:blipFill>
        <p:spPr>
          <a:xfrm>
            <a:off x="628650" y="650692"/>
            <a:ext cx="7886700" cy="555661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1467487"/>
            <a:ext cx="9144000" cy="3924299"/>
          </a:xfrm>
          <a:prstGeom prst="rect">
            <a:avLst/>
          </a:prstGeom>
          <a:solidFill>
            <a:srgbClr val="45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+mj-ea"/>
              <a:ea typeface="+mj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3086099"/>
            <a:ext cx="6858000" cy="1104902"/>
          </a:xfrm>
        </p:spPr>
        <p:txBody>
          <a:bodyPr anchor="ctr">
            <a:normAutofit/>
          </a:bodyPr>
          <a:lstStyle>
            <a:lvl1pPr algn="ctr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292600"/>
            <a:ext cx="6858000" cy="965199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2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email"/>
          <a:srcRect l="948" r="20849"/>
          <a:stretch>
            <a:fillRect/>
          </a:stretch>
        </p:blipFill>
        <p:spPr>
          <a:xfrm>
            <a:off x="628650" y="650692"/>
            <a:ext cx="7886700" cy="555661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5776" y="1947672"/>
            <a:ext cx="8172449" cy="296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>
            <a:normAutofit/>
          </a:bodyPr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623889" y="1673353"/>
            <a:ext cx="7886700" cy="155447"/>
          </a:xfrm>
          <a:prstGeom prst="rect">
            <a:avLst/>
          </a:prstGeom>
          <a:solidFill>
            <a:srgbClr val="45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623889" y="5029199"/>
            <a:ext cx="7896224" cy="154800"/>
          </a:xfrm>
          <a:prstGeom prst="rect">
            <a:avLst/>
          </a:prstGeom>
          <a:solidFill>
            <a:srgbClr val="45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14159" y="2286920"/>
            <a:ext cx="5196430" cy="1325564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rgbClr val="45B0C5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314158" y="3663282"/>
            <a:ext cx="5205953" cy="98917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F2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email"/>
          <a:srcRect l="948" r="20849"/>
          <a:stretch>
            <a:fillRect/>
          </a:stretch>
        </p:blipFill>
        <p:spPr>
          <a:xfrm>
            <a:off x="628650" y="650692"/>
            <a:ext cx="7886700" cy="555661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1466852"/>
            <a:ext cx="9144000" cy="3924299"/>
          </a:xfrm>
          <a:prstGeom prst="rect">
            <a:avLst/>
          </a:prstGeom>
          <a:solidFill>
            <a:srgbClr val="45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+mj-ea"/>
              <a:ea typeface="+mj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4" y="1997612"/>
            <a:ext cx="4286251" cy="1614178"/>
          </a:xfrm>
        </p:spPr>
        <p:txBody>
          <a:bodyPr anchor="b">
            <a:noAutofit/>
          </a:bodyPr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2428875" y="3790950"/>
            <a:ext cx="4286250" cy="120015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7620" y="1330325"/>
            <a:ext cx="9127490" cy="82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5175316" y="0"/>
            <a:ext cx="3968684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椭圆 8"/>
          <p:cNvSpPr/>
          <p:nvPr>
            <p:custDataLst>
              <p:tags r:id="rId3"/>
            </p:custDataLst>
          </p:nvPr>
        </p:nvSpPr>
        <p:spPr>
          <a:xfrm>
            <a:off x="6416311" y="1957837"/>
            <a:ext cx="81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 flipH="1">
            <a:off x="5107626" y="-246669"/>
            <a:ext cx="1998046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5"/>
            </p:custDataLst>
          </p:nvPr>
        </p:nvCxnSpPr>
        <p:spPr>
          <a:xfrm flipH="1">
            <a:off x="7590410" y="5516253"/>
            <a:ext cx="1998046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6"/>
            </p:custDataLst>
          </p:nvPr>
        </p:nvCxnSpPr>
        <p:spPr>
          <a:xfrm>
            <a:off x="6456811" y="2065838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>
            <p:custDataLst>
              <p:tags r:id="rId7"/>
            </p:custDataLst>
          </p:nvPr>
        </p:nvSpPr>
        <p:spPr>
          <a:xfrm>
            <a:off x="6427288" y="2965412"/>
            <a:ext cx="59047" cy="87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4" name="直接连接符 13"/>
          <p:cNvCxnSpPr/>
          <p:nvPr>
            <p:custDataLst>
              <p:tags r:id="rId8"/>
            </p:custDataLst>
          </p:nvPr>
        </p:nvCxnSpPr>
        <p:spPr>
          <a:xfrm>
            <a:off x="6456811" y="3045781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>
            <p:custDataLst>
              <p:tags r:id="rId9"/>
            </p:custDataLst>
          </p:nvPr>
        </p:nvSpPr>
        <p:spPr>
          <a:xfrm>
            <a:off x="6416311" y="3926059"/>
            <a:ext cx="81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6" name="直接连接符 15"/>
          <p:cNvCxnSpPr/>
          <p:nvPr>
            <p:custDataLst>
              <p:tags r:id="rId10"/>
            </p:custDataLst>
          </p:nvPr>
        </p:nvCxnSpPr>
        <p:spPr>
          <a:xfrm>
            <a:off x="6456811" y="4001249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>
            <p:custDataLst>
              <p:tags r:id="rId11"/>
            </p:custDataLst>
          </p:nvPr>
        </p:nvSpPr>
        <p:spPr>
          <a:xfrm>
            <a:off x="6416311" y="4880421"/>
            <a:ext cx="81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2175" y="2527300"/>
            <a:ext cx="2809875" cy="917030"/>
          </a:xfrm>
        </p:spPr>
        <p:txBody>
          <a:bodyPr anchor="b">
            <a:normAutofit/>
          </a:bodyPr>
          <a:lstStyle>
            <a:lvl1pPr>
              <a:defRPr sz="3000">
                <a:solidFill>
                  <a:srgbClr val="1F4E79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62175" y="3471319"/>
            <a:ext cx="2809875" cy="56803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1F4E79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20" name="椭圆 19"/>
          <p:cNvSpPr/>
          <p:nvPr>
            <p:custDataLst>
              <p:tags r:id="rId12"/>
            </p:custDataLst>
          </p:nvPr>
        </p:nvSpPr>
        <p:spPr>
          <a:xfrm>
            <a:off x="6416311" y="1957837"/>
            <a:ext cx="81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椭圆 23"/>
          <p:cNvSpPr/>
          <p:nvPr>
            <p:custDataLst>
              <p:tags r:id="rId13"/>
            </p:custDataLst>
          </p:nvPr>
        </p:nvSpPr>
        <p:spPr>
          <a:xfrm>
            <a:off x="6427288" y="2965412"/>
            <a:ext cx="59047" cy="87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6" name="椭圆 25"/>
          <p:cNvSpPr/>
          <p:nvPr>
            <p:custDataLst>
              <p:tags r:id="rId14"/>
            </p:custDataLst>
          </p:nvPr>
        </p:nvSpPr>
        <p:spPr>
          <a:xfrm>
            <a:off x="6416311" y="3926059"/>
            <a:ext cx="81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" name="椭圆 27"/>
          <p:cNvSpPr/>
          <p:nvPr>
            <p:custDataLst>
              <p:tags r:id="rId15"/>
            </p:custDataLst>
          </p:nvPr>
        </p:nvSpPr>
        <p:spPr>
          <a:xfrm>
            <a:off x="6416311" y="4880421"/>
            <a:ext cx="81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9" name="椭圆 28"/>
          <p:cNvSpPr/>
          <p:nvPr>
            <p:custDataLst>
              <p:tags r:id="rId16"/>
            </p:custDataLst>
          </p:nvPr>
        </p:nvSpPr>
        <p:spPr>
          <a:xfrm>
            <a:off x="980542" y="2846059"/>
            <a:ext cx="1080000" cy="1080000"/>
          </a:xfrm>
          <a:prstGeom prst="ellipse">
            <a:avLst/>
          </a:prstGeom>
          <a:solidFill>
            <a:schemeClr val="bg1"/>
          </a:solidFill>
          <a:ln w="15875" cmpd="dbl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bldLvl="0" animBg="1"/>
      <p:bldP spid="13" grpId="0" bldLvl="0" animBg="1"/>
      <p:bldP spid="15" grpId="0" bldLvl="0" animBg="1"/>
      <p:bldP spid="17" grpId="0" bldLvl="0" animBg="1"/>
      <p:bldP spid="20" grpId="0" animBg="1"/>
      <p:bldP spid="20" grpId="1" bldLvl="0" animBg="1"/>
      <p:bldP spid="24" grpId="0" bldLvl="0" animBg="1"/>
      <p:bldP spid="26" grpId="0" bldLvl="0" animBg="1"/>
      <p:bldP spid="28" grpId="0" bldLvl="0" animBg="1"/>
      <p:bldP spid="29" grpId="0" bldLvl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15533"/>
            <a:ext cx="3886200" cy="466143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515533"/>
            <a:ext cx="3886200" cy="466143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043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6200"/>
            <a:ext cx="3868340" cy="35734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043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6200"/>
            <a:ext cx="3887391" cy="35734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2639506"/>
            <a:ext cx="233314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5791593" y="2639506"/>
            <a:ext cx="233314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任意多边形 7"/>
          <p:cNvSpPr/>
          <p:nvPr>
            <p:custDataLst>
              <p:tags r:id="rId4"/>
            </p:custDataLst>
          </p:nvPr>
        </p:nvSpPr>
        <p:spPr>
          <a:xfrm>
            <a:off x="6046706" y="3185887"/>
            <a:ext cx="289874" cy="198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任意多边形 8"/>
          <p:cNvSpPr/>
          <p:nvPr>
            <p:custDataLst>
              <p:tags r:id="rId5"/>
            </p:custDataLst>
          </p:nvPr>
        </p:nvSpPr>
        <p:spPr>
          <a:xfrm>
            <a:off x="6350718" y="3257887"/>
            <a:ext cx="289874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任意多边形 9"/>
          <p:cNvSpPr/>
          <p:nvPr>
            <p:custDataLst>
              <p:tags r:id="rId6"/>
            </p:custDataLst>
          </p:nvPr>
        </p:nvSpPr>
        <p:spPr>
          <a:xfrm>
            <a:off x="6660737" y="3257887"/>
            <a:ext cx="289874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任意多边形 10"/>
          <p:cNvSpPr/>
          <p:nvPr>
            <p:custDataLst>
              <p:tags r:id="rId7"/>
            </p:custDataLst>
          </p:nvPr>
        </p:nvSpPr>
        <p:spPr>
          <a:xfrm>
            <a:off x="6965300" y="3293887"/>
            <a:ext cx="289874" cy="1872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任意多边形 11"/>
          <p:cNvSpPr/>
          <p:nvPr>
            <p:custDataLst>
              <p:tags r:id="rId8"/>
            </p:custDataLst>
          </p:nvPr>
        </p:nvSpPr>
        <p:spPr>
          <a:xfrm>
            <a:off x="7284552" y="3329887"/>
            <a:ext cx="289874" cy="183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任意多边形 12"/>
          <p:cNvSpPr/>
          <p:nvPr>
            <p:custDataLst>
              <p:tags r:id="rId9"/>
            </p:custDataLst>
          </p:nvPr>
        </p:nvSpPr>
        <p:spPr>
          <a:xfrm>
            <a:off x="7601497" y="3365887"/>
            <a:ext cx="289874" cy="180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任意多边形 13"/>
          <p:cNvSpPr/>
          <p:nvPr>
            <p:custDataLst>
              <p:tags r:id="rId10"/>
            </p:custDataLst>
          </p:nvPr>
        </p:nvSpPr>
        <p:spPr>
          <a:xfrm rot="20959521">
            <a:off x="8008894" y="3417043"/>
            <a:ext cx="289874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任意多边形 14"/>
          <p:cNvSpPr/>
          <p:nvPr>
            <p:custDataLst>
              <p:tags r:id="rId11"/>
            </p:custDataLst>
          </p:nvPr>
        </p:nvSpPr>
        <p:spPr>
          <a:xfrm rot="19779136">
            <a:off x="8519312" y="3458639"/>
            <a:ext cx="289874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6" name="直接连接符 15"/>
          <p:cNvCxnSpPr/>
          <p:nvPr>
            <p:custDataLst>
              <p:tags r:id="rId12"/>
            </p:custDataLst>
          </p:nvPr>
        </p:nvCxnSpPr>
        <p:spPr>
          <a:xfrm>
            <a:off x="233314" y="2658359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233313" y="4451022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65163" y="4518222"/>
            <a:ext cx="2562448" cy="666521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0385" y="2639504"/>
            <a:ext cx="5531207" cy="1744085"/>
          </a:xfrm>
        </p:spPr>
        <p:txBody>
          <a:bodyPr>
            <a:normAutofit/>
          </a:bodyPr>
          <a:lstStyle>
            <a:lvl1pPr algn="ctr">
              <a:defRPr sz="5400">
                <a:solidFill>
                  <a:srgbClr val="1F4E79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22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2856989" y="4518222"/>
            <a:ext cx="2934603" cy="666521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4014391" y="733425"/>
            <a:ext cx="4478400" cy="54036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37450" y="365125"/>
            <a:ext cx="977900" cy="5811838"/>
          </a:xfrm>
        </p:spPr>
        <p:txBody>
          <a:bodyPr vert="eaVer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800850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44.xml"/><Relationship Id="rId13" Type="http://schemas.openxmlformats.org/officeDocument/2006/relationships/tags" Target="../tags/tag43.xml"/><Relationship Id="rId12" Type="http://schemas.openxmlformats.org/officeDocument/2006/relationships/tags" Target="../tags/tag4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365126"/>
            <a:ext cx="7886700" cy="98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490133"/>
            <a:ext cx="7886700" cy="4686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7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9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image" Target="../media/image11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8.wmf"/><Relationship Id="rId11" Type="http://schemas.openxmlformats.org/officeDocument/2006/relationships/vmlDrawing" Target="../drawings/vmlDrawing5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7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0" Type="http://schemas.openxmlformats.org/officeDocument/2006/relationships/notesSlide" Target="../notesSlides/notesSlide23.xml"/><Relationship Id="rId6" Type="http://schemas.openxmlformats.org/officeDocument/2006/relationships/image" Target="../media/image17.png"/><Relationship Id="rId59" Type="http://schemas.openxmlformats.org/officeDocument/2006/relationships/slideLayout" Target="../slideLayouts/slideLayout7.xml"/><Relationship Id="rId58" Type="http://schemas.openxmlformats.org/officeDocument/2006/relationships/tags" Target="../tags/tag77.xml"/><Relationship Id="rId57" Type="http://schemas.openxmlformats.org/officeDocument/2006/relationships/image" Target="../media/image68.png"/><Relationship Id="rId56" Type="http://schemas.openxmlformats.org/officeDocument/2006/relationships/image" Target="../media/image67.png"/><Relationship Id="rId55" Type="http://schemas.openxmlformats.org/officeDocument/2006/relationships/image" Target="../media/image66.png"/><Relationship Id="rId54" Type="http://schemas.openxmlformats.org/officeDocument/2006/relationships/image" Target="../media/image65.png"/><Relationship Id="rId53" Type="http://schemas.openxmlformats.org/officeDocument/2006/relationships/image" Target="../media/image64.png"/><Relationship Id="rId52" Type="http://schemas.openxmlformats.org/officeDocument/2006/relationships/image" Target="../media/image63.png"/><Relationship Id="rId51" Type="http://schemas.openxmlformats.org/officeDocument/2006/relationships/image" Target="../media/image62.png"/><Relationship Id="rId50" Type="http://schemas.openxmlformats.org/officeDocument/2006/relationships/image" Target="../media/image61.png"/><Relationship Id="rId5" Type="http://schemas.openxmlformats.org/officeDocument/2006/relationships/image" Target="../media/image16.png"/><Relationship Id="rId49" Type="http://schemas.openxmlformats.org/officeDocument/2006/relationships/image" Target="../media/image60.png"/><Relationship Id="rId48" Type="http://schemas.openxmlformats.org/officeDocument/2006/relationships/image" Target="../media/image59.png"/><Relationship Id="rId47" Type="http://schemas.openxmlformats.org/officeDocument/2006/relationships/image" Target="../media/image58.png"/><Relationship Id="rId46" Type="http://schemas.openxmlformats.org/officeDocument/2006/relationships/image" Target="../media/image57.png"/><Relationship Id="rId45" Type="http://schemas.openxmlformats.org/officeDocument/2006/relationships/image" Target="../media/image56.png"/><Relationship Id="rId44" Type="http://schemas.openxmlformats.org/officeDocument/2006/relationships/image" Target="../media/image55.png"/><Relationship Id="rId43" Type="http://schemas.openxmlformats.org/officeDocument/2006/relationships/image" Target="../media/image54.png"/><Relationship Id="rId42" Type="http://schemas.openxmlformats.org/officeDocument/2006/relationships/image" Target="../media/image53.png"/><Relationship Id="rId41" Type="http://schemas.openxmlformats.org/officeDocument/2006/relationships/image" Target="../media/image52.png"/><Relationship Id="rId40" Type="http://schemas.openxmlformats.org/officeDocument/2006/relationships/image" Target="../media/image51.png"/><Relationship Id="rId4" Type="http://schemas.openxmlformats.org/officeDocument/2006/relationships/image" Target="../media/image15.png"/><Relationship Id="rId39" Type="http://schemas.openxmlformats.org/officeDocument/2006/relationships/image" Target="../media/image50.png"/><Relationship Id="rId38" Type="http://schemas.openxmlformats.org/officeDocument/2006/relationships/image" Target="../media/image49.png"/><Relationship Id="rId37" Type="http://schemas.openxmlformats.org/officeDocument/2006/relationships/image" Target="../media/image48.png"/><Relationship Id="rId36" Type="http://schemas.openxmlformats.org/officeDocument/2006/relationships/image" Target="../media/image47.png"/><Relationship Id="rId35" Type="http://schemas.openxmlformats.org/officeDocument/2006/relationships/image" Target="../media/image46.png"/><Relationship Id="rId34" Type="http://schemas.openxmlformats.org/officeDocument/2006/relationships/image" Target="../media/image45.png"/><Relationship Id="rId33" Type="http://schemas.openxmlformats.org/officeDocument/2006/relationships/image" Target="../media/image44.png"/><Relationship Id="rId32" Type="http://schemas.openxmlformats.org/officeDocument/2006/relationships/image" Target="../media/image43.png"/><Relationship Id="rId31" Type="http://schemas.openxmlformats.org/officeDocument/2006/relationships/image" Target="../media/image42.png"/><Relationship Id="rId30" Type="http://schemas.openxmlformats.org/officeDocument/2006/relationships/image" Target="../media/image41.png"/><Relationship Id="rId3" Type="http://schemas.openxmlformats.org/officeDocument/2006/relationships/image" Target="../media/image14.png"/><Relationship Id="rId29" Type="http://schemas.openxmlformats.org/officeDocument/2006/relationships/image" Target="../media/image40.png"/><Relationship Id="rId28" Type="http://schemas.openxmlformats.org/officeDocument/2006/relationships/image" Target="../media/image39.png"/><Relationship Id="rId27" Type="http://schemas.openxmlformats.org/officeDocument/2006/relationships/image" Target="../media/image38.png"/><Relationship Id="rId26" Type="http://schemas.openxmlformats.org/officeDocument/2006/relationships/image" Target="../media/image37.png"/><Relationship Id="rId25" Type="http://schemas.openxmlformats.org/officeDocument/2006/relationships/image" Target="../media/image36.png"/><Relationship Id="rId24" Type="http://schemas.openxmlformats.org/officeDocument/2006/relationships/image" Target="../media/image35.png"/><Relationship Id="rId23" Type="http://schemas.openxmlformats.org/officeDocument/2006/relationships/image" Target="../media/image34.png"/><Relationship Id="rId22" Type="http://schemas.openxmlformats.org/officeDocument/2006/relationships/image" Target="../media/image33.png"/><Relationship Id="rId21" Type="http://schemas.openxmlformats.org/officeDocument/2006/relationships/image" Target="../media/image32.png"/><Relationship Id="rId20" Type="http://schemas.openxmlformats.org/officeDocument/2006/relationships/image" Target="../media/image31.png"/><Relationship Id="rId2" Type="http://schemas.openxmlformats.org/officeDocument/2006/relationships/image" Target="../media/image13.png"/><Relationship Id="rId19" Type="http://schemas.openxmlformats.org/officeDocument/2006/relationships/image" Target="../media/image30.png"/><Relationship Id="rId18" Type="http://schemas.openxmlformats.org/officeDocument/2006/relationships/image" Target="../media/image29.png"/><Relationship Id="rId17" Type="http://schemas.openxmlformats.org/officeDocument/2006/relationships/image" Target="../media/image28.png"/><Relationship Id="rId16" Type="http://schemas.openxmlformats.org/officeDocument/2006/relationships/image" Target="../media/image27.png"/><Relationship Id="rId15" Type="http://schemas.openxmlformats.org/officeDocument/2006/relationships/image" Target="../media/image26.png"/><Relationship Id="rId14" Type="http://schemas.openxmlformats.org/officeDocument/2006/relationships/image" Target="../media/image25.png"/><Relationship Id="rId13" Type="http://schemas.openxmlformats.org/officeDocument/2006/relationships/image" Target="../media/image24.png"/><Relationship Id="rId12" Type="http://schemas.openxmlformats.org/officeDocument/2006/relationships/image" Target="../media/image23.png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1" Type="http://schemas.openxmlformats.org/officeDocument/2006/relationships/image" Target="../media/image1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6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7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6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7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1.bin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" Type="http://schemas.openxmlformats.org/officeDocument/2006/relationships/image" Target="../media/image71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3.xml"/><Relationship Id="rId1" Type="http://schemas.openxmlformats.org/officeDocument/2006/relationships/image" Target="../media/image72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55.x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5400" spc="-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5400" spc="-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5400" spc="-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  排序</a:t>
            </a:r>
            <a:endParaRPr lang="zh-CN" altLang="en-US" sz="5400" spc="-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884" name="AutoShape 4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 smtClean="0">
                <a:sym typeface="+mn-ea"/>
              </a:rPr>
              <a:t>构思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1146885" name="Rectangle 5"/>
          <p:cNvSpPr>
            <a:spLocks noGrp="1" noChangeArrowheads="1"/>
          </p:cNvSpPr>
          <p:nvPr>
            <p:ph idx="1"/>
          </p:nvPr>
        </p:nvSpPr>
        <p:spPr/>
        <p:txBody>
          <a:bodyPr vert="horz" wrap="none" lIns="144000" tIns="72000" rIns="0" bIns="72000" numCol="1" anchor="t" anchorCtr="0" compatLnSpc="1">
            <a:normAutofit lnSpcReduction="20000"/>
          </a:bodyPr>
          <a:lstStyle/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534670" algn="l"/>
                <a:tab pos="803275" algn="l"/>
                <a:tab pos="7980045" algn="r"/>
              </a:tabLst>
              <a:defRPr/>
            </a:pP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C. A. R. Hoare, 1962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，分治策略</a:t>
            </a:r>
            <a:endParaRPr kumimoji="0" lang="en-US" altLang="zh-CN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534670" algn="l"/>
                <a:tab pos="803275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将元素序列分为两个子序列：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= S</a:t>
            </a:r>
            <a:r>
              <a:rPr kumimoji="0" lang="en-US" altLang="zh-CN" sz="2000" i="0" u="none" strike="noStrike" kern="0" cap="none" spc="0" normalizeH="0" baseline="-2500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S</a:t>
            </a:r>
            <a:r>
              <a:rPr kumimoji="0" lang="en-US" altLang="zh-CN" sz="2000" i="0" u="none" strike="noStrike" kern="0" cap="none" spc="0" normalizeH="0" baseline="-2500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Brush Script MT" panose="03060802040406070304" pitchFamily="66" charset="0"/>
                <a:ea typeface="+mn-ea"/>
                <a:cs typeface="+mn-cs"/>
              </a:rPr>
              <a:t>O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(n)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时间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empus Sans ITC" panose="04020404030D07020202" pitchFamily="82" charset="0"/>
                <a:ea typeface="hakuyokaishu7000" pitchFamily="2" charset="-122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empus Sans ITC" panose="04020404030D07020202" pitchFamily="82" charset="0"/>
                <a:ea typeface="hakuyokaishu7000" pitchFamily="2" charset="-122"/>
                <a:cs typeface="+mn-cs"/>
              </a:rPr>
              <a:t>	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子序列规模缩小，而且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各自内部的排序互相独立：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max(S</a:t>
            </a:r>
            <a:r>
              <a:rPr kumimoji="0" lang="en-US" altLang="zh-CN" sz="2000" i="0" u="none" strike="noStrike" kern="0" cap="none" spc="0" normalizeH="0" baseline="-2500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min(S</a:t>
            </a:r>
            <a:r>
              <a:rPr kumimoji="0" lang="en-US" altLang="zh-CN" sz="2000" i="0" u="none" strike="noStrike" kern="0" cap="none" spc="0" normalizeH="0" baseline="-2500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534670" algn="l"/>
                <a:tab pos="803275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递归地对子序列分别排序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T(n</a:t>
            </a:r>
            <a:r>
              <a:rPr kumimoji="0" lang="en-US" altLang="zh-CN" sz="2000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+ T(n</a:t>
            </a:r>
            <a:r>
              <a:rPr kumimoji="0" lang="en-US" altLang="zh-CN" sz="2000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≈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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T(n/2)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empus Sans ITC" panose="04020404030D07020202" pitchFamily="82" charset="0"/>
              <a:ea typeface="hakuyokaishu7000" pitchFamily="2" charset="-122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534670" algn="l"/>
                <a:tab pos="803275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平凡解：只剩单个元素时，本身就是解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534670" algn="l"/>
                <a:tab pos="803275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合并结果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ush Script MT" panose="03060802040406070304" pitchFamily="66" charset="0"/>
                <a:ea typeface="+mn-ea"/>
                <a:cs typeface="+mn-cs"/>
              </a:rPr>
              <a:t>O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(1)</a:t>
            </a:r>
            <a:endParaRPr kumimoji="0" lang="en-US" altLang="zh-CN" sz="200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100" name="Picture 10" descr="022509_CACMp38_AnInterview_lar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0425" y="2455863"/>
            <a:ext cx="2368550" cy="37099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000" dirty="0" smtClean="0"/>
              <a:t>思想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采用的是分治策略</a:t>
            </a:r>
            <a:r>
              <a:rPr lang="en-US" altLang="zh-CN" sz="2000" dirty="0"/>
              <a:t>(</a:t>
            </a:r>
            <a:r>
              <a:rPr lang="zh-CN" altLang="en-US" sz="2000" dirty="0"/>
              <a:t>一般与递归技术结合使用</a:t>
            </a:r>
            <a:r>
              <a:rPr lang="en-US" altLang="zh-CN" sz="2000" dirty="0"/>
              <a:t>)</a:t>
            </a:r>
            <a:r>
              <a:rPr lang="zh-CN" altLang="en-US" sz="2000" dirty="0"/>
              <a:t>，以减少排序过程 中的比较次数。</a:t>
            </a:r>
            <a:endParaRPr lang="en-US" altLang="zh-CN" sz="2000" dirty="0"/>
          </a:p>
          <a:p>
            <a:pPr lvl="1"/>
            <a:r>
              <a:rPr lang="zh-CN" altLang="en-US" sz="2000" dirty="0"/>
              <a:t>通过一趟排序将要排序的数据分割成独立的两部分，其中 一部分的所有数据都比另外一不部分的所有数据都要小， 然后再按此方法对这两部分数据分别进行快速排序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 smtClean="0"/>
              <a:t>在一个分区中，所有在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下标之前的元素都小于等于</a:t>
            </a:r>
            <a:r>
              <a:rPr lang="en-US" altLang="zh-CN" sz="2000" dirty="0" smtClean="0"/>
              <a:t>A[s]</a:t>
            </a:r>
            <a:r>
              <a:rPr lang="zh-CN" altLang="en-US" sz="2000" dirty="0" smtClean="0"/>
              <a:t>，所有在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下标之后的元素都大于等于</a:t>
            </a:r>
            <a:r>
              <a:rPr lang="en-US" altLang="zh-CN" sz="2000" dirty="0" smtClean="0"/>
              <a:t>A[s]</a:t>
            </a:r>
            <a:endParaRPr lang="en-US" altLang="zh-CN" sz="2000" dirty="0" smtClean="0"/>
          </a:p>
          <a:p>
            <a:pPr lvl="1" eaLnBrk="1" hangingPunct="1"/>
            <a:r>
              <a:rPr lang="zh-CN" altLang="en-US" sz="2000" dirty="0" smtClean="0"/>
              <a:t>建立了一个分区以后，</a:t>
            </a:r>
            <a:r>
              <a:rPr lang="en-US" altLang="zh-CN" sz="2000" dirty="0" smtClean="0"/>
              <a:t>A[s]</a:t>
            </a:r>
            <a:r>
              <a:rPr lang="zh-CN" altLang="en-US" sz="2000" dirty="0" smtClean="0"/>
              <a:t>已经位于它在有序数组中的最终位置。接下来使用同样的方法继续对</a:t>
            </a:r>
            <a:r>
              <a:rPr lang="en-US" altLang="zh-CN" sz="2000" dirty="0" smtClean="0"/>
              <a:t>A[s]</a:t>
            </a:r>
            <a:r>
              <a:rPr lang="zh-CN" altLang="en-US" sz="2000" dirty="0" smtClean="0"/>
              <a:t>前和</a:t>
            </a:r>
            <a:r>
              <a:rPr lang="en-US" altLang="zh-CN" sz="2000" dirty="0" smtClean="0"/>
              <a:t>A[s]</a:t>
            </a:r>
            <a:r>
              <a:rPr lang="zh-CN" altLang="en-US" sz="2000" dirty="0" smtClean="0"/>
              <a:t>后的子数组分别进行排序</a:t>
            </a:r>
            <a:endParaRPr lang="zh-CN" altLang="en-US" sz="2000" dirty="0" smtClean="0"/>
          </a:p>
        </p:txBody>
      </p:sp>
      <p:sp>
        <p:nvSpPr>
          <p:cNvPr id="205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快速排序</a:t>
            </a:r>
            <a:endParaRPr lang="zh-CN" altLang="en-US" smtClean="0"/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1930083" y="5535930"/>
          <a:ext cx="463073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1" imgW="1586865" imgH="304800" progId="Equation.3">
                  <p:embed/>
                </p:oleObj>
              </mc:Choice>
              <mc:Fallback>
                <p:oleObj name="Equation" r:id="rId1" imgW="1586865" imgH="304800" progId="Equation.3">
                  <p:embed/>
                  <p:pic>
                    <p:nvPicPr>
                      <p:cNvPr id="0" name="图片 4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083" y="5535930"/>
                        <a:ext cx="4630737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2283" y="1513490"/>
            <a:ext cx="8599433" cy="461092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算法</a:t>
            </a:r>
            <a:r>
              <a:rPr lang="zh-CN" altLang="en-US" dirty="0"/>
              <a:t>实现</a:t>
            </a:r>
            <a:endParaRPr lang="en-US" altLang="zh-CN" dirty="0"/>
          </a:p>
          <a:p>
            <a:pPr lvl="1"/>
            <a:r>
              <a:rPr lang="zh-CN" altLang="en-US" dirty="0"/>
              <a:t>设被排序的无序区为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],……,A[j]</a:t>
            </a:r>
            <a:endParaRPr lang="zh-CN" altLang="en-US" dirty="0"/>
          </a:p>
          <a:p>
            <a:pPr marR="5080" lvl="1"/>
            <a:r>
              <a:rPr lang="zh-CN" altLang="en-US" dirty="0" smtClean="0"/>
              <a:t>基准</a:t>
            </a:r>
            <a:r>
              <a:rPr lang="zh-CN" altLang="en-US" dirty="0"/>
              <a:t>元素选取：选择其中的一个记录的关键字</a:t>
            </a:r>
            <a:r>
              <a:rPr lang="en-US" altLang="zh-CN" dirty="0"/>
              <a:t>v </a:t>
            </a:r>
            <a:r>
              <a:rPr lang="zh-CN" altLang="en-US" dirty="0"/>
              <a:t>作为</a:t>
            </a:r>
            <a:r>
              <a:rPr lang="zh-CN" altLang="en-US" dirty="0" smtClean="0"/>
              <a:t>基准元素</a:t>
            </a:r>
            <a:r>
              <a:rPr lang="en-US" altLang="zh-CN" dirty="0"/>
              <a:t>(</a:t>
            </a:r>
            <a:r>
              <a:rPr lang="zh-CN" altLang="en-US" dirty="0"/>
              <a:t>控制</a:t>
            </a:r>
            <a:r>
              <a:rPr lang="zh-CN" altLang="en-US" dirty="0" smtClean="0"/>
              <a:t>关键字</a:t>
            </a:r>
            <a:r>
              <a:rPr lang="en-US" altLang="zh-CN" dirty="0" smtClean="0">
                <a:solidFill>
                  <a:srgbClr val="FF0000"/>
                </a:solidFill>
              </a:rPr>
              <a:t> (</a:t>
            </a:r>
            <a:r>
              <a:rPr lang="zh-CN" altLang="en-US" dirty="0">
                <a:solidFill>
                  <a:srgbClr val="FF0000"/>
                </a:solidFill>
              </a:rPr>
              <a:t>怎么选择？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  <a:p>
            <a:pPr marR="5080" lvl="1"/>
            <a:r>
              <a:rPr lang="zh-CN" altLang="en-US" dirty="0" smtClean="0"/>
              <a:t>划分</a:t>
            </a:r>
            <a:r>
              <a:rPr lang="zh-CN" altLang="en-US" dirty="0"/>
              <a:t>：通过基准元素</a:t>
            </a:r>
            <a:r>
              <a:rPr lang="en-US" altLang="zh-CN" dirty="0"/>
              <a:t>v </a:t>
            </a:r>
            <a:r>
              <a:rPr lang="zh-CN" altLang="en-US" dirty="0"/>
              <a:t>把无序区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],……,A[j]</a:t>
            </a:r>
            <a:r>
              <a:rPr lang="zh-CN" altLang="en-US" dirty="0"/>
              <a:t>划分成左、 右两部分，使得左边的各记录的关键字都小于</a:t>
            </a:r>
            <a:r>
              <a:rPr lang="en-US" altLang="zh-CN" dirty="0"/>
              <a:t>v </a:t>
            </a:r>
            <a:r>
              <a:rPr lang="zh-CN" altLang="en-US" dirty="0"/>
              <a:t>；右边的 各记录的关键字都大于等于</a:t>
            </a:r>
            <a:r>
              <a:rPr lang="en-US" altLang="zh-CN" dirty="0"/>
              <a:t>v </a:t>
            </a:r>
            <a:endParaRPr lang="zh-CN" altLang="en-US" dirty="0"/>
          </a:p>
          <a:p>
            <a:pPr marR="36195" lvl="1"/>
            <a:r>
              <a:rPr lang="zh-CN" altLang="en-US" dirty="0" smtClean="0"/>
              <a:t>递归</a:t>
            </a:r>
            <a:r>
              <a:rPr lang="zh-CN" altLang="en-US" dirty="0"/>
              <a:t>求解：重复</a:t>
            </a:r>
            <a:r>
              <a:rPr lang="en-US" altLang="zh-CN" dirty="0"/>
              <a:t>(1)~(2)</a:t>
            </a:r>
            <a:r>
              <a:rPr lang="zh-CN" altLang="en-US" dirty="0"/>
              <a:t>，分别对左边和右边部分递归地进 行快速排序；</a:t>
            </a:r>
            <a:endParaRPr lang="zh-CN" altLang="en-US" dirty="0"/>
          </a:p>
          <a:p>
            <a:pPr lvl="1"/>
            <a:r>
              <a:rPr lang="zh-CN" altLang="en-US" dirty="0" smtClean="0"/>
              <a:t>组合</a:t>
            </a:r>
            <a:r>
              <a:rPr lang="zh-CN" altLang="en-US" dirty="0"/>
              <a:t>：左、右两部分均有序，整个序列有序。</a:t>
            </a:r>
            <a:endParaRPr lang="zh-CN" altLang="en-US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28834" name="AutoShap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 smtClean="0">
                <a:sym typeface="+mn-ea"/>
              </a:rPr>
              <a:t>轴点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152883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none" lIns="144000" tIns="72000" rIns="0" bIns="72000" numCol="1" anchor="t" anchorCtr="0" compatLnSpc="1">
            <a:normAutofit fontScale="90000" lnSpcReduction="10000"/>
          </a:bodyPr>
          <a:lstStyle/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pivot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 序列中特殊的一类元素</a:t>
            </a:r>
            <a:b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其左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右侧的元素都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不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比它更大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小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altLang="zh-CN" sz="180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endParaRPr kumimoji="0" lang="zh-CN" altLang="en-US" sz="18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亦即，轴点就是已经“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就位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”的元素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rPr>
              <a:t>——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于是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  <a:endParaRPr kumimoji="0" lang="en-US" altLang="zh-CN" sz="180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以轴点为界，原序列被分成左、右两个独立子序列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递归划分</a:t>
            </a:r>
            <a:b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如果子序列已各自排好，那么也就完成了整体排序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左右串接</a:t>
            </a:r>
            <a:endParaRPr kumimoji="0" lang="zh-CN" altLang="en-US" sz="1800" i="0" u="none" strike="noStrike" kern="0" cap="none" spc="0" normalizeH="0" baseline="0" noProof="0" smtClean="0">
              <a:ln>
                <a:noFill/>
              </a:ln>
              <a:solidFill>
                <a:srgbClr val="120CE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实际上，一个序列完全有序，当且仅当其中所有元素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皆为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轴点</a:t>
            </a:r>
            <a:endParaRPr kumimoji="0" lang="zh-CN" altLang="en-US" sz="180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28898" name="Rectangle 66"/>
          <p:cNvSpPr/>
          <p:nvPr/>
        </p:nvSpPr>
        <p:spPr>
          <a:xfrm>
            <a:off x="4572000" y="1989138"/>
            <a:ext cx="3671888" cy="1800225"/>
          </a:xfrm>
          <a:prstGeom prst="rect">
            <a:avLst/>
          </a:prstGeom>
          <a:solidFill>
            <a:srgbClr val="DDDDDD"/>
          </a:solidFill>
          <a:ln w="25400">
            <a:noFill/>
          </a:ln>
        </p:spPr>
        <p:txBody>
          <a:bodyPr wrap="none" lIns="36000" tIns="36000" rIns="36000" bIns="36000" anchor="ctr"/>
          <a:p>
            <a:pPr>
              <a:spcBef>
                <a:spcPct val="0"/>
              </a:spcBef>
            </a:pPr>
            <a:endParaRPr lang="zh-CN" altLang="zh-CN" sz="1600" b="1" dirty="0">
              <a:solidFill>
                <a:schemeClr val="bg1"/>
              </a:solidFill>
              <a:latin typeface="Consolas" panose="020B0609020204030204" pitchFamily="49" charset="0"/>
              <a:ea typeface="Arial Unicode MS" panose="020B0604020202020204" charset="-122"/>
            </a:endParaRPr>
          </a:p>
        </p:txBody>
      </p:sp>
      <p:sp>
        <p:nvSpPr>
          <p:cNvPr id="1528899" name="Rectangle 67"/>
          <p:cNvSpPr/>
          <p:nvPr/>
        </p:nvSpPr>
        <p:spPr>
          <a:xfrm>
            <a:off x="611188" y="2708275"/>
            <a:ext cx="3529012" cy="1081088"/>
          </a:xfrm>
          <a:prstGeom prst="rect">
            <a:avLst/>
          </a:prstGeom>
          <a:solidFill>
            <a:srgbClr val="DDDDDD"/>
          </a:solidFill>
          <a:ln w="25400">
            <a:noFill/>
          </a:ln>
        </p:spPr>
        <p:txBody>
          <a:bodyPr wrap="none" lIns="36000" tIns="36000" rIns="36000" bIns="36000" anchor="ctr"/>
          <a:p>
            <a:pPr>
              <a:spcBef>
                <a:spcPct val="0"/>
              </a:spcBef>
            </a:pPr>
            <a:endParaRPr lang="zh-CN" altLang="zh-CN" sz="1600" b="1" dirty="0">
              <a:solidFill>
                <a:schemeClr val="bg1"/>
              </a:solidFill>
              <a:latin typeface="Consolas" panose="020B0609020204030204" pitchFamily="49" charset="0"/>
              <a:ea typeface="Arial Unicode MS" panose="020B0604020202020204" charset="-122"/>
            </a:endParaRPr>
          </a:p>
        </p:txBody>
      </p:sp>
      <p:sp>
        <p:nvSpPr>
          <p:cNvPr id="1528900" name="AutoShape 68"/>
          <p:cNvSpPr/>
          <p:nvPr/>
        </p:nvSpPr>
        <p:spPr>
          <a:xfrm flipV="1">
            <a:off x="1042988" y="3286125"/>
            <a:ext cx="2665412" cy="503238"/>
          </a:xfrm>
          <a:prstGeom prst="flowChartDocument">
            <a:avLst/>
          </a:prstGeom>
          <a:solidFill>
            <a:srgbClr val="969696"/>
          </a:solidFill>
          <a:ln w="28575" cap="flat" cmpd="sng">
            <a:solidFill>
              <a:srgbClr val="FFFFFF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lIns="36000" tIns="36000" rIns="36000" bIns="36000" anchor="ctr"/>
          <a:p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127" name="Rectangle 69"/>
          <p:cNvSpPr/>
          <p:nvPr/>
        </p:nvSpPr>
        <p:spPr>
          <a:xfrm>
            <a:off x="2309813" y="3816350"/>
            <a:ext cx="431800" cy="287338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1"/>
          <a:p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rPr>
              <a:t>...</a:t>
            </a:r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528902" name="AutoShape 70"/>
          <p:cNvSpPr/>
          <p:nvPr/>
        </p:nvSpPr>
        <p:spPr>
          <a:xfrm>
            <a:off x="611188" y="2852738"/>
            <a:ext cx="431800" cy="936625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28575" cap="flat" cmpd="sng">
            <a:solidFill>
              <a:srgbClr val="EAEAEA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pPr>
              <a:spcBef>
                <a:spcPct val="0"/>
              </a:spcBef>
            </a:pPr>
            <a:endParaRPr lang="en-US" altLang="zh-CN" sz="1600" b="1" baseline="-25000" dirty="0">
              <a:solidFill>
                <a:srgbClr val="FFFFFF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528903" name="Oval 71"/>
          <p:cNvSpPr/>
          <p:nvPr/>
        </p:nvSpPr>
        <p:spPr>
          <a:xfrm>
            <a:off x="611188" y="3783013"/>
            <a:ext cx="431800" cy="287337"/>
          </a:xfrm>
          <a:prstGeom prst="ellipse">
            <a:avLst/>
          </a:prstGeom>
          <a:noFill/>
          <a:ln w="9525">
            <a:noFill/>
          </a:ln>
        </p:spPr>
        <p:txBody>
          <a:bodyPr wrap="none" lIns="0" tIns="0" rIns="0" bIns="0" anchor="ctr" anchorCtr="1"/>
          <a:p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rPr>
              <a:t>lo</a:t>
            </a:r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528904" name="AutoShape 72"/>
          <p:cNvSpPr/>
          <p:nvPr/>
        </p:nvSpPr>
        <p:spPr>
          <a:xfrm>
            <a:off x="3708400" y="3068638"/>
            <a:ext cx="431800" cy="720725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28575" cap="flat" cmpd="sng">
            <a:solidFill>
              <a:srgbClr val="EAEAEA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pPr>
              <a:spcBef>
                <a:spcPct val="0"/>
              </a:spcBef>
            </a:pPr>
            <a:endParaRPr lang="en-US" altLang="zh-CN" sz="1600" b="1" baseline="-25000" dirty="0">
              <a:solidFill>
                <a:srgbClr val="FFFFFF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528905" name="Oval 73"/>
          <p:cNvSpPr/>
          <p:nvPr/>
        </p:nvSpPr>
        <p:spPr>
          <a:xfrm>
            <a:off x="3708400" y="3783013"/>
            <a:ext cx="431800" cy="287337"/>
          </a:xfrm>
          <a:prstGeom prst="ellipse">
            <a:avLst/>
          </a:prstGeom>
          <a:noFill/>
          <a:ln w="9525">
            <a:noFill/>
          </a:ln>
        </p:spPr>
        <p:txBody>
          <a:bodyPr wrap="none" lIns="0" tIns="0" rIns="0" bIns="0" anchor="ctr" anchorCtr="1"/>
          <a:p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rPr>
              <a:t>mi-1</a:t>
            </a:r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528906" name="AutoShape 74"/>
          <p:cNvSpPr>
            <a:spLocks noChangeArrowheads="1"/>
          </p:cNvSpPr>
          <p:nvPr/>
        </p:nvSpPr>
        <p:spPr bwMode="auto">
          <a:xfrm>
            <a:off x="4140200" y="2708275"/>
            <a:ext cx="431800" cy="1081088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28575" algn="ctr">
            <a:solidFill>
              <a:srgbClr val="EAEAEA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pivot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8907" name="Oval 75"/>
          <p:cNvSpPr/>
          <p:nvPr/>
        </p:nvSpPr>
        <p:spPr>
          <a:xfrm>
            <a:off x="4140200" y="3783013"/>
            <a:ext cx="431800" cy="287337"/>
          </a:xfrm>
          <a:prstGeom prst="ellipse">
            <a:avLst/>
          </a:prstGeom>
          <a:noFill/>
          <a:ln w="9525">
            <a:noFill/>
          </a:ln>
        </p:spPr>
        <p:txBody>
          <a:bodyPr wrap="none" lIns="0" tIns="0" rIns="0" bIns="0" anchor="ctr" anchorCtr="1"/>
          <a:p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rPr>
              <a:t>mi</a:t>
            </a:r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528908" name="Rectangle 76"/>
          <p:cNvSpPr/>
          <p:nvPr/>
        </p:nvSpPr>
        <p:spPr>
          <a:xfrm>
            <a:off x="4572000" y="2708275"/>
            <a:ext cx="3600450" cy="1081088"/>
          </a:xfrm>
          <a:prstGeom prst="rect">
            <a:avLst/>
          </a:prstGeom>
          <a:solidFill>
            <a:srgbClr val="DDDDDD"/>
          </a:solidFill>
          <a:ln w="25400">
            <a:noFill/>
          </a:ln>
        </p:spPr>
        <p:txBody>
          <a:bodyPr wrap="none" lIns="36000" tIns="36000" rIns="36000" bIns="36000" anchor="ctr"/>
          <a:p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28909" name="AutoShape 77"/>
          <p:cNvSpPr/>
          <p:nvPr/>
        </p:nvSpPr>
        <p:spPr>
          <a:xfrm flipV="1">
            <a:off x="5003800" y="2276475"/>
            <a:ext cx="2808288" cy="1512888"/>
          </a:xfrm>
          <a:prstGeom prst="flowChartDocument">
            <a:avLst/>
          </a:prstGeom>
          <a:solidFill>
            <a:srgbClr val="969696"/>
          </a:solidFill>
          <a:ln w="28575" cap="flat" cmpd="sng">
            <a:solidFill>
              <a:srgbClr val="FFFFFF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lIns="36000" tIns="36000" rIns="36000" bIns="36000" anchor="ctr"/>
          <a:p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136" name="Rectangle 78"/>
          <p:cNvSpPr/>
          <p:nvPr/>
        </p:nvSpPr>
        <p:spPr>
          <a:xfrm>
            <a:off x="6411913" y="3816350"/>
            <a:ext cx="431800" cy="287338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1"/>
          <a:p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rPr>
              <a:t>...</a:t>
            </a:r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528911" name="AutoShape 79"/>
          <p:cNvSpPr/>
          <p:nvPr/>
        </p:nvSpPr>
        <p:spPr>
          <a:xfrm>
            <a:off x="4572000" y="1989138"/>
            <a:ext cx="431800" cy="1800225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28575" cap="flat" cmpd="sng">
            <a:solidFill>
              <a:srgbClr val="EAEAEA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pPr>
              <a:spcBef>
                <a:spcPct val="0"/>
              </a:spcBef>
            </a:pPr>
            <a:endParaRPr lang="en-US" altLang="zh-CN" sz="1600" b="1" baseline="-25000" dirty="0">
              <a:solidFill>
                <a:srgbClr val="FFFFFF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528912" name="Oval 80"/>
          <p:cNvSpPr/>
          <p:nvPr/>
        </p:nvSpPr>
        <p:spPr>
          <a:xfrm>
            <a:off x="4573588" y="3783013"/>
            <a:ext cx="431800" cy="287337"/>
          </a:xfrm>
          <a:prstGeom prst="ellipse">
            <a:avLst/>
          </a:prstGeom>
          <a:noFill/>
          <a:ln w="9525">
            <a:noFill/>
          </a:ln>
        </p:spPr>
        <p:txBody>
          <a:bodyPr wrap="none" lIns="0" tIns="0" rIns="0" bIns="0" anchor="ctr" anchorCtr="1"/>
          <a:p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rPr>
              <a:t>mi+1</a:t>
            </a:r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528913" name="AutoShape 81"/>
          <p:cNvSpPr/>
          <p:nvPr/>
        </p:nvSpPr>
        <p:spPr>
          <a:xfrm>
            <a:off x="7808913" y="2420938"/>
            <a:ext cx="431800" cy="1368425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28575" cap="flat" cmpd="sng">
            <a:solidFill>
              <a:srgbClr val="EAEAEA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pPr>
              <a:spcBef>
                <a:spcPct val="0"/>
              </a:spcBef>
            </a:pPr>
            <a:endParaRPr lang="en-US" altLang="zh-CN" sz="1600" b="1" baseline="-25000" dirty="0">
              <a:solidFill>
                <a:srgbClr val="FFFFFF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528914" name="Oval 82"/>
          <p:cNvSpPr/>
          <p:nvPr/>
        </p:nvSpPr>
        <p:spPr>
          <a:xfrm>
            <a:off x="7812088" y="3783013"/>
            <a:ext cx="431800" cy="287337"/>
          </a:xfrm>
          <a:prstGeom prst="ellipse">
            <a:avLst/>
          </a:prstGeom>
          <a:noFill/>
          <a:ln w="9525">
            <a:noFill/>
          </a:ln>
        </p:spPr>
        <p:txBody>
          <a:bodyPr wrap="none" lIns="0" tIns="0" rIns="0" bIns="0" anchor="ctr" anchorCtr="1"/>
          <a:p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rPr>
              <a:t>hi-1</a:t>
            </a:r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528915" name="Line 83"/>
          <p:cNvSpPr/>
          <p:nvPr/>
        </p:nvSpPr>
        <p:spPr>
          <a:xfrm>
            <a:off x="542925" y="2708275"/>
            <a:ext cx="7773988" cy="0"/>
          </a:xfrm>
          <a:prstGeom prst="line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288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15288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15288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" fill="hold"/>
                                        <p:tgtEl>
                                          <p:spTgt spid="15288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28899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15289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300" fill="hold"/>
                                        <p:tgtEl>
                                          <p:spTgt spid="15289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300" fill="hold"/>
                                        <p:tgtEl>
                                          <p:spTgt spid="15289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28915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15289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300" fill="hold"/>
                                        <p:tgtEl>
                                          <p:spTgt spid="15289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15289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15289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300" fill="hold"/>
                                        <p:tgtEl>
                                          <p:spTgt spid="15289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" dur="300" fill="hold"/>
                                        <p:tgtEl>
                                          <p:spTgt spid="15289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28900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15289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300" fill="hold"/>
                                        <p:tgtEl>
                                          <p:spTgt spid="15289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" presetID="1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300" fill="hold"/>
                                        <p:tgtEl>
                                          <p:spTgt spid="15289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300" fill="hold"/>
                                        <p:tgtEl>
                                          <p:spTgt spid="15289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300" fill="hold"/>
                                        <p:tgtEl>
                                          <p:spTgt spid="15289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300" fill="hold"/>
                                        <p:tgtEl>
                                          <p:spTgt spid="15289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36" dur="300" fill="hold"/>
                                        <p:tgtEl>
                                          <p:spTgt spid="15289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300" fill="hold"/>
                                        <p:tgtEl>
                                          <p:spTgt spid="15289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28902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15289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300" fill="hold"/>
                                        <p:tgtEl>
                                          <p:spTgt spid="15289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300" fill="hold"/>
                                        <p:tgtEl>
                                          <p:spTgt spid="15289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" dur="300" fill="hold"/>
                                        <p:tgtEl>
                                          <p:spTgt spid="15289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300" fill="hold"/>
                                        <p:tgtEl>
                                          <p:spTgt spid="15289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300" fill="hold"/>
                                        <p:tgtEl>
                                          <p:spTgt spid="15289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50" dur="300" fill="hold"/>
                                        <p:tgtEl>
                                          <p:spTgt spid="15289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300" fill="hold"/>
                                        <p:tgtEl>
                                          <p:spTgt spid="15289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28903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15289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300" fill="hold"/>
                                        <p:tgtEl>
                                          <p:spTgt spid="15289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" presetID="1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300" fill="hold"/>
                                        <p:tgtEl>
                                          <p:spTgt spid="15289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0" dur="300" fill="hold"/>
                                        <p:tgtEl>
                                          <p:spTgt spid="15289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300" fill="hold"/>
                                        <p:tgtEl>
                                          <p:spTgt spid="15289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300" fill="hold"/>
                                        <p:tgtEl>
                                          <p:spTgt spid="15289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64" dur="300" fill="hold"/>
                                        <p:tgtEl>
                                          <p:spTgt spid="15289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300" fill="hold"/>
                                        <p:tgtEl>
                                          <p:spTgt spid="15289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28904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15289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300" fill="hold"/>
                                        <p:tgtEl>
                                          <p:spTgt spid="15289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300" fill="hold"/>
                                        <p:tgtEl>
                                          <p:spTgt spid="15289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4" dur="300" fill="hold"/>
                                        <p:tgtEl>
                                          <p:spTgt spid="15289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300" fill="hold"/>
                                        <p:tgtEl>
                                          <p:spTgt spid="15289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300" fill="hold"/>
                                        <p:tgtEl>
                                          <p:spTgt spid="15289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78" dur="300" fill="hold"/>
                                        <p:tgtEl>
                                          <p:spTgt spid="15289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300" fill="hold"/>
                                        <p:tgtEl>
                                          <p:spTgt spid="15289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28905"/>
                  </p:tgtEl>
                </p:cond>
              </p:nextCondLst>
            </p:seq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15289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300" fill="hold"/>
                                        <p:tgtEl>
                                          <p:spTgt spid="15289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6" presetID="1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300" fill="hold"/>
                                        <p:tgtEl>
                                          <p:spTgt spid="15289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8" dur="300" fill="hold"/>
                                        <p:tgtEl>
                                          <p:spTgt spid="15289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300" fill="hold"/>
                                        <p:tgtEl>
                                          <p:spTgt spid="15289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300" fill="hold"/>
                                        <p:tgtEl>
                                          <p:spTgt spid="15289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92" dur="300" fill="hold"/>
                                        <p:tgtEl>
                                          <p:spTgt spid="15289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300" fill="hold"/>
                                        <p:tgtEl>
                                          <p:spTgt spid="15289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28906"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15289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300" fill="hold"/>
                                        <p:tgtEl>
                                          <p:spTgt spid="15289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300" fill="hold"/>
                                        <p:tgtEl>
                                          <p:spTgt spid="15289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2" dur="300" fill="hold"/>
                                        <p:tgtEl>
                                          <p:spTgt spid="15289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300" fill="hold"/>
                                        <p:tgtEl>
                                          <p:spTgt spid="15289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300" fill="hold"/>
                                        <p:tgtEl>
                                          <p:spTgt spid="15289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06" dur="300" fill="hold"/>
                                        <p:tgtEl>
                                          <p:spTgt spid="15289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300" fill="hold"/>
                                        <p:tgtEl>
                                          <p:spTgt spid="15289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28907"/>
                  </p:tgtEl>
                </p:cond>
              </p:nextCondLst>
            </p:seq>
            <p:seq concurrent="1" nextAc="seek">
              <p:cTn id="109" restart="whenNotActive" fill="hold" evtFilter="cancelBubble" nodeType="interactiveSeq">
                <p:stCondLst>
                  <p:cond evt="onClick" delay="0">
                    <p:tgtEl>
                      <p:spTgt spid="15289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" fill="hold">
                      <p:stCondLst>
                        <p:cond delay="0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300" fill="hold"/>
                                        <p:tgtEl>
                                          <p:spTgt spid="15289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4" dur="300" fill="hold"/>
                                        <p:tgtEl>
                                          <p:spTgt spid="15289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300" fill="hold"/>
                                        <p:tgtEl>
                                          <p:spTgt spid="15289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28908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15289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300" fill="hold"/>
                                        <p:tgtEl>
                                          <p:spTgt spid="15289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" dur="300" fill="hold"/>
                                        <p:tgtEl>
                                          <p:spTgt spid="15289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300" fill="hold"/>
                                        <p:tgtEl>
                                          <p:spTgt spid="15289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300" fill="hold"/>
                                        <p:tgtEl>
                                          <p:spTgt spid="15289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5" dur="300" fill="hold"/>
                                        <p:tgtEl>
                                          <p:spTgt spid="15289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28909"/>
                  </p:tgtEl>
                </p:cond>
              </p:nextCondLst>
            </p:seq>
            <p:seq concurrent="1" nextAc="seek">
              <p:cTn id="126" restart="whenNotActive" fill="hold" evtFilter="cancelBubble" nodeType="interactiveSeq">
                <p:stCondLst>
                  <p:cond evt="onClick" delay="0">
                    <p:tgtEl>
                      <p:spTgt spid="15289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7" fill="hold">
                      <p:stCondLst>
                        <p:cond delay="0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300" fill="hold"/>
                                        <p:tgtEl>
                                          <p:spTgt spid="15289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1" presetID="1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300" fill="hold"/>
                                        <p:tgtEl>
                                          <p:spTgt spid="15289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300" fill="hold"/>
                                        <p:tgtEl>
                                          <p:spTgt spid="15289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300" fill="hold"/>
                                        <p:tgtEl>
                                          <p:spTgt spid="15289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300" fill="hold"/>
                                        <p:tgtEl>
                                          <p:spTgt spid="15289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37" dur="300" fill="hold"/>
                                        <p:tgtEl>
                                          <p:spTgt spid="15289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300" fill="hold"/>
                                        <p:tgtEl>
                                          <p:spTgt spid="15289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28911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15289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300" fill="hold"/>
                                        <p:tgtEl>
                                          <p:spTgt spid="15289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300" fill="hold"/>
                                        <p:tgtEl>
                                          <p:spTgt spid="15289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7" dur="300" fill="hold"/>
                                        <p:tgtEl>
                                          <p:spTgt spid="15289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300" fill="hold"/>
                                        <p:tgtEl>
                                          <p:spTgt spid="15289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300" fill="hold"/>
                                        <p:tgtEl>
                                          <p:spTgt spid="15289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51" dur="300" fill="hold"/>
                                        <p:tgtEl>
                                          <p:spTgt spid="15289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300" fill="hold"/>
                                        <p:tgtEl>
                                          <p:spTgt spid="15289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28912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15289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300" fill="hold"/>
                                        <p:tgtEl>
                                          <p:spTgt spid="15289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9" presetID="1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300" fill="hold"/>
                                        <p:tgtEl>
                                          <p:spTgt spid="15289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1" dur="300" fill="hold"/>
                                        <p:tgtEl>
                                          <p:spTgt spid="15289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300" fill="hold"/>
                                        <p:tgtEl>
                                          <p:spTgt spid="15289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300" fill="hold"/>
                                        <p:tgtEl>
                                          <p:spTgt spid="15289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65" dur="300" fill="hold"/>
                                        <p:tgtEl>
                                          <p:spTgt spid="15289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7" dur="300" fill="hold"/>
                                        <p:tgtEl>
                                          <p:spTgt spid="15289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28913"/>
                  </p:tgtEl>
                </p:cond>
              </p:nextCondLst>
            </p:seq>
            <p:seq concurrent="1" nextAc="seek">
              <p:cTn id="168" restart="whenNotActive" fill="hold" evtFilter="cancelBubble" nodeType="interactiveSeq">
                <p:stCondLst>
                  <p:cond evt="onClick" delay="0">
                    <p:tgtEl>
                      <p:spTgt spid="15289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9" fill="hold">
                      <p:stCondLst>
                        <p:cond delay="0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2" dur="300" fill="hold"/>
                                        <p:tgtEl>
                                          <p:spTgt spid="15289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300" fill="hold"/>
                                        <p:tgtEl>
                                          <p:spTgt spid="15289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5" dur="300" fill="hold"/>
                                        <p:tgtEl>
                                          <p:spTgt spid="15289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300" fill="hold"/>
                                        <p:tgtEl>
                                          <p:spTgt spid="15289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300" fill="hold"/>
                                        <p:tgtEl>
                                          <p:spTgt spid="15289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79" dur="300" fill="hold"/>
                                        <p:tgtEl>
                                          <p:spTgt spid="15289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300" fill="hold"/>
                                        <p:tgtEl>
                                          <p:spTgt spid="15289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28914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15288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300" fill="hold"/>
                                        <p:tgtEl>
                                          <p:spTgt spid="15288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7" dur="300" fill="hold"/>
                                        <p:tgtEl>
                                          <p:spTgt spid="15288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300" fill="hold"/>
                                        <p:tgtEl>
                                          <p:spTgt spid="15288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28898"/>
                  </p:tgtEl>
                </p:cond>
              </p:nextCondLst>
            </p:seq>
          </p:childTnLst>
        </p:cTn>
      </p:par>
    </p:tnLst>
    <p:bldLst>
      <p:bldP spid="1528898" grpId="0" bldLvl="0" animBg="1"/>
      <p:bldP spid="1528899" grpId="0" bldLvl="0" animBg="1"/>
      <p:bldP spid="1528902" grpId="0" bldLvl="0" animBg="1"/>
      <p:bldP spid="1528902" grpId="1" bldLvl="0" animBg="1"/>
      <p:bldP spid="1528902" grpId="2" bldLvl="0" animBg="1"/>
      <p:bldP spid="1528903" grpId="0"/>
      <p:bldP spid="1528903" grpId="1"/>
      <p:bldP spid="1528904" grpId="0" bldLvl="0" animBg="1"/>
      <p:bldP spid="1528904" grpId="1" bldLvl="0" animBg="1"/>
      <p:bldP spid="1528904" grpId="2" bldLvl="0" animBg="1"/>
      <p:bldP spid="1528905" grpId="0"/>
      <p:bldP spid="1528905" grpId="1"/>
      <p:bldP spid="1528906" grpId="0" bldLvl="0" animBg="1"/>
      <p:bldP spid="1528906" grpId="1" bldLvl="0" animBg="1"/>
      <p:bldP spid="1528906" grpId="2" bldLvl="0" animBg="1"/>
      <p:bldP spid="1528907" grpId="0"/>
      <p:bldP spid="1528907" grpId="1"/>
      <p:bldP spid="1528911" grpId="0" bldLvl="0" animBg="1"/>
      <p:bldP spid="1528911" grpId="1" bldLvl="0" animBg="1"/>
      <p:bldP spid="1528911" grpId="2" bldLvl="0" animBg="1"/>
      <p:bldP spid="1528912" grpId="0"/>
      <p:bldP spid="1528912" grpId="1"/>
      <p:bldP spid="1528913" grpId="0" bldLvl="0" animBg="1"/>
      <p:bldP spid="1528913" grpId="1" bldLvl="0" animBg="1"/>
      <p:bldP spid="1528913" grpId="2" bldLvl="0" animBg="1"/>
      <p:bldP spid="1528914" grpId="0"/>
      <p:bldP spid="152891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5368925" cy="4953000"/>
          </a:xfrm>
        </p:spPr>
        <p:txBody>
          <a:bodyPr/>
          <a:lstStyle/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z="2000" smtClean="0"/>
              <a:t>//Quicksort[A[l…r]]</a:t>
            </a:r>
            <a:endParaRPr lang="en-US" altLang="zh-CN" sz="2000" smtClean="0"/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z="2000" smtClean="0"/>
              <a:t>//input:</a:t>
            </a:r>
            <a:r>
              <a:rPr lang="zh-CN" altLang="en-US" sz="2000" smtClean="0"/>
              <a:t>数组</a:t>
            </a:r>
            <a:r>
              <a:rPr lang="en-US" altLang="zh-CN" sz="2000" smtClean="0"/>
              <a:t>A[0…n-1]</a:t>
            </a:r>
            <a:r>
              <a:rPr lang="zh-CN" altLang="en-US" sz="2000" smtClean="0"/>
              <a:t>中的子数组</a:t>
            </a:r>
            <a:r>
              <a:rPr lang="en-US" altLang="zh-CN" sz="2000" smtClean="0"/>
              <a:t>A[l…r]</a:t>
            </a:r>
            <a:endParaRPr lang="en-US" altLang="zh-CN" sz="2000" smtClean="0"/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z="2000" smtClean="0"/>
              <a:t>//output:</a:t>
            </a:r>
            <a:r>
              <a:rPr lang="zh-CN" altLang="en-US" sz="2000" smtClean="0"/>
              <a:t>排序后的数组</a:t>
            </a:r>
            <a:endParaRPr lang="en-US" altLang="zh-CN" sz="2000" smtClean="0"/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z="2000" smtClean="0"/>
              <a:t>if l&lt;r</a:t>
            </a:r>
            <a:endParaRPr lang="en-US" altLang="zh-CN" sz="2000" smtClean="0"/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z="2000" smtClean="0"/>
              <a:t>	s</a:t>
            </a:r>
            <a:r>
              <a:rPr lang="en-US" altLang="zh-CN" sz="2000" smtClean="0">
                <a:sym typeface="Wingdings" panose="05000000000000000000" pitchFamily="2" charset="2"/>
              </a:rPr>
              <a:t>Partition(A[l…r])</a:t>
            </a:r>
            <a:endParaRPr lang="en-US" altLang="zh-CN" sz="2000" smtClean="0">
              <a:sym typeface="Wingdings" panose="05000000000000000000" pitchFamily="2" charset="2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z="2000" smtClean="0">
                <a:sym typeface="Wingdings" panose="05000000000000000000" pitchFamily="2" charset="2"/>
              </a:rPr>
              <a:t>	Quicksort(A[l…s-1])</a:t>
            </a:r>
            <a:endParaRPr lang="en-US" altLang="zh-CN" sz="2000" smtClean="0">
              <a:sym typeface="Wingdings" panose="05000000000000000000" pitchFamily="2" charset="2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z="2000" smtClean="0">
                <a:sym typeface="Wingdings" panose="05000000000000000000" pitchFamily="2" charset="2"/>
              </a:rPr>
              <a:t>	Quicksort(A[s+1…r])</a:t>
            </a:r>
            <a:endParaRPr lang="zh-CN" altLang="en-US" sz="2000" smtClean="0"/>
          </a:p>
          <a:p>
            <a:pPr eaLnBrk="1" hangingPunct="1">
              <a:buFont typeface="Wingdings 3" panose="05040102010807070707" pitchFamily="18" charset="2"/>
              <a:buNone/>
            </a:pPr>
            <a:endParaRPr lang="zh-CN" altLang="en-US" sz="2000" smtClean="0"/>
          </a:p>
        </p:txBody>
      </p:sp>
      <p:sp>
        <p:nvSpPr>
          <p:cNvPr id="307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算法描述</a:t>
            </a:r>
            <a:endParaRPr lang="zh-CN" altLang="en-US" smtClean="0"/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4081463" y="3657600"/>
            <a:ext cx="45339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00"/>
                </a:solidFill>
                <a:ea typeface="黑体" panose="02010609060101010101" charset="-122"/>
              </a:rPr>
              <a:t>算法的前提是选择一个元素，根据该元素的值来划分子数组，这个元素就是中轴，我们暂时选择数组的第一个元素作为中轴，即</a:t>
            </a:r>
            <a:r>
              <a:rPr lang="en-US" altLang="zh-CN">
                <a:solidFill>
                  <a:srgbClr val="000000"/>
                </a:solidFill>
                <a:ea typeface="黑体" panose="02010609060101010101" charset="-122"/>
              </a:rPr>
              <a:t>p=A[l]</a:t>
            </a:r>
            <a:endParaRPr lang="zh-CN" altLang="en-US">
              <a:solidFill>
                <a:srgbClr val="000000"/>
              </a:solidFill>
              <a:ea typeface="黑体" panose="02010609060101010101" charset="-122"/>
            </a:endParaRPr>
          </a:p>
        </p:txBody>
      </p:sp>
      <p:graphicFrame>
        <p:nvGraphicFramePr>
          <p:cNvPr id="3074" name="Object 1"/>
          <p:cNvGraphicFramePr>
            <a:graphicFrameLocks noChangeAspect="1"/>
          </p:cNvGraphicFramePr>
          <p:nvPr/>
        </p:nvGraphicFramePr>
        <p:xfrm>
          <a:off x="2206625" y="5510213"/>
          <a:ext cx="288925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1" imgW="798830" imgH="165100" progId="Equation.3">
                  <p:embed/>
                </p:oleObj>
              </mc:Choice>
              <mc:Fallback>
                <p:oleObj name="Equation" r:id="rId1" imgW="798830" imgH="165100" progId="Equation.3">
                  <p:embed/>
                  <p:pic>
                    <p:nvPicPr>
                      <p:cNvPr id="0" name="图片 5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5510213"/>
                        <a:ext cx="2889250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79010" name="AutoShap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0"/>
          <a:lstStyle/>
          <a:p>
            <a:pPr lvl="0" algn="l">
              <a:buClrTx/>
              <a:buSzTx/>
              <a:buFontTx/>
            </a:pPr>
            <a:r>
              <a:rPr lang="zh-CN" altLang="en-US" dirty="0" smtClean="0">
                <a:sym typeface="+mn-ea"/>
              </a:rPr>
              <a:t>快速排序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157901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481878"/>
            <a:ext cx="7886700" cy="4686830"/>
          </a:xfrm>
        </p:spPr>
        <p:txBody>
          <a:bodyPr vert="horz" wrap="none" lIns="144000" tIns="72000" rIns="0" bIns="72000" numCol="1" anchor="t" anchorCtr="0" compatLnSpc="1"/>
          <a:lstStyle/>
          <a:p>
            <a:pPr marR="0" lvl="0" algn="l" defTabSz="193675" rtl="0" eaLnBrk="1" fontAlgn="base" latinLnBrk="0" hangingPunct="1">
              <a:lnSpc>
                <a:spcPct val="125000"/>
              </a:lnSpc>
              <a:spcBef>
                <a:spcPct val="4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template &lt;typename T&gt;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Vector&lt;T&gt;::quickSort(Rank lo, Rank hi) {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if (hi==lo) return;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单元素区间自然有序，否则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Rank mi = partition(lo, hi );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构造轴点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quickSort(lo, mi-1);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quickSort(mi + 1, hi);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前缀、后缀递归排序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altLang="zh-CN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5000"/>
              </a:lnSpc>
              <a:spcBef>
                <a:spcPct val="4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endParaRPr kumimoji="0" lang="en-US" altLang="zh-CN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79012" name="Rectangle 4"/>
          <p:cNvSpPr/>
          <p:nvPr/>
        </p:nvSpPr>
        <p:spPr>
          <a:xfrm>
            <a:off x="4604385" y="4227195"/>
            <a:ext cx="3671888" cy="1800225"/>
          </a:xfrm>
          <a:prstGeom prst="rect">
            <a:avLst/>
          </a:prstGeom>
          <a:solidFill>
            <a:srgbClr val="DDDDDD"/>
          </a:solidFill>
          <a:ln w="25400">
            <a:noFill/>
          </a:ln>
        </p:spPr>
        <p:txBody>
          <a:bodyPr wrap="none" lIns="36000" tIns="36000" rIns="36000" bIns="36000" anchor="ctr"/>
          <a:p>
            <a:pPr>
              <a:spcBef>
                <a:spcPct val="0"/>
              </a:spcBef>
            </a:pPr>
            <a:endParaRPr lang="zh-CN" altLang="zh-CN" sz="1600" b="1" dirty="0">
              <a:solidFill>
                <a:schemeClr val="bg1"/>
              </a:solidFill>
              <a:latin typeface="Consolas" panose="020B0609020204030204" pitchFamily="49" charset="0"/>
              <a:ea typeface="Arial Unicode MS" panose="020B0604020202020204" charset="-122"/>
            </a:endParaRPr>
          </a:p>
        </p:txBody>
      </p:sp>
      <p:sp>
        <p:nvSpPr>
          <p:cNvPr id="1579013" name="Rectangle 5"/>
          <p:cNvSpPr/>
          <p:nvPr/>
        </p:nvSpPr>
        <p:spPr>
          <a:xfrm>
            <a:off x="643573" y="4946333"/>
            <a:ext cx="3529012" cy="1081087"/>
          </a:xfrm>
          <a:prstGeom prst="rect">
            <a:avLst/>
          </a:prstGeom>
          <a:solidFill>
            <a:srgbClr val="DDDDDD"/>
          </a:solidFill>
          <a:ln w="25400">
            <a:noFill/>
          </a:ln>
        </p:spPr>
        <p:txBody>
          <a:bodyPr wrap="none" lIns="36000" tIns="36000" rIns="36000" bIns="36000" anchor="ctr"/>
          <a:p>
            <a:pPr>
              <a:spcBef>
                <a:spcPct val="0"/>
              </a:spcBef>
            </a:pPr>
            <a:endParaRPr lang="zh-CN" altLang="zh-CN" sz="1600" b="1" dirty="0">
              <a:solidFill>
                <a:schemeClr val="bg1"/>
              </a:solidFill>
              <a:latin typeface="Consolas" panose="020B0609020204030204" pitchFamily="49" charset="0"/>
              <a:ea typeface="Arial Unicode MS" panose="020B0604020202020204" charset="-122"/>
            </a:endParaRPr>
          </a:p>
        </p:txBody>
      </p:sp>
      <p:sp>
        <p:nvSpPr>
          <p:cNvPr id="1579014" name="AutoShape 6"/>
          <p:cNvSpPr/>
          <p:nvPr/>
        </p:nvSpPr>
        <p:spPr>
          <a:xfrm flipV="1">
            <a:off x="1075373" y="5524183"/>
            <a:ext cx="2665412" cy="503237"/>
          </a:xfrm>
          <a:prstGeom prst="flowChartDocument">
            <a:avLst/>
          </a:prstGeom>
          <a:solidFill>
            <a:srgbClr val="969696"/>
          </a:solidFill>
          <a:ln w="28575" cap="flat" cmpd="sng">
            <a:solidFill>
              <a:srgbClr val="FFFFFF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lIns="36000" tIns="36000" rIns="36000" bIns="36000" anchor="ctr"/>
          <a:p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151" name="Rectangle 7"/>
          <p:cNvSpPr/>
          <p:nvPr/>
        </p:nvSpPr>
        <p:spPr>
          <a:xfrm>
            <a:off x="2342198" y="5903595"/>
            <a:ext cx="431800" cy="287338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1"/>
          <a:p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rPr>
              <a:t>...</a:t>
            </a:r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579016" name="AutoShape 8"/>
          <p:cNvSpPr/>
          <p:nvPr/>
        </p:nvSpPr>
        <p:spPr>
          <a:xfrm>
            <a:off x="643573" y="5090795"/>
            <a:ext cx="431800" cy="936625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28575" cap="flat" cmpd="sng">
            <a:solidFill>
              <a:srgbClr val="EAEAEA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pPr>
              <a:spcBef>
                <a:spcPct val="0"/>
              </a:spcBef>
            </a:pPr>
            <a:endParaRPr lang="en-US" altLang="zh-CN" sz="1600" b="1" baseline="-25000" dirty="0">
              <a:solidFill>
                <a:srgbClr val="FFFFFF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579017" name="Oval 9"/>
          <p:cNvSpPr/>
          <p:nvPr/>
        </p:nvSpPr>
        <p:spPr>
          <a:xfrm>
            <a:off x="643573" y="6021070"/>
            <a:ext cx="431800" cy="287338"/>
          </a:xfrm>
          <a:prstGeom prst="ellipse">
            <a:avLst/>
          </a:prstGeom>
          <a:noFill/>
          <a:ln w="9525">
            <a:noFill/>
          </a:ln>
        </p:spPr>
        <p:txBody>
          <a:bodyPr wrap="none" lIns="0" tIns="0" rIns="0" bIns="0" anchor="ctr" anchorCtr="1"/>
          <a:p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rPr>
              <a:t>lo</a:t>
            </a:r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579018" name="AutoShape 10"/>
          <p:cNvSpPr/>
          <p:nvPr/>
        </p:nvSpPr>
        <p:spPr>
          <a:xfrm>
            <a:off x="3740785" y="5306695"/>
            <a:ext cx="431800" cy="720725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28575" cap="flat" cmpd="sng">
            <a:solidFill>
              <a:srgbClr val="EAEAEA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pPr>
              <a:spcBef>
                <a:spcPct val="0"/>
              </a:spcBef>
            </a:pPr>
            <a:endParaRPr lang="en-US" altLang="zh-CN" sz="1600" b="1" baseline="-25000" dirty="0">
              <a:solidFill>
                <a:srgbClr val="FFFFFF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579019" name="Oval 11"/>
          <p:cNvSpPr/>
          <p:nvPr/>
        </p:nvSpPr>
        <p:spPr>
          <a:xfrm>
            <a:off x="3740785" y="6021070"/>
            <a:ext cx="431800" cy="287338"/>
          </a:xfrm>
          <a:prstGeom prst="ellipse">
            <a:avLst/>
          </a:prstGeom>
          <a:noFill/>
          <a:ln w="9525">
            <a:noFill/>
          </a:ln>
        </p:spPr>
        <p:txBody>
          <a:bodyPr wrap="none" lIns="0" tIns="0" rIns="0" bIns="0" anchor="ctr" anchorCtr="1"/>
          <a:p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rPr>
              <a:t>mi-1</a:t>
            </a:r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579020" name="AutoShape 12"/>
          <p:cNvSpPr>
            <a:spLocks noChangeArrowheads="1"/>
          </p:cNvSpPr>
          <p:nvPr/>
        </p:nvSpPr>
        <p:spPr bwMode="auto">
          <a:xfrm>
            <a:off x="4172585" y="4946333"/>
            <a:ext cx="431800" cy="1081088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28575" algn="ctr">
            <a:solidFill>
              <a:srgbClr val="EAEAEA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pivot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9021" name="Oval 13"/>
          <p:cNvSpPr/>
          <p:nvPr/>
        </p:nvSpPr>
        <p:spPr>
          <a:xfrm>
            <a:off x="4172585" y="6021070"/>
            <a:ext cx="431800" cy="287338"/>
          </a:xfrm>
          <a:prstGeom prst="ellipse">
            <a:avLst/>
          </a:prstGeom>
          <a:noFill/>
          <a:ln w="9525">
            <a:noFill/>
          </a:ln>
        </p:spPr>
        <p:txBody>
          <a:bodyPr wrap="none" lIns="0" tIns="0" rIns="0" bIns="0" anchor="ctr" anchorCtr="1"/>
          <a:p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rPr>
              <a:t>mi</a:t>
            </a:r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579022" name="Rectangle 14"/>
          <p:cNvSpPr/>
          <p:nvPr/>
        </p:nvSpPr>
        <p:spPr>
          <a:xfrm>
            <a:off x="4604385" y="4946333"/>
            <a:ext cx="3600450" cy="1081087"/>
          </a:xfrm>
          <a:prstGeom prst="rect">
            <a:avLst/>
          </a:prstGeom>
          <a:solidFill>
            <a:srgbClr val="DDDDDD"/>
          </a:solidFill>
          <a:ln w="25400">
            <a:noFill/>
          </a:ln>
        </p:spPr>
        <p:txBody>
          <a:bodyPr wrap="none" lIns="36000" tIns="36000" rIns="36000" bIns="36000" anchor="ctr"/>
          <a:p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79023" name="AutoShape 15"/>
          <p:cNvSpPr/>
          <p:nvPr/>
        </p:nvSpPr>
        <p:spPr>
          <a:xfrm flipV="1">
            <a:off x="5036185" y="4514533"/>
            <a:ext cx="2808288" cy="1512887"/>
          </a:xfrm>
          <a:prstGeom prst="flowChartDocument">
            <a:avLst/>
          </a:prstGeom>
          <a:solidFill>
            <a:srgbClr val="969696"/>
          </a:solidFill>
          <a:ln w="28575" cap="flat" cmpd="sng">
            <a:solidFill>
              <a:srgbClr val="FFFFFF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lIns="36000" tIns="36000" rIns="36000" bIns="36000" anchor="ctr"/>
          <a:p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160" name="Rectangle 16"/>
          <p:cNvSpPr/>
          <p:nvPr/>
        </p:nvSpPr>
        <p:spPr>
          <a:xfrm>
            <a:off x="6444298" y="5903595"/>
            <a:ext cx="431800" cy="287338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1"/>
          <a:p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rPr>
              <a:t>...</a:t>
            </a:r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579025" name="AutoShape 17"/>
          <p:cNvSpPr/>
          <p:nvPr/>
        </p:nvSpPr>
        <p:spPr>
          <a:xfrm>
            <a:off x="4604385" y="4227195"/>
            <a:ext cx="431800" cy="1800225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28575" cap="flat" cmpd="sng">
            <a:solidFill>
              <a:srgbClr val="EAEAEA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pPr>
              <a:spcBef>
                <a:spcPct val="0"/>
              </a:spcBef>
            </a:pPr>
            <a:endParaRPr lang="en-US" altLang="zh-CN" sz="1600" b="1" baseline="-25000" dirty="0">
              <a:solidFill>
                <a:srgbClr val="FFFFFF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579026" name="Oval 18"/>
          <p:cNvSpPr/>
          <p:nvPr/>
        </p:nvSpPr>
        <p:spPr>
          <a:xfrm>
            <a:off x="4605973" y="6021070"/>
            <a:ext cx="431800" cy="287338"/>
          </a:xfrm>
          <a:prstGeom prst="ellipse">
            <a:avLst/>
          </a:prstGeom>
          <a:noFill/>
          <a:ln w="9525">
            <a:noFill/>
          </a:ln>
        </p:spPr>
        <p:txBody>
          <a:bodyPr wrap="none" lIns="0" tIns="0" rIns="0" bIns="0" anchor="ctr" anchorCtr="1"/>
          <a:p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rPr>
              <a:t>mi+1</a:t>
            </a:r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579027" name="AutoShape 19"/>
          <p:cNvSpPr/>
          <p:nvPr/>
        </p:nvSpPr>
        <p:spPr>
          <a:xfrm>
            <a:off x="7841298" y="4658995"/>
            <a:ext cx="431800" cy="1368425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28575" cap="flat" cmpd="sng">
            <a:solidFill>
              <a:srgbClr val="EAEAEA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pPr>
              <a:spcBef>
                <a:spcPct val="0"/>
              </a:spcBef>
            </a:pPr>
            <a:endParaRPr lang="en-US" altLang="zh-CN" sz="1600" b="1" baseline="-25000" dirty="0">
              <a:solidFill>
                <a:srgbClr val="FFFFFF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579028" name="Oval 20"/>
          <p:cNvSpPr/>
          <p:nvPr/>
        </p:nvSpPr>
        <p:spPr>
          <a:xfrm>
            <a:off x="7844473" y="6021070"/>
            <a:ext cx="431800" cy="287338"/>
          </a:xfrm>
          <a:prstGeom prst="ellipse">
            <a:avLst/>
          </a:prstGeom>
          <a:noFill/>
          <a:ln w="9525">
            <a:noFill/>
          </a:ln>
        </p:spPr>
        <p:txBody>
          <a:bodyPr wrap="none" lIns="0" tIns="0" rIns="0" bIns="0" anchor="ctr" anchorCtr="1"/>
          <a:p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rPr>
              <a:t>hi</a:t>
            </a:r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579029" name="Line 21"/>
          <p:cNvSpPr/>
          <p:nvPr/>
        </p:nvSpPr>
        <p:spPr>
          <a:xfrm>
            <a:off x="575310" y="4946333"/>
            <a:ext cx="7773988" cy="0"/>
          </a:xfrm>
          <a:prstGeom prst="line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790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15790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15790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" fill="hold"/>
                                        <p:tgtEl>
                                          <p:spTgt spid="15790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79013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15790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300" fill="hold"/>
                                        <p:tgtEl>
                                          <p:spTgt spid="15790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300" fill="hold"/>
                                        <p:tgtEl>
                                          <p:spTgt spid="15790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79029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15790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300" fill="hold"/>
                                        <p:tgtEl>
                                          <p:spTgt spid="15790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15790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15790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300" fill="hold"/>
                                        <p:tgtEl>
                                          <p:spTgt spid="15790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" dur="300" fill="hold"/>
                                        <p:tgtEl>
                                          <p:spTgt spid="15790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79014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15790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300" fill="hold"/>
                                        <p:tgtEl>
                                          <p:spTgt spid="15790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" presetID="1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300" fill="hold"/>
                                        <p:tgtEl>
                                          <p:spTgt spid="15790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300" fill="hold"/>
                                        <p:tgtEl>
                                          <p:spTgt spid="15790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300" fill="hold"/>
                                        <p:tgtEl>
                                          <p:spTgt spid="15790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300" fill="hold"/>
                                        <p:tgtEl>
                                          <p:spTgt spid="15790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36" dur="300" fill="hold"/>
                                        <p:tgtEl>
                                          <p:spTgt spid="15790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300" fill="hold"/>
                                        <p:tgtEl>
                                          <p:spTgt spid="15790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79016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15790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300" fill="hold"/>
                                        <p:tgtEl>
                                          <p:spTgt spid="15790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300" fill="hold"/>
                                        <p:tgtEl>
                                          <p:spTgt spid="15790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" dur="300" fill="hold"/>
                                        <p:tgtEl>
                                          <p:spTgt spid="15790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300" fill="hold"/>
                                        <p:tgtEl>
                                          <p:spTgt spid="15790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300" fill="hold"/>
                                        <p:tgtEl>
                                          <p:spTgt spid="15790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50" dur="300" fill="hold"/>
                                        <p:tgtEl>
                                          <p:spTgt spid="15790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300" fill="hold"/>
                                        <p:tgtEl>
                                          <p:spTgt spid="15790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79017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15790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300" fill="hold"/>
                                        <p:tgtEl>
                                          <p:spTgt spid="15790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" presetID="1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300" fill="hold"/>
                                        <p:tgtEl>
                                          <p:spTgt spid="15790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0" dur="300" fill="hold"/>
                                        <p:tgtEl>
                                          <p:spTgt spid="15790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300" fill="hold"/>
                                        <p:tgtEl>
                                          <p:spTgt spid="15790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300" fill="hold"/>
                                        <p:tgtEl>
                                          <p:spTgt spid="15790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64" dur="300" fill="hold"/>
                                        <p:tgtEl>
                                          <p:spTgt spid="15790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300" fill="hold"/>
                                        <p:tgtEl>
                                          <p:spTgt spid="15790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79018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15790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300" fill="hold"/>
                                        <p:tgtEl>
                                          <p:spTgt spid="15790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300" fill="hold"/>
                                        <p:tgtEl>
                                          <p:spTgt spid="15790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4" dur="300" fill="hold"/>
                                        <p:tgtEl>
                                          <p:spTgt spid="15790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300" fill="hold"/>
                                        <p:tgtEl>
                                          <p:spTgt spid="15790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300" fill="hold"/>
                                        <p:tgtEl>
                                          <p:spTgt spid="15790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78" dur="300" fill="hold"/>
                                        <p:tgtEl>
                                          <p:spTgt spid="15790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300" fill="hold"/>
                                        <p:tgtEl>
                                          <p:spTgt spid="15790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79019"/>
                  </p:tgtEl>
                </p:cond>
              </p:nextCondLst>
            </p:seq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15790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300" fill="hold"/>
                                        <p:tgtEl>
                                          <p:spTgt spid="15790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6" presetID="1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300" fill="hold"/>
                                        <p:tgtEl>
                                          <p:spTgt spid="15790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8" dur="300" fill="hold"/>
                                        <p:tgtEl>
                                          <p:spTgt spid="15790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300" fill="hold"/>
                                        <p:tgtEl>
                                          <p:spTgt spid="15790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300" fill="hold"/>
                                        <p:tgtEl>
                                          <p:spTgt spid="15790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92" dur="300" fill="hold"/>
                                        <p:tgtEl>
                                          <p:spTgt spid="15790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300" fill="hold"/>
                                        <p:tgtEl>
                                          <p:spTgt spid="15790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79020"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15790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300" fill="hold"/>
                                        <p:tgtEl>
                                          <p:spTgt spid="15790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300" fill="hold"/>
                                        <p:tgtEl>
                                          <p:spTgt spid="15790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2" dur="300" fill="hold"/>
                                        <p:tgtEl>
                                          <p:spTgt spid="15790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300" fill="hold"/>
                                        <p:tgtEl>
                                          <p:spTgt spid="15790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300" fill="hold"/>
                                        <p:tgtEl>
                                          <p:spTgt spid="15790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06" dur="300" fill="hold"/>
                                        <p:tgtEl>
                                          <p:spTgt spid="15790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300" fill="hold"/>
                                        <p:tgtEl>
                                          <p:spTgt spid="15790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79021"/>
                  </p:tgtEl>
                </p:cond>
              </p:nextCondLst>
            </p:seq>
            <p:seq concurrent="1" nextAc="seek">
              <p:cTn id="109" restart="whenNotActive" fill="hold" evtFilter="cancelBubble" nodeType="interactiveSeq">
                <p:stCondLst>
                  <p:cond evt="onClick" delay="0">
                    <p:tgtEl>
                      <p:spTgt spid="15790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" fill="hold">
                      <p:stCondLst>
                        <p:cond delay="0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300" fill="hold"/>
                                        <p:tgtEl>
                                          <p:spTgt spid="15790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4" dur="300" fill="hold"/>
                                        <p:tgtEl>
                                          <p:spTgt spid="15790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300" fill="hold"/>
                                        <p:tgtEl>
                                          <p:spTgt spid="15790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79022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15790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300" fill="hold"/>
                                        <p:tgtEl>
                                          <p:spTgt spid="15790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" dur="300" fill="hold"/>
                                        <p:tgtEl>
                                          <p:spTgt spid="15790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300" fill="hold"/>
                                        <p:tgtEl>
                                          <p:spTgt spid="15790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300" fill="hold"/>
                                        <p:tgtEl>
                                          <p:spTgt spid="15790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5" dur="300" fill="hold"/>
                                        <p:tgtEl>
                                          <p:spTgt spid="15790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79023"/>
                  </p:tgtEl>
                </p:cond>
              </p:nextCondLst>
            </p:seq>
            <p:seq concurrent="1" nextAc="seek">
              <p:cTn id="126" restart="whenNotActive" fill="hold" evtFilter="cancelBubble" nodeType="interactiveSeq">
                <p:stCondLst>
                  <p:cond evt="onClick" delay="0">
                    <p:tgtEl>
                      <p:spTgt spid="15790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7" fill="hold">
                      <p:stCondLst>
                        <p:cond delay="0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300" fill="hold"/>
                                        <p:tgtEl>
                                          <p:spTgt spid="15790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1" presetID="1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300" fill="hold"/>
                                        <p:tgtEl>
                                          <p:spTgt spid="15790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300" fill="hold"/>
                                        <p:tgtEl>
                                          <p:spTgt spid="15790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300" fill="hold"/>
                                        <p:tgtEl>
                                          <p:spTgt spid="15790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300" fill="hold"/>
                                        <p:tgtEl>
                                          <p:spTgt spid="15790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37" dur="300" fill="hold"/>
                                        <p:tgtEl>
                                          <p:spTgt spid="15790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300" fill="hold"/>
                                        <p:tgtEl>
                                          <p:spTgt spid="15790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79025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15790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300" fill="hold"/>
                                        <p:tgtEl>
                                          <p:spTgt spid="15790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300" fill="hold"/>
                                        <p:tgtEl>
                                          <p:spTgt spid="15790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7" dur="300" fill="hold"/>
                                        <p:tgtEl>
                                          <p:spTgt spid="15790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300" fill="hold"/>
                                        <p:tgtEl>
                                          <p:spTgt spid="15790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300" fill="hold"/>
                                        <p:tgtEl>
                                          <p:spTgt spid="15790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51" dur="300" fill="hold"/>
                                        <p:tgtEl>
                                          <p:spTgt spid="15790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300" fill="hold"/>
                                        <p:tgtEl>
                                          <p:spTgt spid="15790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79026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15790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300" fill="hold"/>
                                        <p:tgtEl>
                                          <p:spTgt spid="15790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9" presetID="1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300" fill="hold"/>
                                        <p:tgtEl>
                                          <p:spTgt spid="15790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1" dur="300" fill="hold"/>
                                        <p:tgtEl>
                                          <p:spTgt spid="15790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300" fill="hold"/>
                                        <p:tgtEl>
                                          <p:spTgt spid="15790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300" fill="hold"/>
                                        <p:tgtEl>
                                          <p:spTgt spid="15790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65" dur="300" fill="hold"/>
                                        <p:tgtEl>
                                          <p:spTgt spid="15790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7" dur="300" fill="hold"/>
                                        <p:tgtEl>
                                          <p:spTgt spid="15790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79027"/>
                  </p:tgtEl>
                </p:cond>
              </p:nextCondLst>
            </p:seq>
            <p:seq concurrent="1" nextAc="seek">
              <p:cTn id="168" restart="whenNotActive" fill="hold" evtFilter="cancelBubble" nodeType="interactiveSeq">
                <p:stCondLst>
                  <p:cond evt="onClick" delay="0">
                    <p:tgtEl>
                      <p:spTgt spid="15790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9" fill="hold">
                      <p:stCondLst>
                        <p:cond delay="0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2" dur="300" fill="hold"/>
                                        <p:tgtEl>
                                          <p:spTgt spid="15790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300" fill="hold"/>
                                        <p:tgtEl>
                                          <p:spTgt spid="15790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5" dur="300" fill="hold"/>
                                        <p:tgtEl>
                                          <p:spTgt spid="15790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300" fill="hold"/>
                                        <p:tgtEl>
                                          <p:spTgt spid="15790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300" fill="hold"/>
                                        <p:tgtEl>
                                          <p:spTgt spid="15790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79" dur="300" fill="hold"/>
                                        <p:tgtEl>
                                          <p:spTgt spid="15790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300" fill="hold"/>
                                        <p:tgtEl>
                                          <p:spTgt spid="15790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79028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15790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300" fill="hold"/>
                                        <p:tgtEl>
                                          <p:spTgt spid="15790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7" dur="300" fill="hold"/>
                                        <p:tgtEl>
                                          <p:spTgt spid="15790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300" fill="hold"/>
                                        <p:tgtEl>
                                          <p:spTgt spid="15790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79012"/>
                  </p:tgtEl>
                </p:cond>
              </p:nextCondLst>
            </p:seq>
          </p:childTnLst>
        </p:cTn>
      </p:par>
    </p:tnLst>
    <p:bldLst>
      <p:bldP spid="1579012" grpId="0" bldLvl="0" animBg="1"/>
      <p:bldP spid="1579013" grpId="0" bldLvl="0" animBg="1"/>
      <p:bldP spid="1579016" grpId="0" bldLvl="0" animBg="1"/>
      <p:bldP spid="1579016" grpId="1" bldLvl="0" animBg="1"/>
      <p:bldP spid="1579016" grpId="2" bldLvl="0" animBg="1"/>
      <p:bldP spid="1579017" grpId="0"/>
      <p:bldP spid="1579017" grpId="1"/>
      <p:bldP spid="1579018" grpId="0" bldLvl="0" animBg="1"/>
      <p:bldP spid="1579018" grpId="1" bldLvl="0" animBg="1"/>
      <p:bldP spid="1579018" grpId="2" bldLvl="0" animBg="1"/>
      <p:bldP spid="1579019" grpId="0"/>
      <p:bldP spid="1579019" grpId="1"/>
      <p:bldP spid="1579020" grpId="0" bldLvl="0" animBg="1"/>
      <p:bldP spid="1579020" grpId="1" bldLvl="0" animBg="1"/>
      <p:bldP spid="1579020" grpId="2" bldLvl="0" animBg="1"/>
      <p:bldP spid="1579021" grpId="0"/>
      <p:bldP spid="1579021" grpId="1"/>
      <p:bldP spid="1579025" grpId="0" bldLvl="0" animBg="1"/>
      <p:bldP spid="1579025" grpId="1" bldLvl="0" animBg="1"/>
      <p:bldP spid="1579025" grpId="2" bldLvl="0" animBg="1"/>
      <p:bldP spid="1579026" grpId="0"/>
      <p:bldP spid="1579026" grpId="1"/>
      <p:bldP spid="1579027" grpId="0" bldLvl="0" animBg="1"/>
      <p:bldP spid="1579027" grpId="1" bldLvl="0" animBg="1"/>
      <p:bldP spid="1579027" grpId="2" bldLvl="0" animBg="1"/>
      <p:bldP spid="1579028" grpId="0"/>
      <p:bldP spid="157902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思想</a:t>
            </a:r>
            <a:endParaRPr lang="en-US" altLang="zh-CN" smtClean="0"/>
          </a:p>
          <a:p>
            <a:pPr lvl="1" eaLnBrk="1" hangingPunct="1"/>
            <a:r>
              <a:rPr lang="zh-CN" altLang="en-US" sz="2000" smtClean="0"/>
              <a:t>为了建立一个分区，有许多不同的方法对元素重新排列，其中一种是基于</a:t>
            </a:r>
            <a:r>
              <a:rPr lang="zh-CN" altLang="en-US" sz="2000" smtClean="0">
                <a:solidFill>
                  <a:srgbClr val="FF0000"/>
                </a:solidFill>
              </a:rPr>
              <a:t>两次扫描</a:t>
            </a:r>
            <a:r>
              <a:rPr lang="zh-CN" altLang="en-US" sz="2000" smtClean="0"/>
              <a:t>子数组的高效算法</a:t>
            </a:r>
            <a:endParaRPr lang="en-US" altLang="zh-CN" sz="2000" smtClean="0"/>
          </a:p>
          <a:p>
            <a:pPr lvl="1" eaLnBrk="1" hangingPunct="1"/>
            <a:r>
              <a:rPr lang="zh-CN" altLang="en-US" sz="2000" smtClean="0"/>
              <a:t>一次是从左到右，另一次是从右到左，每次都把子数组的元素和中轴进行比较</a:t>
            </a:r>
            <a:endParaRPr lang="en-US" altLang="zh-CN" sz="2000" smtClean="0"/>
          </a:p>
          <a:p>
            <a:pPr lvl="1" eaLnBrk="1" hangingPunct="1"/>
            <a:r>
              <a:rPr lang="zh-CN" altLang="en-US" sz="2000" smtClean="0"/>
              <a:t>从左到右的扫描（</a:t>
            </a:r>
            <a:r>
              <a:rPr lang="en-US" altLang="zh-CN" sz="2000" smtClean="0"/>
              <a:t>i</a:t>
            </a:r>
            <a:r>
              <a:rPr lang="zh-CN" altLang="en-US" sz="2000" smtClean="0"/>
              <a:t>）从第二个元素开始，因为我们希望小于中轴的元素位于子数组的第一部分，扫描会忽略小于中轴的元素，直到遇到第一个大于等于中轴的元素才会</a:t>
            </a:r>
            <a:r>
              <a:rPr lang="zh-CN" altLang="en-US" sz="2000" smtClean="0">
                <a:solidFill>
                  <a:srgbClr val="0000CC"/>
                </a:solidFill>
              </a:rPr>
              <a:t>停止</a:t>
            </a:r>
            <a:endParaRPr lang="en-US" altLang="zh-CN" sz="2000" smtClean="0">
              <a:solidFill>
                <a:srgbClr val="0000CC"/>
              </a:solidFill>
            </a:endParaRPr>
          </a:p>
          <a:p>
            <a:pPr lvl="1" eaLnBrk="1" hangingPunct="1"/>
            <a:r>
              <a:rPr lang="zh-CN" altLang="en-US" sz="2000" smtClean="0"/>
              <a:t>从右到左的扫描（</a:t>
            </a:r>
            <a:r>
              <a:rPr lang="en-US" altLang="zh-CN" sz="2000" smtClean="0"/>
              <a:t>j</a:t>
            </a:r>
            <a:r>
              <a:rPr lang="zh-CN" altLang="en-US" sz="2000" smtClean="0"/>
              <a:t>）从最后一个元素开始，扫描忽略大于中轴的元素，直到遇到第一个小于等于中轴的元素才会</a:t>
            </a:r>
            <a:r>
              <a:rPr lang="zh-CN" altLang="en-US" sz="2000" smtClean="0">
                <a:solidFill>
                  <a:srgbClr val="0000CC"/>
                </a:solidFill>
              </a:rPr>
              <a:t>停止</a:t>
            </a:r>
            <a:endParaRPr lang="en-US" altLang="zh-CN" sz="2000" smtClean="0">
              <a:solidFill>
                <a:srgbClr val="0000CC"/>
              </a:solidFill>
            </a:endParaRPr>
          </a:p>
          <a:p>
            <a:pPr lvl="1" eaLnBrk="1" hangingPunct="1"/>
            <a:r>
              <a:rPr lang="zh-CN" altLang="en-US" sz="2000" smtClean="0"/>
              <a:t>两次扫描停止后，取决于扫描的指针是否相交，会发生</a:t>
            </a:r>
            <a:r>
              <a:rPr lang="en-US" altLang="zh-CN" sz="2000" smtClean="0"/>
              <a:t>3</a:t>
            </a:r>
            <a:r>
              <a:rPr lang="zh-CN" altLang="en-US" sz="2000" smtClean="0"/>
              <a:t>种不同的情况</a:t>
            </a:r>
            <a:endParaRPr lang="zh-CN" altLang="en-US" sz="2000" smtClean="0"/>
          </a:p>
        </p:txBody>
      </p:sp>
      <p:sp>
        <p:nvSpPr>
          <p:cNvPr id="3891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Partition</a:t>
            </a:r>
            <a:r>
              <a:rPr lang="zh-CN" altLang="en-US" smtClean="0"/>
              <a:t>算法</a:t>
            </a:r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42" name="AutoShap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构造轴点</a:t>
            </a:r>
            <a:endParaRPr lang="zh-CN" altLang="en-US">
              <a:sym typeface="+mn-ea"/>
            </a:endParaRPr>
          </a:p>
        </p:txBody>
      </p:sp>
      <p:sp>
        <p:nvSpPr>
          <p:cNvPr id="154624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none" lIns="144000" tIns="72000" rIns="0" bIns="72000" numCol="1" anchor="t" anchorCtr="0" compatLnSpc="1">
            <a:normAutofit fontScale="90000" lnSpcReduction="10000"/>
          </a:bodyPr>
          <a:lstStyle/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任取一候选者（比如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[0]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两个指针：将序列分为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段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左段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	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≤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轴点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右段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	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≥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轴点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中段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	待确定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初始：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 = G = NULL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交替向内移动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，并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检查所指元素：若更小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大，则转移归入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L/G</a:t>
            </a:r>
            <a:endParaRPr kumimoji="0" lang="en-US" altLang="zh-CN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当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 = hi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时，只需将候选者嵌入于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之间，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它即是轴点！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整个过程中，各元素最多移动一次（候选者两次）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rPr>
              <a:t>——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累计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ush Script MT" panose="03060802040406070304" pitchFamily="66" charset="0"/>
                <a:ea typeface="+mn-ea"/>
                <a:cs typeface="+mn-cs"/>
              </a:rPr>
              <a:t>O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(n)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时间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46290" name="AutoShape 50"/>
          <p:cNvSpPr>
            <a:spLocks noChangeArrowheads="1"/>
          </p:cNvSpPr>
          <p:nvPr/>
        </p:nvSpPr>
        <p:spPr bwMode="auto">
          <a:xfrm>
            <a:off x="3924300" y="2779713"/>
            <a:ext cx="1439863" cy="287338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L ≤ pivot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46291" name="Line 51"/>
          <p:cNvSpPr/>
          <p:nvPr/>
        </p:nvSpPr>
        <p:spPr>
          <a:xfrm>
            <a:off x="5365750" y="3067050"/>
            <a:ext cx="0" cy="215900"/>
          </a:xfrm>
          <a:prstGeom prst="line">
            <a:avLst/>
          </a:prstGeom>
          <a:ln w="57150" cap="flat" cmpd="sng">
            <a:solidFill>
              <a:srgbClr val="333333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546292" name="Rectangle 52"/>
          <p:cNvSpPr>
            <a:spLocks noChangeArrowheads="1"/>
          </p:cNvSpPr>
          <p:nvPr/>
        </p:nvSpPr>
        <p:spPr bwMode="auto">
          <a:xfrm>
            <a:off x="5221288" y="3254375"/>
            <a:ext cx="287338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6293" name="AutoShape 53"/>
          <p:cNvSpPr>
            <a:spLocks noChangeArrowheads="1"/>
          </p:cNvSpPr>
          <p:nvPr/>
        </p:nvSpPr>
        <p:spPr bwMode="auto">
          <a:xfrm>
            <a:off x="7092950" y="2779713"/>
            <a:ext cx="1439863" cy="287338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pivot ≤ G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46294" name="AutoShape 54"/>
          <p:cNvSpPr>
            <a:spLocks noChangeArrowheads="1"/>
          </p:cNvSpPr>
          <p:nvPr/>
        </p:nvSpPr>
        <p:spPr bwMode="auto">
          <a:xfrm>
            <a:off x="5365750" y="2779713"/>
            <a:ext cx="1727200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8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U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546295" name="AutoShape 55"/>
          <p:cNvSpPr>
            <a:spLocks noChangeArrowheads="1"/>
          </p:cNvSpPr>
          <p:nvPr/>
        </p:nvSpPr>
        <p:spPr bwMode="auto">
          <a:xfrm>
            <a:off x="6805613" y="3932238"/>
            <a:ext cx="1727200" cy="287338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pivot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46296" name="Line 56"/>
          <p:cNvSpPr/>
          <p:nvPr/>
        </p:nvSpPr>
        <p:spPr>
          <a:xfrm>
            <a:off x="6661150" y="4219575"/>
            <a:ext cx="0" cy="215900"/>
          </a:xfrm>
          <a:prstGeom prst="line">
            <a:avLst/>
          </a:prstGeom>
          <a:ln w="57150" cap="flat" cmpd="sng">
            <a:solidFill>
              <a:srgbClr val="333333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546297" name="Rectangle 57"/>
          <p:cNvSpPr>
            <a:spLocks noChangeArrowheads="1"/>
          </p:cNvSpPr>
          <p:nvPr/>
        </p:nvSpPr>
        <p:spPr bwMode="auto">
          <a:xfrm>
            <a:off x="6518275" y="4406900"/>
            <a:ext cx="287338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6298" name="AutoShape 58"/>
          <p:cNvSpPr>
            <a:spLocks noChangeArrowheads="1"/>
          </p:cNvSpPr>
          <p:nvPr/>
        </p:nvSpPr>
        <p:spPr bwMode="auto">
          <a:xfrm>
            <a:off x="3925888" y="3932238"/>
            <a:ext cx="2590800" cy="287338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pivot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46299" name="Line 59"/>
          <p:cNvSpPr/>
          <p:nvPr/>
        </p:nvSpPr>
        <p:spPr>
          <a:xfrm>
            <a:off x="6661150" y="3716338"/>
            <a:ext cx="0" cy="215900"/>
          </a:xfrm>
          <a:prstGeom prst="line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46300" name="Rectangle 60"/>
          <p:cNvSpPr>
            <a:spLocks noChangeArrowheads="1"/>
          </p:cNvSpPr>
          <p:nvPr/>
        </p:nvSpPr>
        <p:spPr bwMode="auto">
          <a:xfrm>
            <a:off x="6518275" y="3427413"/>
            <a:ext cx="287338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hi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6301" name="AutoShape 61"/>
          <p:cNvSpPr>
            <a:spLocks noChangeArrowheads="1"/>
          </p:cNvSpPr>
          <p:nvPr/>
        </p:nvSpPr>
        <p:spPr bwMode="auto">
          <a:xfrm>
            <a:off x="6518275" y="3932238"/>
            <a:ext cx="287338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8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m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546302" name="AutoShape 62"/>
          <p:cNvSpPr>
            <a:spLocks noChangeArrowheads="1"/>
          </p:cNvSpPr>
          <p:nvPr/>
        </p:nvSpPr>
        <p:spPr bwMode="auto">
          <a:xfrm>
            <a:off x="3924300" y="1266825"/>
            <a:ext cx="287338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8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m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546303" name="AutoShape 63"/>
          <p:cNvSpPr>
            <a:spLocks noChangeArrowheads="1"/>
          </p:cNvSpPr>
          <p:nvPr/>
        </p:nvSpPr>
        <p:spPr bwMode="auto">
          <a:xfrm>
            <a:off x="3924300" y="1627188"/>
            <a:ext cx="4606925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8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. . .</a:t>
            </a: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546304" name="Line 64"/>
          <p:cNvSpPr/>
          <p:nvPr/>
        </p:nvSpPr>
        <p:spPr>
          <a:xfrm>
            <a:off x="3924300" y="1944688"/>
            <a:ext cx="0" cy="215900"/>
          </a:xfrm>
          <a:prstGeom prst="line">
            <a:avLst/>
          </a:prstGeom>
          <a:ln w="57150" cap="flat" cmpd="sng">
            <a:solidFill>
              <a:srgbClr val="333333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546305" name="Rectangle 65"/>
          <p:cNvSpPr>
            <a:spLocks noChangeArrowheads="1"/>
          </p:cNvSpPr>
          <p:nvPr/>
        </p:nvSpPr>
        <p:spPr bwMode="auto">
          <a:xfrm>
            <a:off x="3781425" y="2132013"/>
            <a:ext cx="287338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6306" name="Line 66"/>
          <p:cNvSpPr/>
          <p:nvPr/>
        </p:nvSpPr>
        <p:spPr>
          <a:xfrm>
            <a:off x="7092950" y="2563813"/>
            <a:ext cx="0" cy="215900"/>
          </a:xfrm>
          <a:prstGeom prst="line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46307" name="Rectangle 67"/>
          <p:cNvSpPr>
            <a:spLocks noChangeArrowheads="1"/>
          </p:cNvSpPr>
          <p:nvPr/>
        </p:nvSpPr>
        <p:spPr bwMode="auto">
          <a:xfrm>
            <a:off x="6950075" y="2274888"/>
            <a:ext cx="287338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hi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6308" name="Line 68"/>
          <p:cNvSpPr/>
          <p:nvPr/>
        </p:nvSpPr>
        <p:spPr>
          <a:xfrm>
            <a:off x="8534400" y="1412875"/>
            <a:ext cx="0" cy="215900"/>
          </a:xfrm>
          <a:prstGeom prst="line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46309" name="Rectangle 69"/>
          <p:cNvSpPr>
            <a:spLocks noChangeArrowheads="1"/>
          </p:cNvSpPr>
          <p:nvPr/>
        </p:nvSpPr>
        <p:spPr bwMode="auto">
          <a:xfrm>
            <a:off x="8389938" y="1123950"/>
            <a:ext cx="287338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hi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462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15462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15462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" fill="hold"/>
                                        <p:tgtEl>
                                          <p:spTgt spid="15462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300" fill="hold"/>
                                        <p:tgtEl>
                                          <p:spTgt spid="15462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" dur="300" fill="hold"/>
                                        <p:tgtEl>
                                          <p:spTgt spid="15462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300" fill="hold"/>
                                        <p:tgtEl>
                                          <p:spTgt spid="15462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629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5462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300" fill="hold"/>
                                        <p:tgtEl>
                                          <p:spTgt spid="15462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300" fill="hold"/>
                                        <p:tgtEl>
                                          <p:spTgt spid="15462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15462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6291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5462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300" fill="hold"/>
                                        <p:tgtEl>
                                          <p:spTgt spid="15462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300" fill="hold"/>
                                        <p:tgtEl>
                                          <p:spTgt spid="15462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300" fill="hold"/>
                                        <p:tgtEl>
                                          <p:spTgt spid="15462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6292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5462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300" fill="hold"/>
                                        <p:tgtEl>
                                          <p:spTgt spid="15462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300" fill="hold"/>
                                        <p:tgtEl>
                                          <p:spTgt spid="15462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300" fill="hold"/>
                                        <p:tgtEl>
                                          <p:spTgt spid="15462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300" fill="hold"/>
                                        <p:tgtEl>
                                          <p:spTgt spid="15462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9" dur="300" fill="hold"/>
                                        <p:tgtEl>
                                          <p:spTgt spid="15462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300" fill="hold"/>
                                        <p:tgtEl>
                                          <p:spTgt spid="15462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6293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15462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300" fill="hold"/>
                                        <p:tgtEl>
                                          <p:spTgt spid="15462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7" dur="300" fill="hold"/>
                                        <p:tgtEl>
                                          <p:spTgt spid="15462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300" fill="hold"/>
                                        <p:tgtEl>
                                          <p:spTgt spid="15462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0" dur="300" fill="hold"/>
                                        <p:tgtEl>
                                          <p:spTgt spid="15462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" dur="300" fill="hold"/>
                                        <p:tgtEl>
                                          <p:spTgt spid="15462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300" fill="hold"/>
                                        <p:tgtEl>
                                          <p:spTgt spid="15462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6294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15462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300" fill="hold"/>
                                        <p:tgtEl>
                                          <p:spTgt spid="15462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9" dur="300" fill="hold"/>
                                        <p:tgtEl>
                                          <p:spTgt spid="15462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300" fill="hold"/>
                                        <p:tgtEl>
                                          <p:spTgt spid="15462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300" fill="hold"/>
                                        <p:tgtEl>
                                          <p:spTgt spid="15462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3" dur="300" fill="hold"/>
                                        <p:tgtEl>
                                          <p:spTgt spid="15462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300" fill="hold"/>
                                        <p:tgtEl>
                                          <p:spTgt spid="15462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6295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15462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300" fill="hold"/>
                                        <p:tgtEl>
                                          <p:spTgt spid="15462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300" fill="hold"/>
                                        <p:tgtEl>
                                          <p:spTgt spid="15462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300" fill="hold"/>
                                        <p:tgtEl>
                                          <p:spTgt spid="15462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6296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15462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300" fill="hold"/>
                                        <p:tgtEl>
                                          <p:spTgt spid="15462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300" fill="hold"/>
                                        <p:tgtEl>
                                          <p:spTgt spid="15462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" dur="300" fill="hold"/>
                                        <p:tgtEl>
                                          <p:spTgt spid="15462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6297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15462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300" fill="hold"/>
                                        <p:tgtEl>
                                          <p:spTgt spid="15462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7" dur="300" fill="hold"/>
                                        <p:tgtEl>
                                          <p:spTgt spid="15462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300" fill="hold"/>
                                        <p:tgtEl>
                                          <p:spTgt spid="15462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300" fill="hold"/>
                                        <p:tgtEl>
                                          <p:spTgt spid="15462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1" dur="300" fill="hold"/>
                                        <p:tgtEl>
                                          <p:spTgt spid="15462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300" fill="hold"/>
                                        <p:tgtEl>
                                          <p:spTgt spid="15462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6298"/>
                  </p:tgtEl>
                </p:cond>
              </p:nextCondLst>
            </p:seq>
            <p:seq concurrent="1" nextAc="seek">
              <p:cTn id="94" restart="whenNotActive" fill="hold" evtFilter="cancelBubble" nodeType="interactiveSeq">
                <p:stCondLst>
                  <p:cond evt="onClick" delay="0">
                    <p:tgtEl>
                      <p:spTgt spid="15462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5" fill="hold">
                      <p:stCondLst>
                        <p:cond delay="0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300" fill="hold"/>
                                        <p:tgtEl>
                                          <p:spTgt spid="15463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300" fill="hold"/>
                                        <p:tgtEl>
                                          <p:spTgt spid="15462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1" dur="300" fill="hold"/>
                                        <p:tgtEl>
                                          <p:spTgt spid="15462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6299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15463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300" fill="hold"/>
                                        <p:tgtEl>
                                          <p:spTgt spid="15463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300" fill="hold"/>
                                        <p:tgtEl>
                                          <p:spTgt spid="15462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9" dur="300" fill="hold"/>
                                        <p:tgtEl>
                                          <p:spTgt spid="15462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6300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15463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300" fill="hold"/>
                                        <p:tgtEl>
                                          <p:spTgt spid="15463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5" dur="300" fill="hold"/>
                                        <p:tgtEl>
                                          <p:spTgt spid="15463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300" fill="hold"/>
                                        <p:tgtEl>
                                          <p:spTgt spid="15463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18" dur="300" fill="hold"/>
                                        <p:tgtEl>
                                          <p:spTgt spid="15463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9" dur="300" fill="hold"/>
                                        <p:tgtEl>
                                          <p:spTgt spid="15463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300" fill="hold"/>
                                        <p:tgtEl>
                                          <p:spTgt spid="15463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6301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15463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300" fill="hold"/>
                                        <p:tgtEl>
                                          <p:spTgt spid="15463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7" dur="300" fill="hold"/>
                                        <p:tgtEl>
                                          <p:spTgt spid="15463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300" fill="hold"/>
                                        <p:tgtEl>
                                          <p:spTgt spid="15463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30" dur="300" fill="hold"/>
                                        <p:tgtEl>
                                          <p:spTgt spid="15463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1" dur="300" fill="hold"/>
                                        <p:tgtEl>
                                          <p:spTgt spid="15463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3" dur="300" fill="hold"/>
                                        <p:tgtEl>
                                          <p:spTgt spid="15463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6302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15463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300" fill="hold"/>
                                        <p:tgtEl>
                                          <p:spTgt spid="15463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9" dur="300" fill="hold"/>
                                        <p:tgtEl>
                                          <p:spTgt spid="15463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300" fill="hold"/>
                                        <p:tgtEl>
                                          <p:spTgt spid="15463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42" dur="300" fill="hold"/>
                                        <p:tgtEl>
                                          <p:spTgt spid="15463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3" dur="300" fill="hold"/>
                                        <p:tgtEl>
                                          <p:spTgt spid="15463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" dur="300" fill="hold"/>
                                        <p:tgtEl>
                                          <p:spTgt spid="15463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6303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15463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300" fill="hold"/>
                                        <p:tgtEl>
                                          <p:spTgt spid="15463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300" fill="hold"/>
                                        <p:tgtEl>
                                          <p:spTgt spid="15463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3" dur="300" fill="hold"/>
                                        <p:tgtEl>
                                          <p:spTgt spid="15463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6304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15463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300" fill="hold"/>
                                        <p:tgtEl>
                                          <p:spTgt spid="15463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300" fill="hold"/>
                                        <p:tgtEl>
                                          <p:spTgt spid="15463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1" dur="300" fill="hold"/>
                                        <p:tgtEl>
                                          <p:spTgt spid="15463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6305"/>
                  </p:tgtEl>
                </p:cond>
              </p:nextCondLst>
            </p:seq>
            <p:seq concurrent="1" nextAc="seek">
              <p:cTn id="162" restart="whenNotActive" fill="hold" evtFilter="cancelBubble" nodeType="interactiveSeq">
                <p:stCondLst>
                  <p:cond evt="onClick" delay="0">
                    <p:tgtEl>
                      <p:spTgt spid="15463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3" fill="hold">
                      <p:stCondLst>
                        <p:cond delay="0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300" fill="hold"/>
                                        <p:tgtEl>
                                          <p:spTgt spid="15463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300" fill="hold"/>
                                        <p:tgtEl>
                                          <p:spTgt spid="15463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9" dur="300" fill="hold"/>
                                        <p:tgtEl>
                                          <p:spTgt spid="15463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6306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15463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4" dur="300" fill="hold"/>
                                        <p:tgtEl>
                                          <p:spTgt spid="15463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300" fill="hold"/>
                                        <p:tgtEl>
                                          <p:spTgt spid="15463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7" dur="300" fill="hold"/>
                                        <p:tgtEl>
                                          <p:spTgt spid="15463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6307"/>
                  </p:tgtEl>
                </p:cond>
              </p:nextCondLst>
            </p:seq>
            <p:seq concurrent="1" nextAc="seek">
              <p:cTn id="178" restart="whenNotActive" fill="hold" evtFilter="cancelBubble" nodeType="interactiveSeq">
                <p:stCondLst>
                  <p:cond evt="onClick" delay="0">
                    <p:tgtEl>
                      <p:spTgt spid="15463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9" fill="hold">
                      <p:stCondLst>
                        <p:cond delay="0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2" dur="300" fill="hold"/>
                                        <p:tgtEl>
                                          <p:spTgt spid="15463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300" fill="hold"/>
                                        <p:tgtEl>
                                          <p:spTgt spid="15463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5" dur="300" fill="hold"/>
                                        <p:tgtEl>
                                          <p:spTgt spid="15463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6308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15463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0" dur="300" fill="hold"/>
                                        <p:tgtEl>
                                          <p:spTgt spid="15463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300" fill="hold"/>
                                        <p:tgtEl>
                                          <p:spTgt spid="15463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3" dur="300" fill="hold"/>
                                        <p:tgtEl>
                                          <p:spTgt spid="15463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6309"/>
                  </p:tgtEl>
                </p:cond>
              </p:nextCondLst>
            </p:seq>
          </p:childTnLst>
        </p:cTn>
      </p:par>
    </p:tnLst>
    <p:bldLst>
      <p:bldP spid="1546290" grpId="0" bldLvl="0" animBg="1"/>
      <p:bldP spid="1546292" grpId="0" bldLvl="0" animBg="1"/>
      <p:bldP spid="1546292" grpId="1" bldLvl="0" animBg="1"/>
      <p:bldP spid="1546293" grpId="0" bldLvl="0" animBg="1"/>
      <p:bldP spid="1546294" grpId="0" bldLvl="0" animBg="1"/>
      <p:bldP spid="1546295" grpId="0" bldLvl="0" animBg="1"/>
      <p:bldP spid="1546297" grpId="0" bldLvl="0" animBg="1"/>
      <p:bldP spid="1546297" grpId="1" bldLvl="0" animBg="1"/>
      <p:bldP spid="1546298" grpId="0" bldLvl="0" animBg="1"/>
      <p:bldP spid="1546300" grpId="0" bldLvl="0" animBg="1"/>
      <p:bldP spid="1546300" grpId="1" bldLvl="0" animBg="1"/>
      <p:bldP spid="1546301" grpId="0" bldLvl="0" animBg="1"/>
      <p:bldP spid="1546302" grpId="0" bldLvl="0" animBg="1"/>
      <p:bldP spid="1546303" grpId="0" bldLvl="0" animBg="1"/>
      <p:bldP spid="1546305" grpId="0" bldLvl="0" animBg="1"/>
      <p:bldP spid="1546305" grpId="1" bldLvl="0" animBg="1"/>
      <p:bldP spid="1546307" grpId="0" bldLvl="0" animBg="1"/>
      <p:bldP spid="1546307" grpId="1" bldLvl="0" animBg="1"/>
      <p:bldP spid="1546309" grpId="0" bldLvl="0" animBg="1"/>
      <p:bldP spid="1546309" grpId="1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7278" name="AutoShape 14"/>
          <p:cNvSpPr>
            <a:spLocks noGrp="1" noChangeArrowheads="1"/>
          </p:cNvSpPr>
          <p:nvPr>
            <p:ph type="title" idx="4294967295"/>
          </p:nvPr>
        </p:nvSpPr>
        <p:spPr>
          <a:xfrm>
            <a:off x="867410" y="359093"/>
            <a:ext cx="1719580" cy="360045"/>
          </a:xfrm>
        </p:spPr>
        <p:txBody>
          <a:bodyPr vert="horz" wrap="none" lIns="57600" tIns="10800" rIns="57600" bIns="1080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算法</a:t>
            </a: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：过程</a:t>
            </a:r>
            <a:endParaRPr kumimoji="0" lang="zh-CN" altLang="en-US" sz="2200" b="1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47352" name="AutoShape 88"/>
          <p:cNvSpPr/>
          <p:nvPr/>
        </p:nvSpPr>
        <p:spPr>
          <a:xfrm>
            <a:off x="7740650" y="1268413"/>
            <a:ext cx="863600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47353" name="AutoShape 89"/>
          <p:cNvSpPr/>
          <p:nvPr/>
        </p:nvSpPr>
        <p:spPr>
          <a:xfrm>
            <a:off x="539750" y="1268413"/>
            <a:ext cx="863600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47354" name="AutoShape 90"/>
          <p:cNvSpPr/>
          <p:nvPr/>
        </p:nvSpPr>
        <p:spPr>
          <a:xfrm>
            <a:off x="1692275" y="1268413"/>
            <a:ext cx="5761038" cy="287337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47355" name="AutoShape 91"/>
          <p:cNvSpPr/>
          <p:nvPr/>
        </p:nvSpPr>
        <p:spPr>
          <a:xfrm>
            <a:off x="6443663" y="2259013"/>
            <a:ext cx="1296987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47356" name="AutoShape 92"/>
          <p:cNvSpPr/>
          <p:nvPr/>
        </p:nvSpPr>
        <p:spPr>
          <a:xfrm>
            <a:off x="539750" y="2259013"/>
            <a:ext cx="863600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47357" name="AutoShape 93"/>
          <p:cNvSpPr/>
          <p:nvPr/>
        </p:nvSpPr>
        <p:spPr>
          <a:xfrm>
            <a:off x="1692275" y="2259013"/>
            <a:ext cx="4464050" cy="287337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47358" name="AutoShape 94"/>
          <p:cNvSpPr/>
          <p:nvPr/>
        </p:nvSpPr>
        <p:spPr>
          <a:xfrm>
            <a:off x="2987675" y="4295775"/>
            <a:ext cx="3168650" cy="287338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47359" name="AutoShape 95"/>
          <p:cNvSpPr/>
          <p:nvPr/>
        </p:nvSpPr>
        <p:spPr>
          <a:xfrm>
            <a:off x="539750" y="4295775"/>
            <a:ext cx="863600" cy="287338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47360" name="AutoShape 96"/>
          <p:cNvSpPr/>
          <p:nvPr/>
        </p:nvSpPr>
        <p:spPr>
          <a:xfrm>
            <a:off x="1403350" y="1268413"/>
            <a:ext cx="287338" cy="2873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2400" b="1" dirty="0"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547361" name="AutoShape 97"/>
          <p:cNvSpPr/>
          <p:nvPr/>
        </p:nvSpPr>
        <p:spPr>
          <a:xfrm>
            <a:off x="1403350" y="2259013"/>
            <a:ext cx="287338" cy="2873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2400" b="1" dirty="0"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547362" name="AutoShape 98"/>
          <p:cNvSpPr/>
          <p:nvPr/>
        </p:nvSpPr>
        <p:spPr>
          <a:xfrm>
            <a:off x="6443663" y="3286125"/>
            <a:ext cx="1296987" cy="287338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47363" name="AutoShape 99"/>
          <p:cNvSpPr/>
          <p:nvPr/>
        </p:nvSpPr>
        <p:spPr>
          <a:xfrm>
            <a:off x="539750" y="3286125"/>
            <a:ext cx="863600" cy="287338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47364" name="AutoShape 100"/>
          <p:cNvSpPr/>
          <p:nvPr/>
        </p:nvSpPr>
        <p:spPr>
          <a:xfrm>
            <a:off x="1692275" y="3286125"/>
            <a:ext cx="4464050" cy="287338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47365" name="AutoShape 101"/>
          <p:cNvSpPr/>
          <p:nvPr/>
        </p:nvSpPr>
        <p:spPr>
          <a:xfrm>
            <a:off x="2987675" y="5302250"/>
            <a:ext cx="3168650" cy="287338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47366" name="AutoShape 102"/>
          <p:cNvSpPr/>
          <p:nvPr/>
        </p:nvSpPr>
        <p:spPr>
          <a:xfrm>
            <a:off x="539750" y="1772845"/>
            <a:ext cx="5279222" cy="272247"/>
          </a:xfrm>
          <a:prstGeom prst="roundRect">
            <a:avLst>
              <a:gd name="adj" fmla="val 16667"/>
            </a:avLst>
          </a:prstGeom>
          <a:noFill/>
          <a:ln w="19050">
            <a:noFill/>
          </a:ln>
        </p:spPr>
        <p:txBody>
          <a:bodyPr wrap="none" lIns="0" tIns="0" rIns="0" bIns="0" anchor="ctr" anchorCtr="1">
            <a:spAutoFit/>
          </a:bodyPr>
          <a:p>
            <a:r>
              <a:rPr lang="en-US" altLang="zh-CN" sz="1600" b="1" dirty="0">
                <a:solidFill>
                  <a:srgbClr val="333333"/>
                </a:solidFill>
                <a:latin typeface="Consolas" panose="020B0609020204030204" pitchFamily="49" charset="0"/>
                <a:ea typeface="黑体" panose="02010609060101010101" charset="-122"/>
              </a:rPr>
              <a:t>while ((lo &lt; hi) &amp;&amp; (pivot &lt;= _elem[hi])) hi--;</a:t>
            </a:r>
            <a:endParaRPr lang="en-US" altLang="zh-CN" sz="1600" b="1" dirty="0">
              <a:solidFill>
                <a:srgbClr val="333333"/>
              </a:solidFill>
              <a:latin typeface="Consolas" panose="020B0609020204030204" pitchFamily="49" charset="0"/>
              <a:ea typeface="黑体" panose="02010609060101010101" charset="-122"/>
            </a:endParaRPr>
          </a:p>
        </p:txBody>
      </p:sp>
      <p:cxnSp>
        <p:nvCxnSpPr>
          <p:cNvPr id="1547367" name="AutoShape 103"/>
          <p:cNvCxnSpPr>
            <a:stCxn id="1547380" idx="2"/>
            <a:endCxn id="1547389" idx="0"/>
          </p:cNvCxnSpPr>
          <p:nvPr/>
        </p:nvCxnSpPr>
        <p:spPr>
          <a:xfrm rot="5400000">
            <a:off x="3568700" y="539750"/>
            <a:ext cx="711200" cy="4752975"/>
          </a:xfrm>
          <a:prstGeom prst="curvedConnector3">
            <a:avLst>
              <a:gd name="adj1" fmla="val 49778"/>
            </a:avLst>
          </a:prstGeom>
          <a:ln w="28575" cap="flat" cmpd="sng">
            <a:solidFill>
              <a:srgbClr val="4D4D4D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547368" name="AutoShape 104"/>
          <p:cNvSpPr/>
          <p:nvPr/>
        </p:nvSpPr>
        <p:spPr>
          <a:xfrm>
            <a:off x="6083300" y="2780908"/>
            <a:ext cx="2485222" cy="272247"/>
          </a:xfrm>
          <a:prstGeom prst="roundRect">
            <a:avLst>
              <a:gd name="adj" fmla="val 16667"/>
            </a:avLst>
          </a:prstGeom>
          <a:noFill/>
          <a:ln w="19050">
            <a:noFill/>
          </a:ln>
        </p:spPr>
        <p:txBody>
          <a:bodyPr wrap="none" lIns="0" tIns="0" rIns="0" bIns="0" anchor="ctr" anchorCtr="1">
            <a:spAutoFit/>
          </a:bodyPr>
          <a:p>
            <a:r>
              <a:rPr lang="en-US" altLang="zh-CN" sz="1600" b="1" dirty="0">
                <a:solidFill>
                  <a:srgbClr val="333333"/>
                </a:solidFill>
                <a:latin typeface="Consolas" panose="020B0609020204030204" pitchFamily="49" charset="0"/>
                <a:ea typeface="黑体" panose="02010609060101010101" charset="-122"/>
              </a:rPr>
              <a:t>_elem[lo] = _elem[hi];</a:t>
            </a:r>
            <a:endParaRPr lang="en-US" altLang="zh-CN" sz="1600" b="1" dirty="0">
              <a:solidFill>
                <a:srgbClr val="333333"/>
              </a:solidFill>
              <a:latin typeface="Consolas" panose="020B0609020204030204" pitchFamily="49" charset="0"/>
              <a:ea typeface="黑体" panose="02010609060101010101" charset="-122"/>
            </a:endParaRPr>
          </a:p>
        </p:txBody>
      </p:sp>
      <p:cxnSp>
        <p:nvCxnSpPr>
          <p:cNvPr id="1547369" name="AutoShape 105"/>
          <p:cNvCxnSpPr>
            <a:stCxn id="1547388" idx="2"/>
            <a:endCxn id="1547383" idx="0"/>
          </p:cNvCxnSpPr>
          <p:nvPr/>
        </p:nvCxnSpPr>
        <p:spPr>
          <a:xfrm rot="-5400000" flipH="1">
            <a:off x="4227513" y="3214688"/>
            <a:ext cx="690562" cy="3455987"/>
          </a:xfrm>
          <a:prstGeom prst="curvedConnector3">
            <a:avLst>
              <a:gd name="adj1" fmla="val 49884"/>
            </a:avLst>
          </a:prstGeom>
          <a:ln w="28575" cap="flat" cmpd="sng">
            <a:solidFill>
              <a:srgbClr val="4D4D4D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547370" name="AutoShape 106"/>
          <p:cNvSpPr/>
          <p:nvPr/>
        </p:nvSpPr>
        <p:spPr>
          <a:xfrm>
            <a:off x="539750" y="4797033"/>
            <a:ext cx="2485222" cy="272247"/>
          </a:xfrm>
          <a:prstGeom prst="roundRect">
            <a:avLst>
              <a:gd name="adj" fmla="val 16667"/>
            </a:avLst>
          </a:prstGeom>
          <a:noFill/>
          <a:ln w="19050">
            <a:noFill/>
          </a:ln>
        </p:spPr>
        <p:txBody>
          <a:bodyPr wrap="none" lIns="0" tIns="0" rIns="0" bIns="0" anchor="ctr" anchorCtr="1">
            <a:spAutoFit/>
          </a:bodyPr>
          <a:p>
            <a:r>
              <a:rPr lang="en-US" altLang="zh-CN" sz="1600" b="1" dirty="0">
                <a:solidFill>
                  <a:srgbClr val="333333"/>
                </a:solidFill>
                <a:latin typeface="Consolas" panose="020B0609020204030204" pitchFamily="49" charset="0"/>
                <a:ea typeface="黑体" panose="02010609060101010101" charset="-122"/>
              </a:rPr>
              <a:t>_elem[hi] = _elem[lo];</a:t>
            </a:r>
            <a:endParaRPr lang="en-US" altLang="zh-CN" sz="1600" b="1" dirty="0">
              <a:solidFill>
                <a:srgbClr val="333333"/>
              </a:solidFill>
              <a:latin typeface="Consolas" panose="020B0609020204030204" pitchFamily="49" charset="0"/>
              <a:ea typeface="黑体" panose="02010609060101010101" charset="-122"/>
            </a:endParaRPr>
          </a:p>
        </p:txBody>
      </p:sp>
      <p:cxnSp>
        <p:nvCxnSpPr>
          <p:cNvPr id="1547371" name="AutoShape 107"/>
          <p:cNvCxnSpPr>
            <a:stCxn id="1547384" idx="2"/>
            <a:endCxn id="1547380" idx="0"/>
          </p:cNvCxnSpPr>
          <p:nvPr/>
        </p:nvCxnSpPr>
        <p:spPr>
          <a:xfrm rot="5400000">
            <a:off x="6611938" y="1258888"/>
            <a:ext cx="673100" cy="1296987"/>
          </a:xfrm>
          <a:prstGeom prst="curvedConnector3">
            <a:avLst>
              <a:gd name="adj1" fmla="val 49764"/>
            </a:avLst>
          </a:prstGeom>
          <a:ln w="28575" cap="flat" cmpd="sng">
            <a:solidFill>
              <a:srgbClr val="4D4D4D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547372" name="AutoShape 108"/>
          <p:cNvSpPr/>
          <p:nvPr/>
        </p:nvSpPr>
        <p:spPr>
          <a:xfrm>
            <a:off x="3348038" y="3788970"/>
            <a:ext cx="5279222" cy="272247"/>
          </a:xfrm>
          <a:prstGeom prst="roundRect">
            <a:avLst>
              <a:gd name="adj" fmla="val 16667"/>
            </a:avLst>
          </a:prstGeom>
          <a:noFill/>
          <a:ln w="19050">
            <a:noFill/>
          </a:ln>
        </p:spPr>
        <p:txBody>
          <a:bodyPr wrap="none" lIns="0" tIns="0" rIns="0" bIns="0" anchor="ctr" anchorCtr="1">
            <a:spAutoFit/>
          </a:bodyPr>
          <a:p>
            <a:r>
              <a:rPr lang="en-US" altLang="zh-CN" sz="1600" b="1" dirty="0">
                <a:solidFill>
                  <a:srgbClr val="333333"/>
                </a:solidFill>
                <a:latin typeface="Consolas" panose="020B0609020204030204" pitchFamily="49" charset="0"/>
                <a:ea typeface="黑体" panose="02010609060101010101" charset="-122"/>
              </a:rPr>
              <a:t>while ((lo &lt; hi) &amp;&amp; (_elem[lo] &lt;= pivot)) lo++;</a:t>
            </a:r>
            <a:endParaRPr lang="en-US" altLang="zh-CN" sz="1600" b="1" dirty="0">
              <a:solidFill>
                <a:srgbClr val="333333"/>
              </a:solidFill>
              <a:latin typeface="Consolas" panose="020B0609020204030204" pitchFamily="49" charset="0"/>
              <a:ea typeface="黑体" panose="02010609060101010101" charset="-122"/>
            </a:endParaRPr>
          </a:p>
        </p:txBody>
      </p:sp>
      <p:cxnSp>
        <p:nvCxnSpPr>
          <p:cNvPr id="1547373" name="AutoShape 109"/>
          <p:cNvCxnSpPr>
            <a:stCxn id="1547389" idx="2"/>
            <a:endCxn id="1547388" idx="0"/>
          </p:cNvCxnSpPr>
          <p:nvPr/>
        </p:nvCxnSpPr>
        <p:spPr>
          <a:xfrm rot="-5400000" flipH="1">
            <a:off x="1849438" y="3286125"/>
            <a:ext cx="693737" cy="1296988"/>
          </a:xfrm>
          <a:prstGeom prst="curvedConnector3">
            <a:avLst>
              <a:gd name="adj1" fmla="val 49884"/>
            </a:avLst>
          </a:prstGeom>
          <a:ln w="28575" cap="flat" cmpd="sng">
            <a:solidFill>
              <a:srgbClr val="4D4D4D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547374" name="AutoShape 110"/>
          <p:cNvSpPr/>
          <p:nvPr/>
        </p:nvSpPr>
        <p:spPr>
          <a:xfrm>
            <a:off x="7740650" y="2259013"/>
            <a:ext cx="863600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47375" name="AutoShape 111"/>
          <p:cNvSpPr/>
          <p:nvPr/>
        </p:nvSpPr>
        <p:spPr>
          <a:xfrm>
            <a:off x="7740650" y="3286125"/>
            <a:ext cx="863600" cy="287338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47376" name="AutoShape 112"/>
          <p:cNvSpPr/>
          <p:nvPr/>
        </p:nvSpPr>
        <p:spPr>
          <a:xfrm>
            <a:off x="6443663" y="4294188"/>
            <a:ext cx="1296987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47377" name="AutoShape 113"/>
          <p:cNvSpPr/>
          <p:nvPr/>
        </p:nvSpPr>
        <p:spPr>
          <a:xfrm>
            <a:off x="7740650" y="4294188"/>
            <a:ext cx="863600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47378" name="AutoShape 114"/>
          <p:cNvSpPr/>
          <p:nvPr/>
        </p:nvSpPr>
        <p:spPr>
          <a:xfrm>
            <a:off x="6443663" y="5302250"/>
            <a:ext cx="1296987" cy="287338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47379" name="AutoShape 115"/>
          <p:cNvSpPr/>
          <p:nvPr/>
        </p:nvSpPr>
        <p:spPr>
          <a:xfrm>
            <a:off x="7740650" y="5302250"/>
            <a:ext cx="863600" cy="287338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47380" name="AutoShape 116"/>
          <p:cNvSpPr/>
          <p:nvPr/>
        </p:nvSpPr>
        <p:spPr>
          <a:xfrm>
            <a:off x="6156325" y="2259013"/>
            <a:ext cx="287338" cy="2873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600" b="1" dirty="0">
                <a:latin typeface="Consolas" panose="020B0609020204030204" pitchFamily="49" charset="0"/>
                <a:ea typeface="黑体" panose="02010609060101010101" charset="-122"/>
              </a:rPr>
              <a:t>hi</a:t>
            </a:r>
            <a:endParaRPr lang="en-US" altLang="zh-CN" sz="1600" b="1" dirty="0"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547381" name="AutoShape 117"/>
          <p:cNvSpPr/>
          <p:nvPr/>
        </p:nvSpPr>
        <p:spPr>
          <a:xfrm>
            <a:off x="6156325" y="4295775"/>
            <a:ext cx="287338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buSzPct val="75000"/>
            </a:pPr>
            <a:endParaRPr lang="en-US" altLang="zh-CN" sz="1600" b="1" dirty="0"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547382" name="AutoShape 118"/>
          <p:cNvSpPr/>
          <p:nvPr/>
        </p:nvSpPr>
        <p:spPr>
          <a:xfrm>
            <a:off x="6156325" y="3286125"/>
            <a:ext cx="287338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buSzPct val="75000"/>
            </a:pPr>
            <a:endParaRPr lang="en-US" altLang="zh-CN" sz="1600" b="1" dirty="0"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547383" name="AutoShape 119"/>
          <p:cNvSpPr/>
          <p:nvPr/>
        </p:nvSpPr>
        <p:spPr>
          <a:xfrm>
            <a:off x="6156325" y="5302250"/>
            <a:ext cx="287338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buSzPct val="75000"/>
            </a:pPr>
            <a:r>
              <a:rPr lang="en-US" altLang="zh-CN" sz="1600" b="1" dirty="0">
                <a:latin typeface="Consolas" panose="020B0609020204030204" pitchFamily="49" charset="0"/>
                <a:ea typeface="黑体" panose="02010609060101010101" charset="-122"/>
              </a:rPr>
              <a:t>hi</a:t>
            </a:r>
            <a:endParaRPr lang="en-US" altLang="zh-CN" sz="1600" b="1" dirty="0"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 useBgFill="1">
        <p:nvSpPr>
          <p:cNvPr id="1547384" name="AutoShape 120"/>
          <p:cNvSpPr/>
          <p:nvPr/>
        </p:nvSpPr>
        <p:spPr>
          <a:xfrm>
            <a:off x="7453313" y="1270000"/>
            <a:ext cx="287337" cy="287338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rPr>
              <a:t>hi</a:t>
            </a:r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547385" name="AutoShape 121"/>
          <p:cNvSpPr/>
          <p:nvPr/>
        </p:nvSpPr>
        <p:spPr>
          <a:xfrm>
            <a:off x="1403350" y="4295775"/>
            <a:ext cx="1296988" cy="287338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47386" name="AutoShape 122"/>
          <p:cNvSpPr/>
          <p:nvPr/>
        </p:nvSpPr>
        <p:spPr>
          <a:xfrm>
            <a:off x="539750" y="5302250"/>
            <a:ext cx="863600" cy="287338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47387" name="AutoShape 123"/>
          <p:cNvSpPr/>
          <p:nvPr/>
        </p:nvSpPr>
        <p:spPr>
          <a:xfrm>
            <a:off x="1403350" y="5302250"/>
            <a:ext cx="1296988" cy="287338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47388" name="AutoShape 124"/>
          <p:cNvSpPr/>
          <p:nvPr/>
        </p:nvSpPr>
        <p:spPr>
          <a:xfrm>
            <a:off x="2700338" y="4295775"/>
            <a:ext cx="287337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buSzPct val="75000"/>
            </a:pPr>
            <a:r>
              <a:rPr lang="en-US" altLang="zh-CN" sz="1600" b="1" dirty="0">
                <a:latin typeface="Consolas" panose="020B0609020204030204" pitchFamily="49" charset="0"/>
                <a:ea typeface="黑体" panose="02010609060101010101" charset="-122"/>
              </a:rPr>
              <a:t>lo</a:t>
            </a:r>
            <a:endParaRPr lang="en-US" altLang="zh-CN" sz="1600" b="1" dirty="0"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547389" name="AutoShape 125"/>
          <p:cNvSpPr/>
          <p:nvPr/>
        </p:nvSpPr>
        <p:spPr>
          <a:xfrm>
            <a:off x="1403350" y="3286125"/>
            <a:ext cx="287338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600" b="1" dirty="0">
                <a:latin typeface="Consolas" panose="020B0609020204030204" pitchFamily="49" charset="0"/>
                <a:ea typeface="黑体" panose="02010609060101010101" charset="-122"/>
              </a:rPr>
              <a:t>lo</a:t>
            </a:r>
            <a:endParaRPr lang="en-US" altLang="zh-CN" sz="1600" b="1" dirty="0"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547390" name="AutoShape 126"/>
          <p:cNvSpPr/>
          <p:nvPr/>
        </p:nvSpPr>
        <p:spPr>
          <a:xfrm>
            <a:off x="2700338" y="5302250"/>
            <a:ext cx="287337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buSzPct val="75000"/>
            </a:pPr>
            <a:endParaRPr lang="en-US" altLang="zh-CN" sz="1600" b="1" dirty="0">
              <a:latin typeface="Consolas" panose="020B0609020204030204" pitchFamily="49" charset="0"/>
              <a:ea typeface="黑体" panose="02010609060101010101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473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15473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15473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" fill="hold"/>
                                        <p:tgtEl>
                                          <p:spTgt spid="15473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300" fill="hold"/>
                                        <p:tgtEl>
                                          <p:spTgt spid="15473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" dur="300" fill="hold"/>
                                        <p:tgtEl>
                                          <p:spTgt spid="15473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300" fill="hold"/>
                                        <p:tgtEl>
                                          <p:spTgt spid="15473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300" fill="hold"/>
                                        <p:tgtEl>
                                          <p:spTgt spid="15473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735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5473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300" fill="hold"/>
                                        <p:tgtEl>
                                          <p:spTgt spid="15473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15473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300" fill="hold"/>
                                        <p:tgtEl>
                                          <p:spTgt spid="15473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300" fill="hold"/>
                                        <p:tgtEl>
                                          <p:spTgt spid="15473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" dur="300" fill="hold"/>
                                        <p:tgtEl>
                                          <p:spTgt spid="15473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300" fill="hold"/>
                                        <p:tgtEl>
                                          <p:spTgt spid="15473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7353"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15473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300" fill="hold"/>
                                        <p:tgtEl>
                                          <p:spTgt spid="15473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3" dur="300" fill="hold"/>
                                        <p:tgtEl>
                                          <p:spTgt spid="15473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300" fill="hold"/>
                                        <p:tgtEl>
                                          <p:spTgt spid="15473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6" dur="300" fill="hold"/>
                                        <p:tgtEl>
                                          <p:spTgt spid="15473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300" fill="hold"/>
                                        <p:tgtEl>
                                          <p:spTgt spid="15473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300" fill="hold"/>
                                        <p:tgtEl>
                                          <p:spTgt spid="15473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7360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15473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300" fill="hold"/>
                                        <p:tgtEl>
                                          <p:spTgt spid="15473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" dur="300" fill="hold"/>
                                        <p:tgtEl>
                                          <p:spTgt spid="15473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300" fill="hold"/>
                                        <p:tgtEl>
                                          <p:spTgt spid="15473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300" fill="hold"/>
                                        <p:tgtEl>
                                          <p:spTgt spid="15473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9" dur="300" fill="hold"/>
                                        <p:tgtEl>
                                          <p:spTgt spid="15473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300" fill="hold"/>
                                        <p:tgtEl>
                                          <p:spTgt spid="15473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7354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15473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300" fill="hold"/>
                                        <p:tgtEl>
                                          <p:spTgt spid="15473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" dur="300" fill="hold"/>
                                        <p:tgtEl>
                                          <p:spTgt spid="15473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300" fill="hold"/>
                                        <p:tgtEl>
                                          <p:spTgt spid="15473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300" fill="hold"/>
                                        <p:tgtEl>
                                          <p:spTgt spid="15473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1" dur="300" fill="hold"/>
                                        <p:tgtEl>
                                          <p:spTgt spid="15473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300" fill="hold"/>
                                        <p:tgtEl>
                                          <p:spTgt spid="15473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7355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15473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300" fill="hold"/>
                                        <p:tgtEl>
                                          <p:spTgt spid="15473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9" dur="300" fill="hold"/>
                                        <p:tgtEl>
                                          <p:spTgt spid="15473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300" fill="hold"/>
                                        <p:tgtEl>
                                          <p:spTgt spid="15473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2" dur="300" fill="hold"/>
                                        <p:tgtEl>
                                          <p:spTgt spid="15473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300" fill="hold"/>
                                        <p:tgtEl>
                                          <p:spTgt spid="15473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300" fill="hold"/>
                                        <p:tgtEl>
                                          <p:spTgt spid="15473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7380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15473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300" fill="hold"/>
                                        <p:tgtEl>
                                          <p:spTgt spid="15473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" dur="300" fill="hold"/>
                                        <p:tgtEl>
                                          <p:spTgt spid="15473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300" fill="hold"/>
                                        <p:tgtEl>
                                          <p:spTgt spid="15473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300" fill="hold"/>
                                        <p:tgtEl>
                                          <p:spTgt spid="15473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5" dur="300" fill="hold"/>
                                        <p:tgtEl>
                                          <p:spTgt spid="15473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300" fill="hold"/>
                                        <p:tgtEl>
                                          <p:spTgt spid="15473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7356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15473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300" fill="hold"/>
                                        <p:tgtEl>
                                          <p:spTgt spid="15473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3" dur="300" fill="hold"/>
                                        <p:tgtEl>
                                          <p:spTgt spid="15473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300" fill="hold"/>
                                        <p:tgtEl>
                                          <p:spTgt spid="15473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96" dur="300" fill="hold"/>
                                        <p:tgtEl>
                                          <p:spTgt spid="15473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" dur="300" fill="hold"/>
                                        <p:tgtEl>
                                          <p:spTgt spid="15473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300" fill="hold"/>
                                        <p:tgtEl>
                                          <p:spTgt spid="15473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7361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15473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300" fill="hold"/>
                                        <p:tgtEl>
                                          <p:spTgt spid="15473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5" dur="300" fill="hold"/>
                                        <p:tgtEl>
                                          <p:spTgt spid="15473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300" fill="hold"/>
                                        <p:tgtEl>
                                          <p:spTgt spid="15473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300" fill="hold"/>
                                        <p:tgtEl>
                                          <p:spTgt spid="15473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9" dur="300" fill="hold"/>
                                        <p:tgtEl>
                                          <p:spTgt spid="15473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300" fill="hold"/>
                                        <p:tgtEl>
                                          <p:spTgt spid="15473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7357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15473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300" fill="hold"/>
                                        <p:tgtEl>
                                          <p:spTgt spid="15473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7" dur="300" fill="hold"/>
                                        <p:tgtEl>
                                          <p:spTgt spid="15473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300" fill="hold"/>
                                        <p:tgtEl>
                                          <p:spTgt spid="15473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20" dur="300" fill="hold"/>
                                        <p:tgtEl>
                                          <p:spTgt spid="15473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" dur="300" fill="hold"/>
                                        <p:tgtEl>
                                          <p:spTgt spid="15473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300" fill="hold"/>
                                        <p:tgtEl>
                                          <p:spTgt spid="15473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7388"/>
                  </p:tgtEl>
                </p:cond>
              </p:nextCondLst>
            </p:seq>
            <p:seq concurrent="1" nextAc="seek">
              <p:cTn id="124" restart="whenNotActive" fill="hold" evtFilter="cancelBubble" nodeType="interactiveSeq">
                <p:stCondLst>
                  <p:cond evt="onClick" delay="0">
                    <p:tgtEl>
                      <p:spTgt spid="15473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5" fill="hold">
                      <p:stCondLst>
                        <p:cond delay="0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300" fill="hold"/>
                                        <p:tgtEl>
                                          <p:spTgt spid="15473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9" dur="300" fill="hold"/>
                                        <p:tgtEl>
                                          <p:spTgt spid="15473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300" fill="hold"/>
                                        <p:tgtEl>
                                          <p:spTgt spid="15473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32" dur="300" fill="hold"/>
                                        <p:tgtEl>
                                          <p:spTgt spid="15473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300" fill="hold"/>
                                        <p:tgtEl>
                                          <p:spTgt spid="15473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" dur="300" fill="hold"/>
                                        <p:tgtEl>
                                          <p:spTgt spid="15473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7381"/>
                  </p:tgtEl>
                </p:cond>
              </p:nextCondLst>
            </p:seq>
            <p:seq concurrent="1" nextAc="seek">
              <p:cTn id="136" restart="whenNotActive" fill="hold" evtFilter="cancelBubble" nodeType="interactiveSeq">
                <p:stCondLst>
                  <p:cond evt="onClick" delay="0">
                    <p:tgtEl>
                      <p:spTgt spid="15473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7" fill="hold">
                      <p:stCondLst>
                        <p:cond delay="0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300" fill="hold"/>
                                        <p:tgtEl>
                                          <p:spTgt spid="15473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1" dur="300" fill="hold"/>
                                        <p:tgtEl>
                                          <p:spTgt spid="15473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300" fill="hold"/>
                                        <p:tgtEl>
                                          <p:spTgt spid="15473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300" fill="hold"/>
                                        <p:tgtEl>
                                          <p:spTgt spid="15473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5" dur="300" fill="hold"/>
                                        <p:tgtEl>
                                          <p:spTgt spid="15473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7" dur="300" fill="hold"/>
                                        <p:tgtEl>
                                          <p:spTgt spid="15473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7358"/>
                  </p:tgtEl>
                </p:cond>
              </p:nextCondLst>
            </p:seq>
            <p:seq concurrent="1" nextAc="seek">
              <p:cTn id="148" restart="whenNotActive" fill="hold" evtFilter="cancelBubble" nodeType="interactiveSeq">
                <p:stCondLst>
                  <p:cond evt="onClick" delay="0">
                    <p:tgtEl>
                      <p:spTgt spid="15473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9" fill="hold">
                      <p:stCondLst>
                        <p:cond delay="0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300" fill="hold"/>
                                        <p:tgtEl>
                                          <p:spTgt spid="15473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3" dur="300" fill="hold"/>
                                        <p:tgtEl>
                                          <p:spTgt spid="15473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300" fill="hold"/>
                                        <p:tgtEl>
                                          <p:spTgt spid="15473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300" fill="hold"/>
                                        <p:tgtEl>
                                          <p:spTgt spid="15473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7" dur="300" fill="hold"/>
                                        <p:tgtEl>
                                          <p:spTgt spid="15473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9" dur="300" fill="hold"/>
                                        <p:tgtEl>
                                          <p:spTgt spid="15473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7359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15473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300" fill="hold"/>
                                        <p:tgtEl>
                                          <p:spTgt spid="15473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5" dur="300" fill="hold"/>
                                        <p:tgtEl>
                                          <p:spTgt spid="15473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300" fill="hold"/>
                                        <p:tgtEl>
                                          <p:spTgt spid="15473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300" fill="hold"/>
                                        <p:tgtEl>
                                          <p:spTgt spid="15473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9" dur="300" fill="hold"/>
                                        <p:tgtEl>
                                          <p:spTgt spid="15473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300" fill="hold"/>
                                        <p:tgtEl>
                                          <p:spTgt spid="15473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7362"/>
                  </p:tgtEl>
                </p:cond>
              </p:nextCondLst>
            </p:seq>
            <p:seq concurrent="1" nextAc="seek">
              <p:cTn id="172" restart="whenNotActive" fill="hold" evtFilter="cancelBubble" nodeType="interactiveSeq">
                <p:stCondLst>
                  <p:cond evt="onClick" delay="0">
                    <p:tgtEl>
                      <p:spTgt spid="15473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3" fill="hold">
                      <p:stCondLst>
                        <p:cond delay="0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300" fill="hold"/>
                                        <p:tgtEl>
                                          <p:spTgt spid="15473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7" dur="300" fill="hold"/>
                                        <p:tgtEl>
                                          <p:spTgt spid="15473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300" fill="hold"/>
                                        <p:tgtEl>
                                          <p:spTgt spid="15473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80" dur="300" fill="hold"/>
                                        <p:tgtEl>
                                          <p:spTgt spid="15473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1" dur="300" fill="hold"/>
                                        <p:tgtEl>
                                          <p:spTgt spid="15473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3" dur="300" fill="hold"/>
                                        <p:tgtEl>
                                          <p:spTgt spid="15473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7389"/>
                  </p:tgtEl>
                </p:cond>
              </p:nextCondLst>
            </p:seq>
            <p:seq concurrent="1" nextAc="seek">
              <p:cTn id="184" restart="whenNotActive" fill="hold" evtFilter="cancelBubble" nodeType="interactiveSeq">
                <p:stCondLst>
                  <p:cond evt="onClick" delay="0">
                    <p:tgtEl>
                      <p:spTgt spid="15473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5" fill="hold">
                      <p:stCondLst>
                        <p:cond delay="0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300" fill="hold"/>
                                        <p:tgtEl>
                                          <p:spTgt spid="15473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9" dur="300" fill="hold"/>
                                        <p:tgtEl>
                                          <p:spTgt spid="15473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300" fill="hold"/>
                                        <p:tgtEl>
                                          <p:spTgt spid="15473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300" fill="hold"/>
                                        <p:tgtEl>
                                          <p:spTgt spid="15473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3" dur="300" fill="hold"/>
                                        <p:tgtEl>
                                          <p:spTgt spid="15473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5" dur="300" fill="hold"/>
                                        <p:tgtEl>
                                          <p:spTgt spid="15473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7363"/>
                  </p:tgtEl>
                </p:cond>
              </p:nextCondLst>
            </p:seq>
            <p:seq concurrent="1" nextAc="seek">
              <p:cTn id="196" restart="whenNotActive" fill="hold" evtFilter="cancelBubble" nodeType="interactiveSeq">
                <p:stCondLst>
                  <p:cond evt="onClick" delay="0">
                    <p:tgtEl>
                      <p:spTgt spid="15473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7" fill="hold">
                      <p:stCondLst>
                        <p:cond delay="0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300" fill="hold"/>
                                        <p:tgtEl>
                                          <p:spTgt spid="15473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1" dur="300" fill="hold"/>
                                        <p:tgtEl>
                                          <p:spTgt spid="15473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" dur="300" fill="hold"/>
                                        <p:tgtEl>
                                          <p:spTgt spid="15473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04" dur="300" fill="hold"/>
                                        <p:tgtEl>
                                          <p:spTgt spid="15473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5" dur="300" fill="hold"/>
                                        <p:tgtEl>
                                          <p:spTgt spid="15473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7" dur="300" fill="hold"/>
                                        <p:tgtEl>
                                          <p:spTgt spid="15473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7382"/>
                  </p:tgtEl>
                </p:cond>
              </p:nextCondLst>
            </p:seq>
            <p:seq concurrent="1" nextAc="seek">
              <p:cTn id="208" restart="whenNotActive" fill="hold" evtFilter="cancelBubble" nodeType="interactiveSeq">
                <p:stCondLst>
                  <p:cond evt="onClick" delay="0">
                    <p:tgtEl>
                      <p:spTgt spid="15473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9" fill="hold">
                      <p:stCondLst>
                        <p:cond delay="0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" dur="300" fill="hold"/>
                                        <p:tgtEl>
                                          <p:spTgt spid="15473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3" dur="300" fill="hold"/>
                                        <p:tgtEl>
                                          <p:spTgt spid="15473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300" fill="hold"/>
                                        <p:tgtEl>
                                          <p:spTgt spid="15473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300" fill="hold"/>
                                        <p:tgtEl>
                                          <p:spTgt spid="15473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7" dur="300" fill="hold"/>
                                        <p:tgtEl>
                                          <p:spTgt spid="15473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9" dur="300" fill="hold"/>
                                        <p:tgtEl>
                                          <p:spTgt spid="15473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7364"/>
                  </p:tgtEl>
                </p:cond>
              </p:nextCondLst>
            </p:seq>
            <p:seq concurrent="1" nextAc="seek">
              <p:cTn id="220" restart="whenNotActive" fill="hold" evtFilter="cancelBubble" nodeType="interactiveSeq">
                <p:stCondLst>
                  <p:cond evt="onClick" delay="0">
                    <p:tgtEl>
                      <p:spTgt spid="15473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1" fill="hold">
                      <p:stCondLst>
                        <p:cond delay="0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4" dur="300" fill="hold"/>
                                        <p:tgtEl>
                                          <p:spTgt spid="15473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5" dur="300" fill="hold"/>
                                        <p:tgtEl>
                                          <p:spTgt spid="15473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6" dur="300" fill="hold"/>
                                        <p:tgtEl>
                                          <p:spTgt spid="15473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28" dur="300" fill="hold"/>
                                        <p:tgtEl>
                                          <p:spTgt spid="15473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9" dur="300" fill="hold"/>
                                        <p:tgtEl>
                                          <p:spTgt spid="15473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1" dur="300" fill="hold"/>
                                        <p:tgtEl>
                                          <p:spTgt spid="15473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7383"/>
                  </p:tgtEl>
                </p:cond>
              </p:nextCondLst>
            </p:seq>
            <p:seq concurrent="1" nextAc="seek">
              <p:cTn id="232" restart="whenNotActive" fill="hold" evtFilter="cancelBubble" nodeType="interactiveSeq">
                <p:stCondLst>
                  <p:cond evt="onClick" delay="0">
                    <p:tgtEl>
                      <p:spTgt spid="15473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3" fill="hold">
                      <p:stCondLst>
                        <p:cond delay="0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6" dur="300" fill="hold"/>
                                        <p:tgtEl>
                                          <p:spTgt spid="15473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7" dur="300" fill="hold"/>
                                        <p:tgtEl>
                                          <p:spTgt spid="15473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8" dur="300" fill="hold"/>
                                        <p:tgtEl>
                                          <p:spTgt spid="15473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40" dur="300" fill="hold"/>
                                        <p:tgtEl>
                                          <p:spTgt spid="15473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1" dur="300" fill="hold"/>
                                        <p:tgtEl>
                                          <p:spTgt spid="15473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3" dur="300" fill="hold"/>
                                        <p:tgtEl>
                                          <p:spTgt spid="15473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7390"/>
                  </p:tgtEl>
                </p:cond>
              </p:nextCondLst>
            </p:seq>
            <p:seq concurrent="1" nextAc="seek">
              <p:cTn id="244" restart="whenNotActive" fill="hold" evtFilter="cancelBubble" nodeType="interactiveSeq">
                <p:stCondLst>
                  <p:cond evt="onClick" delay="0">
                    <p:tgtEl>
                      <p:spTgt spid="15473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5" fill="hold">
                      <p:stCondLst>
                        <p:cond delay="0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8" dur="300" fill="hold"/>
                                        <p:tgtEl>
                                          <p:spTgt spid="15473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9" dur="300" fill="hold"/>
                                        <p:tgtEl>
                                          <p:spTgt spid="15473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300" fill="hold"/>
                                        <p:tgtEl>
                                          <p:spTgt spid="15473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2" dur="300" fill="hold"/>
                                        <p:tgtEl>
                                          <p:spTgt spid="15473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3" dur="300" fill="hold"/>
                                        <p:tgtEl>
                                          <p:spTgt spid="15473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5" dur="300" fill="hold"/>
                                        <p:tgtEl>
                                          <p:spTgt spid="15473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7365"/>
                  </p:tgtEl>
                </p:cond>
              </p:nextCondLst>
            </p:seq>
            <p:seq concurrent="1" nextAc="seek">
              <p:cTn id="256" restart="whenNotActive" fill="hold" evtFilter="cancelBubble" nodeType="interactiveSeq">
                <p:stCondLst>
                  <p:cond evt="onClick" delay="0">
                    <p:tgtEl>
                      <p:spTgt spid="15473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7" fill="hold">
                      <p:stCondLst>
                        <p:cond delay="0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0" dur="300" fill="hold"/>
                                        <p:tgtEl>
                                          <p:spTgt spid="15473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2" dur="300" fill="hold"/>
                                        <p:tgtEl>
                                          <p:spTgt spid="15473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3" dur="300" fill="hold"/>
                                        <p:tgtEl>
                                          <p:spTgt spid="15473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7367"/>
                  </p:tgtEl>
                </p:cond>
              </p:nextCondLst>
            </p:seq>
            <p:seq concurrent="1" nextAc="seek">
              <p:cTn id="264" restart="whenNotActive" fill="hold" evtFilter="cancelBubble" nodeType="interactiveSeq">
                <p:stCondLst>
                  <p:cond evt="onClick" delay="0">
                    <p:tgtEl>
                      <p:spTgt spid="15473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5" fill="hold">
                      <p:stCondLst>
                        <p:cond delay="0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8" dur="300" fill="hold"/>
                                        <p:tgtEl>
                                          <p:spTgt spid="15473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1" dur="1800"/>
                                        <p:tgtEl>
                                          <p:spTgt spid="154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7368"/>
                  </p:tgtEl>
                </p:cond>
              </p:nextCondLst>
            </p:seq>
            <p:seq concurrent="1" nextAc="seek">
              <p:cTn id="272" restart="whenNotActive" fill="hold" evtFilter="cancelBubble" nodeType="interactiveSeq">
                <p:stCondLst>
                  <p:cond evt="onClick" delay="0">
                    <p:tgtEl>
                      <p:spTgt spid="15473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3" fill="hold">
                      <p:stCondLst>
                        <p:cond delay="0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6" dur="300" fill="hold"/>
                                        <p:tgtEl>
                                          <p:spTgt spid="15473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8" dur="300" fill="hold"/>
                                        <p:tgtEl>
                                          <p:spTgt spid="15473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9" dur="300" fill="hold"/>
                                        <p:tgtEl>
                                          <p:spTgt spid="15473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7369"/>
                  </p:tgtEl>
                </p:cond>
              </p:nextCondLst>
            </p:seq>
            <p:seq concurrent="1" nextAc="seek">
              <p:cTn id="280" restart="whenNotActive" fill="hold" evtFilter="cancelBubble" nodeType="interactiveSeq">
                <p:stCondLst>
                  <p:cond evt="onClick" delay="0">
                    <p:tgtEl>
                      <p:spTgt spid="15473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1" fill="hold">
                      <p:stCondLst>
                        <p:cond delay="0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4" dur="300" fill="hold"/>
                                        <p:tgtEl>
                                          <p:spTgt spid="15473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7" dur="1800"/>
                                        <p:tgtEl>
                                          <p:spTgt spid="154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7370"/>
                  </p:tgtEl>
                </p:cond>
              </p:nextCondLst>
            </p:seq>
            <p:seq concurrent="1" nextAc="seek">
              <p:cTn id="288" restart="whenNotActive" fill="hold" evtFilter="cancelBubble" nodeType="interactiveSeq">
                <p:stCondLst>
                  <p:cond evt="onClick" delay="0">
                    <p:tgtEl>
                      <p:spTgt spid="15473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9" fill="hold">
                      <p:stCondLst>
                        <p:cond delay="0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2" dur="300" fill="hold"/>
                                        <p:tgtEl>
                                          <p:spTgt spid="15473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4" dur="300" fill="hold"/>
                                        <p:tgtEl>
                                          <p:spTgt spid="15473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5" dur="300" fill="hold"/>
                                        <p:tgtEl>
                                          <p:spTgt spid="15473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7371"/>
                  </p:tgtEl>
                </p:cond>
              </p:nextCondLst>
            </p:seq>
            <p:seq concurrent="1" nextAc="seek">
              <p:cTn id="296" restart="whenNotActive" fill="hold" evtFilter="cancelBubble" nodeType="interactiveSeq">
                <p:stCondLst>
                  <p:cond evt="onClick" delay="0">
                    <p:tgtEl>
                      <p:spTgt spid="15473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7" fill="hold">
                      <p:stCondLst>
                        <p:cond delay="0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0" dur="300" fill="hold"/>
                                        <p:tgtEl>
                                          <p:spTgt spid="15473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2" dur="300" fill="hold"/>
                                        <p:tgtEl>
                                          <p:spTgt spid="15473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3" dur="300" fill="hold"/>
                                        <p:tgtEl>
                                          <p:spTgt spid="15473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5" dur="300" fill="hold"/>
                                        <p:tgtEl>
                                          <p:spTgt spid="15473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6" dur="300" fill="hold"/>
                                        <p:tgtEl>
                                          <p:spTgt spid="15473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7" dur="300" fill="hold"/>
                                        <p:tgtEl>
                                          <p:spTgt spid="15473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7384"/>
                  </p:tgtEl>
                </p:cond>
              </p:nextCondLst>
            </p:seq>
            <p:seq concurrent="1" nextAc="seek">
              <p:cTn id="308" restart="whenNotActive" fill="hold" evtFilter="cancelBubble" nodeType="interactiveSeq">
                <p:stCondLst>
                  <p:cond evt="onClick" delay="0">
                    <p:tgtEl>
                      <p:spTgt spid="15473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9" fill="hold">
                      <p:stCondLst>
                        <p:cond delay="0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2" dur="300" fill="hold"/>
                                        <p:tgtEl>
                                          <p:spTgt spid="15473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3" dur="300" fill="hold"/>
                                        <p:tgtEl>
                                          <p:spTgt spid="15473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5" dur="300" fill="hold"/>
                                        <p:tgtEl>
                                          <p:spTgt spid="15473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7373"/>
                  </p:tgtEl>
                </p:cond>
              </p:nextCondLst>
            </p:seq>
            <p:seq concurrent="1" nextAc="seek">
              <p:cTn id="316" restart="whenNotActive" fill="hold" evtFilter="cancelBubble" nodeType="interactiveSeq">
                <p:stCondLst>
                  <p:cond evt="onClick" delay="0">
                    <p:tgtEl>
                      <p:spTgt spid="15473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7" fill="hold">
                      <p:stCondLst>
                        <p:cond delay="0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0" dur="300" fill="hold"/>
                                        <p:tgtEl>
                                          <p:spTgt spid="15473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3" dur="1800"/>
                                        <p:tgtEl>
                                          <p:spTgt spid="154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7366"/>
                  </p:tgtEl>
                </p:cond>
              </p:nextCondLst>
            </p:seq>
            <p:seq concurrent="1" nextAc="seek">
              <p:cTn id="324" restart="whenNotActive" fill="hold" evtFilter="cancelBubble" nodeType="interactiveSeq">
                <p:stCondLst>
                  <p:cond evt="onClick" delay="0">
                    <p:tgtEl>
                      <p:spTgt spid="15473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5" fill="hold">
                      <p:stCondLst>
                        <p:cond delay="0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8" dur="300" fill="hold"/>
                                        <p:tgtEl>
                                          <p:spTgt spid="15473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1800"/>
                                        <p:tgtEl>
                                          <p:spTgt spid="154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7372"/>
                  </p:tgtEl>
                </p:cond>
              </p:nextCondLst>
            </p:seq>
            <p:seq concurrent="1" nextAc="seek">
              <p:cTn id="332" restart="whenNotActive" fill="hold" evtFilter="cancelBubble" nodeType="interactiveSeq">
                <p:stCondLst>
                  <p:cond evt="onClick" delay="0">
                    <p:tgtEl>
                      <p:spTgt spid="15473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3" fill="hold">
                      <p:stCondLst>
                        <p:cond delay="0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6" dur="300" fill="hold"/>
                                        <p:tgtEl>
                                          <p:spTgt spid="15473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7" dur="300" fill="hold"/>
                                        <p:tgtEl>
                                          <p:spTgt spid="15473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8" dur="300" fill="hold"/>
                                        <p:tgtEl>
                                          <p:spTgt spid="15473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0" dur="300" fill="hold"/>
                                        <p:tgtEl>
                                          <p:spTgt spid="15473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41" dur="300" fill="hold"/>
                                        <p:tgtEl>
                                          <p:spTgt spid="15473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3" dur="300" fill="hold"/>
                                        <p:tgtEl>
                                          <p:spTgt spid="15473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7374"/>
                  </p:tgtEl>
                </p:cond>
              </p:nextCondLst>
            </p:seq>
            <p:seq concurrent="1" nextAc="seek">
              <p:cTn id="344" restart="whenNotActive" fill="hold" evtFilter="cancelBubble" nodeType="interactiveSeq">
                <p:stCondLst>
                  <p:cond evt="onClick" delay="0">
                    <p:tgtEl>
                      <p:spTgt spid="15473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5" fill="hold">
                      <p:stCondLst>
                        <p:cond delay="0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8" dur="300" fill="hold"/>
                                        <p:tgtEl>
                                          <p:spTgt spid="15473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9" dur="300" fill="hold"/>
                                        <p:tgtEl>
                                          <p:spTgt spid="15473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0" dur="300" fill="hold"/>
                                        <p:tgtEl>
                                          <p:spTgt spid="15473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2" dur="300" fill="hold"/>
                                        <p:tgtEl>
                                          <p:spTgt spid="15473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53" dur="300" fill="hold"/>
                                        <p:tgtEl>
                                          <p:spTgt spid="15473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5" dur="300" fill="hold"/>
                                        <p:tgtEl>
                                          <p:spTgt spid="15473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7375"/>
                  </p:tgtEl>
                </p:cond>
              </p:nextCondLst>
            </p:seq>
            <p:seq concurrent="1" nextAc="seek">
              <p:cTn id="356" restart="whenNotActive" fill="hold" evtFilter="cancelBubble" nodeType="interactiveSeq">
                <p:stCondLst>
                  <p:cond evt="onClick" delay="0">
                    <p:tgtEl>
                      <p:spTgt spid="15473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7" fill="hold">
                      <p:stCondLst>
                        <p:cond delay="0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0" dur="300" fill="hold"/>
                                        <p:tgtEl>
                                          <p:spTgt spid="15473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1" dur="300" fill="hold"/>
                                        <p:tgtEl>
                                          <p:spTgt spid="15473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2" dur="300" fill="hold"/>
                                        <p:tgtEl>
                                          <p:spTgt spid="15473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4" dur="300" fill="hold"/>
                                        <p:tgtEl>
                                          <p:spTgt spid="15473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65" dur="300" fill="hold"/>
                                        <p:tgtEl>
                                          <p:spTgt spid="15473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7" dur="300" fill="hold"/>
                                        <p:tgtEl>
                                          <p:spTgt spid="15473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7376"/>
                  </p:tgtEl>
                </p:cond>
              </p:nextCondLst>
            </p:seq>
            <p:seq concurrent="1" nextAc="seek">
              <p:cTn id="368" restart="whenNotActive" fill="hold" evtFilter="cancelBubble" nodeType="interactiveSeq">
                <p:stCondLst>
                  <p:cond evt="onClick" delay="0">
                    <p:tgtEl>
                      <p:spTgt spid="15473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9" fill="hold">
                      <p:stCondLst>
                        <p:cond delay="0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2" dur="300" fill="hold"/>
                                        <p:tgtEl>
                                          <p:spTgt spid="15473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3" dur="300" fill="hold"/>
                                        <p:tgtEl>
                                          <p:spTgt spid="15473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4" dur="300" fill="hold"/>
                                        <p:tgtEl>
                                          <p:spTgt spid="15473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6" dur="300" fill="hold"/>
                                        <p:tgtEl>
                                          <p:spTgt spid="15473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77" dur="300" fill="hold"/>
                                        <p:tgtEl>
                                          <p:spTgt spid="15473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9" dur="300" fill="hold"/>
                                        <p:tgtEl>
                                          <p:spTgt spid="15473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7377"/>
                  </p:tgtEl>
                </p:cond>
              </p:nextCondLst>
            </p:seq>
            <p:seq concurrent="1" nextAc="seek">
              <p:cTn id="380" restart="whenNotActive" fill="hold" evtFilter="cancelBubble" nodeType="interactiveSeq">
                <p:stCondLst>
                  <p:cond evt="onClick" delay="0">
                    <p:tgtEl>
                      <p:spTgt spid="15473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1" fill="hold">
                      <p:stCondLst>
                        <p:cond delay="0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4" dur="300" fill="hold"/>
                                        <p:tgtEl>
                                          <p:spTgt spid="15473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5" dur="300" fill="hold"/>
                                        <p:tgtEl>
                                          <p:spTgt spid="15473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6" dur="300" fill="hold"/>
                                        <p:tgtEl>
                                          <p:spTgt spid="15473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8" dur="300" fill="hold"/>
                                        <p:tgtEl>
                                          <p:spTgt spid="15473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89" dur="300" fill="hold"/>
                                        <p:tgtEl>
                                          <p:spTgt spid="15473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1" dur="300" fill="hold"/>
                                        <p:tgtEl>
                                          <p:spTgt spid="15473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7378"/>
                  </p:tgtEl>
                </p:cond>
              </p:nextCondLst>
            </p:seq>
            <p:seq concurrent="1" nextAc="seek">
              <p:cTn id="392" restart="whenNotActive" fill="hold" evtFilter="cancelBubble" nodeType="interactiveSeq">
                <p:stCondLst>
                  <p:cond evt="onClick" delay="0">
                    <p:tgtEl>
                      <p:spTgt spid="15473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3" fill="hold">
                      <p:stCondLst>
                        <p:cond delay="0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6" dur="300" fill="hold"/>
                                        <p:tgtEl>
                                          <p:spTgt spid="15473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7" dur="300" fill="hold"/>
                                        <p:tgtEl>
                                          <p:spTgt spid="15473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8" dur="300" fill="hold"/>
                                        <p:tgtEl>
                                          <p:spTgt spid="15473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0" dur="300" fill="hold"/>
                                        <p:tgtEl>
                                          <p:spTgt spid="15473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01" dur="300" fill="hold"/>
                                        <p:tgtEl>
                                          <p:spTgt spid="15473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3" dur="300" fill="hold"/>
                                        <p:tgtEl>
                                          <p:spTgt spid="15473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7379"/>
                  </p:tgtEl>
                </p:cond>
              </p:nextCondLst>
            </p:seq>
            <p:seq concurrent="1" nextAc="seek">
              <p:cTn id="404" restart="whenNotActive" fill="hold" evtFilter="cancelBubble" nodeType="interactiveSeq">
                <p:stCondLst>
                  <p:cond evt="onClick" delay="0">
                    <p:tgtEl>
                      <p:spTgt spid="15473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5" fill="hold">
                      <p:stCondLst>
                        <p:cond delay="0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8" dur="300" fill="hold"/>
                                        <p:tgtEl>
                                          <p:spTgt spid="15473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9" dur="300" fill="hold"/>
                                        <p:tgtEl>
                                          <p:spTgt spid="15473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0" dur="300" fill="hold"/>
                                        <p:tgtEl>
                                          <p:spTgt spid="15473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2" dur="300" fill="hold"/>
                                        <p:tgtEl>
                                          <p:spTgt spid="15473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13" dur="300" fill="hold"/>
                                        <p:tgtEl>
                                          <p:spTgt spid="15473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5" dur="300" fill="hold"/>
                                        <p:tgtEl>
                                          <p:spTgt spid="15473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7385"/>
                  </p:tgtEl>
                </p:cond>
              </p:nextCondLst>
            </p:seq>
            <p:seq concurrent="1" nextAc="seek">
              <p:cTn id="416" restart="whenNotActive" fill="hold" evtFilter="cancelBubble" nodeType="interactiveSeq">
                <p:stCondLst>
                  <p:cond evt="onClick" delay="0">
                    <p:tgtEl>
                      <p:spTgt spid="15473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7" fill="hold">
                      <p:stCondLst>
                        <p:cond delay="0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0" dur="300" fill="hold"/>
                                        <p:tgtEl>
                                          <p:spTgt spid="15473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1" dur="300" fill="hold"/>
                                        <p:tgtEl>
                                          <p:spTgt spid="15473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2" dur="300" fill="hold"/>
                                        <p:tgtEl>
                                          <p:spTgt spid="15473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4" dur="300" fill="hold"/>
                                        <p:tgtEl>
                                          <p:spTgt spid="15473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25" dur="300" fill="hold"/>
                                        <p:tgtEl>
                                          <p:spTgt spid="15473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7" dur="300" fill="hold"/>
                                        <p:tgtEl>
                                          <p:spTgt spid="15473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7386"/>
                  </p:tgtEl>
                </p:cond>
              </p:nextCondLst>
            </p:seq>
            <p:seq concurrent="1" nextAc="seek">
              <p:cTn id="428" restart="whenNotActive" fill="hold" evtFilter="cancelBubble" nodeType="interactiveSeq">
                <p:stCondLst>
                  <p:cond evt="onClick" delay="0">
                    <p:tgtEl>
                      <p:spTgt spid="15473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9" fill="hold">
                      <p:stCondLst>
                        <p:cond delay="0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2" dur="300" fill="hold"/>
                                        <p:tgtEl>
                                          <p:spTgt spid="15473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3" dur="300" fill="hold"/>
                                        <p:tgtEl>
                                          <p:spTgt spid="15473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4" dur="300" fill="hold"/>
                                        <p:tgtEl>
                                          <p:spTgt spid="15473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6" dur="300" fill="hold"/>
                                        <p:tgtEl>
                                          <p:spTgt spid="15473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7" dur="300" fill="hold"/>
                                        <p:tgtEl>
                                          <p:spTgt spid="15473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9" dur="300" fill="hold"/>
                                        <p:tgtEl>
                                          <p:spTgt spid="15473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7387"/>
                  </p:tgtEl>
                </p:cond>
              </p:nextCondLst>
            </p:seq>
          </p:childTnLst>
        </p:cTn>
      </p:par>
    </p:tnLst>
    <p:bldLst>
      <p:bldP spid="1547352" grpId="0" bldLvl="0" animBg="1"/>
      <p:bldP spid="1547353" grpId="0" bldLvl="0" animBg="1"/>
      <p:bldP spid="1547354" grpId="0" bldLvl="0" animBg="1"/>
      <p:bldP spid="1547355" grpId="0" bldLvl="0" animBg="1"/>
      <p:bldP spid="1547356" grpId="0" bldLvl="0" animBg="1"/>
      <p:bldP spid="1547357" grpId="0" bldLvl="0" animBg="1"/>
      <p:bldP spid="1547358" grpId="0" bldLvl="0" animBg="1"/>
      <p:bldP spid="1547359" grpId="0" bldLvl="0" animBg="1"/>
      <p:bldP spid="1547360" grpId="0" bldLvl="0" animBg="1"/>
      <p:bldP spid="1547361" grpId="0" bldLvl="0" animBg="1"/>
      <p:bldP spid="1547362" grpId="0" bldLvl="0" animBg="1"/>
      <p:bldP spid="1547363" grpId="0" bldLvl="0" animBg="1"/>
      <p:bldP spid="1547364" grpId="0" bldLvl="0" animBg="1"/>
      <p:bldP spid="1547365" grpId="0" bldLvl="0" animBg="1"/>
      <p:bldP spid="1547366" grpId="0"/>
      <p:bldP spid="1547366" grpId="1"/>
      <p:bldP spid="1547368" grpId="0"/>
      <p:bldP spid="1547368" grpId="1"/>
      <p:bldP spid="1547370" grpId="0"/>
      <p:bldP spid="1547370" grpId="1"/>
      <p:bldP spid="1547372" grpId="0"/>
      <p:bldP spid="1547372" grpId="1"/>
      <p:bldP spid="1547374" grpId="0" bldLvl="0" animBg="1"/>
      <p:bldP spid="1547375" grpId="0" bldLvl="0" animBg="1"/>
      <p:bldP spid="1547376" grpId="0" bldLvl="0" animBg="1"/>
      <p:bldP spid="1547377" grpId="0" bldLvl="0" animBg="1"/>
      <p:bldP spid="1547378" grpId="0" bldLvl="0" animBg="1"/>
      <p:bldP spid="1547379" grpId="0" bldLvl="0" animBg="1"/>
      <p:bldP spid="1547380" grpId="0" bldLvl="0" animBg="1"/>
      <p:bldP spid="1547381" grpId="0" bldLvl="0" animBg="1"/>
      <p:bldP spid="1547382" grpId="0" bldLvl="0" animBg="1"/>
      <p:bldP spid="1547383" grpId="0" bldLvl="0" animBg="1"/>
      <p:bldP spid="1547384" grpId="0" bldLvl="0" animBg="1"/>
      <p:bldP spid="1547384" grpId="1" bldLvl="0" animBg="1"/>
      <p:bldP spid="1547385" grpId="0" bldLvl="0" animBg="1"/>
      <p:bldP spid="1547386" grpId="0" bldLvl="0" animBg="1"/>
      <p:bldP spid="1547387" grpId="0" bldLvl="0" animBg="1"/>
      <p:bldP spid="1547388" grpId="0" bldLvl="0" animBg="1"/>
      <p:bldP spid="1547389" grpId="0" bldLvl="0" animBg="1"/>
      <p:bldP spid="1547390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54082" name="AutoShap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 smtClean="0">
                <a:sym typeface="+mn-ea"/>
              </a:rPr>
              <a:t>算法A：实现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145408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none" lIns="144000" tIns="72000" rIns="0" bIns="72000" numCol="1" anchor="t" anchorCtr="0" compatLnSpc="1">
            <a:normAutofit fontScale="90000" lnSpcReduction="20000"/>
          </a:bodyPr>
          <a:lstStyle/>
          <a:p>
            <a:pPr marL="0" marR="0" lvl="0" indent="0" algn="l" defTabSz="193675" rtl="0" eaLnBrk="1" fontAlgn="base" latinLnBrk="0" hangingPunct="1">
              <a:lnSpc>
                <a:spcPct val="175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>
                <a:tab pos="7980045" algn="r"/>
              </a:tabLst>
              <a:defRPr/>
            </a:pP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template &lt;typename T&gt;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Rank Vector&lt;T&gt;::partition(Rank lo, Rank hi) {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//[lo, hi]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swap(_elem[lo], _elem[lo + rand() % (hi-lo+1)]);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随机交换</a:t>
            </a:r>
            <a:b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 pivot = _elem[lo];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经以上交换，等效于随机选取候选轴点</a:t>
            </a:r>
            <a:b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while (lo &lt; hi) {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从两端交替地向中间扫描</a:t>
            </a:r>
            <a:b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while ((lo &lt; hi) &amp;&amp; (pivot &lt;= _elem[hi])) hi--;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向左拓展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_elem[lo] = _elem[hi];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小于轴点者归入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while ((lo &lt; hi) &amp;&amp; (_elem[lo] &lt;= pivot)) lo++;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向右拓展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_elem[hi] = _elem[lo];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大于轴点者归入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}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//assert: lo == hi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_elem[lo] = pivot; return lo;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候选轴点归位；返回其秩</a:t>
            </a:r>
            <a:b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zh-CN" altLang="en-US" sz="18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54105" name="Rectangle 25"/>
          <p:cNvSpPr/>
          <p:nvPr/>
        </p:nvSpPr>
        <p:spPr>
          <a:xfrm>
            <a:off x="741363" y="2020570"/>
            <a:ext cx="7773987" cy="79216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36000" tIns="36000" rIns="36000" bIns="36000" anchor="ctr"/>
          <a:p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54106" name="Rectangle 26"/>
          <p:cNvSpPr/>
          <p:nvPr/>
        </p:nvSpPr>
        <p:spPr>
          <a:xfrm>
            <a:off x="922020" y="3504248"/>
            <a:ext cx="7413625" cy="79216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36000" tIns="36000" rIns="36000" bIns="36000" anchor="ctr"/>
          <a:p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54107" name="Rectangle 27"/>
          <p:cNvSpPr/>
          <p:nvPr/>
        </p:nvSpPr>
        <p:spPr>
          <a:xfrm>
            <a:off x="922020" y="4296093"/>
            <a:ext cx="7413625" cy="79216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36000" tIns="36000" rIns="36000" bIns="36000" anchor="ctr"/>
          <a:p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54108" name="Rectangle 28"/>
          <p:cNvSpPr/>
          <p:nvPr/>
        </p:nvSpPr>
        <p:spPr>
          <a:xfrm>
            <a:off x="741363" y="5445443"/>
            <a:ext cx="7773987" cy="35877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36000" tIns="36000" rIns="36000" bIns="36000" anchor="ctr"/>
          <a:p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145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000"/>
                                        <p:tgtEl>
                                          <p:spTgt spid="145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1000"/>
                                        <p:tgtEl>
                                          <p:spTgt spid="145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1000"/>
                                        <p:tgtEl>
                                          <p:spTgt spid="145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4541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300" fill="hold"/>
                                        <p:tgtEl>
                                          <p:spTgt spid="1454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300" fill="hold"/>
                                        <p:tgtEl>
                                          <p:spTgt spid="1454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54105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4541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300" fill="hold"/>
                                        <p:tgtEl>
                                          <p:spTgt spid="14541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" dur="300" fill="hold"/>
                                        <p:tgtEl>
                                          <p:spTgt spid="14541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54106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14541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300" fill="hold"/>
                                        <p:tgtEl>
                                          <p:spTgt spid="1454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300" fill="hold"/>
                                        <p:tgtEl>
                                          <p:spTgt spid="1454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54107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14541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300" fill="hold"/>
                                        <p:tgtEl>
                                          <p:spTgt spid="1454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" dur="300" fill="hold"/>
                                        <p:tgtEl>
                                          <p:spTgt spid="1454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54108"/>
                  </p:tgtEl>
                </p:cond>
              </p:nextCondLst>
            </p:seq>
          </p:childTnLst>
        </p:cTn>
      </p:par>
    </p:tnLst>
    <p:bldLst>
      <p:bldP spid="1454105" grpId="0" bldLvl="0" animBg="1"/>
      <p:bldP spid="1454106" grpId="0" bldLvl="0" animBg="1"/>
      <p:bldP spid="1454107" grpId="0" bldLvl="0" animBg="1"/>
      <p:bldP spid="145410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已经接触过的排序算法</a:t>
            </a:r>
            <a:endParaRPr lang="zh-CN" altLang="en-US" smtClean="0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887412" y="1690689"/>
            <a:ext cx="7369175" cy="4570412"/>
          </a:xfrm>
        </p:spPr>
        <p:txBody>
          <a:bodyPr/>
          <a:lstStyle/>
          <a:p>
            <a:r>
              <a:rPr lang="zh-CN" altLang="en-US" dirty="0" smtClean="0"/>
              <a:t>选择排序</a:t>
            </a:r>
            <a:endParaRPr lang="en-US" altLang="zh-CN" dirty="0" smtClean="0"/>
          </a:p>
          <a:p>
            <a:r>
              <a:rPr lang="zh-CN" altLang="en-US" dirty="0" smtClean="0"/>
              <a:t>冒泡排序</a:t>
            </a:r>
            <a:endParaRPr lang="en-US" altLang="zh-CN" dirty="0" smtClean="0"/>
          </a:p>
          <a:p>
            <a:r>
              <a:rPr lang="zh-CN" altLang="en-US" dirty="0" smtClean="0"/>
              <a:t>插入排序</a:t>
            </a:r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堆排序</a:t>
            </a:r>
            <a:endParaRPr lang="zh-CN" altLang="en-US" dirty="0" smtClean="0">
              <a:sym typeface="+mn-ea"/>
            </a:endParaRPr>
          </a:p>
          <a:p>
            <a:endParaRPr lang="zh-CN" altLang="en-US" dirty="0" smtClean="0"/>
          </a:p>
          <a:p>
            <a:r>
              <a:rPr lang="zh-CN" altLang="en-US" dirty="0" smtClean="0"/>
              <a:t>箱子排序</a:t>
            </a:r>
            <a:endParaRPr lang="en-US" altLang="zh-CN" dirty="0" smtClean="0"/>
          </a:p>
          <a:p>
            <a:r>
              <a:rPr lang="zh-CN" altLang="en-US" dirty="0" smtClean="0"/>
              <a:t>基数排序</a:t>
            </a:r>
            <a:endParaRPr lang="zh-CN" altLang="en-US" dirty="0" smtClean="0"/>
          </a:p>
          <a:p>
            <a:endParaRPr lang="zh-CN" altLang="en-US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93346" name="AutoShape 2"/>
          <p:cNvSpPr>
            <a:spLocks noGrp="1" noChangeArrowheads="1"/>
          </p:cNvSpPr>
          <p:nvPr>
            <p:ph type="title" idx="4294967295"/>
          </p:nvPr>
        </p:nvSpPr>
        <p:spPr>
          <a:xfrm>
            <a:off x="747395" y="342583"/>
            <a:ext cx="1719580" cy="360045"/>
          </a:xfrm>
        </p:spPr>
        <p:txBody>
          <a:bodyPr vert="horz" wrap="none" lIns="57600" tIns="10800" rIns="57600" bIns="1080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算法</a:t>
            </a: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：实例</a:t>
            </a:r>
            <a:endParaRPr kumimoji="0" lang="zh-CN" altLang="en-US" sz="2200" b="1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93348" name="AutoShape 4"/>
          <p:cNvSpPr/>
          <p:nvPr/>
        </p:nvSpPr>
        <p:spPr>
          <a:xfrm>
            <a:off x="2481263" y="1125538"/>
            <a:ext cx="287337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endParaRPr lang="en-US" altLang="zh-CN" sz="1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 useBgFill="1">
        <p:nvSpPr>
          <p:cNvPr id="1593349" name="AutoShape 5"/>
          <p:cNvSpPr/>
          <p:nvPr/>
        </p:nvSpPr>
        <p:spPr>
          <a:xfrm>
            <a:off x="2916238" y="112553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3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350" name="AutoShape 6"/>
          <p:cNvSpPr/>
          <p:nvPr/>
        </p:nvSpPr>
        <p:spPr>
          <a:xfrm>
            <a:off x="3348038" y="112553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8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352" name="AutoShape 8"/>
          <p:cNvSpPr/>
          <p:nvPr/>
        </p:nvSpPr>
        <p:spPr>
          <a:xfrm>
            <a:off x="5508625" y="1125538"/>
            <a:ext cx="287338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800" b="1" baseline="-25000" dirty="0">
                <a:latin typeface="Consolas" panose="020B0609020204030204" pitchFamily="49" charset="0"/>
                <a:ea typeface="宋体" panose="02010600030101010101" pitchFamily="2" charset="-122"/>
              </a:rPr>
              <a:t>b</a:t>
            </a:r>
            <a:endParaRPr lang="en-US" altLang="zh-CN" sz="1800" b="1" baseline="-250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353" name="AutoShape 9"/>
          <p:cNvSpPr/>
          <p:nvPr/>
        </p:nvSpPr>
        <p:spPr>
          <a:xfrm>
            <a:off x="4211638" y="112553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800" b="1" baseline="-25000" dirty="0">
                <a:latin typeface="Consolas" panose="020B0609020204030204" pitchFamily="49" charset="0"/>
                <a:ea typeface="宋体" panose="02010600030101010101" pitchFamily="2" charset="-122"/>
              </a:rPr>
              <a:t>a</a:t>
            </a:r>
            <a:endParaRPr lang="en-US" altLang="zh-CN" sz="1800" b="1" baseline="-250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354" name="AutoShape 10"/>
          <p:cNvSpPr/>
          <p:nvPr/>
        </p:nvSpPr>
        <p:spPr>
          <a:xfrm>
            <a:off x="5942013" y="112553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355" name="AutoShape 11"/>
          <p:cNvSpPr/>
          <p:nvPr/>
        </p:nvSpPr>
        <p:spPr>
          <a:xfrm>
            <a:off x="6372225" y="1125538"/>
            <a:ext cx="287338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7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356" name="AutoShape 12"/>
          <p:cNvSpPr/>
          <p:nvPr/>
        </p:nvSpPr>
        <p:spPr>
          <a:xfrm>
            <a:off x="5076825" y="1125538"/>
            <a:ext cx="287338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4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357" name="AutoShape 13"/>
          <p:cNvSpPr/>
          <p:nvPr/>
        </p:nvSpPr>
        <p:spPr>
          <a:xfrm>
            <a:off x="4646613" y="112553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9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358" name="AutoShape 14"/>
          <p:cNvSpPr/>
          <p:nvPr/>
        </p:nvSpPr>
        <p:spPr>
          <a:xfrm>
            <a:off x="3779838" y="112553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359" name="AutoShape 15"/>
          <p:cNvSpPr/>
          <p:nvPr/>
        </p:nvSpPr>
        <p:spPr>
          <a:xfrm>
            <a:off x="6372225" y="1843088"/>
            <a:ext cx="287338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7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593360" name="AutoShape 16"/>
          <p:cNvSpPr/>
          <p:nvPr/>
        </p:nvSpPr>
        <p:spPr>
          <a:xfrm>
            <a:off x="2481263" y="1843088"/>
            <a:ext cx="287337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ysDot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1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 useBgFill="1">
        <p:nvSpPr>
          <p:cNvPr id="1593361" name="AutoShape 17"/>
          <p:cNvSpPr/>
          <p:nvPr/>
        </p:nvSpPr>
        <p:spPr>
          <a:xfrm>
            <a:off x="2481263" y="2565400"/>
            <a:ext cx="287337" cy="287338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362" name="AutoShape 18"/>
          <p:cNvSpPr/>
          <p:nvPr/>
        </p:nvSpPr>
        <p:spPr>
          <a:xfrm>
            <a:off x="2916238" y="2565400"/>
            <a:ext cx="287337" cy="287338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3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363" name="AutoShape 19"/>
          <p:cNvSpPr/>
          <p:nvPr/>
        </p:nvSpPr>
        <p:spPr>
          <a:xfrm>
            <a:off x="2916238" y="184308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3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364" name="AutoShape 20"/>
          <p:cNvSpPr/>
          <p:nvPr/>
        </p:nvSpPr>
        <p:spPr>
          <a:xfrm>
            <a:off x="3348038" y="184308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8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366" name="AutoShape 22"/>
          <p:cNvSpPr/>
          <p:nvPr/>
        </p:nvSpPr>
        <p:spPr>
          <a:xfrm>
            <a:off x="5508625" y="1843088"/>
            <a:ext cx="287338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800" b="1" baseline="-25000" dirty="0">
                <a:latin typeface="Consolas" panose="020B0609020204030204" pitchFamily="49" charset="0"/>
                <a:ea typeface="宋体" panose="02010600030101010101" pitchFamily="2" charset="-122"/>
              </a:rPr>
              <a:t>b</a:t>
            </a:r>
            <a:endParaRPr lang="en-US" altLang="zh-CN" sz="1800" b="1" baseline="-250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367" name="AutoShape 23"/>
          <p:cNvSpPr/>
          <p:nvPr/>
        </p:nvSpPr>
        <p:spPr>
          <a:xfrm>
            <a:off x="4211638" y="184308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800" b="1" baseline="-25000" dirty="0">
                <a:latin typeface="Consolas" panose="020B0609020204030204" pitchFamily="49" charset="0"/>
                <a:ea typeface="宋体" panose="02010600030101010101" pitchFamily="2" charset="-122"/>
              </a:rPr>
              <a:t>a</a:t>
            </a:r>
            <a:endParaRPr lang="en-US" altLang="zh-CN" sz="1800" b="1" baseline="-250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368" name="AutoShape 24"/>
          <p:cNvSpPr/>
          <p:nvPr/>
        </p:nvSpPr>
        <p:spPr>
          <a:xfrm>
            <a:off x="5942013" y="184308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369" name="AutoShape 25"/>
          <p:cNvSpPr/>
          <p:nvPr/>
        </p:nvSpPr>
        <p:spPr>
          <a:xfrm>
            <a:off x="5076825" y="1843088"/>
            <a:ext cx="287338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4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370" name="AutoShape 26"/>
          <p:cNvSpPr/>
          <p:nvPr/>
        </p:nvSpPr>
        <p:spPr>
          <a:xfrm>
            <a:off x="4646613" y="184308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9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371" name="AutoShape 27"/>
          <p:cNvSpPr/>
          <p:nvPr/>
        </p:nvSpPr>
        <p:spPr>
          <a:xfrm>
            <a:off x="3779838" y="184308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593372" name="Line 28"/>
          <p:cNvSpPr/>
          <p:nvPr/>
        </p:nvSpPr>
        <p:spPr>
          <a:xfrm>
            <a:off x="2481263" y="1052513"/>
            <a:ext cx="4178300" cy="0"/>
          </a:xfrm>
          <a:prstGeom prst="line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93373" name="Line 29"/>
          <p:cNvSpPr/>
          <p:nvPr/>
        </p:nvSpPr>
        <p:spPr>
          <a:xfrm>
            <a:off x="2481263" y="1771650"/>
            <a:ext cx="3746500" cy="1588"/>
          </a:xfrm>
          <a:prstGeom prst="line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  <p:sp useBgFill="1">
        <p:nvSpPr>
          <p:cNvPr id="1593374" name="AutoShape 30"/>
          <p:cNvSpPr/>
          <p:nvPr/>
        </p:nvSpPr>
        <p:spPr>
          <a:xfrm>
            <a:off x="6372225" y="2565400"/>
            <a:ext cx="287338" cy="287338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7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375" name="AutoShape 31"/>
          <p:cNvSpPr/>
          <p:nvPr/>
        </p:nvSpPr>
        <p:spPr>
          <a:xfrm>
            <a:off x="3348038" y="2565400"/>
            <a:ext cx="287337" cy="287338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8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377" name="AutoShape 33"/>
          <p:cNvSpPr/>
          <p:nvPr/>
        </p:nvSpPr>
        <p:spPr>
          <a:xfrm>
            <a:off x="5508625" y="2565400"/>
            <a:ext cx="287338" cy="287338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800" b="1" baseline="-25000" dirty="0">
                <a:latin typeface="Consolas" panose="020B0609020204030204" pitchFamily="49" charset="0"/>
                <a:ea typeface="宋体" panose="02010600030101010101" pitchFamily="2" charset="-122"/>
              </a:rPr>
              <a:t>b</a:t>
            </a:r>
            <a:endParaRPr lang="en-US" altLang="zh-CN" sz="1800" b="1" baseline="-250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378" name="AutoShape 34"/>
          <p:cNvSpPr/>
          <p:nvPr/>
        </p:nvSpPr>
        <p:spPr>
          <a:xfrm>
            <a:off x="4211638" y="2565400"/>
            <a:ext cx="287337" cy="287338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800" b="1" baseline="-25000" dirty="0">
                <a:latin typeface="Consolas" panose="020B0609020204030204" pitchFamily="49" charset="0"/>
                <a:ea typeface="宋体" panose="02010600030101010101" pitchFamily="2" charset="-122"/>
              </a:rPr>
              <a:t>a</a:t>
            </a:r>
            <a:endParaRPr lang="en-US" altLang="zh-CN" sz="1800" b="1" baseline="-250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379" name="AutoShape 35"/>
          <p:cNvSpPr/>
          <p:nvPr/>
        </p:nvSpPr>
        <p:spPr>
          <a:xfrm>
            <a:off x="5076825" y="2565400"/>
            <a:ext cx="287338" cy="287338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4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380" name="AutoShape 36"/>
          <p:cNvSpPr/>
          <p:nvPr/>
        </p:nvSpPr>
        <p:spPr>
          <a:xfrm>
            <a:off x="4646613" y="2565400"/>
            <a:ext cx="287337" cy="287338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9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381" name="AutoShape 37"/>
          <p:cNvSpPr/>
          <p:nvPr/>
        </p:nvSpPr>
        <p:spPr>
          <a:xfrm>
            <a:off x="3779838" y="2565400"/>
            <a:ext cx="287337" cy="287338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593382" name="AutoShape 38"/>
          <p:cNvSpPr/>
          <p:nvPr/>
        </p:nvSpPr>
        <p:spPr>
          <a:xfrm>
            <a:off x="5942013" y="2565400"/>
            <a:ext cx="287337" cy="287338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ysDot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1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93383" name="Line 39"/>
          <p:cNvSpPr/>
          <p:nvPr/>
        </p:nvSpPr>
        <p:spPr>
          <a:xfrm>
            <a:off x="3348038" y="2492375"/>
            <a:ext cx="2879725" cy="0"/>
          </a:xfrm>
          <a:prstGeom prst="line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  <p:cxnSp>
        <p:nvCxnSpPr>
          <p:cNvPr id="1593384" name="AutoShape 40"/>
          <p:cNvCxnSpPr>
            <a:stCxn id="1593368" idx="2"/>
            <a:endCxn id="1593361" idx="0"/>
          </p:cNvCxnSpPr>
          <p:nvPr/>
        </p:nvCxnSpPr>
        <p:spPr>
          <a:xfrm rot="5400000">
            <a:off x="4152900" y="617538"/>
            <a:ext cx="406400" cy="3460750"/>
          </a:xfrm>
          <a:prstGeom prst="bentConnector3">
            <a:avLst>
              <a:gd name="adj1" fmla="val 49611"/>
            </a:avLst>
          </a:prstGeom>
          <a:ln w="28575" cap="flat" cmpd="sng">
            <a:solidFill>
              <a:srgbClr val="4D4D4D"/>
            </a:solidFill>
            <a:prstDash val="solid"/>
            <a:miter/>
            <a:headEnd type="none" w="med" len="med"/>
            <a:tailEnd type="triangle" w="med" len="med"/>
          </a:ln>
        </p:spPr>
      </p:cxnSp>
      <p:sp useBgFill="1">
        <p:nvSpPr>
          <p:cNvPr id="1593385" name="AutoShape 41"/>
          <p:cNvSpPr/>
          <p:nvPr/>
        </p:nvSpPr>
        <p:spPr>
          <a:xfrm>
            <a:off x="2481263" y="3286125"/>
            <a:ext cx="287337" cy="287338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386" name="AutoShape 42"/>
          <p:cNvSpPr/>
          <p:nvPr/>
        </p:nvSpPr>
        <p:spPr>
          <a:xfrm>
            <a:off x="2916238" y="3286125"/>
            <a:ext cx="287337" cy="287338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3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387" name="AutoShape 43"/>
          <p:cNvSpPr/>
          <p:nvPr/>
        </p:nvSpPr>
        <p:spPr>
          <a:xfrm>
            <a:off x="6372225" y="3286125"/>
            <a:ext cx="287338" cy="287338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7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388" name="AutoShape 44"/>
          <p:cNvSpPr/>
          <p:nvPr/>
        </p:nvSpPr>
        <p:spPr>
          <a:xfrm>
            <a:off x="5942013" y="3286125"/>
            <a:ext cx="287337" cy="287338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8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390" name="AutoShape 46"/>
          <p:cNvSpPr/>
          <p:nvPr/>
        </p:nvSpPr>
        <p:spPr>
          <a:xfrm>
            <a:off x="5508625" y="3286125"/>
            <a:ext cx="287338" cy="287338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800" b="1" baseline="-25000" dirty="0">
                <a:latin typeface="Consolas" panose="020B0609020204030204" pitchFamily="49" charset="0"/>
                <a:ea typeface="宋体" panose="02010600030101010101" pitchFamily="2" charset="-122"/>
              </a:rPr>
              <a:t>b</a:t>
            </a:r>
            <a:endParaRPr lang="en-US" altLang="zh-CN" sz="1800" b="1" baseline="-250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391" name="AutoShape 47"/>
          <p:cNvSpPr/>
          <p:nvPr/>
        </p:nvSpPr>
        <p:spPr>
          <a:xfrm>
            <a:off x="4211638" y="3286125"/>
            <a:ext cx="287337" cy="287338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800" b="1" baseline="-25000" dirty="0">
                <a:latin typeface="Consolas" panose="020B0609020204030204" pitchFamily="49" charset="0"/>
                <a:ea typeface="宋体" panose="02010600030101010101" pitchFamily="2" charset="-122"/>
              </a:rPr>
              <a:t>a</a:t>
            </a:r>
            <a:endParaRPr lang="en-US" altLang="zh-CN" sz="1800" b="1" baseline="-250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392" name="AutoShape 48"/>
          <p:cNvSpPr/>
          <p:nvPr/>
        </p:nvSpPr>
        <p:spPr>
          <a:xfrm>
            <a:off x="5076825" y="3286125"/>
            <a:ext cx="287338" cy="287338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4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393" name="AutoShape 49"/>
          <p:cNvSpPr/>
          <p:nvPr/>
        </p:nvSpPr>
        <p:spPr>
          <a:xfrm>
            <a:off x="4646613" y="3286125"/>
            <a:ext cx="287337" cy="287338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9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394" name="AutoShape 50"/>
          <p:cNvSpPr/>
          <p:nvPr/>
        </p:nvSpPr>
        <p:spPr>
          <a:xfrm>
            <a:off x="3779838" y="3286125"/>
            <a:ext cx="287337" cy="287338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593395" name="AutoShape 51"/>
          <p:cNvSpPr/>
          <p:nvPr/>
        </p:nvSpPr>
        <p:spPr>
          <a:xfrm>
            <a:off x="3348038" y="3286125"/>
            <a:ext cx="287337" cy="287338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ysDot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1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93396" name="Line 52"/>
          <p:cNvSpPr/>
          <p:nvPr/>
        </p:nvSpPr>
        <p:spPr>
          <a:xfrm>
            <a:off x="3348038" y="3213100"/>
            <a:ext cx="2447925" cy="0"/>
          </a:xfrm>
          <a:prstGeom prst="line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  <p:cxnSp>
        <p:nvCxnSpPr>
          <p:cNvPr id="1593397" name="AutoShape 53"/>
          <p:cNvCxnSpPr>
            <a:stCxn id="1593375" idx="2"/>
            <a:endCxn id="1593388" idx="0"/>
          </p:cNvCxnSpPr>
          <p:nvPr/>
        </p:nvCxnSpPr>
        <p:spPr>
          <a:xfrm rot="-5400000" flipH="1">
            <a:off x="4586288" y="1771650"/>
            <a:ext cx="404812" cy="2593975"/>
          </a:xfrm>
          <a:prstGeom prst="bentConnector3">
            <a:avLst>
              <a:gd name="adj1" fmla="val 49806"/>
            </a:avLst>
          </a:prstGeom>
          <a:ln w="28575" cap="flat" cmpd="sng">
            <a:solidFill>
              <a:srgbClr val="4D4D4D"/>
            </a:solidFill>
            <a:prstDash val="solid"/>
            <a:miter/>
            <a:headEnd type="none" w="med" len="med"/>
            <a:tailEnd type="triangle" w="med" len="med"/>
          </a:ln>
        </p:spPr>
      </p:cxnSp>
      <p:sp useBgFill="1">
        <p:nvSpPr>
          <p:cNvPr id="1593398" name="AutoShape 54"/>
          <p:cNvSpPr/>
          <p:nvPr/>
        </p:nvSpPr>
        <p:spPr>
          <a:xfrm>
            <a:off x="2481263" y="4005263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399" name="AutoShape 55"/>
          <p:cNvSpPr/>
          <p:nvPr/>
        </p:nvSpPr>
        <p:spPr>
          <a:xfrm>
            <a:off x="2916238" y="4005263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3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400" name="AutoShape 56"/>
          <p:cNvSpPr/>
          <p:nvPr/>
        </p:nvSpPr>
        <p:spPr>
          <a:xfrm>
            <a:off x="6372225" y="4005263"/>
            <a:ext cx="287338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7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401" name="AutoShape 57"/>
          <p:cNvSpPr/>
          <p:nvPr/>
        </p:nvSpPr>
        <p:spPr>
          <a:xfrm>
            <a:off x="5942013" y="4005263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8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403" name="AutoShape 59"/>
          <p:cNvSpPr/>
          <p:nvPr/>
        </p:nvSpPr>
        <p:spPr>
          <a:xfrm>
            <a:off x="3348038" y="4005263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800" b="1" baseline="-25000" dirty="0">
                <a:latin typeface="Consolas" panose="020B0609020204030204" pitchFamily="49" charset="0"/>
                <a:ea typeface="宋体" panose="02010600030101010101" pitchFamily="2" charset="-122"/>
              </a:rPr>
              <a:t>b</a:t>
            </a:r>
            <a:endParaRPr lang="en-US" altLang="zh-CN" sz="1800" b="1" baseline="-250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404" name="AutoShape 60"/>
          <p:cNvSpPr/>
          <p:nvPr/>
        </p:nvSpPr>
        <p:spPr>
          <a:xfrm>
            <a:off x="4211638" y="4005263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800" b="1" baseline="-25000" dirty="0">
                <a:latin typeface="Consolas" panose="020B0609020204030204" pitchFamily="49" charset="0"/>
                <a:ea typeface="宋体" panose="02010600030101010101" pitchFamily="2" charset="-122"/>
              </a:rPr>
              <a:t>a</a:t>
            </a:r>
            <a:endParaRPr lang="en-US" altLang="zh-CN" sz="1800" b="1" baseline="-250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405" name="AutoShape 61"/>
          <p:cNvSpPr/>
          <p:nvPr/>
        </p:nvSpPr>
        <p:spPr>
          <a:xfrm>
            <a:off x="5076825" y="4005263"/>
            <a:ext cx="287338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4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406" name="AutoShape 62"/>
          <p:cNvSpPr/>
          <p:nvPr/>
        </p:nvSpPr>
        <p:spPr>
          <a:xfrm>
            <a:off x="4646613" y="4005263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9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407" name="AutoShape 63"/>
          <p:cNvSpPr/>
          <p:nvPr/>
        </p:nvSpPr>
        <p:spPr>
          <a:xfrm>
            <a:off x="3779838" y="4005263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593408" name="AutoShape 64"/>
          <p:cNvSpPr/>
          <p:nvPr/>
        </p:nvSpPr>
        <p:spPr>
          <a:xfrm>
            <a:off x="5508625" y="4005263"/>
            <a:ext cx="287338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ysDot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1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93409" name="Line 65"/>
          <p:cNvSpPr/>
          <p:nvPr/>
        </p:nvSpPr>
        <p:spPr>
          <a:xfrm>
            <a:off x="4646613" y="3933825"/>
            <a:ext cx="1149350" cy="0"/>
          </a:xfrm>
          <a:prstGeom prst="line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  <p:cxnSp>
        <p:nvCxnSpPr>
          <p:cNvPr id="1593410" name="AutoShape 66"/>
          <p:cNvCxnSpPr>
            <a:stCxn id="1593390" idx="2"/>
            <a:endCxn id="1593403" idx="0"/>
          </p:cNvCxnSpPr>
          <p:nvPr/>
        </p:nvCxnSpPr>
        <p:spPr>
          <a:xfrm rot="5400000">
            <a:off x="4370388" y="2708275"/>
            <a:ext cx="403225" cy="2160588"/>
          </a:xfrm>
          <a:prstGeom prst="bentConnector3">
            <a:avLst>
              <a:gd name="adj1" fmla="val 49606"/>
            </a:avLst>
          </a:prstGeom>
          <a:ln w="28575" cap="flat" cmpd="sng">
            <a:solidFill>
              <a:srgbClr val="4D4D4D"/>
            </a:solidFill>
            <a:prstDash val="solid"/>
            <a:miter/>
            <a:headEnd type="none" w="med" len="med"/>
            <a:tailEnd type="triangle" w="med" len="med"/>
          </a:ln>
        </p:spPr>
      </p:cxnSp>
      <p:sp useBgFill="1">
        <p:nvSpPr>
          <p:cNvPr id="1593411" name="AutoShape 67"/>
          <p:cNvSpPr/>
          <p:nvPr/>
        </p:nvSpPr>
        <p:spPr>
          <a:xfrm>
            <a:off x="2481263" y="4724400"/>
            <a:ext cx="287337" cy="287338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412" name="AutoShape 68"/>
          <p:cNvSpPr/>
          <p:nvPr/>
        </p:nvSpPr>
        <p:spPr>
          <a:xfrm>
            <a:off x="2916238" y="4724400"/>
            <a:ext cx="287337" cy="287338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3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413" name="AutoShape 69"/>
          <p:cNvSpPr/>
          <p:nvPr/>
        </p:nvSpPr>
        <p:spPr>
          <a:xfrm>
            <a:off x="6372225" y="4724400"/>
            <a:ext cx="287338" cy="287338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7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414" name="AutoShape 70"/>
          <p:cNvSpPr/>
          <p:nvPr/>
        </p:nvSpPr>
        <p:spPr>
          <a:xfrm>
            <a:off x="5942013" y="4724400"/>
            <a:ext cx="287337" cy="287338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8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416" name="AutoShape 72"/>
          <p:cNvSpPr/>
          <p:nvPr/>
        </p:nvSpPr>
        <p:spPr>
          <a:xfrm>
            <a:off x="3348038" y="4724400"/>
            <a:ext cx="287337" cy="287338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800" b="1" baseline="-25000" dirty="0">
                <a:latin typeface="Consolas" panose="020B0609020204030204" pitchFamily="49" charset="0"/>
                <a:ea typeface="宋体" panose="02010600030101010101" pitchFamily="2" charset="-122"/>
              </a:rPr>
              <a:t>b</a:t>
            </a:r>
            <a:endParaRPr lang="en-US" altLang="zh-CN" sz="1800" b="1" baseline="-250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417" name="AutoShape 73"/>
          <p:cNvSpPr/>
          <p:nvPr/>
        </p:nvSpPr>
        <p:spPr>
          <a:xfrm>
            <a:off x="4211638" y="4724400"/>
            <a:ext cx="287337" cy="287338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800" b="1" baseline="-25000" dirty="0">
                <a:latin typeface="Consolas" panose="020B0609020204030204" pitchFamily="49" charset="0"/>
                <a:ea typeface="宋体" panose="02010600030101010101" pitchFamily="2" charset="-122"/>
              </a:rPr>
              <a:t>a</a:t>
            </a:r>
            <a:endParaRPr lang="en-US" altLang="zh-CN" sz="1800" b="1" baseline="-250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418" name="AutoShape 74"/>
          <p:cNvSpPr/>
          <p:nvPr/>
        </p:nvSpPr>
        <p:spPr>
          <a:xfrm>
            <a:off x="5076825" y="4724400"/>
            <a:ext cx="287338" cy="287338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4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419" name="AutoShape 75"/>
          <p:cNvSpPr/>
          <p:nvPr/>
        </p:nvSpPr>
        <p:spPr>
          <a:xfrm>
            <a:off x="5508625" y="4724400"/>
            <a:ext cx="287338" cy="287338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9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420" name="AutoShape 76"/>
          <p:cNvSpPr/>
          <p:nvPr/>
        </p:nvSpPr>
        <p:spPr>
          <a:xfrm>
            <a:off x="3779838" y="4724400"/>
            <a:ext cx="287337" cy="287338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593421" name="AutoShape 77"/>
          <p:cNvSpPr/>
          <p:nvPr/>
        </p:nvSpPr>
        <p:spPr>
          <a:xfrm>
            <a:off x="4646613" y="4724400"/>
            <a:ext cx="287337" cy="287338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ysDot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1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93422" name="Line 78"/>
          <p:cNvSpPr/>
          <p:nvPr/>
        </p:nvSpPr>
        <p:spPr>
          <a:xfrm>
            <a:off x="4646613" y="4652963"/>
            <a:ext cx="574675" cy="0"/>
          </a:xfrm>
          <a:prstGeom prst="line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  <p:cxnSp>
        <p:nvCxnSpPr>
          <p:cNvPr id="1593423" name="AutoShape 79"/>
          <p:cNvCxnSpPr>
            <a:stCxn id="1593406" idx="2"/>
            <a:endCxn id="1593419" idx="0"/>
          </p:cNvCxnSpPr>
          <p:nvPr/>
        </p:nvCxnSpPr>
        <p:spPr>
          <a:xfrm rot="-5400000" flipH="1">
            <a:off x="5019675" y="4076700"/>
            <a:ext cx="403225" cy="862013"/>
          </a:xfrm>
          <a:prstGeom prst="bentConnector3">
            <a:avLst>
              <a:gd name="adj1" fmla="val 49606"/>
            </a:avLst>
          </a:prstGeom>
          <a:ln w="28575" cap="flat" cmpd="sng">
            <a:solidFill>
              <a:srgbClr val="4D4D4D"/>
            </a:solidFill>
            <a:prstDash val="solid"/>
            <a:miter/>
            <a:headEnd type="none" w="med" len="med"/>
            <a:tailEnd type="triangle" w="med" len="med"/>
          </a:ln>
        </p:spPr>
      </p:cxnSp>
      <p:sp useBgFill="1">
        <p:nvSpPr>
          <p:cNvPr id="1593424" name="AutoShape 80"/>
          <p:cNvSpPr/>
          <p:nvPr/>
        </p:nvSpPr>
        <p:spPr>
          <a:xfrm>
            <a:off x="2481263" y="544353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425" name="AutoShape 81"/>
          <p:cNvSpPr/>
          <p:nvPr/>
        </p:nvSpPr>
        <p:spPr>
          <a:xfrm>
            <a:off x="2916238" y="544353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3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426" name="AutoShape 82"/>
          <p:cNvSpPr/>
          <p:nvPr/>
        </p:nvSpPr>
        <p:spPr>
          <a:xfrm>
            <a:off x="6372225" y="5443538"/>
            <a:ext cx="287338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7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427" name="AutoShape 83"/>
          <p:cNvSpPr/>
          <p:nvPr/>
        </p:nvSpPr>
        <p:spPr>
          <a:xfrm>
            <a:off x="5942013" y="544353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8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429" name="AutoShape 85"/>
          <p:cNvSpPr/>
          <p:nvPr/>
        </p:nvSpPr>
        <p:spPr>
          <a:xfrm>
            <a:off x="3348038" y="544353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800" b="1" baseline="-25000" dirty="0">
                <a:latin typeface="Consolas" panose="020B0609020204030204" pitchFamily="49" charset="0"/>
                <a:ea typeface="宋体" panose="02010600030101010101" pitchFamily="2" charset="-122"/>
              </a:rPr>
              <a:t>b</a:t>
            </a:r>
            <a:endParaRPr lang="en-US" altLang="zh-CN" sz="1800" b="1" baseline="-250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430" name="AutoShape 86"/>
          <p:cNvSpPr/>
          <p:nvPr/>
        </p:nvSpPr>
        <p:spPr>
          <a:xfrm>
            <a:off x="4211638" y="544353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800" b="1" baseline="-25000" dirty="0">
                <a:latin typeface="Consolas" panose="020B0609020204030204" pitchFamily="49" charset="0"/>
                <a:ea typeface="宋体" panose="02010600030101010101" pitchFamily="2" charset="-122"/>
              </a:rPr>
              <a:t>a</a:t>
            </a:r>
            <a:endParaRPr lang="en-US" altLang="zh-CN" sz="1800" b="1" baseline="-250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431" name="AutoShape 87"/>
          <p:cNvSpPr/>
          <p:nvPr/>
        </p:nvSpPr>
        <p:spPr>
          <a:xfrm>
            <a:off x="4646613" y="544353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4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432" name="AutoShape 88"/>
          <p:cNvSpPr/>
          <p:nvPr/>
        </p:nvSpPr>
        <p:spPr>
          <a:xfrm>
            <a:off x="5508625" y="5443538"/>
            <a:ext cx="287338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9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433" name="AutoShape 89"/>
          <p:cNvSpPr/>
          <p:nvPr/>
        </p:nvSpPr>
        <p:spPr>
          <a:xfrm>
            <a:off x="3779838" y="544353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593434" name="AutoShape 90"/>
          <p:cNvSpPr/>
          <p:nvPr/>
        </p:nvSpPr>
        <p:spPr>
          <a:xfrm>
            <a:off x="5076825" y="5443538"/>
            <a:ext cx="287338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ysDot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endParaRPr lang="en-US" altLang="zh-CN" sz="1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93435" name="Line 91"/>
          <p:cNvSpPr/>
          <p:nvPr/>
        </p:nvSpPr>
        <p:spPr>
          <a:xfrm>
            <a:off x="5076825" y="5372100"/>
            <a:ext cx="287338" cy="0"/>
          </a:xfrm>
          <a:prstGeom prst="line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  <p:cxnSp>
        <p:nvCxnSpPr>
          <p:cNvPr id="1593436" name="AutoShape 92"/>
          <p:cNvCxnSpPr>
            <a:stCxn id="1593418" idx="2"/>
            <a:endCxn id="1593431" idx="0"/>
          </p:cNvCxnSpPr>
          <p:nvPr/>
        </p:nvCxnSpPr>
        <p:spPr>
          <a:xfrm rot="5400000">
            <a:off x="4803775" y="5011738"/>
            <a:ext cx="403225" cy="430212"/>
          </a:xfrm>
          <a:prstGeom prst="bentConnector3">
            <a:avLst>
              <a:gd name="adj1" fmla="val 49606"/>
            </a:avLst>
          </a:prstGeom>
          <a:ln w="28575" cap="flat" cmpd="sng">
            <a:solidFill>
              <a:srgbClr val="4D4D4D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1593444" name="AutoShape 100"/>
          <p:cNvCxnSpPr>
            <a:stCxn id="1593348" idx="1"/>
            <a:endCxn id="1593434" idx="2"/>
          </p:cNvCxnSpPr>
          <p:nvPr/>
        </p:nvCxnSpPr>
        <p:spPr>
          <a:xfrm rot="10800000" flipH="1" flipV="1">
            <a:off x="2466975" y="1270000"/>
            <a:ext cx="2754313" cy="4475163"/>
          </a:xfrm>
          <a:prstGeom prst="bentConnector4">
            <a:avLst>
              <a:gd name="adj1" fmla="val -7782"/>
              <a:gd name="adj2" fmla="val 104755"/>
            </a:avLst>
          </a:prstGeom>
          <a:ln w="28575" cap="flat" cmpd="sng">
            <a:solidFill>
              <a:srgbClr val="4D4D4D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933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15933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15933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" fill="hold"/>
                                        <p:tgtEl>
                                          <p:spTgt spid="15933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300" fill="hold"/>
                                        <p:tgtEl>
                                          <p:spTgt spid="15933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" dur="300" fill="hold"/>
                                        <p:tgtEl>
                                          <p:spTgt spid="15933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300" fill="hold"/>
                                        <p:tgtEl>
                                          <p:spTgt spid="15933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4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5933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300" fill="hold"/>
                                        <p:tgtEl>
                                          <p:spTgt spid="15933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300" fill="hold"/>
                                        <p:tgtEl>
                                          <p:spTgt spid="15933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15933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300" fill="hold"/>
                                        <p:tgtEl>
                                          <p:spTgt spid="15933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" dur="300" fill="hold"/>
                                        <p:tgtEl>
                                          <p:spTgt spid="15933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300" fill="hold"/>
                                        <p:tgtEl>
                                          <p:spTgt spid="15933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49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5933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300" fill="hold"/>
                                        <p:tgtEl>
                                          <p:spTgt spid="15933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300" fill="hold"/>
                                        <p:tgtEl>
                                          <p:spTgt spid="15933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300" fill="hold"/>
                                        <p:tgtEl>
                                          <p:spTgt spid="15933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300" fill="hold"/>
                                        <p:tgtEl>
                                          <p:spTgt spid="15933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6" dur="300" fill="hold"/>
                                        <p:tgtEl>
                                          <p:spTgt spid="15933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300" fill="hold"/>
                                        <p:tgtEl>
                                          <p:spTgt spid="15933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50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5933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300" fill="hold"/>
                                        <p:tgtEl>
                                          <p:spTgt spid="15933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300" fill="hold"/>
                                        <p:tgtEl>
                                          <p:spTgt spid="15933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" dur="300" fill="hold"/>
                                        <p:tgtEl>
                                          <p:spTgt spid="15933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300" fill="hold"/>
                                        <p:tgtEl>
                                          <p:spTgt spid="15933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8" dur="300" fill="hold"/>
                                        <p:tgtEl>
                                          <p:spTgt spid="15933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300" fill="hold"/>
                                        <p:tgtEl>
                                          <p:spTgt spid="15933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52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5933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300" fill="hold"/>
                                        <p:tgtEl>
                                          <p:spTgt spid="15933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300" fill="hold"/>
                                        <p:tgtEl>
                                          <p:spTgt spid="15933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" dur="300" fill="hold"/>
                                        <p:tgtEl>
                                          <p:spTgt spid="15933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300" fill="hold"/>
                                        <p:tgtEl>
                                          <p:spTgt spid="15933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0" dur="300" fill="hold"/>
                                        <p:tgtEl>
                                          <p:spTgt spid="15933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300" fill="hold"/>
                                        <p:tgtEl>
                                          <p:spTgt spid="15933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53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5933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300" fill="hold"/>
                                        <p:tgtEl>
                                          <p:spTgt spid="15933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300" fill="hold"/>
                                        <p:tgtEl>
                                          <p:spTgt spid="15933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9" dur="300" fill="hold"/>
                                        <p:tgtEl>
                                          <p:spTgt spid="15933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300" fill="hold"/>
                                        <p:tgtEl>
                                          <p:spTgt spid="15933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2" dur="300" fill="hold"/>
                                        <p:tgtEl>
                                          <p:spTgt spid="15933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300" fill="hold"/>
                                        <p:tgtEl>
                                          <p:spTgt spid="15933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54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15933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300" fill="hold"/>
                                        <p:tgtEl>
                                          <p:spTgt spid="15933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300" fill="hold"/>
                                        <p:tgtEl>
                                          <p:spTgt spid="15933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" dur="300" fill="hold"/>
                                        <p:tgtEl>
                                          <p:spTgt spid="15933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300" fill="hold"/>
                                        <p:tgtEl>
                                          <p:spTgt spid="15933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4" dur="300" fill="hold"/>
                                        <p:tgtEl>
                                          <p:spTgt spid="15933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300" fill="hold"/>
                                        <p:tgtEl>
                                          <p:spTgt spid="15933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55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5933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300" fill="hold"/>
                                        <p:tgtEl>
                                          <p:spTgt spid="15933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300" fill="hold"/>
                                        <p:tgtEl>
                                          <p:spTgt spid="15933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3" dur="300" fill="hold"/>
                                        <p:tgtEl>
                                          <p:spTgt spid="15933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300" fill="hold"/>
                                        <p:tgtEl>
                                          <p:spTgt spid="15933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6" dur="300" fill="hold"/>
                                        <p:tgtEl>
                                          <p:spTgt spid="15933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300" fill="hold"/>
                                        <p:tgtEl>
                                          <p:spTgt spid="15933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56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15933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300" fill="hold"/>
                                        <p:tgtEl>
                                          <p:spTgt spid="15933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300" fill="hold"/>
                                        <p:tgtEl>
                                          <p:spTgt spid="15933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5" dur="300" fill="hold"/>
                                        <p:tgtEl>
                                          <p:spTgt spid="15933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300" fill="hold"/>
                                        <p:tgtEl>
                                          <p:spTgt spid="15933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8" dur="300" fill="hold"/>
                                        <p:tgtEl>
                                          <p:spTgt spid="15933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300" fill="hold"/>
                                        <p:tgtEl>
                                          <p:spTgt spid="15933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57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15933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300" fill="hold"/>
                                        <p:tgtEl>
                                          <p:spTgt spid="15933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300" fill="hold"/>
                                        <p:tgtEl>
                                          <p:spTgt spid="15933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7" dur="300" fill="hold"/>
                                        <p:tgtEl>
                                          <p:spTgt spid="15933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300" fill="hold"/>
                                        <p:tgtEl>
                                          <p:spTgt spid="15933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0" dur="300" fill="hold"/>
                                        <p:tgtEl>
                                          <p:spTgt spid="15933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300" fill="hold"/>
                                        <p:tgtEl>
                                          <p:spTgt spid="15933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58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15933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300" fill="hold"/>
                                        <p:tgtEl>
                                          <p:spTgt spid="15933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300" fill="hold"/>
                                        <p:tgtEl>
                                          <p:spTgt spid="15933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9" dur="300" fill="hold"/>
                                        <p:tgtEl>
                                          <p:spTgt spid="15933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300" fill="hold"/>
                                        <p:tgtEl>
                                          <p:spTgt spid="15933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2" dur="300" fill="hold"/>
                                        <p:tgtEl>
                                          <p:spTgt spid="15933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300" fill="hold"/>
                                        <p:tgtEl>
                                          <p:spTgt spid="15933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59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15933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300" fill="hold"/>
                                        <p:tgtEl>
                                          <p:spTgt spid="15933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9" dur="300" fill="hold"/>
                                        <p:tgtEl>
                                          <p:spTgt spid="15933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300" fill="hold"/>
                                        <p:tgtEl>
                                          <p:spTgt spid="15933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300" fill="hold"/>
                                        <p:tgtEl>
                                          <p:spTgt spid="15933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3" dur="300" fill="hold"/>
                                        <p:tgtEl>
                                          <p:spTgt spid="15933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" dur="300" fill="hold"/>
                                        <p:tgtEl>
                                          <p:spTgt spid="15933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60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15933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300" fill="hold"/>
                                        <p:tgtEl>
                                          <p:spTgt spid="15933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300" fill="hold"/>
                                        <p:tgtEl>
                                          <p:spTgt spid="15933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3" dur="300" fill="hold"/>
                                        <p:tgtEl>
                                          <p:spTgt spid="15933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300" fill="hold"/>
                                        <p:tgtEl>
                                          <p:spTgt spid="15933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6" dur="300" fill="hold"/>
                                        <p:tgtEl>
                                          <p:spTgt spid="15933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300" fill="hold"/>
                                        <p:tgtEl>
                                          <p:spTgt spid="15933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61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15933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" dur="300" fill="hold"/>
                                        <p:tgtEl>
                                          <p:spTgt spid="15933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300" fill="hold"/>
                                        <p:tgtEl>
                                          <p:spTgt spid="15933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5" dur="300" fill="hold"/>
                                        <p:tgtEl>
                                          <p:spTgt spid="15933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300" fill="hold"/>
                                        <p:tgtEl>
                                          <p:spTgt spid="15933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8" dur="300" fill="hold"/>
                                        <p:tgtEl>
                                          <p:spTgt spid="15933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300" fill="hold"/>
                                        <p:tgtEl>
                                          <p:spTgt spid="15933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62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15933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4" dur="300" fill="hold"/>
                                        <p:tgtEl>
                                          <p:spTgt spid="15933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300" fill="hold"/>
                                        <p:tgtEl>
                                          <p:spTgt spid="15933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7" dur="300" fill="hold"/>
                                        <p:tgtEl>
                                          <p:spTgt spid="15933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300" fill="hold"/>
                                        <p:tgtEl>
                                          <p:spTgt spid="15933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0" dur="300" fill="hold"/>
                                        <p:tgtEl>
                                          <p:spTgt spid="15933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" dur="300" fill="hold"/>
                                        <p:tgtEl>
                                          <p:spTgt spid="15933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63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15933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300" fill="hold"/>
                                        <p:tgtEl>
                                          <p:spTgt spid="15933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300" fill="hold"/>
                                        <p:tgtEl>
                                          <p:spTgt spid="15933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9" dur="300" fill="hold"/>
                                        <p:tgtEl>
                                          <p:spTgt spid="15933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1" dur="300" fill="hold"/>
                                        <p:tgtEl>
                                          <p:spTgt spid="15933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2" dur="300" fill="hold"/>
                                        <p:tgtEl>
                                          <p:spTgt spid="15933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" dur="300" fill="hold"/>
                                        <p:tgtEl>
                                          <p:spTgt spid="15933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64"/>
                  </p:tgtEl>
                </p:cond>
              </p:nextCondLst>
            </p:seq>
            <p:seq concurrent="1" nextAc="seek">
              <p:cTn id="194" restart="whenNotActive" fill="hold" evtFilter="cancelBubble" nodeType="interactiveSeq">
                <p:stCondLst>
                  <p:cond evt="onClick" delay="0">
                    <p:tgtEl>
                      <p:spTgt spid="15933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5" fill="hold">
                      <p:stCondLst>
                        <p:cond delay="0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8" dur="300" fill="hold"/>
                                        <p:tgtEl>
                                          <p:spTgt spid="15933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300" fill="hold"/>
                                        <p:tgtEl>
                                          <p:spTgt spid="15933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1" dur="300" fill="hold"/>
                                        <p:tgtEl>
                                          <p:spTgt spid="15933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" dur="300" fill="hold"/>
                                        <p:tgtEl>
                                          <p:spTgt spid="15933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4" dur="300" fill="hold"/>
                                        <p:tgtEl>
                                          <p:spTgt spid="15933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5" dur="300" fill="hold"/>
                                        <p:tgtEl>
                                          <p:spTgt spid="15933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66"/>
                  </p:tgtEl>
                </p:cond>
              </p:nextCondLst>
            </p:seq>
            <p:seq concurrent="1" nextAc="seek">
              <p:cTn id="206" restart="whenNotActive" fill="hold" evtFilter="cancelBubble" nodeType="interactiveSeq">
                <p:stCondLst>
                  <p:cond evt="onClick" delay="0">
                    <p:tgtEl>
                      <p:spTgt spid="15933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7" fill="hold">
                      <p:stCondLst>
                        <p:cond delay="0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0" dur="300" fill="hold"/>
                                        <p:tgtEl>
                                          <p:spTgt spid="15933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" dur="300" fill="hold"/>
                                        <p:tgtEl>
                                          <p:spTgt spid="15933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3" dur="300" fill="hold"/>
                                        <p:tgtEl>
                                          <p:spTgt spid="15933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300" fill="hold"/>
                                        <p:tgtEl>
                                          <p:spTgt spid="15933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6" dur="300" fill="hold"/>
                                        <p:tgtEl>
                                          <p:spTgt spid="15933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7" dur="300" fill="hold"/>
                                        <p:tgtEl>
                                          <p:spTgt spid="15933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67"/>
                  </p:tgtEl>
                </p:cond>
              </p:nextCondLst>
            </p:seq>
            <p:seq concurrent="1" nextAc="seek">
              <p:cTn id="218" restart="whenNotActive" fill="hold" evtFilter="cancelBubble" nodeType="interactiveSeq">
                <p:stCondLst>
                  <p:cond evt="onClick" delay="0">
                    <p:tgtEl>
                      <p:spTgt spid="15933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9" fill="hold">
                      <p:stCondLst>
                        <p:cond delay="0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2" dur="300" fill="hold"/>
                                        <p:tgtEl>
                                          <p:spTgt spid="15933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4" dur="300" fill="hold"/>
                                        <p:tgtEl>
                                          <p:spTgt spid="15933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5" dur="300" fill="hold"/>
                                        <p:tgtEl>
                                          <p:spTgt spid="15933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7" dur="300" fill="hold"/>
                                        <p:tgtEl>
                                          <p:spTgt spid="15933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8" dur="300" fill="hold"/>
                                        <p:tgtEl>
                                          <p:spTgt spid="15933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300" fill="hold"/>
                                        <p:tgtEl>
                                          <p:spTgt spid="15933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68"/>
                  </p:tgtEl>
                </p:cond>
              </p:nextCondLst>
            </p:seq>
            <p:seq concurrent="1" nextAc="seek">
              <p:cTn id="230" restart="whenNotActive" fill="hold" evtFilter="cancelBubble" nodeType="interactiveSeq">
                <p:stCondLst>
                  <p:cond evt="onClick" delay="0">
                    <p:tgtEl>
                      <p:spTgt spid="15933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1" fill="hold">
                      <p:stCondLst>
                        <p:cond delay="0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4" dur="300" fill="hold"/>
                                        <p:tgtEl>
                                          <p:spTgt spid="15933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6" dur="300" fill="hold"/>
                                        <p:tgtEl>
                                          <p:spTgt spid="15933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7" dur="300" fill="hold"/>
                                        <p:tgtEl>
                                          <p:spTgt spid="15933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9" dur="300" fill="hold"/>
                                        <p:tgtEl>
                                          <p:spTgt spid="15933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0" dur="300" fill="hold"/>
                                        <p:tgtEl>
                                          <p:spTgt spid="15933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300" fill="hold"/>
                                        <p:tgtEl>
                                          <p:spTgt spid="15933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69"/>
                  </p:tgtEl>
                </p:cond>
              </p:nextCondLst>
            </p:seq>
            <p:seq concurrent="1" nextAc="seek">
              <p:cTn id="242" restart="whenNotActive" fill="hold" evtFilter="cancelBubble" nodeType="interactiveSeq">
                <p:stCondLst>
                  <p:cond evt="onClick" delay="0">
                    <p:tgtEl>
                      <p:spTgt spid="15933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3" fill="hold">
                      <p:stCondLst>
                        <p:cond delay="0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6" dur="300" fill="hold"/>
                                        <p:tgtEl>
                                          <p:spTgt spid="15933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8" dur="300" fill="hold"/>
                                        <p:tgtEl>
                                          <p:spTgt spid="15933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9" dur="300" fill="hold"/>
                                        <p:tgtEl>
                                          <p:spTgt spid="15933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1" dur="300" fill="hold"/>
                                        <p:tgtEl>
                                          <p:spTgt spid="15933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2" dur="300" fill="hold"/>
                                        <p:tgtEl>
                                          <p:spTgt spid="15933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3" dur="300" fill="hold"/>
                                        <p:tgtEl>
                                          <p:spTgt spid="15933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70"/>
                  </p:tgtEl>
                </p:cond>
              </p:nextCondLst>
            </p:seq>
            <p:seq concurrent="1" nextAc="seek">
              <p:cTn id="254" restart="whenNotActive" fill="hold" evtFilter="cancelBubble" nodeType="interactiveSeq">
                <p:stCondLst>
                  <p:cond evt="onClick" delay="0">
                    <p:tgtEl>
                      <p:spTgt spid="15933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5" fill="hold">
                      <p:stCondLst>
                        <p:cond delay="0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8" dur="300" fill="hold"/>
                                        <p:tgtEl>
                                          <p:spTgt spid="15933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0" dur="300" fill="hold"/>
                                        <p:tgtEl>
                                          <p:spTgt spid="15933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1" dur="300" fill="hold"/>
                                        <p:tgtEl>
                                          <p:spTgt spid="15933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3" dur="300" fill="hold"/>
                                        <p:tgtEl>
                                          <p:spTgt spid="15933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64" dur="300" fill="hold"/>
                                        <p:tgtEl>
                                          <p:spTgt spid="15933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5" dur="300" fill="hold"/>
                                        <p:tgtEl>
                                          <p:spTgt spid="15933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71"/>
                  </p:tgtEl>
                </p:cond>
              </p:nextCondLst>
            </p:seq>
            <p:seq concurrent="1" nextAc="seek">
              <p:cTn id="266" restart="whenNotActive" fill="hold" evtFilter="cancelBubble" nodeType="interactiveSeq">
                <p:stCondLst>
                  <p:cond evt="onClick" delay="0">
                    <p:tgtEl>
                      <p:spTgt spid="15933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7" fill="hold">
                      <p:stCondLst>
                        <p:cond delay="0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0" dur="300" fill="hold"/>
                                        <p:tgtEl>
                                          <p:spTgt spid="15933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1" dur="300" fill="hold"/>
                                        <p:tgtEl>
                                          <p:spTgt spid="15933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500"/>
                            </p:stCondLst>
                            <p:childTnLst>
                              <p:par>
                                <p:cTn id="2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5" dur="900"/>
                                        <p:tgtEl>
                                          <p:spTgt spid="159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72"/>
                  </p:tgtEl>
                </p:cond>
              </p:nextCondLst>
            </p:seq>
            <p:seq concurrent="1" nextAc="seek">
              <p:cTn id="276" restart="whenNotActive" fill="hold" evtFilter="cancelBubble" nodeType="interactiveSeq">
                <p:stCondLst>
                  <p:cond evt="onClick" delay="0">
                    <p:tgtEl>
                      <p:spTgt spid="15933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7" fill="hold">
                      <p:stCondLst>
                        <p:cond delay="0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0" dur="300" fill="hold"/>
                                        <p:tgtEl>
                                          <p:spTgt spid="15933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1" dur="300" fill="hold"/>
                                        <p:tgtEl>
                                          <p:spTgt spid="15933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900"/>
                                        <p:tgtEl>
                                          <p:spTgt spid="159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73"/>
                  </p:tgtEl>
                </p:cond>
              </p:nextCondLst>
            </p:seq>
            <p:seq concurrent="1" nextAc="seek">
              <p:cTn id="286" restart="whenNotActive" fill="hold" evtFilter="cancelBubble" nodeType="interactiveSeq">
                <p:stCondLst>
                  <p:cond evt="onClick" delay="0">
                    <p:tgtEl>
                      <p:spTgt spid="15933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7" fill="hold">
                      <p:stCondLst>
                        <p:cond delay="0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0" dur="300" fill="hold"/>
                                        <p:tgtEl>
                                          <p:spTgt spid="15933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2" dur="300" fill="hold"/>
                                        <p:tgtEl>
                                          <p:spTgt spid="15933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3" dur="300" fill="hold"/>
                                        <p:tgtEl>
                                          <p:spTgt spid="15933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5" dur="300" fill="hold"/>
                                        <p:tgtEl>
                                          <p:spTgt spid="15933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6" dur="300" fill="hold"/>
                                        <p:tgtEl>
                                          <p:spTgt spid="15933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7" dur="300" fill="hold"/>
                                        <p:tgtEl>
                                          <p:spTgt spid="15933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74"/>
                  </p:tgtEl>
                </p:cond>
              </p:nextCondLst>
            </p:seq>
            <p:seq concurrent="1" nextAc="seek">
              <p:cTn id="298" restart="whenNotActive" fill="hold" evtFilter="cancelBubble" nodeType="interactiveSeq">
                <p:stCondLst>
                  <p:cond evt="onClick" delay="0">
                    <p:tgtEl>
                      <p:spTgt spid="15933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9" fill="hold">
                      <p:stCondLst>
                        <p:cond delay="0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2" dur="300" fill="hold"/>
                                        <p:tgtEl>
                                          <p:spTgt spid="15933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4" dur="300" fill="hold"/>
                                        <p:tgtEl>
                                          <p:spTgt spid="15933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5" dur="300" fill="hold"/>
                                        <p:tgtEl>
                                          <p:spTgt spid="15933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7" dur="300" fill="hold"/>
                                        <p:tgtEl>
                                          <p:spTgt spid="15933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8" dur="300" fill="hold"/>
                                        <p:tgtEl>
                                          <p:spTgt spid="15933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9" dur="300" fill="hold"/>
                                        <p:tgtEl>
                                          <p:spTgt spid="15933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75"/>
                  </p:tgtEl>
                </p:cond>
              </p:nextCondLst>
            </p:seq>
            <p:seq concurrent="1" nextAc="seek">
              <p:cTn id="310" restart="whenNotActive" fill="hold" evtFilter="cancelBubble" nodeType="interactiveSeq">
                <p:stCondLst>
                  <p:cond evt="onClick" delay="0">
                    <p:tgtEl>
                      <p:spTgt spid="15933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1" fill="hold">
                      <p:stCondLst>
                        <p:cond delay="0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4" dur="300" fill="hold"/>
                                        <p:tgtEl>
                                          <p:spTgt spid="15933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6" dur="300" fill="hold"/>
                                        <p:tgtEl>
                                          <p:spTgt spid="15933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7" dur="300" fill="hold"/>
                                        <p:tgtEl>
                                          <p:spTgt spid="15933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9" dur="300" fill="hold"/>
                                        <p:tgtEl>
                                          <p:spTgt spid="15933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20" dur="300" fill="hold"/>
                                        <p:tgtEl>
                                          <p:spTgt spid="15933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1" dur="300" fill="hold"/>
                                        <p:tgtEl>
                                          <p:spTgt spid="15933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77"/>
                  </p:tgtEl>
                </p:cond>
              </p:nextCondLst>
            </p:seq>
            <p:seq concurrent="1" nextAc="seek">
              <p:cTn id="322" restart="whenNotActive" fill="hold" evtFilter="cancelBubble" nodeType="interactiveSeq">
                <p:stCondLst>
                  <p:cond evt="onClick" delay="0">
                    <p:tgtEl>
                      <p:spTgt spid="15933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3" fill="hold">
                      <p:stCondLst>
                        <p:cond delay="0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6" dur="300" fill="hold"/>
                                        <p:tgtEl>
                                          <p:spTgt spid="15933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8" dur="300" fill="hold"/>
                                        <p:tgtEl>
                                          <p:spTgt spid="15933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9" dur="300" fill="hold"/>
                                        <p:tgtEl>
                                          <p:spTgt spid="15933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1" dur="300" fill="hold"/>
                                        <p:tgtEl>
                                          <p:spTgt spid="15933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32" dur="300" fill="hold"/>
                                        <p:tgtEl>
                                          <p:spTgt spid="15933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3" dur="300" fill="hold"/>
                                        <p:tgtEl>
                                          <p:spTgt spid="15933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78"/>
                  </p:tgtEl>
                </p:cond>
              </p:nextCondLst>
            </p:seq>
            <p:seq concurrent="1" nextAc="seek">
              <p:cTn id="334" restart="whenNotActive" fill="hold" evtFilter="cancelBubble" nodeType="interactiveSeq">
                <p:stCondLst>
                  <p:cond evt="onClick" delay="0">
                    <p:tgtEl>
                      <p:spTgt spid="15933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5" fill="hold">
                      <p:stCondLst>
                        <p:cond delay="0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8" dur="300" fill="hold"/>
                                        <p:tgtEl>
                                          <p:spTgt spid="15933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0" dur="300" fill="hold"/>
                                        <p:tgtEl>
                                          <p:spTgt spid="15933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1" dur="300" fill="hold"/>
                                        <p:tgtEl>
                                          <p:spTgt spid="15933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3" dur="300" fill="hold"/>
                                        <p:tgtEl>
                                          <p:spTgt spid="15933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44" dur="300" fill="hold"/>
                                        <p:tgtEl>
                                          <p:spTgt spid="15933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5" dur="300" fill="hold"/>
                                        <p:tgtEl>
                                          <p:spTgt spid="15933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79"/>
                  </p:tgtEl>
                </p:cond>
              </p:nextCondLst>
            </p:seq>
            <p:seq concurrent="1" nextAc="seek">
              <p:cTn id="346" restart="whenNotActive" fill="hold" evtFilter="cancelBubble" nodeType="interactiveSeq">
                <p:stCondLst>
                  <p:cond evt="onClick" delay="0">
                    <p:tgtEl>
                      <p:spTgt spid="15933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7" fill="hold">
                      <p:stCondLst>
                        <p:cond delay="0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0" dur="300" fill="hold"/>
                                        <p:tgtEl>
                                          <p:spTgt spid="15933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2" dur="300" fill="hold"/>
                                        <p:tgtEl>
                                          <p:spTgt spid="15933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3" dur="300" fill="hold"/>
                                        <p:tgtEl>
                                          <p:spTgt spid="15933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5" dur="300" fill="hold"/>
                                        <p:tgtEl>
                                          <p:spTgt spid="15933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56" dur="300" fill="hold"/>
                                        <p:tgtEl>
                                          <p:spTgt spid="15933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7" dur="300" fill="hold"/>
                                        <p:tgtEl>
                                          <p:spTgt spid="15933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80"/>
                  </p:tgtEl>
                </p:cond>
              </p:nextCondLst>
            </p:seq>
            <p:seq concurrent="1" nextAc="seek">
              <p:cTn id="358" restart="whenNotActive" fill="hold" evtFilter="cancelBubble" nodeType="interactiveSeq">
                <p:stCondLst>
                  <p:cond evt="onClick" delay="0">
                    <p:tgtEl>
                      <p:spTgt spid="15933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9" fill="hold">
                      <p:stCondLst>
                        <p:cond delay="0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2" dur="300" fill="hold"/>
                                        <p:tgtEl>
                                          <p:spTgt spid="15933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4" dur="300" fill="hold"/>
                                        <p:tgtEl>
                                          <p:spTgt spid="15933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5" dur="300" fill="hold"/>
                                        <p:tgtEl>
                                          <p:spTgt spid="15933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7" dur="300" fill="hold"/>
                                        <p:tgtEl>
                                          <p:spTgt spid="15933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68" dur="300" fill="hold"/>
                                        <p:tgtEl>
                                          <p:spTgt spid="15933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9" dur="300" fill="hold"/>
                                        <p:tgtEl>
                                          <p:spTgt spid="15933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81"/>
                  </p:tgtEl>
                </p:cond>
              </p:nextCondLst>
            </p:seq>
            <p:seq concurrent="1" nextAc="seek">
              <p:cTn id="370" restart="whenNotActive" fill="hold" evtFilter="cancelBubble" nodeType="interactiveSeq">
                <p:stCondLst>
                  <p:cond evt="onClick" delay="0">
                    <p:tgtEl>
                      <p:spTgt spid="15933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1" fill="hold">
                      <p:stCondLst>
                        <p:cond delay="0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4" dur="300" fill="hold"/>
                                        <p:tgtEl>
                                          <p:spTgt spid="15933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5" dur="300" fill="hold"/>
                                        <p:tgtEl>
                                          <p:spTgt spid="15933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6" dur="300" fill="hold"/>
                                        <p:tgtEl>
                                          <p:spTgt spid="15933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8" dur="300" fill="hold"/>
                                        <p:tgtEl>
                                          <p:spTgt spid="15933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79" dur="300" fill="hold"/>
                                        <p:tgtEl>
                                          <p:spTgt spid="15933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1" dur="300" fill="hold"/>
                                        <p:tgtEl>
                                          <p:spTgt spid="15933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82"/>
                  </p:tgtEl>
                </p:cond>
              </p:nextCondLst>
            </p:seq>
            <p:seq concurrent="1" nextAc="seek">
              <p:cTn id="382" restart="whenNotActive" fill="hold" evtFilter="cancelBubble" nodeType="interactiveSeq">
                <p:stCondLst>
                  <p:cond evt="onClick" delay="0">
                    <p:tgtEl>
                      <p:spTgt spid="15933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3" fill="hold">
                      <p:stCondLst>
                        <p:cond delay="0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6" dur="300" fill="hold"/>
                                        <p:tgtEl>
                                          <p:spTgt spid="15933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7" dur="300" fill="hold"/>
                                        <p:tgtEl>
                                          <p:spTgt spid="15933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500"/>
                            </p:stCondLst>
                            <p:childTnLst>
                              <p:par>
                                <p:cTn id="3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1" dur="900"/>
                                        <p:tgtEl>
                                          <p:spTgt spid="159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83"/>
                  </p:tgtEl>
                </p:cond>
              </p:nextCondLst>
            </p:seq>
            <p:seq concurrent="1" nextAc="seek">
              <p:cTn id="392" restart="whenNotActive" fill="hold" evtFilter="cancelBubble" nodeType="interactiveSeq">
                <p:stCondLst>
                  <p:cond evt="onClick" delay="0">
                    <p:tgtEl>
                      <p:spTgt spid="15933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3" fill="hold">
                      <p:stCondLst>
                        <p:cond delay="0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6" dur="300" fill="hold"/>
                                        <p:tgtEl>
                                          <p:spTgt spid="15933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7" dur="300" fill="hold"/>
                                        <p:tgtEl>
                                          <p:spTgt spid="15933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84"/>
                  </p:tgtEl>
                </p:cond>
              </p:nextCondLst>
            </p:seq>
            <p:seq concurrent="1" nextAc="seek">
              <p:cTn id="398" restart="whenNotActive" fill="hold" evtFilter="cancelBubble" nodeType="interactiveSeq">
                <p:stCondLst>
                  <p:cond evt="onClick" delay="0">
                    <p:tgtEl>
                      <p:spTgt spid="15933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9" fill="hold">
                      <p:stCondLst>
                        <p:cond delay="0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2" dur="300" fill="hold"/>
                                        <p:tgtEl>
                                          <p:spTgt spid="15933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4" dur="300" fill="hold"/>
                                        <p:tgtEl>
                                          <p:spTgt spid="15933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5" dur="300" fill="hold"/>
                                        <p:tgtEl>
                                          <p:spTgt spid="15933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7" dur="300" fill="hold"/>
                                        <p:tgtEl>
                                          <p:spTgt spid="15933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08" dur="300" fill="hold"/>
                                        <p:tgtEl>
                                          <p:spTgt spid="15933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9" dur="300" fill="hold"/>
                                        <p:tgtEl>
                                          <p:spTgt spid="15933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85"/>
                  </p:tgtEl>
                </p:cond>
              </p:nextCondLst>
            </p:seq>
            <p:seq concurrent="1" nextAc="seek">
              <p:cTn id="410" restart="whenNotActive" fill="hold" evtFilter="cancelBubble" nodeType="interactiveSeq">
                <p:stCondLst>
                  <p:cond evt="onClick" delay="0">
                    <p:tgtEl>
                      <p:spTgt spid="15933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1" fill="hold">
                      <p:stCondLst>
                        <p:cond delay="0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4" dur="300" fill="hold"/>
                                        <p:tgtEl>
                                          <p:spTgt spid="15933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6" dur="300" fill="hold"/>
                                        <p:tgtEl>
                                          <p:spTgt spid="15933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7" dur="300" fill="hold"/>
                                        <p:tgtEl>
                                          <p:spTgt spid="15933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9" dur="300" fill="hold"/>
                                        <p:tgtEl>
                                          <p:spTgt spid="15933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20" dur="300" fill="hold"/>
                                        <p:tgtEl>
                                          <p:spTgt spid="15933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1" dur="300" fill="hold"/>
                                        <p:tgtEl>
                                          <p:spTgt spid="15933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86"/>
                  </p:tgtEl>
                </p:cond>
              </p:nextCondLst>
            </p:seq>
            <p:seq concurrent="1" nextAc="seek">
              <p:cTn id="422" restart="whenNotActive" fill="hold" evtFilter="cancelBubble" nodeType="interactiveSeq">
                <p:stCondLst>
                  <p:cond evt="onClick" delay="0">
                    <p:tgtEl>
                      <p:spTgt spid="15933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3" fill="hold">
                      <p:stCondLst>
                        <p:cond delay="0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6" dur="300" fill="hold"/>
                                        <p:tgtEl>
                                          <p:spTgt spid="15933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8" dur="300" fill="hold"/>
                                        <p:tgtEl>
                                          <p:spTgt spid="15933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9" dur="300" fill="hold"/>
                                        <p:tgtEl>
                                          <p:spTgt spid="15933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1" dur="300" fill="hold"/>
                                        <p:tgtEl>
                                          <p:spTgt spid="15933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2" dur="300" fill="hold"/>
                                        <p:tgtEl>
                                          <p:spTgt spid="15933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3" dur="300" fill="hold"/>
                                        <p:tgtEl>
                                          <p:spTgt spid="15933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87"/>
                  </p:tgtEl>
                </p:cond>
              </p:nextCondLst>
            </p:seq>
            <p:seq concurrent="1" nextAc="seek">
              <p:cTn id="434" restart="whenNotActive" fill="hold" evtFilter="cancelBubble" nodeType="interactiveSeq">
                <p:stCondLst>
                  <p:cond evt="onClick" delay="0">
                    <p:tgtEl>
                      <p:spTgt spid="15933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5" fill="hold">
                      <p:stCondLst>
                        <p:cond delay="0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8" dur="300" fill="hold"/>
                                        <p:tgtEl>
                                          <p:spTgt spid="15933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0" dur="300" fill="hold"/>
                                        <p:tgtEl>
                                          <p:spTgt spid="15933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1" dur="300" fill="hold"/>
                                        <p:tgtEl>
                                          <p:spTgt spid="15933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3" dur="300" fill="hold"/>
                                        <p:tgtEl>
                                          <p:spTgt spid="15933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44" dur="300" fill="hold"/>
                                        <p:tgtEl>
                                          <p:spTgt spid="15933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5" dur="300" fill="hold"/>
                                        <p:tgtEl>
                                          <p:spTgt spid="15933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88"/>
                  </p:tgtEl>
                </p:cond>
              </p:nextCondLst>
            </p:seq>
            <p:seq concurrent="1" nextAc="seek">
              <p:cTn id="446" restart="whenNotActive" fill="hold" evtFilter="cancelBubble" nodeType="interactiveSeq">
                <p:stCondLst>
                  <p:cond evt="onClick" delay="0">
                    <p:tgtEl>
                      <p:spTgt spid="15933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7" fill="hold">
                      <p:stCondLst>
                        <p:cond delay="0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0" dur="300" fill="hold"/>
                                        <p:tgtEl>
                                          <p:spTgt spid="15933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2" dur="300" fill="hold"/>
                                        <p:tgtEl>
                                          <p:spTgt spid="15933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3" dur="300" fill="hold"/>
                                        <p:tgtEl>
                                          <p:spTgt spid="15933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5" dur="300" fill="hold"/>
                                        <p:tgtEl>
                                          <p:spTgt spid="15933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56" dur="300" fill="hold"/>
                                        <p:tgtEl>
                                          <p:spTgt spid="15933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7" dur="300" fill="hold"/>
                                        <p:tgtEl>
                                          <p:spTgt spid="15933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90"/>
                  </p:tgtEl>
                </p:cond>
              </p:nextCondLst>
            </p:seq>
            <p:seq concurrent="1" nextAc="seek">
              <p:cTn id="458" restart="whenNotActive" fill="hold" evtFilter="cancelBubble" nodeType="interactiveSeq">
                <p:stCondLst>
                  <p:cond evt="onClick" delay="0">
                    <p:tgtEl>
                      <p:spTgt spid="15933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9" fill="hold">
                      <p:stCondLst>
                        <p:cond delay="0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2" dur="300" fill="hold"/>
                                        <p:tgtEl>
                                          <p:spTgt spid="15933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4" dur="300" fill="hold"/>
                                        <p:tgtEl>
                                          <p:spTgt spid="15933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5" dur="300" fill="hold"/>
                                        <p:tgtEl>
                                          <p:spTgt spid="15933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7" dur="300" fill="hold"/>
                                        <p:tgtEl>
                                          <p:spTgt spid="15933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68" dur="300" fill="hold"/>
                                        <p:tgtEl>
                                          <p:spTgt spid="15933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9" dur="300" fill="hold"/>
                                        <p:tgtEl>
                                          <p:spTgt spid="15933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91"/>
                  </p:tgtEl>
                </p:cond>
              </p:nextCondLst>
            </p:seq>
            <p:seq concurrent="1" nextAc="seek">
              <p:cTn id="470" restart="whenNotActive" fill="hold" evtFilter="cancelBubble" nodeType="interactiveSeq">
                <p:stCondLst>
                  <p:cond evt="onClick" delay="0">
                    <p:tgtEl>
                      <p:spTgt spid="15933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1" fill="hold">
                      <p:stCondLst>
                        <p:cond delay="0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4" dur="300" fill="hold"/>
                                        <p:tgtEl>
                                          <p:spTgt spid="15933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6" dur="300" fill="hold"/>
                                        <p:tgtEl>
                                          <p:spTgt spid="15933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7" dur="300" fill="hold"/>
                                        <p:tgtEl>
                                          <p:spTgt spid="15933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9" dur="300" fill="hold"/>
                                        <p:tgtEl>
                                          <p:spTgt spid="15933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80" dur="300" fill="hold"/>
                                        <p:tgtEl>
                                          <p:spTgt spid="15933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1" dur="300" fill="hold"/>
                                        <p:tgtEl>
                                          <p:spTgt spid="15933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92"/>
                  </p:tgtEl>
                </p:cond>
              </p:nextCondLst>
            </p:seq>
            <p:seq concurrent="1" nextAc="seek">
              <p:cTn id="482" restart="whenNotActive" fill="hold" evtFilter="cancelBubble" nodeType="interactiveSeq">
                <p:stCondLst>
                  <p:cond evt="onClick" delay="0">
                    <p:tgtEl>
                      <p:spTgt spid="15933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3" fill="hold">
                      <p:stCondLst>
                        <p:cond delay="0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6" dur="300" fill="hold"/>
                                        <p:tgtEl>
                                          <p:spTgt spid="15933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8" dur="300" fill="hold"/>
                                        <p:tgtEl>
                                          <p:spTgt spid="15933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9" dur="300" fill="hold"/>
                                        <p:tgtEl>
                                          <p:spTgt spid="15933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1" dur="300" fill="hold"/>
                                        <p:tgtEl>
                                          <p:spTgt spid="15933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92" dur="300" fill="hold"/>
                                        <p:tgtEl>
                                          <p:spTgt spid="15933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3" dur="300" fill="hold"/>
                                        <p:tgtEl>
                                          <p:spTgt spid="15933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93"/>
                  </p:tgtEl>
                </p:cond>
              </p:nextCondLst>
            </p:seq>
            <p:seq concurrent="1" nextAc="seek">
              <p:cTn id="494" restart="whenNotActive" fill="hold" evtFilter="cancelBubble" nodeType="interactiveSeq">
                <p:stCondLst>
                  <p:cond evt="onClick" delay="0">
                    <p:tgtEl>
                      <p:spTgt spid="15933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5" fill="hold">
                      <p:stCondLst>
                        <p:cond delay="0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8" dur="300" fill="hold"/>
                                        <p:tgtEl>
                                          <p:spTgt spid="15933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0" dur="300" fill="hold"/>
                                        <p:tgtEl>
                                          <p:spTgt spid="15933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1" dur="300" fill="hold"/>
                                        <p:tgtEl>
                                          <p:spTgt spid="15933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3" dur="300" fill="hold"/>
                                        <p:tgtEl>
                                          <p:spTgt spid="15933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04" dur="300" fill="hold"/>
                                        <p:tgtEl>
                                          <p:spTgt spid="15933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5" dur="300" fill="hold"/>
                                        <p:tgtEl>
                                          <p:spTgt spid="15933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94"/>
                  </p:tgtEl>
                </p:cond>
              </p:nextCondLst>
            </p:seq>
            <p:seq concurrent="1" nextAc="seek">
              <p:cTn id="506" restart="whenNotActive" fill="hold" evtFilter="cancelBubble" nodeType="interactiveSeq">
                <p:stCondLst>
                  <p:cond evt="onClick" delay="0">
                    <p:tgtEl>
                      <p:spTgt spid="15933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7" fill="hold">
                      <p:stCondLst>
                        <p:cond delay="0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0" dur="300" fill="hold"/>
                                        <p:tgtEl>
                                          <p:spTgt spid="15933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1" dur="300" fill="hold"/>
                                        <p:tgtEl>
                                          <p:spTgt spid="15933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2" dur="300" fill="hold"/>
                                        <p:tgtEl>
                                          <p:spTgt spid="15933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4" dur="300" fill="hold"/>
                                        <p:tgtEl>
                                          <p:spTgt spid="15933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15" dur="300" fill="hold"/>
                                        <p:tgtEl>
                                          <p:spTgt spid="15933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7" dur="300" fill="hold"/>
                                        <p:tgtEl>
                                          <p:spTgt spid="15933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95"/>
                  </p:tgtEl>
                </p:cond>
              </p:nextCondLst>
            </p:seq>
            <p:seq concurrent="1" nextAc="seek">
              <p:cTn id="518" restart="whenNotActive" fill="hold" evtFilter="cancelBubble" nodeType="interactiveSeq">
                <p:stCondLst>
                  <p:cond evt="onClick" delay="0">
                    <p:tgtEl>
                      <p:spTgt spid="15933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9" fill="hold">
                      <p:stCondLst>
                        <p:cond delay="0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2" dur="300" fill="hold"/>
                                        <p:tgtEl>
                                          <p:spTgt spid="15933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23" dur="300" fill="hold"/>
                                        <p:tgtEl>
                                          <p:spTgt spid="15933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500"/>
                            </p:stCondLst>
                            <p:childTnLst>
                              <p:par>
                                <p:cTn id="5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7" dur="900"/>
                                        <p:tgtEl>
                                          <p:spTgt spid="159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96"/>
                  </p:tgtEl>
                </p:cond>
              </p:nextCondLst>
            </p:seq>
            <p:seq concurrent="1" nextAc="seek">
              <p:cTn id="528" restart="whenNotActive" fill="hold" evtFilter="cancelBubble" nodeType="interactiveSeq">
                <p:stCondLst>
                  <p:cond evt="onClick" delay="0">
                    <p:tgtEl>
                      <p:spTgt spid="15933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9" fill="hold">
                      <p:stCondLst>
                        <p:cond delay="0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2" dur="300" fill="hold"/>
                                        <p:tgtEl>
                                          <p:spTgt spid="15933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3" dur="300" fill="hold"/>
                                        <p:tgtEl>
                                          <p:spTgt spid="15933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97"/>
                  </p:tgtEl>
                </p:cond>
              </p:nextCondLst>
            </p:seq>
            <p:seq concurrent="1" nextAc="seek">
              <p:cTn id="534" restart="whenNotActive" fill="hold" evtFilter="cancelBubble" nodeType="interactiveSeq">
                <p:stCondLst>
                  <p:cond evt="onClick" delay="0">
                    <p:tgtEl>
                      <p:spTgt spid="15933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5" fill="hold">
                      <p:stCondLst>
                        <p:cond delay="0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8" dur="300" fill="hold"/>
                                        <p:tgtEl>
                                          <p:spTgt spid="15933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0" dur="300" fill="hold"/>
                                        <p:tgtEl>
                                          <p:spTgt spid="15933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41" dur="300" fill="hold"/>
                                        <p:tgtEl>
                                          <p:spTgt spid="15933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3" dur="300" fill="hold"/>
                                        <p:tgtEl>
                                          <p:spTgt spid="15933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44" dur="300" fill="hold"/>
                                        <p:tgtEl>
                                          <p:spTgt spid="15933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5" dur="300" fill="hold"/>
                                        <p:tgtEl>
                                          <p:spTgt spid="15933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98"/>
                  </p:tgtEl>
                </p:cond>
              </p:nextCondLst>
            </p:seq>
            <p:seq concurrent="1" nextAc="seek">
              <p:cTn id="546" restart="whenNotActive" fill="hold" evtFilter="cancelBubble" nodeType="interactiveSeq">
                <p:stCondLst>
                  <p:cond evt="onClick" delay="0">
                    <p:tgtEl>
                      <p:spTgt spid="15933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7" fill="hold">
                      <p:stCondLst>
                        <p:cond delay="0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0" dur="300" fill="hold"/>
                                        <p:tgtEl>
                                          <p:spTgt spid="15933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2" dur="300" fill="hold"/>
                                        <p:tgtEl>
                                          <p:spTgt spid="15933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3" dur="300" fill="hold"/>
                                        <p:tgtEl>
                                          <p:spTgt spid="15933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5" dur="300" fill="hold"/>
                                        <p:tgtEl>
                                          <p:spTgt spid="15933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56" dur="300" fill="hold"/>
                                        <p:tgtEl>
                                          <p:spTgt spid="15933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7" dur="300" fill="hold"/>
                                        <p:tgtEl>
                                          <p:spTgt spid="15933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99"/>
                  </p:tgtEl>
                </p:cond>
              </p:nextCondLst>
            </p:seq>
            <p:seq concurrent="1" nextAc="seek">
              <p:cTn id="558" restart="whenNotActive" fill="hold" evtFilter="cancelBubble" nodeType="interactiveSeq">
                <p:stCondLst>
                  <p:cond evt="onClick" delay="0">
                    <p:tgtEl>
                      <p:spTgt spid="15934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9" fill="hold">
                      <p:stCondLst>
                        <p:cond delay="0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2" dur="300" fill="hold"/>
                                        <p:tgtEl>
                                          <p:spTgt spid="15934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4" dur="300" fill="hold"/>
                                        <p:tgtEl>
                                          <p:spTgt spid="15934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5" dur="300" fill="hold"/>
                                        <p:tgtEl>
                                          <p:spTgt spid="15934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7" dur="300" fill="hold"/>
                                        <p:tgtEl>
                                          <p:spTgt spid="15934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68" dur="300" fill="hold"/>
                                        <p:tgtEl>
                                          <p:spTgt spid="15934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9" dur="300" fill="hold"/>
                                        <p:tgtEl>
                                          <p:spTgt spid="15934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400"/>
                  </p:tgtEl>
                </p:cond>
              </p:nextCondLst>
            </p:seq>
            <p:seq concurrent="1" nextAc="seek">
              <p:cTn id="570" restart="whenNotActive" fill="hold" evtFilter="cancelBubble" nodeType="interactiveSeq">
                <p:stCondLst>
                  <p:cond evt="onClick" delay="0">
                    <p:tgtEl>
                      <p:spTgt spid="15934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1" fill="hold">
                      <p:stCondLst>
                        <p:cond delay="0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4" dur="300" fill="hold"/>
                                        <p:tgtEl>
                                          <p:spTgt spid="15934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6" dur="300" fill="hold"/>
                                        <p:tgtEl>
                                          <p:spTgt spid="15934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7" dur="300" fill="hold"/>
                                        <p:tgtEl>
                                          <p:spTgt spid="15934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9" dur="300" fill="hold"/>
                                        <p:tgtEl>
                                          <p:spTgt spid="15934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80" dur="300" fill="hold"/>
                                        <p:tgtEl>
                                          <p:spTgt spid="15934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1" dur="300" fill="hold"/>
                                        <p:tgtEl>
                                          <p:spTgt spid="15934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401"/>
                  </p:tgtEl>
                </p:cond>
              </p:nextCondLst>
            </p:seq>
            <p:seq concurrent="1" nextAc="seek">
              <p:cTn id="582" restart="whenNotActive" fill="hold" evtFilter="cancelBubble" nodeType="interactiveSeq">
                <p:stCondLst>
                  <p:cond evt="onClick" delay="0">
                    <p:tgtEl>
                      <p:spTgt spid="15934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3" fill="hold">
                      <p:stCondLst>
                        <p:cond delay="0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6" dur="300" fill="hold"/>
                                        <p:tgtEl>
                                          <p:spTgt spid="15934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8" dur="300" fill="hold"/>
                                        <p:tgtEl>
                                          <p:spTgt spid="15934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9" dur="300" fill="hold"/>
                                        <p:tgtEl>
                                          <p:spTgt spid="15934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1" dur="300" fill="hold"/>
                                        <p:tgtEl>
                                          <p:spTgt spid="15934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92" dur="300" fill="hold"/>
                                        <p:tgtEl>
                                          <p:spTgt spid="15934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3" dur="300" fill="hold"/>
                                        <p:tgtEl>
                                          <p:spTgt spid="15934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403"/>
                  </p:tgtEl>
                </p:cond>
              </p:nextCondLst>
            </p:seq>
            <p:seq concurrent="1" nextAc="seek">
              <p:cTn id="594" restart="whenNotActive" fill="hold" evtFilter="cancelBubble" nodeType="interactiveSeq">
                <p:stCondLst>
                  <p:cond evt="onClick" delay="0">
                    <p:tgtEl>
                      <p:spTgt spid="15934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5" fill="hold">
                      <p:stCondLst>
                        <p:cond delay="0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8" dur="300" fill="hold"/>
                                        <p:tgtEl>
                                          <p:spTgt spid="15934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0" dur="300" fill="hold"/>
                                        <p:tgtEl>
                                          <p:spTgt spid="15934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01" dur="300" fill="hold"/>
                                        <p:tgtEl>
                                          <p:spTgt spid="15934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3" dur="300" fill="hold"/>
                                        <p:tgtEl>
                                          <p:spTgt spid="15934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04" dur="300" fill="hold"/>
                                        <p:tgtEl>
                                          <p:spTgt spid="15934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5" dur="300" fill="hold"/>
                                        <p:tgtEl>
                                          <p:spTgt spid="15934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404"/>
                  </p:tgtEl>
                </p:cond>
              </p:nextCondLst>
            </p:seq>
            <p:seq concurrent="1" nextAc="seek">
              <p:cTn id="606" restart="whenNotActive" fill="hold" evtFilter="cancelBubble" nodeType="interactiveSeq">
                <p:stCondLst>
                  <p:cond evt="onClick" delay="0">
                    <p:tgtEl>
                      <p:spTgt spid="15934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7" fill="hold">
                      <p:stCondLst>
                        <p:cond delay="0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0" dur="300" fill="hold"/>
                                        <p:tgtEl>
                                          <p:spTgt spid="15934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2" dur="300" fill="hold"/>
                                        <p:tgtEl>
                                          <p:spTgt spid="15934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3" dur="300" fill="hold"/>
                                        <p:tgtEl>
                                          <p:spTgt spid="15934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5" dur="300" fill="hold"/>
                                        <p:tgtEl>
                                          <p:spTgt spid="15934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16" dur="300" fill="hold"/>
                                        <p:tgtEl>
                                          <p:spTgt spid="15934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7" dur="300" fill="hold"/>
                                        <p:tgtEl>
                                          <p:spTgt spid="15934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405"/>
                  </p:tgtEl>
                </p:cond>
              </p:nextCondLst>
            </p:seq>
            <p:seq concurrent="1" nextAc="seek">
              <p:cTn id="618" restart="whenNotActive" fill="hold" evtFilter="cancelBubble" nodeType="interactiveSeq">
                <p:stCondLst>
                  <p:cond evt="onClick" delay="0">
                    <p:tgtEl>
                      <p:spTgt spid="15934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9" fill="hold">
                      <p:stCondLst>
                        <p:cond delay="0"/>
                      </p:stCondLst>
                      <p:childTnLst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2" dur="300" fill="hold"/>
                                        <p:tgtEl>
                                          <p:spTgt spid="15934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4" dur="300" fill="hold"/>
                                        <p:tgtEl>
                                          <p:spTgt spid="15934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25" dur="300" fill="hold"/>
                                        <p:tgtEl>
                                          <p:spTgt spid="15934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7" dur="300" fill="hold"/>
                                        <p:tgtEl>
                                          <p:spTgt spid="15934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28" dur="300" fill="hold"/>
                                        <p:tgtEl>
                                          <p:spTgt spid="15934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9" dur="300" fill="hold"/>
                                        <p:tgtEl>
                                          <p:spTgt spid="15934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406"/>
                  </p:tgtEl>
                </p:cond>
              </p:nextCondLst>
            </p:seq>
            <p:seq concurrent="1" nextAc="seek">
              <p:cTn id="630" restart="whenNotActive" fill="hold" evtFilter="cancelBubble" nodeType="interactiveSeq">
                <p:stCondLst>
                  <p:cond evt="onClick" delay="0">
                    <p:tgtEl>
                      <p:spTgt spid="15934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1" fill="hold">
                      <p:stCondLst>
                        <p:cond delay="0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4" dur="300" fill="hold"/>
                                        <p:tgtEl>
                                          <p:spTgt spid="15934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6" dur="300" fill="hold"/>
                                        <p:tgtEl>
                                          <p:spTgt spid="15934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7" dur="300" fill="hold"/>
                                        <p:tgtEl>
                                          <p:spTgt spid="15934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9" dur="300" fill="hold"/>
                                        <p:tgtEl>
                                          <p:spTgt spid="15934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40" dur="300" fill="hold"/>
                                        <p:tgtEl>
                                          <p:spTgt spid="15934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1" dur="300" fill="hold"/>
                                        <p:tgtEl>
                                          <p:spTgt spid="15934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407"/>
                  </p:tgtEl>
                </p:cond>
              </p:nextCondLst>
            </p:seq>
            <p:seq concurrent="1" nextAc="seek">
              <p:cTn id="642" restart="whenNotActive" fill="hold" evtFilter="cancelBubble" nodeType="interactiveSeq">
                <p:stCondLst>
                  <p:cond evt="onClick" delay="0">
                    <p:tgtEl>
                      <p:spTgt spid="15934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3" fill="hold">
                      <p:stCondLst>
                        <p:cond delay="0"/>
                      </p:stCondLst>
                      <p:childTnLst>
                        <p:par>
                          <p:cTn id="644" fill="hold">
                            <p:stCondLst>
                              <p:cond delay="0"/>
                            </p:stCondLst>
                            <p:childTnLst>
                              <p:par>
                                <p:cTn id="64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6" dur="300" fill="hold"/>
                                        <p:tgtEl>
                                          <p:spTgt spid="15934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47" dur="300" fill="hold"/>
                                        <p:tgtEl>
                                          <p:spTgt spid="15934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8" dur="300" fill="hold"/>
                                        <p:tgtEl>
                                          <p:spTgt spid="15934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0" dur="300" fill="hold"/>
                                        <p:tgtEl>
                                          <p:spTgt spid="15934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51" dur="300" fill="hold"/>
                                        <p:tgtEl>
                                          <p:spTgt spid="15934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3" dur="300" fill="hold"/>
                                        <p:tgtEl>
                                          <p:spTgt spid="15934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408"/>
                  </p:tgtEl>
                </p:cond>
              </p:nextCondLst>
            </p:seq>
            <p:seq concurrent="1" nextAc="seek">
              <p:cTn id="654" restart="whenNotActive" fill="hold" evtFilter="cancelBubble" nodeType="interactiveSeq">
                <p:stCondLst>
                  <p:cond evt="onClick" delay="0">
                    <p:tgtEl>
                      <p:spTgt spid="15934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5" fill="hold">
                      <p:stCondLst>
                        <p:cond delay="0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8" dur="300" fill="hold"/>
                                        <p:tgtEl>
                                          <p:spTgt spid="15934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9" dur="300" fill="hold"/>
                                        <p:tgtEl>
                                          <p:spTgt spid="15934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0" fill="hold">
                            <p:stCondLst>
                              <p:cond delay="500"/>
                            </p:stCondLst>
                            <p:childTnLst>
                              <p:par>
                                <p:cTn id="6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3" dur="900"/>
                                        <p:tgtEl>
                                          <p:spTgt spid="1593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409"/>
                  </p:tgtEl>
                </p:cond>
              </p:nextCondLst>
            </p:seq>
            <p:seq concurrent="1" nextAc="seek">
              <p:cTn id="664" restart="whenNotActive" fill="hold" evtFilter="cancelBubble" nodeType="interactiveSeq">
                <p:stCondLst>
                  <p:cond evt="onClick" delay="0">
                    <p:tgtEl>
                      <p:spTgt spid="15934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5" fill="hold">
                      <p:stCondLst>
                        <p:cond delay="0"/>
                      </p:stCondLst>
                      <p:childTnLst>
                        <p:par>
                          <p:cTn id="666" fill="hold">
                            <p:stCondLst>
                              <p:cond delay="0"/>
                            </p:stCondLst>
                            <p:childTnLst>
                              <p:par>
                                <p:cTn id="6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8" dur="300" fill="hold"/>
                                        <p:tgtEl>
                                          <p:spTgt spid="15934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69" dur="300" fill="hold"/>
                                        <p:tgtEl>
                                          <p:spTgt spid="15934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410"/>
                  </p:tgtEl>
                </p:cond>
              </p:nextCondLst>
            </p:seq>
            <p:seq concurrent="1" nextAc="seek">
              <p:cTn id="670" restart="whenNotActive" fill="hold" evtFilter="cancelBubble" nodeType="interactiveSeq">
                <p:stCondLst>
                  <p:cond evt="onClick" delay="0">
                    <p:tgtEl>
                      <p:spTgt spid="15934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1" fill="hold">
                      <p:stCondLst>
                        <p:cond delay="0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4" dur="300" fill="hold"/>
                                        <p:tgtEl>
                                          <p:spTgt spid="15934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6" dur="300" fill="hold"/>
                                        <p:tgtEl>
                                          <p:spTgt spid="15934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7" dur="300" fill="hold"/>
                                        <p:tgtEl>
                                          <p:spTgt spid="15934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9" dur="300" fill="hold"/>
                                        <p:tgtEl>
                                          <p:spTgt spid="15934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80" dur="300" fill="hold"/>
                                        <p:tgtEl>
                                          <p:spTgt spid="15934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1" dur="300" fill="hold"/>
                                        <p:tgtEl>
                                          <p:spTgt spid="15934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411"/>
                  </p:tgtEl>
                </p:cond>
              </p:nextCondLst>
            </p:seq>
            <p:seq concurrent="1" nextAc="seek">
              <p:cTn id="682" restart="whenNotActive" fill="hold" evtFilter="cancelBubble" nodeType="interactiveSeq">
                <p:stCondLst>
                  <p:cond evt="onClick" delay="0">
                    <p:tgtEl>
                      <p:spTgt spid="15934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3" fill="hold">
                      <p:stCondLst>
                        <p:cond delay="0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6" dur="300" fill="hold"/>
                                        <p:tgtEl>
                                          <p:spTgt spid="15934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8" dur="300" fill="hold"/>
                                        <p:tgtEl>
                                          <p:spTgt spid="15934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9" dur="300" fill="hold"/>
                                        <p:tgtEl>
                                          <p:spTgt spid="15934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1" dur="300" fill="hold"/>
                                        <p:tgtEl>
                                          <p:spTgt spid="15934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92" dur="300" fill="hold"/>
                                        <p:tgtEl>
                                          <p:spTgt spid="15934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3" dur="300" fill="hold"/>
                                        <p:tgtEl>
                                          <p:spTgt spid="15934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412"/>
                  </p:tgtEl>
                </p:cond>
              </p:nextCondLst>
            </p:seq>
            <p:seq concurrent="1" nextAc="seek">
              <p:cTn id="694" restart="whenNotActive" fill="hold" evtFilter="cancelBubble" nodeType="interactiveSeq">
                <p:stCondLst>
                  <p:cond evt="onClick" delay="0">
                    <p:tgtEl>
                      <p:spTgt spid="15934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5" fill="hold">
                      <p:stCondLst>
                        <p:cond delay="0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8" dur="300" fill="hold"/>
                                        <p:tgtEl>
                                          <p:spTgt spid="15934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0" dur="300" fill="hold"/>
                                        <p:tgtEl>
                                          <p:spTgt spid="15934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01" dur="300" fill="hold"/>
                                        <p:tgtEl>
                                          <p:spTgt spid="15934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3" dur="300" fill="hold"/>
                                        <p:tgtEl>
                                          <p:spTgt spid="15934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04" dur="300" fill="hold"/>
                                        <p:tgtEl>
                                          <p:spTgt spid="15934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5" dur="300" fill="hold"/>
                                        <p:tgtEl>
                                          <p:spTgt spid="15934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413"/>
                  </p:tgtEl>
                </p:cond>
              </p:nextCondLst>
            </p:seq>
            <p:seq concurrent="1" nextAc="seek">
              <p:cTn id="706" restart="whenNotActive" fill="hold" evtFilter="cancelBubble" nodeType="interactiveSeq">
                <p:stCondLst>
                  <p:cond evt="onClick" delay="0">
                    <p:tgtEl>
                      <p:spTgt spid="15934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7" fill="hold">
                      <p:stCondLst>
                        <p:cond delay="0"/>
                      </p:stCondLst>
                      <p:childTnLst>
                        <p:par>
                          <p:cTn id="708" fill="hold">
                            <p:stCondLst>
                              <p:cond delay="0"/>
                            </p:stCondLst>
                            <p:childTnLst>
                              <p:par>
                                <p:cTn id="70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0" dur="300" fill="hold"/>
                                        <p:tgtEl>
                                          <p:spTgt spid="15934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2" dur="300" fill="hold"/>
                                        <p:tgtEl>
                                          <p:spTgt spid="15934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13" dur="300" fill="hold"/>
                                        <p:tgtEl>
                                          <p:spTgt spid="15934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5" dur="300" fill="hold"/>
                                        <p:tgtEl>
                                          <p:spTgt spid="15934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16" dur="300" fill="hold"/>
                                        <p:tgtEl>
                                          <p:spTgt spid="15934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7" dur="300" fill="hold"/>
                                        <p:tgtEl>
                                          <p:spTgt spid="15934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414"/>
                  </p:tgtEl>
                </p:cond>
              </p:nextCondLst>
            </p:seq>
            <p:seq concurrent="1" nextAc="seek">
              <p:cTn id="718" restart="whenNotActive" fill="hold" evtFilter="cancelBubble" nodeType="interactiveSeq">
                <p:stCondLst>
                  <p:cond evt="onClick" delay="0">
                    <p:tgtEl>
                      <p:spTgt spid="15934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9" fill="hold">
                      <p:stCondLst>
                        <p:cond delay="0"/>
                      </p:stCondLst>
                      <p:childTnLst>
                        <p:par>
                          <p:cTn id="720" fill="hold">
                            <p:stCondLst>
                              <p:cond delay="0"/>
                            </p:stCondLst>
                            <p:childTnLst>
                              <p:par>
                                <p:cTn id="72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2" dur="300" fill="hold"/>
                                        <p:tgtEl>
                                          <p:spTgt spid="15934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4" dur="300" fill="hold"/>
                                        <p:tgtEl>
                                          <p:spTgt spid="15934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25" dur="300" fill="hold"/>
                                        <p:tgtEl>
                                          <p:spTgt spid="15934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7" dur="300" fill="hold"/>
                                        <p:tgtEl>
                                          <p:spTgt spid="15934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28" dur="300" fill="hold"/>
                                        <p:tgtEl>
                                          <p:spTgt spid="15934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9" dur="300" fill="hold"/>
                                        <p:tgtEl>
                                          <p:spTgt spid="15934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416"/>
                  </p:tgtEl>
                </p:cond>
              </p:nextCondLst>
            </p:seq>
            <p:seq concurrent="1" nextAc="seek">
              <p:cTn id="730" restart="whenNotActive" fill="hold" evtFilter="cancelBubble" nodeType="interactiveSeq">
                <p:stCondLst>
                  <p:cond evt="onClick" delay="0">
                    <p:tgtEl>
                      <p:spTgt spid="15934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1" fill="hold">
                      <p:stCondLst>
                        <p:cond delay="0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4" dur="300" fill="hold"/>
                                        <p:tgtEl>
                                          <p:spTgt spid="15934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6" dur="300" fill="hold"/>
                                        <p:tgtEl>
                                          <p:spTgt spid="15934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7" dur="300" fill="hold"/>
                                        <p:tgtEl>
                                          <p:spTgt spid="15934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9" dur="300" fill="hold"/>
                                        <p:tgtEl>
                                          <p:spTgt spid="15934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40" dur="300" fill="hold"/>
                                        <p:tgtEl>
                                          <p:spTgt spid="15934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1" dur="300" fill="hold"/>
                                        <p:tgtEl>
                                          <p:spTgt spid="15934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417"/>
                  </p:tgtEl>
                </p:cond>
              </p:nextCondLst>
            </p:seq>
            <p:seq concurrent="1" nextAc="seek">
              <p:cTn id="742" restart="whenNotActive" fill="hold" evtFilter="cancelBubble" nodeType="interactiveSeq">
                <p:stCondLst>
                  <p:cond evt="onClick" delay="0">
                    <p:tgtEl>
                      <p:spTgt spid="15934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3" fill="hold">
                      <p:stCondLst>
                        <p:cond delay="0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6" dur="300" fill="hold"/>
                                        <p:tgtEl>
                                          <p:spTgt spid="15934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8" dur="300" fill="hold"/>
                                        <p:tgtEl>
                                          <p:spTgt spid="15934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49" dur="300" fill="hold"/>
                                        <p:tgtEl>
                                          <p:spTgt spid="15934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1" dur="300" fill="hold"/>
                                        <p:tgtEl>
                                          <p:spTgt spid="15934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52" dur="300" fill="hold"/>
                                        <p:tgtEl>
                                          <p:spTgt spid="15934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3" dur="300" fill="hold"/>
                                        <p:tgtEl>
                                          <p:spTgt spid="15934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418"/>
                  </p:tgtEl>
                </p:cond>
              </p:nextCondLst>
            </p:seq>
            <p:seq concurrent="1" nextAc="seek">
              <p:cTn id="754" restart="whenNotActive" fill="hold" evtFilter="cancelBubble" nodeType="interactiveSeq">
                <p:stCondLst>
                  <p:cond evt="onClick" delay="0">
                    <p:tgtEl>
                      <p:spTgt spid="15934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5" fill="hold">
                      <p:stCondLst>
                        <p:cond delay="0"/>
                      </p:stCondLst>
                      <p:childTnLst>
                        <p:par>
                          <p:cTn id="756" fill="hold">
                            <p:stCondLst>
                              <p:cond delay="0"/>
                            </p:stCondLst>
                            <p:childTnLst>
                              <p:par>
                                <p:cTn id="75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8" dur="300" fill="hold"/>
                                        <p:tgtEl>
                                          <p:spTgt spid="15934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0" dur="300" fill="hold"/>
                                        <p:tgtEl>
                                          <p:spTgt spid="15934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61" dur="300" fill="hold"/>
                                        <p:tgtEl>
                                          <p:spTgt spid="15934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3" dur="300" fill="hold"/>
                                        <p:tgtEl>
                                          <p:spTgt spid="15934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64" dur="300" fill="hold"/>
                                        <p:tgtEl>
                                          <p:spTgt spid="15934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5" dur="300" fill="hold"/>
                                        <p:tgtEl>
                                          <p:spTgt spid="15934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419"/>
                  </p:tgtEl>
                </p:cond>
              </p:nextCondLst>
            </p:seq>
            <p:seq concurrent="1" nextAc="seek">
              <p:cTn id="766" restart="whenNotActive" fill="hold" evtFilter="cancelBubble" nodeType="interactiveSeq">
                <p:stCondLst>
                  <p:cond evt="onClick" delay="0">
                    <p:tgtEl>
                      <p:spTgt spid="15934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7" fill="hold">
                      <p:stCondLst>
                        <p:cond delay="0"/>
                      </p:stCondLst>
                      <p:childTnLst>
                        <p:par>
                          <p:cTn id="768" fill="hold">
                            <p:stCondLst>
                              <p:cond delay="0"/>
                            </p:stCondLst>
                            <p:childTnLst>
                              <p:par>
                                <p:cTn id="76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0" dur="300" fill="hold"/>
                                        <p:tgtEl>
                                          <p:spTgt spid="15934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2" dur="300" fill="hold"/>
                                        <p:tgtEl>
                                          <p:spTgt spid="15934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3" dur="300" fill="hold"/>
                                        <p:tgtEl>
                                          <p:spTgt spid="15934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5" dur="300" fill="hold"/>
                                        <p:tgtEl>
                                          <p:spTgt spid="15934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76" dur="300" fill="hold"/>
                                        <p:tgtEl>
                                          <p:spTgt spid="15934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7" dur="300" fill="hold"/>
                                        <p:tgtEl>
                                          <p:spTgt spid="15934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420"/>
                  </p:tgtEl>
                </p:cond>
              </p:nextCondLst>
            </p:seq>
            <p:seq concurrent="1" nextAc="seek">
              <p:cTn id="778" restart="whenNotActive" fill="hold" evtFilter="cancelBubble" nodeType="interactiveSeq">
                <p:stCondLst>
                  <p:cond evt="onClick" delay="0">
                    <p:tgtEl>
                      <p:spTgt spid="15934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9" fill="hold">
                      <p:stCondLst>
                        <p:cond delay="0"/>
                      </p:stCondLst>
                      <p:childTnLst>
                        <p:par>
                          <p:cTn id="780" fill="hold">
                            <p:stCondLst>
                              <p:cond delay="0"/>
                            </p:stCondLst>
                            <p:childTnLst>
                              <p:par>
                                <p:cTn id="78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2" dur="300" fill="hold"/>
                                        <p:tgtEl>
                                          <p:spTgt spid="15934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83" dur="300" fill="hold"/>
                                        <p:tgtEl>
                                          <p:spTgt spid="15934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4" dur="300" fill="hold"/>
                                        <p:tgtEl>
                                          <p:spTgt spid="15934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6" dur="300" fill="hold"/>
                                        <p:tgtEl>
                                          <p:spTgt spid="15934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87" dur="300" fill="hold"/>
                                        <p:tgtEl>
                                          <p:spTgt spid="15934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9" dur="300" fill="hold"/>
                                        <p:tgtEl>
                                          <p:spTgt spid="15934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421"/>
                  </p:tgtEl>
                </p:cond>
              </p:nextCondLst>
            </p:seq>
            <p:seq concurrent="1" nextAc="seek">
              <p:cTn id="790" restart="whenNotActive" fill="hold" evtFilter="cancelBubble" nodeType="interactiveSeq">
                <p:stCondLst>
                  <p:cond evt="onClick" delay="0">
                    <p:tgtEl>
                      <p:spTgt spid="15934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1" fill="hold">
                      <p:stCondLst>
                        <p:cond delay="0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4" dur="300" fill="hold"/>
                                        <p:tgtEl>
                                          <p:spTgt spid="15934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5" dur="300" fill="hold"/>
                                        <p:tgtEl>
                                          <p:spTgt spid="15934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6" fill="hold">
                            <p:stCondLst>
                              <p:cond delay="500"/>
                            </p:stCondLst>
                            <p:childTnLst>
                              <p:par>
                                <p:cTn id="7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9" dur="900"/>
                                        <p:tgtEl>
                                          <p:spTgt spid="1593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422"/>
                  </p:tgtEl>
                </p:cond>
              </p:nextCondLst>
            </p:seq>
            <p:seq concurrent="1" nextAc="seek">
              <p:cTn id="800" restart="whenNotActive" fill="hold" evtFilter="cancelBubble" nodeType="interactiveSeq">
                <p:stCondLst>
                  <p:cond evt="onClick" delay="0">
                    <p:tgtEl>
                      <p:spTgt spid="15934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1" fill="hold">
                      <p:stCondLst>
                        <p:cond delay="0"/>
                      </p:stCondLst>
                      <p:childTnLst>
                        <p:par>
                          <p:cTn id="802" fill="hold">
                            <p:stCondLst>
                              <p:cond delay="0"/>
                            </p:stCondLst>
                            <p:childTnLst>
                              <p:par>
                                <p:cTn id="8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4" dur="300" fill="hold"/>
                                        <p:tgtEl>
                                          <p:spTgt spid="15934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05" dur="300" fill="hold"/>
                                        <p:tgtEl>
                                          <p:spTgt spid="15934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423"/>
                  </p:tgtEl>
                </p:cond>
              </p:nextCondLst>
            </p:seq>
            <p:seq concurrent="1" nextAc="seek">
              <p:cTn id="806" restart="whenNotActive" fill="hold" evtFilter="cancelBubble" nodeType="interactiveSeq">
                <p:stCondLst>
                  <p:cond evt="onClick" delay="0">
                    <p:tgtEl>
                      <p:spTgt spid="15934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7" fill="hold">
                      <p:stCondLst>
                        <p:cond delay="0"/>
                      </p:stCondLst>
                      <p:childTnLst>
                        <p:par>
                          <p:cTn id="808" fill="hold">
                            <p:stCondLst>
                              <p:cond delay="0"/>
                            </p:stCondLst>
                            <p:childTnLst>
                              <p:par>
                                <p:cTn id="80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0" dur="300" fill="hold"/>
                                        <p:tgtEl>
                                          <p:spTgt spid="15934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2" dur="300" fill="hold"/>
                                        <p:tgtEl>
                                          <p:spTgt spid="15934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3" dur="300" fill="hold"/>
                                        <p:tgtEl>
                                          <p:spTgt spid="15934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5" dur="300" fill="hold"/>
                                        <p:tgtEl>
                                          <p:spTgt spid="15934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16" dur="300" fill="hold"/>
                                        <p:tgtEl>
                                          <p:spTgt spid="15934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7" dur="300" fill="hold"/>
                                        <p:tgtEl>
                                          <p:spTgt spid="15934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424"/>
                  </p:tgtEl>
                </p:cond>
              </p:nextCondLst>
            </p:seq>
            <p:seq concurrent="1" nextAc="seek">
              <p:cTn id="818" restart="whenNotActive" fill="hold" evtFilter="cancelBubble" nodeType="interactiveSeq">
                <p:stCondLst>
                  <p:cond evt="onClick" delay="0">
                    <p:tgtEl>
                      <p:spTgt spid="15934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9" fill="hold">
                      <p:stCondLst>
                        <p:cond delay="0"/>
                      </p:stCondLst>
                      <p:childTnLst>
                        <p:par>
                          <p:cTn id="820" fill="hold">
                            <p:stCondLst>
                              <p:cond delay="0"/>
                            </p:stCondLst>
                            <p:childTnLst>
                              <p:par>
                                <p:cTn id="82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2" dur="300" fill="hold"/>
                                        <p:tgtEl>
                                          <p:spTgt spid="15934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4" dur="300" fill="hold"/>
                                        <p:tgtEl>
                                          <p:spTgt spid="15934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25" dur="300" fill="hold"/>
                                        <p:tgtEl>
                                          <p:spTgt spid="15934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7" dur="300" fill="hold"/>
                                        <p:tgtEl>
                                          <p:spTgt spid="15934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28" dur="300" fill="hold"/>
                                        <p:tgtEl>
                                          <p:spTgt spid="15934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9" dur="300" fill="hold"/>
                                        <p:tgtEl>
                                          <p:spTgt spid="15934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425"/>
                  </p:tgtEl>
                </p:cond>
              </p:nextCondLst>
            </p:seq>
            <p:seq concurrent="1" nextAc="seek">
              <p:cTn id="830" restart="whenNotActive" fill="hold" evtFilter="cancelBubble" nodeType="interactiveSeq">
                <p:stCondLst>
                  <p:cond evt="onClick" delay="0">
                    <p:tgtEl>
                      <p:spTgt spid="15934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1" fill="hold">
                      <p:stCondLst>
                        <p:cond delay="0"/>
                      </p:stCondLst>
                      <p:childTnLst>
                        <p:par>
                          <p:cTn id="832" fill="hold">
                            <p:stCondLst>
                              <p:cond delay="0"/>
                            </p:stCondLst>
                            <p:childTnLst>
                              <p:par>
                                <p:cTn id="83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4" dur="300" fill="hold"/>
                                        <p:tgtEl>
                                          <p:spTgt spid="15934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6" dur="300" fill="hold"/>
                                        <p:tgtEl>
                                          <p:spTgt spid="15934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37" dur="300" fill="hold"/>
                                        <p:tgtEl>
                                          <p:spTgt spid="15934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9" dur="300" fill="hold"/>
                                        <p:tgtEl>
                                          <p:spTgt spid="15934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40" dur="300" fill="hold"/>
                                        <p:tgtEl>
                                          <p:spTgt spid="15934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1" dur="300" fill="hold"/>
                                        <p:tgtEl>
                                          <p:spTgt spid="15934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426"/>
                  </p:tgtEl>
                </p:cond>
              </p:nextCondLst>
            </p:seq>
            <p:seq concurrent="1" nextAc="seek">
              <p:cTn id="842" restart="whenNotActive" fill="hold" evtFilter="cancelBubble" nodeType="interactiveSeq">
                <p:stCondLst>
                  <p:cond evt="onClick" delay="0">
                    <p:tgtEl>
                      <p:spTgt spid="15934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3" fill="hold">
                      <p:stCondLst>
                        <p:cond delay="0"/>
                      </p:stCondLst>
                      <p:childTnLst>
                        <p:par>
                          <p:cTn id="844" fill="hold">
                            <p:stCondLst>
                              <p:cond delay="0"/>
                            </p:stCondLst>
                            <p:childTnLst>
                              <p:par>
                                <p:cTn id="84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6" dur="300" fill="hold"/>
                                        <p:tgtEl>
                                          <p:spTgt spid="15934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8" dur="300" fill="hold"/>
                                        <p:tgtEl>
                                          <p:spTgt spid="15934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49" dur="300" fill="hold"/>
                                        <p:tgtEl>
                                          <p:spTgt spid="15934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1" dur="300" fill="hold"/>
                                        <p:tgtEl>
                                          <p:spTgt spid="15934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52" dur="300" fill="hold"/>
                                        <p:tgtEl>
                                          <p:spTgt spid="15934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3" dur="300" fill="hold"/>
                                        <p:tgtEl>
                                          <p:spTgt spid="15934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427"/>
                  </p:tgtEl>
                </p:cond>
              </p:nextCondLst>
            </p:seq>
            <p:seq concurrent="1" nextAc="seek">
              <p:cTn id="854" restart="whenNotActive" fill="hold" evtFilter="cancelBubble" nodeType="interactiveSeq">
                <p:stCondLst>
                  <p:cond evt="onClick" delay="0">
                    <p:tgtEl>
                      <p:spTgt spid="15934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5" fill="hold">
                      <p:stCondLst>
                        <p:cond delay="0"/>
                      </p:stCondLst>
                      <p:childTnLst>
                        <p:par>
                          <p:cTn id="856" fill="hold">
                            <p:stCondLst>
                              <p:cond delay="0"/>
                            </p:stCondLst>
                            <p:childTnLst>
                              <p:par>
                                <p:cTn id="85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8" dur="300" fill="hold"/>
                                        <p:tgtEl>
                                          <p:spTgt spid="15934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0" dur="300" fill="hold"/>
                                        <p:tgtEl>
                                          <p:spTgt spid="15934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61" dur="300" fill="hold"/>
                                        <p:tgtEl>
                                          <p:spTgt spid="15934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3" dur="300" fill="hold"/>
                                        <p:tgtEl>
                                          <p:spTgt spid="15934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64" dur="300" fill="hold"/>
                                        <p:tgtEl>
                                          <p:spTgt spid="15934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5" dur="300" fill="hold"/>
                                        <p:tgtEl>
                                          <p:spTgt spid="15934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429"/>
                  </p:tgtEl>
                </p:cond>
              </p:nextCondLst>
            </p:seq>
            <p:seq concurrent="1" nextAc="seek">
              <p:cTn id="866" restart="whenNotActive" fill="hold" evtFilter="cancelBubble" nodeType="interactiveSeq">
                <p:stCondLst>
                  <p:cond evt="onClick" delay="0">
                    <p:tgtEl>
                      <p:spTgt spid="15934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7" fill="hold">
                      <p:stCondLst>
                        <p:cond delay="0"/>
                      </p:stCondLst>
                      <p:childTnLst>
                        <p:par>
                          <p:cTn id="868" fill="hold">
                            <p:stCondLst>
                              <p:cond delay="0"/>
                            </p:stCondLst>
                            <p:childTnLst>
                              <p:par>
                                <p:cTn id="86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0" dur="300" fill="hold"/>
                                        <p:tgtEl>
                                          <p:spTgt spid="15934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7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2" dur="300" fill="hold"/>
                                        <p:tgtEl>
                                          <p:spTgt spid="15934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73" dur="300" fill="hold"/>
                                        <p:tgtEl>
                                          <p:spTgt spid="15934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5" dur="300" fill="hold"/>
                                        <p:tgtEl>
                                          <p:spTgt spid="15934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76" dur="300" fill="hold"/>
                                        <p:tgtEl>
                                          <p:spTgt spid="15934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7" dur="300" fill="hold"/>
                                        <p:tgtEl>
                                          <p:spTgt spid="15934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430"/>
                  </p:tgtEl>
                </p:cond>
              </p:nextCondLst>
            </p:seq>
            <p:seq concurrent="1" nextAc="seek">
              <p:cTn id="878" restart="whenNotActive" fill="hold" evtFilter="cancelBubble" nodeType="interactiveSeq">
                <p:stCondLst>
                  <p:cond evt="onClick" delay="0">
                    <p:tgtEl>
                      <p:spTgt spid="15934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9" fill="hold">
                      <p:stCondLst>
                        <p:cond delay="0"/>
                      </p:stCondLst>
                      <p:childTnLst>
                        <p:par>
                          <p:cTn id="880" fill="hold">
                            <p:stCondLst>
                              <p:cond delay="0"/>
                            </p:stCondLst>
                            <p:childTnLst>
                              <p:par>
                                <p:cTn id="88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2" dur="300" fill="hold"/>
                                        <p:tgtEl>
                                          <p:spTgt spid="15934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8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4" dur="300" fill="hold"/>
                                        <p:tgtEl>
                                          <p:spTgt spid="15934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85" dur="300" fill="hold"/>
                                        <p:tgtEl>
                                          <p:spTgt spid="15934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7" dur="300" fill="hold"/>
                                        <p:tgtEl>
                                          <p:spTgt spid="15934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88" dur="300" fill="hold"/>
                                        <p:tgtEl>
                                          <p:spTgt spid="15934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9" dur="300" fill="hold"/>
                                        <p:tgtEl>
                                          <p:spTgt spid="15934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431"/>
                  </p:tgtEl>
                </p:cond>
              </p:nextCondLst>
            </p:seq>
            <p:seq concurrent="1" nextAc="seek">
              <p:cTn id="890" restart="whenNotActive" fill="hold" evtFilter="cancelBubble" nodeType="interactiveSeq">
                <p:stCondLst>
                  <p:cond evt="onClick" delay="0">
                    <p:tgtEl>
                      <p:spTgt spid="15934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1" fill="hold">
                      <p:stCondLst>
                        <p:cond delay="0"/>
                      </p:stCondLst>
                      <p:childTnLst>
                        <p:par>
                          <p:cTn id="892" fill="hold">
                            <p:stCondLst>
                              <p:cond delay="0"/>
                            </p:stCondLst>
                            <p:childTnLst>
                              <p:par>
                                <p:cTn id="89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4" dur="300" fill="hold"/>
                                        <p:tgtEl>
                                          <p:spTgt spid="15934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9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6" dur="300" fill="hold"/>
                                        <p:tgtEl>
                                          <p:spTgt spid="15934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97" dur="300" fill="hold"/>
                                        <p:tgtEl>
                                          <p:spTgt spid="15934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9" dur="300" fill="hold"/>
                                        <p:tgtEl>
                                          <p:spTgt spid="15934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00" dur="300" fill="hold"/>
                                        <p:tgtEl>
                                          <p:spTgt spid="15934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1" dur="300" fill="hold"/>
                                        <p:tgtEl>
                                          <p:spTgt spid="15934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432"/>
                  </p:tgtEl>
                </p:cond>
              </p:nextCondLst>
            </p:seq>
            <p:seq concurrent="1" nextAc="seek">
              <p:cTn id="902" restart="whenNotActive" fill="hold" evtFilter="cancelBubble" nodeType="interactiveSeq">
                <p:stCondLst>
                  <p:cond evt="onClick" delay="0">
                    <p:tgtEl>
                      <p:spTgt spid="15934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3" fill="hold">
                      <p:stCondLst>
                        <p:cond delay="0"/>
                      </p:stCondLst>
                      <p:childTnLst>
                        <p:par>
                          <p:cTn id="904" fill="hold">
                            <p:stCondLst>
                              <p:cond delay="0"/>
                            </p:stCondLst>
                            <p:childTnLst>
                              <p:par>
                                <p:cTn id="90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6" dur="300" fill="hold"/>
                                        <p:tgtEl>
                                          <p:spTgt spid="15934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8" dur="300" fill="hold"/>
                                        <p:tgtEl>
                                          <p:spTgt spid="15934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09" dur="300" fill="hold"/>
                                        <p:tgtEl>
                                          <p:spTgt spid="15934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1" dur="300" fill="hold"/>
                                        <p:tgtEl>
                                          <p:spTgt spid="15934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12" dur="300" fill="hold"/>
                                        <p:tgtEl>
                                          <p:spTgt spid="15934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3" dur="300" fill="hold"/>
                                        <p:tgtEl>
                                          <p:spTgt spid="15934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433"/>
                  </p:tgtEl>
                </p:cond>
              </p:nextCondLst>
            </p:seq>
            <p:seq concurrent="1" nextAc="seek">
              <p:cTn id="914" restart="whenNotActive" fill="hold" evtFilter="cancelBubble" nodeType="interactiveSeq">
                <p:stCondLst>
                  <p:cond evt="onClick" delay="0">
                    <p:tgtEl>
                      <p:spTgt spid="15934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5" fill="hold">
                      <p:stCondLst>
                        <p:cond delay="0"/>
                      </p:stCondLst>
                      <p:childTnLst>
                        <p:par>
                          <p:cTn id="916" fill="hold">
                            <p:stCondLst>
                              <p:cond delay="0"/>
                            </p:stCondLst>
                            <p:childTnLst>
                              <p:par>
                                <p:cTn id="91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8" dur="300" fill="hold"/>
                                        <p:tgtEl>
                                          <p:spTgt spid="15934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19" dur="300" fill="hold"/>
                                        <p:tgtEl>
                                          <p:spTgt spid="15934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0" dur="300" fill="hold"/>
                                        <p:tgtEl>
                                          <p:spTgt spid="15934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2" dur="300" fill="hold"/>
                                        <p:tgtEl>
                                          <p:spTgt spid="15934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23" dur="300" fill="hold"/>
                                        <p:tgtEl>
                                          <p:spTgt spid="15934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5" dur="300" fill="hold"/>
                                        <p:tgtEl>
                                          <p:spTgt spid="15934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434"/>
                  </p:tgtEl>
                </p:cond>
              </p:nextCondLst>
            </p:seq>
            <p:seq concurrent="1" nextAc="seek">
              <p:cTn id="926" restart="whenNotActive" fill="hold" evtFilter="cancelBubble" nodeType="interactiveSeq">
                <p:stCondLst>
                  <p:cond evt="onClick" delay="0">
                    <p:tgtEl>
                      <p:spTgt spid="15934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7" fill="hold">
                      <p:stCondLst>
                        <p:cond delay="0"/>
                      </p:stCondLst>
                      <p:childTnLst>
                        <p:par>
                          <p:cTn id="928" fill="hold">
                            <p:stCondLst>
                              <p:cond delay="0"/>
                            </p:stCondLst>
                            <p:childTnLst>
                              <p:par>
                                <p:cTn id="929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0" dur="300" fill="hold"/>
                                        <p:tgtEl>
                                          <p:spTgt spid="15934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31" dur="300" fill="hold"/>
                                        <p:tgtEl>
                                          <p:spTgt spid="15934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2" fill="hold">
                            <p:stCondLst>
                              <p:cond delay="500"/>
                            </p:stCondLst>
                            <p:childTnLst>
                              <p:par>
                                <p:cTn id="9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5" dur="900"/>
                                        <p:tgtEl>
                                          <p:spTgt spid="159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435"/>
                  </p:tgtEl>
                </p:cond>
              </p:nextCondLst>
            </p:seq>
            <p:seq concurrent="1" nextAc="seek">
              <p:cTn id="936" restart="whenNotActive" fill="hold" evtFilter="cancelBubble" nodeType="interactiveSeq">
                <p:stCondLst>
                  <p:cond evt="onClick" delay="0">
                    <p:tgtEl>
                      <p:spTgt spid="15934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7" fill="hold">
                      <p:stCondLst>
                        <p:cond delay="0"/>
                      </p:stCondLst>
                      <p:childTnLst>
                        <p:par>
                          <p:cTn id="938" fill="hold">
                            <p:stCondLst>
                              <p:cond delay="0"/>
                            </p:stCondLst>
                            <p:childTnLst>
                              <p:par>
                                <p:cTn id="9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0" dur="300" fill="hold"/>
                                        <p:tgtEl>
                                          <p:spTgt spid="15934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41" dur="300" fill="hold"/>
                                        <p:tgtEl>
                                          <p:spTgt spid="15934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436"/>
                  </p:tgtEl>
                </p:cond>
              </p:nextCondLst>
            </p:seq>
            <p:seq concurrent="1" nextAc="seek">
              <p:cTn id="942" restart="whenNotActive" fill="hold" evtFilter="cancelBubble" nodeType="interactiveSeq">
                <p:stCondLst>
                  <p:cond evt="onClick" delay="0">
                    <p:tgtEl>
                      <p:spTgt spid="15934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3" fill="hold">
                      <p:stCondLst>
                        <p:cond delay="0"/>
                      </p:stCondLst>
                      <p:childTnLst>
                        <p:par>
                          <p:cTn id="944" fill="hold">
                            <p:stCondLst>
                              <p:cond delay="0"/>
                            </p:stCondLst>
                            <p:childTnLst>
                              <p:par>
                                <p:cTn id="94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6" dur="300" fill="hold"/>
                                        <p:tgtEl>
                                          <p:spTgt spid="15934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47" dur="300" fill="hold"/>
                                        <p:tgtEl>
                                          <p:spTgt spid="15934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444"/>
                  </p:tgtEl>
                </p:cond>
              </p:nextCondLst>
            </p:seq>
          </p:childTnLst>
        </p:cTn>
      </p:par>
    </p:tnLst>
    <p:bldLst>
      <p:bldP spid="1593348" grpId="0" bldLvl="0" animBg="1"/>
      <p:bldP spid="1593349" grpId="0" bldLvl="0" animBg="1"/>
      <p:bldP spid="1593350" grpId="0" bldLvl="0" animBg="1"/>
      <p:bldP spid="1593352" grpId="0" bldLvl="0" animBg="1"/>
      <p:bldP spid="1593353" grpId="0" bldLvl="0" animBg="1"/>
      <p:bldP spid="1593354" grpId="0" bldLvl="0" animBg="1"/>
      <p:bldP spid="1593355" grpId="0" bldLvl="0" animBg="1"/>
      <p:bldP spid="1593356" grpId="0" bldLvl="0" animBg="1"/>
      <p:bldP spid="1593357" grpId="0" bldLvl="0" animBg="1"/>
      <p:bldP spid="1593358" grpId="0" bldLvl="0" animBg="1"/>
      <p:bldP spid="1593359" grpId="0" bldLvl="0" animBg="1"/>
      <p:bldP spid="1593360" grpId="0" bldLvl="0" animBg="1"/>
      <p:bldP spid="1593361" grpId="0" bldLvl="0" animBg="1"/>
      <p:bldP spid="1593362" grpId="0" bldLvl="0" animBg="1"/>
      <p:bldP spid="1593363" grpId="0" bldLvl="0" animBg="1"/>
      <p:bldP spid="1593364" grpId="0" bldLvl="0" animBg="1"/>
      <p:bldP spid="1593366" grpId="0" bldLvl="0" animBg="1"/>
      <p:bldP spid="1593367" grpId="0" bldLvl="0" animBg="1"/>
      <p:bldP spid="1593368" grpId="0" bldLvl="0" animBg="1"/>
      <p:bldP spid="1593369" grpId="0" bldLvl="0" animBg="1"/>
      <p:bldP spid="1593370" grpId="0" bldLvl="0" animBg="1"/>
      <p:bldP spid="1593371" grpId="0" bldLvl="0" animBg="1"/>
      <p:bldP spid="1593372" grpId="0" bldLvl="0" animBg="1"/>
      <p:bldP spid="1593373" grpId="0" bldLvl="0" animBg="1"/>
      <p:bldP spid="1593374" grpId="0" bldLvl="0" animBg="1"/>
      <p:bldP spid="1593375" grpId="0" bldLvl="0" animBg="1"/>
      <p:bldP spid="1593377" grpId="0" bldLvl="0" animBg="1"/>
      <p:bldP spid="1593378" grpId="0" bldLvl="0" animBg="1"/>
      <p:bldP spid="1593379" grpId="0" bldLvl="0" animBg="1"/>
      <p:bldP spid="1593380" grpId="0" bldLvl="0" animBg="1"/>
      <p:bldP spid="1593381" grpId="0" bldLvl="0" animBg="1"/>
      <p:bldP spid="1593382" grpId="0" bldLvl="0" animBg="1"/>
      <p:bldP spid="1593383" grpId="0" bldLvl="0" animBg="1"/>
      <p:bldP spid="1593385" grpId="0" bldLvl="0" animBg="1"/>
      <p:bldP spid="1593386" grpId="0" bldLvl="0" animBg="1"/>
      <p:bldP spid="1593387" grpId="0" bldLvl="0" animBg="1"/>
      <p:bldP spid="1593388" grpId="0" bldLvl="0" animBg="1"/>
      <p:bldP spid="1593390" grpId="0" bldLvl="0" animBg="1"/>
      <p:bldP spid="1593391" grpId="0" bldLvl="0" animBg="1"/>
      <p:bldP spid="1593392" grpId="0" bldLvl="0" animBg="1"/>
      <p:bldP spid="1593393" grpId="0" bldLvl="0" animBg="1"/>
      <p:bldP spid="1593394" grpId="0" bldLvl="0" animBg="1"/>
      <p:bldP spid="1593395" grpId="0" bldLvl="0" animBg="1"/>
      <p:bldP spid="1593396" grpId="0" bldLvl="0" animBg="1"/>
      <p:bldP spid="1593398" grpId="0" bldLvl="0" animBg="1"/>
      <p:bldP spid="1593399" grpId="0" bldLvl="0" animBg="1"/>
      <p:bldP spid="1593400" grpId="0" bldLvl="0" animBg="1"/>
      <p:bldP spid="1593401" grpId="0" bldLvl="0" animBg="1"/>
      <p:bldP spid="1593403" grpId="0" bldLvl="0" animBg="1"/>
      <p:bldP spid="1593404" grpId="0" bldLvl="0" animBg="1"/>
      <p:bldP spid="1593405" grpId="0" bldLvl="0" animBg="1"/>
      <p:bldP spid="1593406" grpId="0" bldLvl="0" animBg="1"/>
      <p:bldP spid="1593407" grpId="0" bldLvl="0" animBg="1"/>
      <p:bldP spid="1593408" grpId="0" bldLvl="0" animBg="1"/>
      <p:bldP spid="1593409" grpId="0" bldLvl="0" animBg="1"/>
      <p:bldP spid="1593411" grpId="0" bldLvl="0" animBg="1"/>
      <p:bldP spid="1593412" grpId="0" bldLvl="0" animBg="1"/>
      <p:bldP spid="1593413" grpId="0" bldLvl="0" animBg="1"/>
      <p:bldP spid="1593414" grpId="0" bldLvl="0" animBg="1"/>
      <p:bldP spid="1593416" grpId="0" bldLvl="0" animBg="1"/>
      <p:bldP spid="1593417" grpId="0" bldLvl="0" animBg="1"/>
      <p:bldP spid="1593418" grpId="0" bldLvl="0" animBg="1"/>
      <p:bldP spid="1593419" grpId="0" bldLvl="0" animBg="1"/>
      <p:bldP spid="1593420" grpId="0" bldLvl="0" animBg="1"/>
      <p:bldP spid="1593421" grpId="0" bldLvl="0" animBg="1"/>
      <p:bldP spid="1593422" grpId="0" bldLvl="0" animBg="1"/>
      <p:bldP spid="1593424" grpId="0" bldLvl="0" animBg="1"/>
      <p:bldP spid="1593425" grpId="0" bldLvl="0" animBg="1"/>
      <p:bldP spid="1593426" grpId="0" bldLvl="0" animBg="1"/>
      <p:bldP spid="1593427" grpId="0" bldLvl="0" animBg="1"/>
      <p:bldP spid="1593429" grpId="0" bldLvl="0" animBg="1"/>
      <p:bldP spid="1593430" grpId="0" bldLvl="0" animBg="1"/>
      <p:bldP spid="1593431" grpId="0" bldLvl="0" animBg="1"/>
      <p:bldP spid="1593432" grpId="0" bldLvl="0" animBg="1"/>
      <p:bldP spid="1593433" grpId="0" bldLvl="0" animBg="1"/>
      <p:bldP spid="1593434" grpId="0" bldLvl="0" animBg="1"/>
      <p:bldP spid="1593435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1220" name="AutoShape 4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算法A：性能分析</a:t>
            </a:r>
            <a:endParaRPr lang="zh-CN" altLang="en-US">
              <a:sym typeface="+mn-ea"/>
            </a:endParaRPr>
          </a:p>
        </p:txBody>
      </p:sp>
      <p:sp>
        <p:nvSpPr>
          <p:cNvPr id="1161221" name="Rectangle 5"/>
          <p:cNvSpPr>
            <a:spLocks noGrp="1" noChangeArrowheads="1"/>
          </p:cNvSpPr>
          <p:nvPr>
            <p:ph idx="1"/>
          </p:nvPr>
        </p:nvSpPr>
        <p:spPr/>
        <p:txBody>
          <a:bodyPr vert="horz" wrap="none" lIns="144000" tIns="72000" rIns="0" bIns="72000" numCol="1" anchor="t" anchorCtr="0" compatLnSpc="1">
            <a:normAutofit fontScale="90000" lnSpcReduction="10000"/>
          </a:bodyPr>
          <a:lstStyle/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803275" algn="l"/>
                <a:tab pos="1704975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不稳定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lo/hi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的移动方向相反，左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右侧的大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小重复元素被逆序转移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803275" algn="l"/>
                <a:tab pos="1704975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就地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：只需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Brush Script MT" panose="03060802040406070304" pitchFamily="66" charset="0"/>
                <a:ea typeface="+mn-ea"/>
                <a:cs typeface="+mn-cs"/>
              </a:rPr>
              <a:t>O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(1)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附加空间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rPr>
              <a:t>——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时间呢？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803275" algn="l"/>
                <a:tab pos="1704975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最好情况：每次划分都（接近）平均，轴点总是（接近）中央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T(n) = 2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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T((n-1)/2) +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BrushScript BT" pitchFamily="66" charset="0"/>
                <a:ea typeface="+mn-ea"/>
                <a:cs typeface="+mn-cs"/>
              </a:rPr>
              <a:t>O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(n) =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BrushScript BT" pitchFamily="66" charset="0"/>
                <a:ea typeface="+mn-ea"/>
                <a:cs typeface="+mn-cs"/>
              </a:rPr>
              <a:t>O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(nlogn)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到达下界！</a:t>
            </a:r>
            <a:endParaRPr kumimoji="0" lang="en-US" altLang="zh-CN" sz="2000" i="0" u="none" strike="noStrike" kern="0" cap="none" spc="0" normalizeH="0" baseline="0" noProof="0" smtClean="0">
              <a:ln>
                <a:noFill/>
              </a:ln>
              <a:solidFill>
                <a:srgbClr val="120CE0"/>
              </a:solidFill>
              <a:effectLst/>
              <a:uLnTx/>
              <a:uFillTx/>
              <a:latin typeface="+mn-lt"/>
              <a:ea typeface="华文行楷" panose="02010800040101010101" pitchFamily="2" charset="-122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803275" algn="l"/>
                <a:tab pos="1704975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最坏情况：每次划分都极不均衡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比如，轴点总是最小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大元素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T(n) = T(n-1) + T(0) +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BrushScript BT" pitchFamily="66" charset="0"/>
                <a:ea typeface="+mn-ea"/>
                <a:cs typeface="+mn-cs"/>
              </a:rPr>
              <a:t>O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(n) =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BrushScript BT" pitchFamily="66" charset="0"/>
                <a:ea typeface="+mn-ea"/>
                <a:cs typeface="+mn-cs"/>
              </a:rPr>
              <a:t>O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</a:t>
            </a:r>
            <a:r>
              <a:rPr kumimoji="0" lang="en-US" altLang="zh-CN" sz="2000" i="0" u="none" strike="noStrike" kern="0" cap="none" spc="0" normalizeH="0" baseline="3000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与起泡排序相当！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803275" algn="l"/>
                <a:tab pos="1704975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即便采用随机选取、（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Unix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）三者取中之类的策略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也只能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降低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最坏情况的概率，而无法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杜绝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803275" algn="l"/>
                <a:tab pos="1704975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既然如此，为何还称作“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快速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”排序？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62626" name="AutoShap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平均性能</a:t>
            </a:r>
            <a:endParaRPr lang="zh-CN" altLang="en-US">
              <a:sym typeface="+mn-ea"/>
            </a:endParaRPr>
          </a:p>
        </p:txBody>
      </p:sp>
      <p:sp>
        <p:nvSpPr>
          <p:cNvPr id="156262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none" lIns="144000" tIns="72000" rIns="0" bIns="72000" numCol="1" anchor="t" anchorCtr="0" compatLnSpc="1">
            <a:normAutofit fontScale="80000"/>
          </a:bodyPr>
          <a:lstStyle/>
          <a:p>
            <a:pPr marR="0" lvl="0" algn="l" defTabSz="19367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快速排序的平均性能为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ushScript BT" pitchFamily="66" charset="0"/>
                <a:ea typeface="+mn-ea"/>
                <a:cs typeface="+mn-cs"/>
              </a:rPr>
              <a:t>O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nlogn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rPr>
              <a:t>——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以均匀独立分布为例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  <a:endParaRPr kumimoji="0" lang="en-US" altLang="zh-CN" sz="200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T(n)  =  (n+1) + (1/n) 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Arial Unicode MS" panose="020B0604020202020204" charset="-122"/>
                <a:sym typeface="Symbol" panose="05050102010706020507" pitchFamily="18" charset="2"/>
              </a:rPr>
              <a:t>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Arial Unicode MS" panose="020B0604020202020204" charset="-122"/>
                <a:sym typeface="Symbol" panose="05050102010706020507" pitchFamily="18" charset="2"/>
              </a:rPr>
              <a:t>∑</a:t>
            </a:r>
            <a:r>
              <a:rPr kumimoji="0" lang="en-US" altLang="zh-CN" sz="2000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k=0,..,n-1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(T(k) + T(n-1-k))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=  (n+1) + (2/n) 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Arial Unicode MS" panose="020B0604020202020204" charset="-122"/>
                <a:sym typeface="Symbol" panose="05050102010706020507" pitchFamily="18" charset="2"/>
              </a:rPr>
              <a:t>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Arial Unicode MS" panose="020B0604020202020204" charset="-122"/>
                <a:sym typeface="Symbol" panose="05050102010706020507" pitchFamily="18" charset="2"/>
              </a:rPr>
              <a:t>∑</a:t>
            </a:r>
            <a:r>
              <a:rPr kumimoji="0" lang="en-US" altLang="zh-CN" sz="2000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k=0,..,n-1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T(k)</a:t>
            </a:r>
            <a:endParaRPr kumimoji="0" lang="en-US" altLang="zh-CN" sz="200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n    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Arial Unicode MS" panose="020B0604020202020204" charset="-122"/>
                <a:sym typeface="Symbol" panose="05050102010706020507" pitchFamily="18" charset="2"/>
              </a:rPr>
              <a:t>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Arial Unicode MS" panose="020B0604020202020204" charset="-122"/>
                <a:sym typeface="Symbol" panose="05050102010706020507" pitchFamily="18" charset="2"/>
              </a:rPr>
              <a:t> T(n)    =  (n+1)n + 2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Arial Unicode MS" panose="020B0604020202020204" charset="-122"/>
                <a:sym typeface="Symbol" panose="05050102010706020507" pitchFamily="18" charset="2"/>
              </a:rPr>
              <a:t>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Arial Unicode MS" panose="020B0604020202020204" charset="-122"/>
                <a:sym typeface="Symbol" panose="05050102010706020507" pitchFamily="18" charset="2"/>
              </a:rPr>
              <a:t>∑</a:t>
            </a:r>
            <a:r>
              <a:rPr kumimoji="0" lang="en-US" altLang="zh-CN" sz="2000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k=0,..,n-1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T(k)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(n-1) 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Arial Unicode MS" panose="020B0604020202020204" charset="-122"/>
                <a:sym typeface="Symbol" panose="05050102010706020507" pitchFamily="18" charset="2"/>
              </a:rPr>
              <a:t>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Arial Unicode MS" panose="020B0604020202020204" charset="-122"/>
                <a:sym typeface="Symbol" panose="05050102010706020507" pitchFamily="18" charset="2"/>
              </a:rPr>
              <a:t> T(n-1)  =  n(n-1) + 2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Arial Unicode MS" panose="020B0604020202020204" charset="-122"/>
                <a:sym typeface="Symbol" panose="05050102010706020507" pitchFamily="18" charset="2"/>
              </a:rPr>
              <a:t>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Arial Unicode MS" panose="020B0604020202020204" charset="-122"/>
                <a:sym typeface="Symbol" panose="05050102010706020507" pitchFamily="18" charset="2"/>
              </a:rPr>
              <a:t>∑</a:t>
            </a:r>
            <a:r>
              <a:rPr kumimoji="0" lang="en-US" altLang="zh-CN" sz="2000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k=0,..,n-2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T(k)</a:t>
            </a:r>
            <a:endParaRPr kumimoji="0" lang="en-US" altLang="zh-CN" sz="200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nT(n) - (n-1)T(n-1)  =  2n + 2T(n-1)</a:t>
            </a:r>
            <a:endParaRPr kumimoji="0" lang="en-US" altLang="zh-CN" sz="200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T(n)/(n+1) = 2/(n+1) + T(n-1)/n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= 2/(n+1) + 2/n + T(n-2)/(n-1) 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= 2/(n+1) + 2/n + 2/(n-1) + T(n-3)/(n-2)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= 2/(n+1) + 2/n + 2/(n-1) + ... + 2/3 + T(1)/2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≈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2ln2</a:t>
            </a:r>
            <a:r>
              <a:rPr lang="zh-CN" altLang="en-US" sz="2000" kern="0" noProof="0" smtClean="0">
                <a:ln>
                  <a:noFill/>
                </a:ln>
                <a:effectLst/>
                <a:uLnTx/>
                <a:uFillTx/>
                <a:ea typeface="Arial Unicode MS" panose="020B0604020202020204" charset="-122"/>
                <a:cs typeface="Arial Unicode MS" panose="020B0604020202020204" charset="-122"/>
                <a:sym typeface="Symbol" panose="05050102010706020507" pitchFamily="18" charset="2"/>
              </a:rPr>
              <a:t>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logn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= 1.39 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Arial Unicode MS" panose="020B0604020202020204" charset="-122"/>
                <a:sym typeface="Symbol" panose="05050102010706020507" pitchFamily="18" charset="2"/>
              </a:rPr>
              <a:t>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logn</a:t>
            </a:r>
            <a:endParaRPr kumimoji="0" lang="en-US" altLang="zh-CN" sz="200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62628" name="Rectangle 4"/>
          <p:cNvSpPr/>
          <p:nvPr/>
        </p:nvSpPr>
        <p:spPr>
          <a:xfrm>
            <a:off x="1563688" y="5787708"/>
            <a:ext cx="647700" cy="28733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36000" tIns="36000" rIns="36000" bIns="36000" anchor="ctr"/>
          <a:p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156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626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300" fill="hold"/>
                                        <p:tgtEl>
                                          <p:spTgt spid="15626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300" fill="hold"/>
                                        <p:tgtEl>
                                          <p:spTgt spid="15626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62628"/>
                  </p:tgtEl>
                </p:cond>
              </p:nextCondLst>
            </p:seq>
          </p:childTnLst>
        </p:cTn>
      </p:par>
    </p:tnLst>
    <p:bldLst>
      <p:bldP spid="1562628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58530" name="AutoShap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重复元素</a:t>
            </a:r>
            <a:endParaRPr lang="zh-CN" altLang="en-US">
              <a:sym typeface="+mn-ea"/>
            </a:endParaRPr>
          </a:p>
        </p:txBody>
      </p:sp>
      <p:sp>
        <p:nvSpPr>
          <p:cNvPr id="155853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none" lIns="144000" tIns="72000" rIns="0" bIns="72000" numCol="1" anchor="t" anchorCtr="0" compatLnSpc="1">
            <a:normAutofit fontScale="90000" lnSpcReduction="10000"/>
          </a:bodyPr>
          <a:lstStyle/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大量甚至全部元素重复时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轴点位置总是接近于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子序列的划分极不均匀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二分递归退化为线性递归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递归深度接近于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Brush Script MT" panose="03060802040406070304" pitchFamily="66" charset="0"/>
                <a:ea typeface="+mn-ea"/>
                <a:cs typeface="+mn-cs"/>
              </a:rPr>
              <a:t>O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(n)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运行时间接近于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Brush Script MT" panose="03060802040406070304" pitchFamily="66" charset="0"/>
                <a:ea typeface="+mn-ea"/>
                <a:cs typeface="+mn-cs"/>
              </a:rPr>
              <a:t>O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</a:t>
            </a:r>
            <a:r>
              <a:rPr kumimoji="0" lang="en-US" altLang="zh-CN" sz="2000" i="0" u="none" strike="noStrike" kern="0" cap="none" spc="0" normalizeH="0" baseline="3000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可以考虑：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移动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的过程中，同时比较相邻元素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若属于相邻的重复元素，则不再深入递归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但一般情况下，如此计算量反而增加，得不偿失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对算法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略做调整，即可解决重复元素集中问题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rPr>
              <a:t>——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为便于对比，先给出等价形式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A1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  <a:endParaRPr kumimoji="0" lang="en-US" altLang="zh-CN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58532" name="AutoShape 4"/>
          <p:cNvSpPr/>
          <p:nvPr/>
        </p:nvSpPr>
        <p:spPr>
          <a:xfrm>
            <a:off x="6878638" y="1987550"/>
            <a:ext cx="1222375" cy="287338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58533" name="AutoShape 5"/>
          <p:cNvSpPr/>
          <p:nvPr/>
        </p:nvSpPr>
        <p:spPr>
          <a:xfrm>
            <a:off x="6591300" y="1987550"/>
            <a:ext cx="287338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2400" b="1" dirty="0"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558534" name="AutoShape 6"/>
          <p:cNvSpPr/>
          <p:nvPr/>
        </p:nvSpPr>
        <p:spPr>
          <a:xfrm>
            <a:off x="7164388" y="2419350"/>
            <a:ext cx="936625" cy="287338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58535" name="AutoShape 7"/>
          <p:cNvSpPr/>
          <p:nvPr/>
        </p:nvSpPr>
        <p:spPr>
          <a:xfrm>
            <a:off x="6877050" y="2419350"/>
            <a:ext cx="287338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2400" b="1" dirty="0"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558536" name="AutoShape 8"/>
          <p:cNvSpPr/>
          <p:nvPr/>
        </p:nvSpPr>
        <p:spPr>
          <a:xfrm>
            <a:off x="7451725" y="2852738"/>
            <a:ext cx="649288" cy="287337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58537" name="AutoShape 9"/>
          <p:cNvSpPr/>
          <p:nvPr/>
        </p:nvSpPr>
        <p:spPr>
          <a:xfrm>
            <a:off x="7164388" y="2852738"/>
            <a:ext cx="287337" cy="2873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2400" b="1" dirty="0"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558538" name="AutoShape 10"/>
          <p:cNvSpPr/>
          <p:nvPr/>
        </p:nvSpPr>
        <p:spPr>
          <a:xfrm>
            <a:off x="7740650" y="3284538"/>
            <a:ext cx="360363" cy="287337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58539" name="AutoShape 11"/>
          <p:cNvSpPr/>
          <p:nvPr/>
        </p:nvSpPr>
        <p:spPr>
          <a:xfrm>
            <a:off x="7453313" y="3284538"/>
            <a:ext cx="287337" cy="2873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2400" b="1" dirty="0"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558540" name="AutoShape 12"/>
          <p:cNvSpPr/>
          <p:nvPr/>
        </p:nvSpPr>
        <p:spPr>
          <a:xfrm>
            <a:off x="6586538" y="1557338"/>
            <a:ext cx="1514475" cy="287337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58541" name="AutoShape 13"/>
          <p:cNvSpPr/>
          <p:nvPr/>
        </p:nvSpPr>
        <p:spPr>
          <a:xfrm>
            <a:off x="6299200" y="1557338"/>
            <a:ext cx="287338" cy="2873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2400" b="1" dirty="0"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558542" name="AutoShape 14"/>
          <p:cNvSpPr/>
          <p:nvPr/>
        </p:nvSpPr>
        <p:spPr>
          <a:xfrm>
            <a:off x="6297613" y="1123950"/>
            <a:ext cx="1803400" cy="287338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58543" name="AutoShape 15"/>
          <p:cNvSpPr/>
          <p:nvPr/>
        </p:nvSpPr>
        <p:spPr>
          <a:xfrm>
            <a:off x="6010275" y="1123950"/>
            <a:ext cx="287338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2400" b="1" dirty="0">
              <a:latin typeface="Consolas" panose="020B0609020204030204" pitchFamily="49" charset="0"/>
              <a:ea typeface="黑体" panose="02010609060101010101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585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15585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15585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" fill="hold"/>
                                        <p:tgtEl>
                                          <p:spTgt spid="15585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300" fill="hold"/>
                                        <p:tgtEl>
                                          <p:spTgt spid="15585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" dur="300" fill="hold"/>
                                        <p:tgtEl>
                                          <p:spTgt spid="15585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300" fill="hold"/>
                                        <p:tgtEl>
                                          <p:spTgt spid="15585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58532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5585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300" fill="hold"/>
                                        <p:tgtEl>
                                          <p:spTgt spid="15585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" dur="300" fill="hold"/>
                                        <p:tgtEl>
                                          <p:spTgt spid="15585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15585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2" dur="300" fill="hold"/>
                                        <p:tgtEl>
                                          <p:spTgt spid="15585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300" fill="hold"/>
                                        <p:tgtEl>
                                          <p:spTgt spid="15585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300" fill="hold"/>
                                        <p:tgtEl>
                                          <p:spTgt spid="15585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58533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5585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300" fill="hold"/>
                                        <p:tgtEl>
                                          <p:spTgt spid="15585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300" fill="hold"/>
                                        <p:tgtEl>
                                          <p:spTgt spid="15585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300" fill="hold"/>
                                        <p:tgtEl>
                                          <p:spTgt spid="15585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300" fill="hold"/>
                                        <p:tgtEl>
                                          <p:spTgt spid="15585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5" dur="300" fill="hold"/>
                                        <p:tgtEl>
                                          <p:spTgt spid="15585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300" fill="hold"/>
                                        <p:tgtEl>
                                          <p:spTgt spid="15585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58534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5585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300" fill="hold"/>
                                        <p:tgtEl>
                                          <p:spTgt spid="15585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" dur="300" fill="hold"/>
                                        <p:tgtEl>
                                          <p:spTgt spid="15585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300" fill="hold"/>
                                        <p:tgtEl>
                                          <p:spTgt spid="15585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6" dur="300" fill="hold"/>
                                        <p:tgtEl>
                                          <p:spTgt spid="15585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300" fill="hold"/>
                                        <p:tgtEl>
                                          <p:spTgt spid="15585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300" fill="hold"/>
                                        <p:tgtEl>
                                          <p:spTgt spid="15585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58535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5585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300" fill="hold"/>
                                        <p:tgtEl>
                                          <p:spTgt spid="15585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" dur="300" fill="hold"/>
                                        <p:tgtEl>
                                          <p:spTgt spid="15585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300" fill="hold"/>
                                        <p:tgtEl>
                                          <p:spTgt spid="15585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300" fill="hold"/>
                                        <p:tgtEl>
                                          <p:spTgt spid="15585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9" dur="300" fill="hold"/>
                                        <p:tgtEl>
                                          <p:spTgt spid="15585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300" fill="hold"/>
                                        <p:tgtEl>
                                          <p:spTgt spid="15585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58536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5585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300" fill="hold"/>
                                        <p:tgtEl>
                                          <p:spTgt spid="15585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7" dur="300" fill="hold"/>
                                        <p:tgtEl>
                                          <p:spTgt spid="15585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300" fill="hold"/>
                                        <p:tgtEl>
                                          <p:spTgt spid="15585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0" dur="300" fill="hold"/>
                                        <p:tgtEl>
                                          <p:spTgt spid="15585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1" dur="300" fill="hold"/>
                                        <p:tgtEl>
                                          <p:spTgt spid="15585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300" fill="hold"/>
                                        <p:tgtEl>
                                          <p:spTgt spid="15585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58537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15585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300" fill="hold"/>
                                        <p:tgtEl>
                                          <p:spTgt spid="15585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" dur="300" fill="hold"/>
                                        <p:tgtEl>
                                          <p:spTgt spid="15585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300" fill="hold"/>
                                        <p:tgtEl>
                                          <p:spTgt spid="15585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300" fill="hold"/>
                                        <p:tgtEl>
                                          <p:spTgt spid="15585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3" dur="300" fill="hold"/>
                                        <p:tgtEl>
                                          <p:spTgt spid="15585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300" fill="hold"/>
                                        <p:tgtEl>
                                          <p:spTgt spid="15585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58538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5585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300" fill="hold"/>
                                        <p:tgtEl>
                                          <p:spTgt spid="15585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1" dur="300" fill="hold"/>
                                        <p:tgtEl>
                                          <p:spTgt spid="15585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300" fill="hold"/>
                                        <p:tgtEl>
                                          <p:spTgt spid="15585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94" dur="300" fill="hold"/>
                                        <p:tgtEl>
                                          <p:spTgt spid="15585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5" dur="300" fill="hold"/>
                                        <p:tgtEl>
                                          <p:spTgt spid="15585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300" fill="hold"/>
                                        <p:tgtEl>
                                          <p:spTgt spid="15585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58539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15585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300" fill="hold"/>
                                        <p:tgtEl>
                                          <p:spTgt spid="1558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3" dur="300" fill="hold"/>
                                        <p:tgtEl>
                                          <p:spTgt spid="1558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300" fill="hold"/>
                                        <p:tgtEl>
                                          <p:spTgt spid="15585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300" fill="hold"/>
                                        <p:tgtEl>
                                          <p:spTgt spid="15585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7" dur="300" fill="hold"/>
                                        <p:tgtEl>
                                          <p:spTgt spid="15585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300" fill="hold"/>
                                        <p:tgtEl>
                                          <p:spTgt spid="1558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58540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15585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300" fill="hold"/>
                                        <p:tgtEl>
                                          <p:spTgt spid="1558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5" dur="300" fill="hold"/>
                                        <p:tgtEl>
                                          <p:spTgt spid="1558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300" fill="hold"/>
                                        <p:tgtEl>
                                          <p:spTgt spid="15585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18" dur="300" fill="hold"/>
                                        <p:tgtEl>
                                          <p:spTgt spid="1558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9" dur="300" fill="hold"/>
                                        <p:tgtEl>
                                          <p:spTgt spid="15585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300" fill="hold"/>
                                        <p:tgtEl>
                                          <p:spTgt spid="1558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58541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15585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300" fill="hold"/>
                                        <p:tgtEl>
                                          <p:spTgt spid="15585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7" dur="300" fill="hold"/>
                                        <p:tgtEl>
                                          <p:spTgt spid="15585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300" fill="hold"/>
                                        <p:tgtEl>
                                          <p:spTgt spid="15585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300" fill="hold"/>
                                        <p:tgtEl>
                                          <p:spTgt spid="15585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1" dur="300" fill="hold"/>
                                        <p:tgtEl>
                                          <p:spTgt spid="15585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3" dur="300" fill="hold"/>
                                        <p:tgtEl>
                                          <p:spTgt spid="15585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58542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15585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300" fill="hold"/>
                                        <p:tgtEl>
                                          <p:spTgt spid="15585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9" dur="300" fill="hold"/>
                                        <p:tgtEl>
                                          <p:spTgt spid="15585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300" fill="hold"/>
                                        <p:tgtEl>
                                          <p:spTgt spid="15585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42" dur="300" fill="hold"/>
                                        <p:tgtEl>
                                          <p:spTgt spid="15585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3" dur="300" fill="hold"/>
                                        <p:tgtEl>
                                          <p:spTgt spid="15585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" dur="300" fill="hold"/>
                                        <p:tgtEl>
                                          <p:spTgt spid="15585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58543"/>
                  </p:tgtEl>
                </p:cond>
              </p:nextCondLst>
            </p:seq>
          </p:childTnLst>
        </p:cTn>
      </p:par>
    </p:tnLst>
    <p:bldLst>
      <p:bldP spid="1558532" grpId="0" bldLvl="0" animBg="1"/>
      <p:bldP spid="1558533" grpId="0" bldLvl="0" animBg="1"/>
      <p:bldP spid="1558534" grpId="0" bldLvl="0" animBg="1"/>
      <p:bldP spid="1558535" grpId="0" bldLvl="0" animBg="1"/>
      <p:bldP spid="1558536" grpId="0" bldLvl="0" animBg="1"/>
      <p:bldP spid="1558537" grpId="0" bldLvl="0" animBg="1"/>
      <p:bldP spid="1558538" grpId="0" bldLvl="0" animBg="1"/>
      <p:bldP spid="1558539" grpId="0" bldLvl="0" animBg="1"/>
      <p:bldP spid="1558540" grpId="0" bldLvl="0" animBg="1"/>
      <p:bldP spid="1558541" grpId="0" bldLvl="0" animBg="1"/>
      <p:bldP spid="1558542" grpId="0" bldLvl="0" animBg="1"/>
      <p:bldP spid="1558543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82082" name="AutoShap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算法A1：实现</a:t>
            </a:r>
            <a:endParaRPr lang="zh-CN" altLang="en-US">
              <a:sym typeface="+mn-ea"/>
            </a:endParaRPr>
          </a:p>
        </p:txBody>
      </p:sp>
      <p:sp>
        <p:nvSpPr>
          <p:cNvPr id="158208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none" lIns="144000" tIns="72000" rIns="0" bIns="72000" numCol="1" anchor="t" anchorCtr="0" compatLnSpc="1">
            <a:normAutofit fontScale="90000" lnSpcReduction="20000"/>
          </a:bodyPr>
          <a:lstStyle/>
          <a:p>
            <a:pPr marL="0" marR="0" lvl="0" indent="0" algn="l" defTabSz="193675" rtl="0" eaLnBrk="1" fontAlgn="base" latinLnBrk="0" hangingPunct="1">
              <a:lnSpc>
                <a:spcPct val="175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>
                <a:tab pos="7980045" algn="r"/>
              </a:tabLst>
              <a:defRPr/>
            </a:pP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template &lt;typename T&gt;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Rank Vector&lt;T&gt;::partition(Rank lo, Rank hi) {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//[lo, hi]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swap(_elem[lo], _elem[lo + rand() % (hi-lo+1)]);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随机交换</a:t>
            </a:r>
            <a:b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 pivot = _elem[lo];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经以上交换，等效于随机选取候选轴点</a:t>
            </a:r>
            <a:b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while (lo &lt; hi) {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从两端交替地向中间扫描</a:t>
            </a:r>
            <a:b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while ((lo &lt; hi) &amp;&amp; (pivot &lt;= _elem[hi])) hi--;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向左拓展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(lo &lt; hi)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_elem[lo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++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= _elem[hi];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小于轴点者归入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while ((lo &lt; hi) &amp;&amp; (_elem[lo] &lt;= pivot)) lo++;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向右拓展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(lo &lt; hi)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_elem[hi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= _elem[lo];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大于轴点者归入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}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//assert: lo == hi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_elem[lo] = pivot; return lo;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候选轴点归位；返回其秩</a:t>
            </a:r>
            <a:b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}......</a:t>
            </a:r>
            <a:endParaRPr kumimoji="0" lang="zh-CN" altLang="en-US" sz="18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82085" name="Rectangle 5"/>
          <p:cNvSpPr/>
          <p:nvPr/>
        </p:nvSpPr>
        <p:spPr>
          <a:xfrm>
            <a:off x="979805" y="3886200"/>
            <a:ext cx="7413625" cy="36036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36000" tIns="36000" rIns="36000" bIns="36000" anchor="ctr"/>
          <a:p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82086" name="Rectangle 6"/>
          <p:cNvSpPr/>
          <p:nvPr/>
        </p:nvSpPr>
        <p:spPr>
          <a:xfrm>
            <a:off x="979805" y="4667250"/>
            <a:ext cx="7413625" cy="36036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36000" tIns="36000" rIns="36000" bIns="36000" anchor="ctr"/>
          <a:p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158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000"/>
                                        <p:tgtEl>
                                          <p:spTgt spid="158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5820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300" fill="hold"/>
                                        <p:tgtEl>
                                          <p:spTgt spid="15820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300" fill="hold"/>
                                        <p:tgtEl>
                                          <p:spTgt spid="15820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2085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5820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300" fill="hold"/>
                                        <p:tgtEl>
                                          <p:spTgt spid="15820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300" fill="hold"/>
                                        <p:tgtEl>
                                          <p:spTgt spid="15820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2086"/>
                  </p:tgtEl>
                </p:cond>
              </p:nextCondLst>
            </p:seq>
          </p:childTnLst>
        </p:cTn>
      </p:par>
    </p:tnLst>
    <p:bldLst>
      <p:bldP spid="1582085" grpId="0" bldLvl="0" animBg="1"/>
      <p:bldP spid="1582086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93346" name="AutoShape 2"/>
          <p:cNvSpPr>
            <a:spLocks noGrp="1" noChangeArrowheads="1"/>
          </p:cNvSpPr>
          <p:nvPr>
            <p:ph type="title" idx="4294967295"/>
          </p:nvPr>
        </p:nvSpPr>
        <p:spPr>
          <a:xfrm>
            <a:off x="747395" y="342583"/>
            <a:ext cx="1875155" cy="360045"/>
          </a:xfrm>
        </p:spPr>
        <p:txBody>
          <a:bodyPr vert="horz" wrap="none" lIns="57600" tIns="10800" rIns="57600" bIns="1080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算法</a:t>
            </a: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</a:t>
            </a: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：实例</a:t>
            </a:r>
            <a:endParaRPr kumimoji="0" lang="zh-CN" altLang="en-US" sz="2200" b="1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93348" name="AutoShape 4"/>
          <p:cNvSpPr/>
          <p:nvPr/>
        </p:nvSpPr>
        <p:spPr>
          <a:xfrm>
            <a:off x="2481263" y="1125538"/>
            <a:ext cx="287337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0</a:t>
            </a:r>
            <a:endParaRPr lang="en-US" altLang="zh-CN" sz="1800" b="1" baseline="-25000" dirty="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 useBgFill="1">
        <p:nvSpPr>
          <p:cNvPr id="1593349" name="AutoShape 5"/>
          <p:cNvSpPr/>
          <p:nvPr/>
        </p:nvSpPr>
        <p:spPr>
          <a:xfrm>
            <a:off x="2916238" y="112553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6</a:t>
            </a:r>
            <a:r>
              <a:rPr lang="en-US" altLang="zh-CN" sz="1800" b="1" baseline="-25000" dirty="0"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lang="en-US" altLang="zh-CN" sz="1800" b="1" baseline="-250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350" name="AutoShape 6"/>
          <p:cNvSpPr/>
          <p:nvPr/>
        </p:nvSpPr>
        <p:spPr>
          <a:xfrm>
            <a:off x="3348038" y="112553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2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352" name="AutoShape 8"/>
          <p:cNvSpPr/>
          <p:nvPr/>
        </p:nvSpPr>
        <p:spPr>
          <a:xfrm>
            <a:off x="5508625" y="1125538"/>
            <a:ext cx="287338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7</a:t>
            </a:r>
            <a:endParaRPr lang="en-US" altLang="zh-CN" sz="1800" b="1" baseline="-250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353" name="AutoShape 9"/>
          <p:cNvSpPr/>
          <p:nvPr/>
        </p:nvSpPr>
        <p:spPr>
          <a:xfrm>
            <a:off x="4211638" y="112553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4</a:t>
            </a:r>
            <a:endParaRPr lang="en-US" altLang="zh-CN" sz="1800" b="1" baseline="-250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354" name="AutoShape 10"/>
          <p:cNvSpPr/>
          <p:nvPr/>
        </p:nvSpPr>
        <p:spPr>
          <a:xfrm>
            <a:off x="5942013" y="112553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8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355" name="AutoShape 11"/>
          <p:cNvSpPr/>
          <p:nvPr/>
        </p:nvSpPr>
        <p:spPr>
          <a:xfrm>
            <a:off x="6372225" y="1125538"/>
            <a:ext cx="287338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9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356" name="AutoShape 12"/>
          <p:cNvSpPr/>
          <p:nvPr/>
        </p:nvSpPr>
        <p:spPr>
          <a:xfrm>
            <a:off x="5076825" y="1125538"/>
            <a:ext cx="287338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357" name="AutoShape 13"/>
          <p:cNvSpPr/>
          <p:nvPr/>
        </p:nvSpPr>
        <p:spPr>
          <a:xfrm>
            <a:off x="4646613" y="112553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5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358" name="AutoShape 14"/>
          <p:cNvSpPr/>
          <p:nvPr/>
        </p:nvSpPr>
        <p:spPr>
          <a:xfrm>
            <a:off x="3779838" y="112553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3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593372" name="Line 28"/>
          <p:cNvSpPr/>
          <p:nvPr/>
        </p:nvSpPr>
        <p:spPr>
          <a:xfrm>
            <a:off x="2851150" y="1052830"/>
            <a:ext cx="3808730" cy="635"/>
          </a:xfrm>
          <a:prstGeom prst="line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" name="AutoShape 4"/>
          <p:cNvSpPr/>
          <p:nvPr/>
        </p:nvSpPr>
        <p:spPr>
          <a:xfrm>
            <a:off x="2481263" y="1596708"/>
            <a:ext cx="287337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0</a:t>
            </a:r>
            <a:endParaRPr lang="en-US" altLang="zh-CN" sz="1800" b="1" baseline="-25000" dirty="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 useBgFill="1">
        <p:nvSpPr>
          <p:cNvPr id="4" name="AutoShape 5"/>
          <p:cNvSpPr/>
          <p:nvPr/>
        </p:nvSpPr>
        <p:spPr>
          <a:xfrm>
            <a:off x="2916238" y="1596708"/>
            <a:ext cx="287337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1</a:t>
            </a:r>
            <a:endParaRPr lang="en-US" altLang="zh-CN" b="1" baseline="-25000" dirty="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 useBgFill="1">
        <p:nvSpPr>
          <p:cNvPr id="5" name="AutoShape 6"/>
          <p:cNvSpPr/>
          <p:nvPr/>
        </p:nvSpPr>
        <p:spPr>
          <a:xfrm>
            <a:off x="3348038" y="159670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2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6" name="AutoShape 8"/>
          <p:cNvSpPr/>
          <p:nvPr/>
        </p:nvSpPr>
        <p:spPr>
          <a:xfrm>
            <a:off x="5508625" y="1596708"/>
            <a:ext cx="287338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7</a:t>
            </a:r>
            <a:endParaRPr lang="en-US" altLang="zh-CN" sz="1800" b="1" baseline="-250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7" name="AutoShape 9"/>
          <p:cNvSpPr/>
          <p:nvPr/>
        </p:nvSpPr>
        <p:spPr>
          <a:xfrm>
            <a:off x="4211638" y="159670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4</a:t>
            </a:r>
            <a:endParaRPr lang="en-US" altLang="zh-CN" sz="1800" b="1" baseline="-250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8" name="AutoShape 10"/>
          <p:cNvSpPr/>
          <p:nvPr/>
        </p:nvSpPr>
        <p:spPr>
          <a:xfrm>
            <a:off x="5942013" y="159670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8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9" name="AutoShape 11"/>
          <p:cNvSpPr/>
          <p:nvPr/>
        </p:nvSpPr>
        <p:spPr>
          <a:xfrm>
            <a:off x="6372225" y="1596708"/>
            <a:ext cx="287338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9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0" name="AutoShape 12"/>
          <p:cNvSpPr/>
          <p:nvPr/>
        </p:nvSpPr>
        <p:spPr>
          <a:xfrm>
            <a:off x="5076825" y="1596708"/>
            <a:ext cx="287338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1" name="AutoShape 13"/>
          <p:cNvSpPr/>
          <p:nvPr/>
        </p:nvSpPr>
        <p:spPr>
          <a:xfrm>
            <a:off x="4646613" y="159670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5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2" name="AutoShape 14"/>
          <p:cNvSpPr/>
          <p:nvPr/>
        </p:nvSpPr>
        <p:spPr>
          <a:xfrm>
            <a:off x="3779838" y="159670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3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3" name="Line 28"/>
          <p:cNvSpPr/>
          <p:nvPr/>
        </p:nvSpPr>
        <p:spPr>
          <a:xfrm flipV="1">
            <a:off x="3348355" y="1524635"/>
            <a:ext cx="3311525" cy="16510"/>
          </a:xfrm>
          <a:prstGeom prst="line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" name="AutoShape 4"/>
          <p:cNvSpPr/>
          <p:nvPr/>
        </p:nvSpPr>
        <p:spPr>
          <a:xfrm>
            <a:off x="2481263" y="2084388"/>
            <a:ext cx="287337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0</a:t>
            </a:r>
            <a:endParaRPr lang="en-US" altLang="zh-CN" sz="1800" b="1" baseline="-25000" dirty="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 useBgFill="1">
        <p:nvSpPr>
          <p:cNvPr id="26" name="AutoShape 5"/>
          <p:cNvSpPr/>
          <p:nvPr/>
        </p:nvSpPr>
        <p:spPr>
          <a:xfrm>
            <a:off x="2916238" y="2084388"/>
            <a:ext cx="287337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1</a:t>
            </a:r>
            <a:endParaRPr lang="en-US" altLang="zh-CN" b="1" baseline="-25000" dirty="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 useBgFill="1">
        <p:nvSpPr>
          <p:cNvPr id="27" name="AutoShape 6"/>
          <p:cNvSpPr/>
          <p:nvPr/>
        </p:nvSpPr>
        <p:spPr>
          <a:xfrm>
            <a:off x="3348038" y="2084388"/>
            <a:ext cx="287337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2</a:t>
            </a:r>
            <a:endParaRPr lang="en-US" altLang="zh-CN" b="1" baseline="-25000" dirty="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 useBgFill="1">
        <p:nvSpPr>
          <p:cNvPr id="28" name="AutoShape 8"/>
          <p:cNvSpPr/>
          <p:nvPr/>
        </p:nvSpPr>
        <p:spPr>
          <a:xfrm>
            <a:off x="5508625" y="2084388"/>
            <a:ext cx="287338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7</a:t>
            </a:r>
            <a:endParaRPr lang="en-US" altLang="zh-CN" sz="1800" b="1" baseline="-250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29" name="AutoShape 9"/>
          <p:cNvSpPr/>
          <p:nvPr/>
        </p:nvSpPr>
        <p:spPr>
          <a:xfrm>
            <a:off x="4211638" y="208438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4</a:t>
            </a:r>
            <a:endParaRPr lang="en-US" altLang="zh-CN" sz="1800" b="1" baseline="-250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0" name="AutoShape 10"/>
          <p:cNvSpPr/>
          <p:nvPr/>
        </p:nvSpPr>
        <p:spPr>
          <a:xfrm>
            <a:off x="5942013" y="208438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8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1" name="AutoShape 11"/>
          <p:cNvSpPr/>
          <p:nvPr/>
        </p:nvSpPr>
        <p:spPr>
          <a:xfrm>
            <a:off x="6372225" y="2084388"/>
            <a:ext cx="287338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9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2" name="AutoShape 12"/>
          <p:cNvSpPr/>
          <p:nvPr/>
        </p:nvSpPr>
        <p:spPr>
          <a:xfrm>
            <a:off x="5076825" y="2084388"/>
            <a:ext cx="287338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3" name="AutoShape 13"/>
          <p:cNvSpPr/>
          <p:nvPr/>
        </p:nvSpPr>
        <p:spPr>
          <a:xfrm>
            <a:off x="4646613" y="208438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5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4" name="AutoShape 14"/>
          <p:cNvSpPr/>
          <p:nvPr/>
        </p:nvSpPr>
        <p:spPr>
          <a:xfrm>
            <a:off x="3779838" y="208438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3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35" name="Line 28"/>
          <p:cNvSpPr/>
          <p:nvPr/>
        </p:nvSpPr>
        <p:spPr>
          <a:xfrm flipV="1">
            <a:off x="3780155" y="2012315"/>
            <a:ext cx="2879725" cy="16510"/>
          </a:xfrm>
          <a:prstGeom prst="line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" name="文本框 35"/>
          <p:cNvSpPr txBox="1"/>
          <p:nvPr/>
        </p:nvSpPr>
        <p:spPr>
          <a:xfrm>
            <a:off x="4290060" y="2547620"/>
            <a:ext cx="563880" cy="575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193675" rtl="0" eaLnBrk="1" fontAlgn="base" latinLnBrk="0" hangingPunct="1">
              <a:lnSpc>
                <a:spcPct val="175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>
                <a:tab pos="7980045" algn="r"/>
              </a:tabLst>
              <a:defRPr/>
            </a:pPr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......</a:t>
            </a:r>
            <a:endParaRPr lang="zh-CN" altLang="en-US"/>
          </a:p>
        </p:txBody>
      </p:sp>
      <p:sp>
        <p:nvSpPr>
          <p:cNvPr id="37" name="AutoShape 4"/>
          <p:cNvSpPr/>
          <p:nvPr/>
        </p:nvSpPr>
        <p:spPr>
          <a:xfrm>
            <a:off x="2481263" y="3285173"/>
            <a:ext cx="287337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0</a:t>
            </a:r>
            <a:endParaRPr lang="en-US" altLang="zh-CN" sz="1800" b="1" baseline="-25000" dirty="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 useBgFill="1">
        <p:nvSpPr>
          <p:cNvPr id="38" name="AutoShape 5"/>
          <p:cNvSpPr/>
          <p:nvPr/>
        </p:nvSpPr>
        <p:spPr>
          <a:xfrm>
            <a:off x="2916238" y="3285173"/>
            <a:ext cx="287337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1</a:t>
            </a:r>
            <a:endParaRPr lang="en-US" altLang="zh-CN" b="1" baseline="-25000" dirty="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 useBgFill="1">
        <p:nvSpPr>
          <p:cNvPr id="39" name="AutoShape 6"/>
          <p:cNvSpPr/>
          <p:nvPr/>
        </p:nvSpPr>
        <p:spPr>
          <a:xfrm>
            <a:off x="3348038" y="3285173"/>
            <a:ext cx="287337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2</a:t>
            </a:r>
            <a:endParaRPr lang="en-US" altLang="zh-CN" b="1" baseline="-25000" dirty="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 useBgFill="1">
        <p:nvSpPr>
          <p:cNvPr id="40" name="AutoShape 8"/>
          <p:cNvSpPr/>
          <p:nvPr/>
        </p:nvSpPr>
        <p:spPr>
          <a:xfrm>
            <a:off x="5508625" y="3285173"/>
            <a:ext cx="287338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7</a:t>
            </a:r>
            <a:endParaRPr lang="en-US" altLang="zh-CN" b="1" baseline="-25000" dirty="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 useBgFill="1">
        <p:nvSpPr>
          <p:cNvPr id="41" name="AutoShape 9"/>
          <p:cNvSpPr/>
          <p:nvPr/>
        </p:nvSpPr>
        <p:spPr>
          <a:xfrm>
            <a:off x="4211638" y="3285173"/>
            <a:ext cx="287337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4</a:t>
            </a:r>
            <a:endParaRPr lang="en-US" altLang="zh-CN" b="1" baseline="-25000" dirty="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 useBgFill="1">
        <p:nvSpPr>
          <p:cNvPr id="42" name="AutoShape 10"/>
          <p:cNvSpPr/>
          <p:nvPr/>
        </p:nvSpPr>
        <p:spPr>
          <a:xfrm>
            <a:off x="5942013" y="3285173"/>
            <a:ext cx="287337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8</a:t>
            </a:r>
            <a:endParaRPr lang="en-US" altLang="zh-CN" b="1" baseline="-25000" dirty="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 useBgFill="1">
        <p:nvSpPr>
          <p:cNvPr id="43" name="AutoShape 11"/>
          <p:cNvSpPr/>
          <p:nvPr/>
        </p:nvSpPr>
        <p:spPr>
          <a:xfrm>
            <a:off x="6372225" y="3285173"/>
            <a:ext cx="287338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9</a:t>
            </a:r>
            <a:endParaRPr lang="en-US" altLang="zh-CN" b="1" baseline="-25000" dirty="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 useBgFill="1">
        <p:nvSpPr>
          <p:cNvPr id="44" name="AutoShape 12"/>
          <p:cNvSpPr/>
          <p:nvPr/>
        </p:nvSpPr>
        <p:spPr>
          <a:xfrm>
            <a:off x="5076825" y="3285173"/>
            <a:ext cx="287338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endParaRPr lang="en-US" altLang="zh-CN" b="1" baseline="-25000" dirty="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 useBgFill="1">
        <p:nvSpPr>
          <p:cNvPr id="45" name="AutoShape 13"/>
          <p:cNvSpPr/>
          <p:nvPr/>
        </p:nvSpPr>
        <p:spPr>
          <a:xfrm>
            <a:off x="4646613" y="3285173"/>
            <a:ext cx="287337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5</a:t>
            </a:r>
            <a:endParaRPr lang="en-US" altLang="zh-CN" b="1" baseline="-25000" dirty="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 useBgFill="1">
        <p:nvSpPr>
          <p:cNvPr id="46" name="AutoShape 14"/>
          <p:cNvSpPr/>
          <p:nvPr/>
        </p:nvSpPr>
        <p:spPr>
          <a:xfrm>
            <a:off x="3779838" y="3285173"/>
            <a:ext cx="287337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3</a:t>
            </a:r>
            <a:endParaRPr lang="en-US" altLang="zh-CN" b="1" baseline="-25000" dirty="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933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15933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15933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" fill="hold"/>
                                        <p:tgtEl>
                                          <p:spTgt spid="15933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300" fill="hold"/>
                                        <p:tgtEl>
                                          <p:spTgt spid="15933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" dur="300" fill="hold"/>
                                        <p:tgtEl>
                                          <p:spTgt spid="15933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300" fill="hold"/>
                                        <p:tgtEl>
                                          <p:spTgt spid="15933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4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5933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300" fill="hold"/>
                                        <p:tgtEl>
                                          <p:spTgt spid="15933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300" fill="hold"/>
                                        <p:tgtEl>
                                          <p:spTgt spid="15933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15933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300" fill="hold"/>
                                        <p:tgtEl>
                                          <p:spTgt spid="15933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" dur="300" fill="hold"/>
                                        <p:tgtEl>
                                          <p:spTgt spid="15933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300" fill="hold"/>
                                        <p:tgtEl>
                                          <p:spTgt spid="15933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49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5933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300" fill="hold"/>
                                        <p:tgtEl>
                                          <p:spTgt spid="15933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300" fill="hold"/>
                                        <p:tgtEl>
                                          <p:spTgt spid="15933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300" fill="hold"/>
                                        <p:tgtEl>
                                          <p:spTgt spid="15933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300" fill="hold"/>
                                        <p:tgtEl>
                                          <p:spTgt spid="15933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6" dur="300" fill="hold"/>
                                        <p:tgtEl>
                                          <p:spTgt spid="15933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300" fill="hold"/>
                                        <p:tgtEl>
                                          <p:spTgt spid="15933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50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5933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300" fill="hold"/>
                                        <p:tgtEl>
                                          <p:spTgt spid="15933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300" fill="hold"/>
                                        <p:tgtEl>
                                          <p:spTgt spid="15933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" dur="300" fill="hold"/>
                                        <p:tgtEl>
                                          <p:spTgt spid="15933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300" fill="hold"/>
                                        <p:tgtEl>
                                          <p:spTgt spid="15933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8" dur="300" fill="hold"/>
                                        <p:tgtEl>
                                          <p:spTgt spid="15933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300" fill="hold"/>
                                        <p:tgtEl>
                                          <p:spTgt spid="15933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52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5933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300" fill="hold"/>
                                        <p:tgtEl>
                                          <p:spTgt spid="15933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300" fill="hold"/>
                                        <p:tgtEl>
                                          <p:spTgt spid="15933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" dur="300" fill="hold"/>
                                        <p:tgtEl>
                                          <p:spTgt spid="15933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300" fill="hold"/>
                                        <p:tgtEl>
                                          <p:spTgt spid="15933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0" dur="300" fill="hold"/>
                                        <p:tgtEl>
                                          <p:spTgt spid="15933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300" fill="hold"/>
                                        <p:tgtEl>
                                          <p:spTgt spid="15933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53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5933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300" fill="hold"/>
                                        <p:tgtEl>
                                          <p:spTgt spid="15933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300" fill="hold"/>
                                        <p:tgtEl>
                                          <p:spTgt spid="15933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9" dur="300" fill="hold"/>
                                        <p:tgtEl>
                                          <p:spTgt spid="15933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300" fill="hold"/>
                                        <p:tgtEl>
                                          <p:spTgt spid="15933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2" dur="300" fill="hold"/>
                                        <p:tgtEl>
                                          <p:spTgt spid="15933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300" fill="hold"/>
                                        <p:tgtEl>
                                          <p:spTgt spid="15933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54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15933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300" fill="hold"/>
                                        <p:tgtEl>
                                          <p:spTgt spid="15933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300" fill="hold"/>
                                        <p:tgtEl>
                                          <p:spTgt spid="15933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" dur="300" fill="hold"/>
                                        <p:tgtEl>
                                          <p:spTgt spid="15933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300" fill="hold"/>
                                        <p:tgtEl>
                                          <p:spTgt spid="15933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4" dur="300" fill="hold"/>
                                        <p:tgtEl>
                                          <p:spTgt spid="15933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300" fill="hold"/>
                                        <p:tgtEl>
                                          <p:spTgt spid="15933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55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5933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300" fill="hold"/>
                                        <p:tgtEl>
                                          <p:spTgt spid="15933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300" fill="hold"/>
                                        <p:tgtEl>
                                          <p:spTgt spid="15933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3" dur="300" fill="hold"/>
                                        <p:tgtEl>
                                          <p:spTgt spid="15933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300" fill="hold"/>
                                        <p:tgtEl>
                                          <p:spTgt spid="15933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6" dur="300" fill="hold"/>
                                        <p:tgtEl>
                                          <p:spTgt spid="15933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300" fill="hold"/>
                                        <p:tgtEl>
                                          <p:spTgt spid="15933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56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15933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300" fill="hold"/>
                                        <p:tgtEl>
                                          <p:spTgt spid="15933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300" fill="hold"/>
                                        <p:tgtEl>
                                          <p:spTgt spid="15933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5" dur="300" fill="hold"/>
                                        <p:tgtEl>
                                          <p:spTgt spid="15933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300" fill="hold"/>
                                        <p:tgtEl>
                                          <p:spTgt spid="15933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8" dur="300" fill="hold"/>
                                        <p:tgtEl>
                                          <p:spTgt spid="15933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300" fill="hold"/>
                                        <p:tgtEl>
                                          <p:spTgt spid="15933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57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15933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300" fill="hold"/>
                                        <p:tgtEl>
                                          <p:spTgt spid="15933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300" fill="hold"/>
                                        <p:tgtEl>
                                          <p:spTgt spid="15933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7" dur="300" fill="hold"/>
                                        <p:tgtEl>
                                          <p:spTgt spid="15933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300" fill="hold"/>
                                        <p:tgtEl>
                                          <p:spTgt spid="15933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0" dur="300" fill="hold"/>
                                        <p:tgtEl>
                                          <p:spTgt spid="15933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300" fill="hold"/>
                                        <p:tgtEl>
                                          <p:spTgt spid="15933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58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15933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300" fill="hold"/>
                                        <p:tgtEl>
                                          <p:spTgt spid="15933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7" dur="300" fill="hold"/>
                                        <p:tgtEl>
                                          <p:spTgt spid="15933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900"/>
                                        <p:tgtEl>
                                          <p:spTgt spid="159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72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4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5" fill="hold">
                      <p:stCondLst>
                        <p:cond delay="0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1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6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6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9" fill="hold">
                      <p:stCondLst>
                        <p:cond delay="0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8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1" fill="hold">
                      <p:stCondLst>
                        <p:cond delay="0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9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3" fill="hold">
                      <p:stCondLst>
                        <p:cond delay="0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5" fill="hold">
                      <p:stCondLst>
                        <p:cond delay="0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1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7" fill="hold">
                      <p:stCondLst>
                        <p:cond delay="0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2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9" fill="hold">
                      <p:stCondLst>
                        <p:cond delay="0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40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1" fill="hold">
                      <p:stCondLst>
                        <p:cond delay="0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25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3" fill="hold">
                      <p:stCondLst>
                        <p:cond delay="0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7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9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6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3" fill="hold">
                      <p:stCondLst>
                        <p:cond delay="0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6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0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1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3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274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5" fill="hold">
                      <p:stCondLst>
                        <p:cond delay="0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0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1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3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84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5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286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7" fill="hold">
                      <p:stCondLst>
                        <p:cond delay="0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3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298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9" fill="hold">
                      <p:stCondLst>
                        <p:cond delay="0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4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5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9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310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1" fill="hold">
                      <p:stCondLst>
                        <p:cond delay="0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4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6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7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9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2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32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3" fill="hold">
                      <p:stCondLst>
                        <p:cond delay="0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8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9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1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32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3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334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5" fill="hold">
                      <p:stCondLst>
                        <p:cond delay="0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0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1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4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5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346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7" fill="hold">
                      <p:stCondLst>
                        <p:cond delay="0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0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2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3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5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56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358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9" fill="hold">
                      <p:stCondLst>
                        <p:cond delay="0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4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5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7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68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9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370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1" fill="hold">
                      <p:stCondLst>
                        <p:cond delay="0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4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6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7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9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80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1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38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3" fill="hold">
                      <p:stCondLst>
                        <p:cond delay="0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6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500"/>
                            </p:stCondLst>
                            <p:childTnLst>
                              <p:par>
                                <p:cTn id="3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1" dur="9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39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3" fill="hold">
                      <p:stCondLst>
                        <p:cond delay="0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6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7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8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0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0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404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5" fill="hold">
                      <p:stCondLst>
                        <p:cond delay="0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8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3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14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5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416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7" fill="hold">
                      <p:stCondLst>
                        <p:cond delay="0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0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2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3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5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26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7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428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9" fill="hold">
                      <p:stCondLst>
                        <p:cond delay="0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2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4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5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7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8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9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440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1" fill="hold">
                      <p:stCondLst>
                        <p:cond delay="0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4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6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7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9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50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1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452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3" fill="hold">
                      <p:stCondLst>
                        <p:cond delay="0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6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8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9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1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62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3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464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5" fill="hold">
                      <p:stCondLst>
                        <p:cond delay="0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8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3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74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5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476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7" fill="hold">
                      <p:stCondLst>
                        <p:cond delay="0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0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2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3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5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86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7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488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9" fill="hold">
                      <p:stCondLst>
                        <p:cond delay="0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2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4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5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7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98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9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500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1" fill="hold">
                      <p:stCondLst>
                        <p:cond delay="0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4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6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7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9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10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1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  <p:bldLst>
      <p:bldP spid="1593348" grpId="0" bldLvl="0" animBg="1"/>
      <p:bldP spid="1593349" grpId="0" bldLvl="0" animBg="1"/>
      <p:bldP spid="1593350" grpId="0" bldLvl="0" animBg="1"/>
      <p:bldP spid="1593352" grpId="0" bldLvl="0" animBg="1"/>
      <p:bldP spid="1593353" grpId="0" bldLvl="0" animBg="1"/>
      <p:bldP spid="1593354" grpId="0" bldLvl="0" animBg="1"/>
      <p:bldP spid="1593355" grpId="0" bldLvl="0" animBg="1"/>
      <p:bldP spid="1593356" grpId="0" bldLvl="0" animBg="1"/>
      <p:bldP spid="1593357" grpId="0" bldLvl="0" animBg="1"/>
      <p:bldP spid="1593358" grpId="0" bldLvl="0" animBg="1"/>
      <p:bldP spid="1593372" grpId="0" bldLvl="0" animBg="1"/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84130" name="AutoShap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算法B1：实现</a:t>
            </a:r>
            <a:endParaRPr lang="zh-CN" altLang="en-US">
              <a:sym typeface="+mn-ea"/>
            </a:endParaRPr>
          </a:p>
        </p:txBody>
      </p:sp>
      <p:sp>
        <p:nvSpPr>
          <p:cNvPr id="158413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none" lIns="144000" tIns="72000" rIns="0" bIns="72000" numCol="1" anchor="t" anchorCtr="0" compatLnSpc="1">
            <a:normAutofit fontScale="90000" lnSpcReduction="20000"/>
          </a:bodyPr>
          <a:lstStyle/>
          <a:p>
            <a:pPr marL="0" marR="0" lvl="0" indent="0" algn="l" defTabSz="193675" rtl="0" eaLnBrk="1" fontAlgn="base" latinLnBrk="0" hangingPunct="1">
              <a:lnSpc>
                <a:spcPct val="175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>
                <a:tab pos="7980045" algn="r"/>
              </a:tabLst>
              <a:defRPr/>
            </a:pP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template &lt;typename T&gt;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Rank Vector&lt;T&gt;::partition(Rank lo, Rank hi) {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//[lo, hi]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swap(_elem[lo], _elem[lo + rand() % (hi-lo+1)]);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随机交换</a:t>
            </a:r>
            <a:b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 pivot = _elem[lo];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经以上交换，等效于随机选取候选轴点</a:t>
            </a:r>
            <a:b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while (lo &lt; hi) {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从两端交替地向中间扫描</a:t>
            </a:r>
            <a:b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while ((lo &lt; hi) &amp;&amp; (pivot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_elem[hi])) hi--;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向左拓展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if (lo &lt; hi) _elem[lo++] = _elem[hi];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小于轴点者归入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while ((lo &lt; hi) &amp;&amp; (_elem[lo]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pivot)) lo++;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向右拓展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if (lo &lt; hi) _elem[hi--] = _elem[lo]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大于轴点者归入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}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//assert: lo == hi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_elem[lo] = pivot; return lo;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候选轴点归位；返回其秩</a:t>
            </a:r>
            <a:b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altLang="zh-CN" sz="18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84134" name="Rectangle 6"/>
          <p:cNvSpPr/>
          <p:nvPr/>
        </p:nvSpPr>
        <p:spPr>
          <a:xfrm>
            <a:off x="2722880" y="3476625"/>
            <a:ext cx="3411855" cy="36068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36000" tIns="36000" rIns="36000" bIns="36000" anchor="ctr"/>
          <a:p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84135" name="Rectangle 7"/>
          <p:cNvSpPr/>
          <p:nvPr/>
        </p:nvSpPr>
        <p:spPr>
          <a:xfrm>
            <a:off x="2723515" y="4272915"/>
            <a:ext cx="3411855" cy="36068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36000" tIns="36000" rIns="36000" bIns="36000" anchor="ctr"/>
          <a:p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158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000"/>
                                        <p:tgtEl>
                                          <p:spTgt spid="158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5841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300" fill="hold"/>
                                        <p:tgtEl>
                                          <p:spTgt spid="15841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300" fill="hold"/>
                                        <p:tgtEl>
                                          <p:spTgt spid="15841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4134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5841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300" fill="hold"/>
                                        <p:tgtEl>
                                          <p:spTgt spid="15841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300" fill="hold"/>
                                        <p:tgtEl>
                                          <p:spTgt spid="15841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4135"/>
                  </p:tgtEl>
                </p:cond>
              </p:nextCondLst>
            </p:seq>
          </p:childTnLst>
        </p:cTn>
      </p:par>
    </p:tnLst>
    <p:bldLst>
      <p:bldP spid="1584134" grpId="0" bldLvl="0" animBg="1"/>
      <p:bldP spid="1584135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83106" name="AutoShap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算法B：实现</a:t>
            </a:r>
            <a:endParaRPr lang="zh-CN" altLang="en-US">
              <a:sym typeface="+mn-ea"/>
            </a:endParaRPr>
          </a:p>
        </p:txBody>
      </p:sp>
      <p:sp>
        <p:nvSpPr>
          <p:cNvPr id="158310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none" lIns="144000" tIns="72000" rIns="0" bIns="72000" numCol="1" anchor="t" anchorCtr="0" compatLnSpc="1">
            <a:normAutofit fontScale="90000" lnSpcReduction="20000"/>
          </a:bodyPr>
          <a:lstStyle/>
          <a:p>
            <a:pPr marL="0" marR="0" lvl="0" indent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>
                <a:tab pos="7980045" algn="r"/>
              </a:tabLst>
              <a:defRPr/>
            </a:pP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Rank Vector&lt;T&gt;::partition(Rank lo, Rank hi) {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//[lo, hi]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/* ... ... */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while (lo &lt; hi) {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从两端交替地向中间扫描</a:t>
            </a:r>
            <a:b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while (lo &lt; hi)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if (pivot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_elem[hi]) hi--;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向左拓展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else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直至遇到不大于轴点者</a:t>
            </a:r>
            <a:b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_elem[lo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++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= _elem[hi];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break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}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将其归入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while (lo &lt; hi)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if (_elem[lo]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pivot) lo++;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向右拓展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else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直至遇到不小于轴点者</a:t>
            </a:r>
            <a:b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_elem[hi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= _elem[lo];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break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}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将其归入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}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//assert: lo == hi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/* ... ... */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altLang="zh-CN" sz="180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93346" name="AutoShape 2"/>
          <p:cNvSpPr>
            <a:spLocks noGrp="1" noChangeArrowheads="1"/>
          </p:cNvSpPr>
          <p:nvPr>
            <p:ph type="title" idx="4294967295"/>
          </p:nvPr>
        </p:nvSpPr>
        <p:spPr>
          <a:xfrm>
            <a:off x="747395" y="342583"/>
            <a:ext cx="1875155" cy="360045"/>
          </a:xfrm>
        </p:spPr>
        <p:txBody>
          <a:bodyPr vert="horz" wrap="none" lIns="57600" tIns="10800" rIns="57600" bIns="1080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算法</a:t>
            </a: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</a:t>
            </a: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：实例</a:t>
            </a:r>
            <a:endParaRPr kumimoji="0" lang="zh-CN" altLang="en-US" sz="2200" b="1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93348" name="AutoShape 4"/>
          <p:cNvSpPr/>
          <p:nvPr/>
        </p:nvSpPr>
        <p:spPr>
          <a:xfrm>
            <a:off x="2481263" y="1125538"/>
            <a:ext cx="287337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0</a:t>
            </a:r>
            <a:endParaRPr lang="en-US" altLang="zh-CN" sz="1800" b="1" baseline="-25000" dirty="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 useBgFill="1">
        <p:nvSpPr>
          <p:cNvPr id="1593349" name="AutoShape 5"/>
          <p:cNvSpPr/>
          <p:nvPr/>
        </p:nvSpPr>
        <p:spPr>
          <a:xfrm>
            <a:off x="2916238" y="112553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>
              <a:spcBef>
                <a:spcPct val="0"/>
              </a:spcBef>
            </a:pPr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6</a:t>
            </a:r>
            <a:r>
              <a:rPr lang="en-US" altLang="zh-CN" sz="1800" b="1" baseline="-25000" dirty="0"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lang="en-US" altLang="zh-CN" sz="1800" b="1" baseline="-250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350" name="AutoShape 6"/>
          <p:cNvSpPr/>
          <p:nvPr/>
        </p:nvSpPr>
        <p:spPr>
          <a:xfrm>
            <a:off x="3348038" y="112553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2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352" name="AutoShape 8"/>
          <p:cNvSpPr/>
          <p:nvPr/>
        </p:nvSpPr>
        <p:spPr>
          <a:xfrm>
            <a:off x="5508625" y="1125538"/>
            <a:ext cx="287338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7</a:t>
            </a:r>
            <a:endParaRPr lang="en-US" altLang="zh-CN" sz="1800" b="1" baseline="-250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353" name="AutoShape 9"/>
          <p:cNvSpPr/>
          <p:nvPr/>
        </p:nvSpPr>
        <p:spPr>
          <a:xfrm>
            <a:off x="4211638" y="112553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4</a:t>
            </a:r>
            <a:endParaRPr lang="en-US" altLang="zh-CN" sz="1800" b="1" baseline="-250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354" name="AutoShape 10"/>
          <p:cNvSpPr/>
          <p:nvPr/>
        </p:nvSpPr>
        <p:spPr>
          <a:xfrm>
            <a:off x="5942013" y="112553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8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355" name="AutoShape 11"/>
          <p:cNvSpPr/>
          <p:nvPr/>
        </p:nvSpPr>
        <p:spPr>
          <a:xfrm>
            <a:off x="6372225" y="1125538"/>
            <a:ext cx="287338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9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356" name="AutoShape 12"/>
          <p:cNvSpPr/>
          <p:nvPr/>
        </p:nvSpPr>
        <p:spPr>
          <a:xfrm>
            <a:off x="5076825" y="1125538"/>
            <a:ext cx="287338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357" name="AutoShape 13"/>
          <p:cNvSpPr/>
          <p:nvPr/>
        </p:nvSpPr>
        <p:spPr>
          <a:xfrm>
            <a:off x="4646613" y="112553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5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593358" name="AutoShape 14"/>
          <p:cNvSpPr/>
          <p:nvPr/>
        </p:nvSpPr>
        <p:spPr>
          <a:xfrm>
            <a:off x="3779838" y="112553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3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593372" name="Line 28"/>
          <p:cNvSpPr/>
          <p:nvPr/>
        </p:nvSpPr>
        <p:spPr>
          <a:xfrm>
            <a:off x="2851150" y="1052830"/>
            <a:ext cx="3808730" cy="635"/>
          </a:xfrm>
          <a:prstGeom prst="line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  <p:sp useBgFill="1">
        <p:nvSpPr>
          <p:cNvPr id="3" name="AutoShape 4"/>
          <p:cNvSpPr/>
          <p:nvPr/>
        </p:nvSpPr>
        <p:spPr>
          <a:xfrm>
            <a:off x="2481263" y="159670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9</a:t>
            </a:r>
            <a:endParaRPr lang="en-US" altLang="zh-CN" b="1" baseline="-25000" dirty="0"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 useBgFill="1">
        <p:nvSpPr>
          <p:cNvPr id="4" name="AutoShape 5"/>
          <p:cNvSpPr/>
          <p:nvPr/>
        </p:nvSpPr>
        <p:spPr>
          <a:xfrm>
            <a:off x="2916238" y="159670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1</a:t>
            </a:r>
            <a:endParaRPr lang="en-US" altLang="zh-CN" b="1" baseline="-25000" dirty="0"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 useBgFill="1">
        <p:nvSpPr>
          <p:cNvPr id="5" name="AutoShape 6"/>
          <p:cNvSpPr/>
          <p:nvPr/>
        </p:nvSpPr>
        <p:spPr>
          <a:xfrm>
            <a:off x="3348038" y="159670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2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6" name="AutoShape 8"/>
          <p:cNvSpPr/>
          <p:nvPr/>
        </p:nvSpPr>
        <p:spPr>
          <a:xfrm>
            <a:off x="5508625" y="1596708"/>
            <a:ext cx="287338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7</a:t>
            </a:r>
            <a:endParaRPr lang="en-US" altLang="zh-CN" sz="1800" b="1" baseline="-250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7" name="AutoShape 9"/>
          <p:cNvSpPr/>
          <p:nvPr/>
        </p:nvSpPr>
        <p:spPr>
          <a:xfrm>
            <a:off x="4211638" y="159670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4</a:t>
            </a:r>
            <a:endParaRPr lang="en-US" altLang="zh-CN" sz="1800" b="1" baseline="-250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8" name="AutoShape 10"/>
          <p:cNvSpPr/>
          <p:nvPr/>
        </p:nvSpPr>
        <p:spPr>
          <a:xfrm>
            <a:off x="5942013" y="159670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8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9" name="AutoShape 11"/>
          <p:cNvSpPr/>
          <p:nvPr/>
        </p:nvSpPr>
        <p:spPr>
          <a:xfrm>
            <a:off x="6372225" y="1596708"/>
            <a:ext cx="287338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9</a:t>
            </a:r>
            <a:endParaRPr lang="en-US" altLang="zh-CN" b="1" baseline="-25000" dirty="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 useBgFill="1">
        <p:nvSpPr>
          <p:cNvPr id="10" name="AutoShape 12"/>
          <p:cNvSpPr/>
          <p:nvPr/>
        </p:nvSpPr>
        <p:spPr>
          <a:xfrm>
            <a:off x="5076825" y="1596708"/>
            <a:ext cx="287338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1" name="AutoShape 13"/>
          <p:cNvSpPr/>
          <p:nvPr/>
        </p:nvSpPr>
        <p:spPr>
          <a:xfrm>
            <a:off x="4646613" y="159670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5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2" name="AutoShape 14"/>
          <p:cNvSpPr/>
          <p:nvPr/>
        </p:nvSpPr>
        <p:spPr>
          <a:xfrm>
            <a:off x="3779838" y="159670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3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3" name="Line 28"/>
          <p:cNvSpPr/>
          <p:nvPr/>
        </p:nvSpPr>
        <p:spPr>
          <a:xfrm>
            <a:off x="2917190" y="1532890"/>
            <a:ext cx="3312160" cy="8890"/>
          </a:xfrm>
          <a:prstGeom prst="line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  <p:sp useBgFill="1">
        <p:nvSpPr>
          <p:cNvPr id="26" name="AutoShape 5"/>
          <p:cNvSpPr/>
          <p:nvPr/>
        </p:nvSpPr>
        <p:spPr>
          <a:xfrm>
            <a:off x="2916238" y="2084388"/>
            <a:ext cx="287337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1</a:t>
            </a:r>
            <a:endParaRPr lang="en-US" altLang="zh-CN" b="1" baseline="-25000" dirty="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 useBgFill="1">
        <p:nvSpPr>
          <p:cNvPr id="28" name="AutoShape 8"/>
          <p:cNvSpPr/>
          <p:nvPr/>
        </p:nvSpPr>
        <p:spPr>
          <a:xfrm>
            <a:off x="5508625" y="2084388"/>
            <a:ext cx="287338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7</a:t>
            </a:r>
            <a:endParaRPr lang="en-US" altLang="zh-CN" sz="1800" b="1" baseline="-250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29" name="AutoShape 9"/>
          <p:cNvSpPr/>
          <p:nvPr/>
        </p:nvSpPr>
        <p:spPr>
          <a:xfrm>
            <a:off x="4211638" y="208438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4</a:t>
            </a:r>
            <a:endParaRPr lang="en-US" altLang="zh-CN" sz="1800" b="1" baseline="-250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0" name="AutoShape 10"/>
          <p:cNvSpPr/>
          <p:nvPr/>
        </p:nvSpPr>
        <p:spPr>
          <a:xfrm>
            <a:off x="5942013" y="208438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8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1" name="AutoShape 11"/>
          <p:cNvSpPr/>
          <p:nvPr/>
        </p:nvSpPr>
        <p:spPr>
          <a:xfrm>
            <a:off x="6372225" y="2084388"/>
            <a:ext cx="287338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1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2" name="AutoShape 12"/>
          <p:cNvSpPr/>
          <p:nvPr/>
        </p:nvSpPr>
        <p:spPr>
          <a:xfrm>
            <a:off x="5076825" y="2084388"/>
            <a:ext cx="287338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3" name="AutoShape 13"/>
          <p:cNvSpPr/>
          <p:nvPr/>
        </p:nvSpPr>
        <p:spPr>
          <a:xfrm>
            <a:off x="4646613" y="208438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5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4" name="AutoShape 14"/>
          <p:cNvSpPr/>
          <p:nvPr/>
        </p:nvSpPr>
        <p:spPr>
          <a:xfrm>
            <a:off x="3779838" y="208438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3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35" name="Line 28"/>
          <p:cNvSpPr/>
          <p:nvPr/>
        </p:nvSpPr>
        <p:spPr>
          <a:xfrm flipV="1">
            <a:off x="3350260" y="2012315"/>
            <a:ext cx="2879725" cy="16510"/>
          </a:xfrm>
          <a:prstGeom prst="line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  <p:sp useBgFill="1">
        <p:nvSpPr>
          <p:cNvPr id="48" name="AutoShape 6"/>
          <p:cNvSpPr/>
          <p:nvPr/>
        </p:nvSpPr>
        <p:spPr>
          <a:xfrm>
            <a:off x="3348038" y="208438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2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49" name="AutoShape 4"/>
          <p:cNvSpPr/>
          <p:nvPr/>
        </p:nvSpPr>
        <p:spPr>
          <a:xfrm>
            <a:off x="2481263" y="208438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9</a:t>
            </a:r>
            <a:endParaRPr lang="en-US" altLang="zh-CN" b="1" baseline="-25000" dirty="0"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 useBgFill="1">
        <p:nvSpPr>
          <p:cNvPr id="50" name="AutoShape 5"/>
          <p:cNvSpPr/>
          <p:nvPr/>
        </p:nvSpPr>
        <p:spPr>
          <a:xfrm>
            <a:off x="2916873" y="2520633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8</a:t>
            </a:r>
            <a:endParaRPr lang="en-US" altLang="zh-CN" b="1" baseline="-25000" dirty="0"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 useBgFill="1">
        <p:nvSpPr>
          <p:cNvPr id="51" name="AutoShape 8"/>
          <p:cNvSpPr/>
          <p:nvPr/>
        </p:nvSpPr>
        <p:spPr>
          <a:xfrm>
            <a:off x="5509260" y="2520633"/>
            <a:ext cx="287338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7</a:t>
            </a:r>
            <a:endParaRPr lang="en-US" altLang="zh-CN" sz="1800" b="1" baseline="-250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52" name="AutoShape 9"/>
          <p:cNvSpPr/>
          <p:nvPr/>
        </p:nvSpPr>
        <p:spPr>
          <a:xfrm>
            <a:off x="4212273" y="2520633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4</a:t>
            </a:r>
            <a:endParaRPr lang="en-US" altLang="zh-CN" sz="1800" b="1" baseline="-250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53" name="AutoShape 10"/>
          <p:cNvSpPr/>
          <p:nvPr/>
        </p:nvSpPr>
        <p:spPr>
          <a:xfrm>
            <a:off x="5942648" y="2520633"/>
            <a:ext cx="287337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8</a:t>
            </a:r>
            <a:endParaRPr lang="en-US" altLang="zh-CN" b="1" baseline="-25000" dirty="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 useBgFill="1">
        <p:nvSpPr>
          <p:cNvPr id="54" name="AutoShape 11"/>
          <p:cNvSpPr/>
          <p:nvPr/>
        </p:nvSpPr>
        <p:spPr>
          <a:xfrm>
            <a:off x="6372860" y="2520633"/>
            <a:ext cx="287338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1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55" name="AutoShape 12"/>
          <p:cNvSpPr/>
          <p:nvPr/>
        </p:nvSpPr>
        <p:spPr>
          <a:xfrm>
            <a:off x="5077460" y="2520633"/>
            <a:ext cx="287338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56" name="AutoShape 13"/>
          <p:cNvSpPr/>
          <p:nvPr/>
        </p:nvSpPr>
        <p:spPr>
          <a:xfrm>
            <a:off x="4647248" y="2520633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5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57" name="AutoShape 14"/>
          <p:cNvSpPr/>
          <p:nvPr/>
        </p:nvSpPr>
        <p:spPr>
          <a:xfrm>
            <a:off x="3780473" y="2520633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3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58" name="Line 28"/>
          <p:cNvSpPr/>
          <p:nvPr/>
        </p:nvSpPr>
        <p:spPr>
          <a:xfrm flipV="1">
            <a:off x="3350895" y="2448560"/>
            <a:ext cx="2518410" cy="16510"/>
          </a:xfrm>
          <a:prstGeom prst="line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  <p:sp useBgFill="1">
        <p:nvSpPr>
          <p:cNvPr id="59" name="AutoShape 6"/>
          <p:cNvSpPr/>
          <p:nvPr/>
        </p:nvSpPr>
        <p:spPr>
          <a:xfrm>
            <a:off x="3348673" y="2520633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2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60" name="AutoShape 4"/>
          <p:cNvSpPr/>
          <p:nvPr/>
        </p:nvSpPr>
        <p:spPr>
          <a:xfrm>
            <a:off x="2481898" y="2520633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9</a:t>
            </a:r>
            <a:endParaRPr lang="en-US" altLang="zh-CN" b="1" baseline="-25000" dirty="0"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 useBgFill="1">
        <p:nvSpPr>
          <p:cNvPr id="61" name="AutoShape 5"/>
          <p:cNvSpPr/>
          <p:nvPr/>
        </p:nvSpPr>
        <p:spPr>
          <a:xfrm>
            <a:off x="2917508" y="3017203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8</a:t>
            </a:r>
            <a:endParaRPr lang="en-US" altLang="zh-CN" b="1" baseline="-25000" dirty="0"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 useBgFill="1">
        <p:nvSpPr>
          <p:cNvPr id="62" name="AutoShape 8"/>
          <p:cNvSpPr/>
          <p:nvPr/>
        </p:nvSpPr>
        <p:spPr>
          <a:xfrm>
            <a:off x="5509895" y="3017203"/>
            <a:ext cx="287338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7</a:t>
            </a:r>
            <a:endParaRPr lang="en-US" altLang="zh-CN" sz="1800" b="1" baseline="-250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63" name="AutoShape 9"/>
          <p:cNvSpPr/>
          <p:nvPr/>
        </p:nvSpPr>
        <p:spPr>
          <a:xfrm>
            <a:off x="4212908" y="3017203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4</a:t>
            </a:r>
            <a:endParaRPr lang="en-US" altLang="zh-CN" sz="1800" b="1" baseline="-250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64" name="AutoShape 10"/>
          <p:cNvSpPr/>
          <p:nvPr/>
        </p:nvSpPr>
        <p:spPr>
          <a:xfrm>
            <a:off x="5943283" y="3017203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2</a:t>
            </a:r>
            <a:endParaRPr lang="en-US" altLang="zh-CN" b="1" baseline="-25000" dirty="0"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 useBgFill="1">
        <p:nvSpPr>
          <p:cNvPr id="65" name="AutoShape 11"/>
          <p:cNvSpPr/>
          <p:nvPr/>
        </p:nvSpPr>
        <p:spPr>
          <a:xfrm>
            <a:off x="6373495" y="3017203"/>
            <a:ext cx="287338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1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66" name="AutoShape 12"/>
          <p:cNvSpPr/>
          <p:nvPr/>
        </p:nvSpPr>
        <p:spPr>
          <a:xfrm>
            <a:off x="5078095" y="3017203"/>
            <a:ext cx="287338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67" name="AutoShape 13"/>
          <p:cNvSpPr/>
          <p:nvPr/>
        </p:nvSpPr>
        <p:spPr>
          <a:xfrm>
            <a:off x="4647883" y="3017203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5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68" name="AutoShape 14"/>
          <p:cNvSpPr/>
          <p:nvPr/>
        </p:nvSpPr>
        <p:spPr>
          <a:xfrm>
            <a:off x="3781108" y="3017203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3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69" name="Line 28"/>
          <p:cNvSpPr/>
          <p:nvPr/>
        </p:nvSpPr>
        <p:spPr>
          <a:xfrm flipV="1">
            <a:off x="3721100" y="2945130"/>
            <a:ext cx="2148205" cy="16510"/>
          </a:xfrm>
          <a:prstGeom prst="line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  <p:sp useBgFill="1">
        <p:nvSpPr>
          <p:cNvPr id="70" name="AutoShape 6"/>
          <p:cNvSpPr/>
          <p:nvPr/>
        </p:nvSpPr>
        <p:spPr>
          <a:xfrm>
            <a:off x="3349308" y="3017203"/>
            <a:ext cx="287337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2</a:t>
            </a:r>
            <a:endParaRPr lang="en-US" altLang="zh-CN" b="1" baseline="-25000" dirty="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 useBgFill="1">
        <p:nvSpPr>
          <p:cNvPr id="71" name="AutoShape 4"/>
          <p:cNvSpPr/>
          <p:nvPr/>
        </p:nvSpPr>
        <p:spPr>
          <a:xfrm>
            <a:off x="2482533" y="3017203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9</a:t>
            </a:r>
            <a:endParaRPr lang="en-US" altLang="zh-CN" b="1" baseline="-25000" dirty="0"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 useBgFill="1">
        <p:nvSpPr>
          <p:cNvPr id="72" name="AutoShape 5"/>
          <p:cNvSpPr/>
          <p:nvPr/>
        </p:nvSpPr>
        <p:spPr>
          <a:xfrm>
            <a:off x="2916238" y="353091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8</a:t>
            </a:r>
            <a:endParaRPr lang="en-US" altLang="zh-CN" b="1" baseline="-25000" dirty="0"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 useBgFill="1">
        <p:nvSpPr>
          <p:cNvPr id="73" name="AutoShape 8"/>
          <p:cNvSpPr/>
          <p:nvPr/>
        </p:nvSpPr>
        <p:spPr>
          <a:xfrm>
            <a:off x="5508625" y="3530918"/>
            <a:ext cx="287338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7</a:t>
            </a:r>
            <a:endParaRPr lang="en-US" altLang="zh-CN" b="1" baseline="-25000" dirty="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 useBgFill="1">
        <p:nvSpPr>
          <p:cNvPr id="74" name="AutoShape 9"/>
          <p:cNvSpPr/>
          <p:nvPr/>
        </p:nvSpPr>
        <p:spPr>
          <a:xfrm>
            <a:off x="4211638" y="353091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4</a:t>
            </a:r>
            <a:endParaRPr lang="en-US" altLang="zh-CN" sz="1800" b="1" baseline="-250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75" name="AutoShape 10"/>
          <p:cNvSpPr/>
          <p:nvPr/>
        </p:nvSpPr>
        <p:spPr>
          <a:xfrm>
            <a:off x="5942013" y="353091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2</a:t>
            </a:r>
            <a:endParaRPr lang="en-US" altLang="zh-CN" b="1" baseline="-25000" dirty="0"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 useBgFill="1">
        <p:nvSpPr>
          <p:cNvPr id="76" name="AutoShape 11"/>
          <p:cNvSpPr/>
          <p:nvPr/>
        </p:nvSpPr>
        <p:spPr>
          <a:xfrm>
            <a:off x="6372225" y="3530918"/>
            <a:ext cx="287338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1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77" name="AutoShape 12"/>
          <p:cNvSpPr/>
          <p:nvPr/>
        </p:nvSpPr>
        <p:spPr>
          <a:xfrm>
            <a:off x="5076825" y="3530918"/>
            <a:ext cx="287338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78" name="AutoShape 13"/>
          <p:cNvSpPr/>
          <p:nvPr/>
        </p:nvSpPr>
        <p:spPr>
          <a:xfrm>
            <a:off x="4646613" y="353091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5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79" name="AutoShape 14"/>
          <p:cNvSpPr/>
          <p:nvPr/>
        </p:nvSpPr>
        <p:spPr>
          <a:xfrm>
            <a:off x="3779838" y="353091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3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80" name="Line 28"/>
          <p:cNvSpPr/>
          <p:nvPr/>
        </p:nvSpPr>
        <p:spPr>
          <a:xfrm>
            <a:off x="3719830" y="3475355"/>
            <a:ext cx="1788795" cy="635"/>
          </a:xfrm>
          <a:prstGeom prst="line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  <p:sp useBgFill="1">
        <p:nvSpPr>
          <p:cNvPr id="81" name="AutoShape 6"/>
          <p:cNvSpPr/>
          <p:nvPr/>
        </p:nvSpPr>
        <p:spPr>
          <a:xfrm>
            <a:off x="3348038" y="353091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7</a:t>
            </a:r>
            <a:endParaRPr lang="en-US" altLang="zh-CN" b="1" baseline="-25000" dirty="0"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 useBgFill="1">
        <p:nvSpPr>
          <p:cNvPr id="82" name="AutoShape 4"/>
          <p:cNvSpPr/>
          <p:nvPr/>
        </p:nvSpPr>
        <p:spPr>
          <a:xfrm>
            <a:off x="2481263" y="3530918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9</a:t>
            </a:r>
            <a:endParaRPr lang="en-US" altLang="zh-CN" b="1" baseline="-25000" dirty="0"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 useBgFill="1">
        <p:nvSpPr>
          <p:cNvPr id="83" name="AutoShape 5"/>
          <p:cNvSpPr/>
          <p:nvPr/>
        </p:nvSpPr>
        <p:spPr>
          <a:xfrm>
            <a:off x="2917508" y="3992563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8</a:t>
            </a:r>
            <a:endParaRPr lang="en-US" altLang="zh-CN" b="1" baseline="-25000" dirty="0"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 useBgFill="1">
        <p:nvSpPr>
          <p:cNvPr id="84" name="AutoShape 8"/>
          <p:cNvSpPr/>
          <p:nvPr/>
        </p:nvSpPr>
        <p:spPr>
          <a:xfrm>
            <a:off x="5509895" y="3992563"/>
            <a:ext cx="287338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3</a:t>
            </a:r>
            <a:endParaRPr lang="en-US" altLang="zh-CN" b="1" baseline="-25000" dirty="0"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 useBgFill="1">
        <p:nvSpPr>
          <p:cNvPr id="85" name="AutoShape 9"/>
          <p:cNvSpPr/>
          <p:nvPr/>
        </p:nvSpPr>
        <p:spPr>
          <a:xfrm>
            <a:off x="4212908" y="3992563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4</a:t>
            </a:r>
            <a:endParaRPr lang="en-US" altLang="zh-CN" sz="1800" b="1" baseline="-250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86" name="AutoShape 10"/>
          <p:cNvSpPr/>
          <p:nvPr/>
        </p:nvSpPr>
        <p:spPr>
          <a:xfrm>
            <a:off x="5943283" y="3992563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2</a:t>
            </a:r>
            <a:endParaRPr lang="en-US" altLang="zh-CN" b="1" baseline="-25000" dirty="0"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 useBgFill="1">
        <p:nvSpPr>
          <p:cNvPr id="87" name="AutoShape 11"/>
          <p:cNvSpPr/>
          <p:nvPr/>
        </p:nvSpPr>
        <p:spPr>
          <a:xfrm>
            <a:off x="6373495" y="3992563"/>
            <a:ext cx="287338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1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88" name="AutoShape 12"/>
          <p:cNvSpPr/>
          <p:nvPr/>
        </p:nvSpPr>
        <p:spPr>
          <a:xfrm>
            <a:off x="5078095" y="3992563"/>
            <a:ext cx="287338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89" name="AutoShape 13"/>
          <p:cNvSpPr/>
          <p:nvPr/>
        </p:nvSpPr>
        <p:spPr>
          <a:xfrm>
            <a:off x="4647883" y="3992563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5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90" name="AutoShape 14"/>
          <p:cNvSpPr/>
          <p:nvPr/>
        </p:nvSpPr>
        <p:spPr>
          <a:xfrm>
            <a:off x="3781108" y="3992563"/>
            <a:ext cx="287337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3</a:t>
            </a:r>
            <a:endParaRPr lang="en-US" altLang="zh-CN" b="1" baseline="-25000" dirty="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1" name="Line 28"/>
          <p:cNvSpPr/>
          <p:nvPr/>
        </p:nvSpPr>
        <p:spPr>
          <a:xfrm>
            <a:off x="4133215" y="3928110"/>
            <a:ext cx="1376680" cy="9525"/>
          </a:xfrm>
          <a:prstGeom prst="line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  <p:sp useBgFill="1">
        <p:nvSpPr>
          <p:cNvPr id="92" name="AutoShape 6"/>
          <p:cNvSpPr/>
          <p:nvPr/>
        </p:nvSpPr>
        <p:spPr>
          <a:xfrm>
            <a:off x="3349308" y="3992563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7</a:t>
            </a:r>
            <a:endParaRPr lang="en-US" altLang="zh-CN" b="1" baseline="-25000" dirty="0"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 useBgFill="1">
        <p:nvSpPr>
          <p:cNvPr id="93" name="AutoShape 4"/>
          <p:cNvSpPr/>
          <p:nvPr/>
        </p:nvSpPr>
        <p:spPr>
          <a:xfrm>
            <a:off x="2482533" y="3992563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9</a:t>
            </a:r>
            <a:endParaRPr lang="en-US" altLang="zh-CN" b="1" baseline="-25000" dirty="0"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 useBgFill="1">
        <p:nvSpPr>
          <p:cNvPr id="94" name="AutoShape 5"/>
          <p:cNvSpPr/>
          <p:nvPr/>
        </p:nvSpPr>
        <p:spPr>
          <a:xfrm>
            <a:off x="2916238" y="4445953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8</a:t>
            </a:r>
            <a:endParaRPr lang="en-US" altLang="zh-CN" b="1" baseline="-25000" dirty="0"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 useBgFill="1">
        <p:nvSpPr>
          <p:cNvPr id="95" name="AutoShape 8"/>
          <p:cNvSpPr/>
          <p:nvPr/>
        </p:nvSpPr>
        <p:spPr>
          <a:xfrm>
            <a:off x="5508625" y="4445953"/>
            <a:ext cx="287338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3</a:t>
            </a:r>
            <a:endParaRPr lang="en-US" altLang="zh-CN" b="1" baseline="-25000" dirty="0"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 useBgFill="1">
        <p:nvSpPr>
          <p:cNvPr id="96" name="AutoShape 9"/>
          <p:cNvSpPr/>
          <p:nvPr/>
        </p:nvSpPr>
        <p:spPr>
          <a:xfrm>
            <a:off x="4211638" y="4445953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4</a:t>
            </a:r>
            <a:endParaRPr lang="en-US" altLang="zh-CN" sz="1800" b="1" baseline="-250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97" name="AutoShape 10"/>
          <p:cNvSpPr/>
          <p:nvPr/>
        </p:nvSpPr>
        <p:spPr>
          <a:xfrm>
            <a:off x="5942013" y="4445953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2</a:t>
            </a:r>
            <a:endParaRPr lang="en-US" altLang="zh-CN" b="1" baseline="-25000" dirty="0"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 useBgFill="1">
        <p:nvSpPr>
          <p:cNvPr id="98" name="AutoShape 11"/>
          <p:cNvSpPr/>
          <p:nvPr/>
        </p:nvSpPr>
        <p:spPr>
          <a:xfrm>
            <a:off x="6372225" y="4445953"/>
            <a:ext cx="287338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1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99" name="AutoShape 12"/>
          <p:cNvSpPr/>
          <p:nvPr/>
        </p:nvSpPr>
        <p:spPr>
          <a:xfrm>
            <a:off x="5076825" y="4445953"/>
            <a:ext cx="287338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endParaRPr lang="en-US" altLang="zh-CN" b="1" baseline="-25000" dirty="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 useBgFill="1">
        <p:nvSpPr>
          <p:cNvPr id="100" name="AutoShape 13"/>
          <p:cNvSpPr/>
          <p:nvPr/>
        </p:nvSpPr>
        <p:spPr>
          <a:xfrm>
            <a:off x="4646613" y="4445953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5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01" name="AutoShape 14"/>
          <p:cNvSpPr/>
          <p:nvPr/>
        </p:nvSpPr>
        <p:spPr>
          <a:xfrm>
            <a:off x="3779838" y="4445953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endParaRPr lang="en-US" altLang="zh-CN" b="1" baseline="-25000" dirty="0"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2" name="Line 28"/>
          <p:cNvSpPr/>
          <p:nvPr/>
        </p:nvSpPr>
        <p:spPr>
          <a:xfrm>
            <a:off x="4212590" y="4373245"/>
            <a:ext cx="788670" cy="17780"/>
          </a:xfrm>
          <a:prstGeom prst="line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  <p:sp useBgFill="1">
        <p:nvSpPr>
          <p:cNvPr id="103" name="AutoShape 6"/>
          <p:cNvSpPr/>
          <p:nvPr/>
        </p:nvSpPr>
        <p:spPr>
          <a:xfrm>
            <a:off x="3348038" y="4445953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7</a:t>
            </a:r>
            <a:endParaRPr lang="en-US" altLang="zh-CN" b="1" baseline="-25000" dirty="0"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 useBgFill="1">
        <p:nvSpPr>
          <p:cNvPr id="104" name="AutoShape 4"/>
          <p:cNvSpPr/>
          <p:nvPr/>
        </p:nvSpPr>
        <p:spPr>
          <a:xfrm>
            <a:off x="2481263" y="4445953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9</a:t>
            </a:r>
            <a:endParaRPr lang="en-US" altLang="zh-CN" b="1" baseline="-25000" dirty="0"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 useBgFill="1">
        <p:nvSpPr>
          <p:cNvPr id="105" name="AutoShape 5"/>
          <p:cNvSpPr/>
          <p:nvPr/>
        </p:nvSpPr>
        <p:spPr>
          <a:xfrm>
            <a:off x="2916238" y="4873943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8</a:t>
            </a:r>
            <a:endParaRPr lang="en-US" altLang="zh-CN" b="1" baseline="-25000" dirty="0"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 useBgFill="1">
        <p:nvSpPr>
          <p:cNvPr id="106" name="AutoShape 8"/>
          <p:cNvSpPr/>
          <p:nvPr/>
        </p:nvSpPr>
        <p:spPr>
          <a:xfrm>
            <a:off x="5508625" y="4873943"/>
            <a:ext cx="287338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3</a:t>
            </a:r>
            <a:endParaRPr lang="en-US" altLang="zh-CN" b="1" baseline="-25000" dirty="0"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 useBgFill="1">
        <p:nvSpPr>
          <p:cNvPr id="107" name="AutoShape 9"/>
          <p:cNvSpPr/>
          <p:nvPr/>
        </p:nvSpPr>
        <p:spPr>
          <a:xfrm>
            <a:off x="4211638" y="4873943"/>
            <a:ext cx="287337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4</a:t>
            </a:r>
            <a:endParaRPr lang="en-US" altLang="zh-CN" b="1" baseline="-25000" dirty="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 useBgFill="1">
        <p:nvSpPr>
          <p:cNvPr id="108" name="AutoShape 10"/>
          <p:cNvSpPr/>
          <p:nvPr/>
        </p:nvSpPr>
        <p:spPr>
          <a:xfrm>
            <a:off x="5942013" y="4873943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2</a:t>
            </a:r>
            <a:endParaRPr lang="en-US" altLang="zh-CN" b="1" baseline="-25000" dirty="0"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 useBgFill="1">
        <p:nvSpPr>
          <p:cNvPr id="109" name="AutoShape 11"/>
          <p:cNvSpPr/>
          <p:nvPr/>
        </p:nvSpPr>
        <p:spPr>
          <a:xfrm>
            <a:off x="6372225" y="4873943"/>
            <a:ext cx="287338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1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10" name="AutoShape 12"/>
          <p:cNvSpPr/>
          <p:nvPr/>
        </p:nvSpPr>
        <p:spPr>
          <a:xfrm>
            <a:off x="5076825" y="4873943"/>
            <a:ext cx="287338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4</a:t>
            </a:r>
            <a:endParaRPr lang="en-US" altLang="zh-CN" b="1" baseline="-25000" dirty="0"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 useBgFill="1">
        <p:nvSpPr>
          <p:cNvPr id="111" name="AutoShape 13"/>
          <p:cNvSpPr/>
          <p:nvPr/>
        </p:nvSpPr>
        <p:spPr>
          <a:xfrm>
            <a:off x="4646613" y="4873943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5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12" name="AutoShape 14"/>
          <p:cNvSpPr/>
          <p:nvPr/>
        </p:nvSpPr>
        <p:spPr>
          <a:xfrm>
            <a:off x="3779838" y="4873943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endParaRPr lang="en-US" altLang="zh-CN" b="1" baseline="-25000" dirty="0"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13" name="Line 28"/>
          <p:cNvSpPr/>
          <p:nvPr/>
        </p:nvSpPr>
        <p:spPr>
          <a:xfrm>
            <a:off x="4646930" y="4801235"/>
            <a:ext cx="354330" cy="17780"/>
          </a:xfrm>
          <a:prstGeom prst="line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  <p:sp useBgFill="1">
        <p:nvSpPr>
          <p:cNvPr id="114" name="AutoShape 6"/>
          <p:cNvSpPr/>
          <p:nvPr/>
        </p:nvSpPr>
        <p:spPr>
          <a:xfrm>
            <a:off x="3348038" y="4873943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7</a:t>
            </a:r>
            <a:endParaRPr lang="en-US" altLang="zh-CN" b="1" baseline="-25000" dirty="0"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 useBgFill="1">
        <p:nvSpPr>
          <p:cNvPr id="115" name="AutoShape 4"/>
          <p:cNvSpPr/>
          <p:nvPr/>
        </p:nvSpPr>
        <p:spPr>
          <a:xfrm>
            <a:off x="2481263" y="4873943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9</a:t>
            </a:r>
            <a:endParaRPr lang="en-US" altLang="zh-CN" b="1" baseline="-25000" dirty="0"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 useBgFill="1">
        <p:nvSpPr>
          <p:cNvPr id="116" name="AutoShape 5"/>
          <p:cNvSpPr/>
          <p:nvPr/>
        </p:nvSpPr>
        <p:spPr>
          <a:xfrm>
            <a:off x="2916238" y="5301933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8</a:t>
            </a:r>
            <a:endParaRPr lang="en-US" altLang="zh-CN" b="1" baseline="-25000" dirty="0"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 useBgFill="1">
        <p:nvSpPr>
          <p:cNvPr id="117" name="AutoShape 8"/>
          <p:cNvSpPr/>
          <p:nvPr/>
        </p:nvSpPr>
        <p:spPr>
          <a:xfrm>
            <a:off x="5508625" y="5301933"/>
            <a:ext cx="287338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3</a:t>
            </a:r>
            <a:endParaRPr lang="en-US" altLang="zh-CN" b="1" baseline="-25000" dirty="0"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 useBgFill="1">
        <p:nvSpPr>
          <p:cNvPr id="118" name="AutoShape 9"/>
          <p:cNvSpPr/>
          <p:nvPr/>
        </p:nvSpPr>
        <p:spPr>
          <a:xfrm>
            <a:off x="4211638" y="5301933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5</a:t>
            </a:r>
            <a:endParaRPr lang="en-US" altLang="zh-CN" b="1" baseline="-25000" dirty="0"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 useBgFill="1">
        <p:nvSpPr>
          <p:cNvPr id="119" name="AutoShape 10"/>
          <p:cNvSpPr/>
          <p:nvPr/>
        </p:nvSpPr>
        <p:spPr>
          <a:xfrm>
            <a:off x="5942013" y="5301933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2</a:t>
            </a:r>
            <a:endParaRPr lang="en-US" altLang="zh-CN" b="1" baseline="-25000" dirty="0"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 useBgFill="1">
        <p:nvSpPr>
          <p:cNvPr id="120" name="AutoShape 11"/>
          <p:cNvSpPr/>
          <p:nvPr/>
        </p:nvSpPr>
        <p:spPr>
          <a:xfrm>
            <a:off x="6372225" y="5301933"/>
            <a:ext cx="287338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/>
          <a:p>
            <a:pPr algn="l">
              <a:spcBef>
                <a:spcPct val="0"/>
              </a:spcBef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1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121" name="AutoShape 12"/>
          <p:cNvSpPr/>
          <p:nvPr/>
        </p:nvSpPr>
        <p:spPr>
          <a:xfrm>
            <a:off x="5076825" y="5301933"/>
            <a:ext cx="287338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4</a:t>
            </a:r>
            <a:endParaRPr lang="en-US" altLang="zh-CN" b="1" baseline="-25000" dirty="0"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 useBgFill="1">
        <p:nvSpPr>
          <p:cNvPr id="122" name="AutoShape 13"/>
          <p:cNvSpPr/>
          <p:nvPr/>
        </p:nvSpPr>
        <p:spPr>
          <a:xfrm>
            <a:off x="4646613" y="5301933"/>
            <a:ext cx="287337" cy="28733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0</a:t>
            </a:r>
            <a:endParaRPr lang="en-US" altLang="zh-CN" b="1" baseline="-25000" dirty="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 useBgFill="1">
        <p:nvSpPr>
          <p:cNvPr id="123" name="AutoShape 14"/>
          <p:cNvSpPr/>
          <p:nvPr/>
        </p:nvSpPr>
        <p:spPr>
          <a:xfrm>
            <a:off x="3779838" y="5301933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endParaRPr lang="en-US" altLang="zh-CN" b="1" baseline="-25000" dirty="0"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24" name="Line 28"/>
          <p:cNvSpPr/>
          <p:nvPr/>
        </p:nvSpPr>
        <p:spPr>
          <a:xfrm rot="21300000">
            <a:off x="4646930" y="5220335"/>
            <a:ext cx="354330" cy="26670"/>
          </a:xfrm>
          <a:prstGeom prst="line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  <p:sp useBgFill="1">
        <p:nvSpPr>
          <p:cNvPr id="125" name="AutoShape 6"/>
          <p:cNvSpPr/>
          <p:nvPr/>
        </p:nvSpPr>
        <p:spPr>
          <a:xfrm>
            <a:off x="3348038" y="5301933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7</a:t>
            </a:r>
            <a:endParaRPr lang="en-US" altLang="zh-CN" b="1" baseline="-25000" dirty="0"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sp useBgFill="1">
        <p:nvSpPr>
          <p:cNvPr id="126" name="AutoShape 4"/>
          <p:cNvSpPr/>
          <p:nvPr/>
        </p:nvSpPr>
        <p:spPr>
          <a:xfrm>
            <a:off x="2481263" y="5301933"/>
            <a:ext cx="287337" cy="287337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36000" tIns="0" rIns="3600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b="1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6</a:t>
            </a:r>
            <a:r>
              <a:rPr lang="en-US" altLang="zh-CN" b="1" baseline="-25000" dirty="0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9</a:t>
            </a:r>
            <a:endParaRPr lang="en-US" altLang="zh-CN" b="1" baseline="-25000" dirty="0">
              <a:latin typeface="Consolas" panose="020B0609020204030204" pitchFamily="49" charset="0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27" name="AutoShape 100"/>
          <p:cNvCxnSpPr>
            <a:stCxn id="1593348" idx="1"/>
            <a:endCxn id="122" idx="2"/>
          </p:cNvCxnSpPr>
          <p:nvPr/>
        </p:nvCxnSpPr>
        <p:spPr>
          <a:xfrm rot="10800000" flipH="1" flipV="1">
            <a:off x="2481580" y="1268730"/>
            <a:ext cx="2308860" cy="4319905"/>
          </a:xfrm>
          <a:prstGeom prst="bentConnector4">
            <a:avLst>
              <a:gd name="adj1" fmla="val -10314"/>
              <a:gd name="adj2" fmla="val 105512"/>
            </a:avLst>
          </a:prstGeom>
          <a:ln w="28575" cap="flat" cmpd="sng">
            <a:solidFill>
              <a:srgbClr val="4D4D4D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933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15933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15933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" fill="hold"/>
                                        <p:tgtEl>
                                          <p:spTgt spid="15933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300" fill="hold"/>
                                        <p:tgtEl>
                                          <p:spTgt spid="15933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" dur="300" fill="hold"/>
                                        <p:tgtEl>
                                          <p:spTgt spid="15933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300" fill="hold"/>
                                        <p:tgtEl>
                                          <p:spTgt spid="15933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4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5933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300" fill="hold"/>
                                        <p:tgtEl>
                                          <p:spTgt spid="15933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300" fill="hold"/>
                                        <p:tgtEl>
                                          <p:spTgt spid="15933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15933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300" fill="hold"/>
                                        <p:tgtEl>
                                          <p:spTgt spid="15933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" dur="300" fill="hold"/>
                                        <p:tgtEl>
                                          <p:spTgt spid="15933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300" fill="hold"/>
                                        <p:tgtEl>
                                          <p:spTgt spid="15933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49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5933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300" fill="hold"/>
                                        <p:tgtEl>
                                          <p:spTgt spid="15933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300" fill="hold"/>
                                        <p:tgtEl>
                                          <p:spTgt spid="15933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300" fill="hold"/>
                                        <p:tgtEl>
                                          <p:spTgt spid="15933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300" fill="hold"/>
                                        <p:tgtEl>
                                          <p:spTgt spid="15933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6" dur="300" fill="hold"/>
                                        <p:tgtEl>
                                          <p:spTgt spid="15933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300" fill="hold"/>
                                        <p:tgtEl>
                                          <p:spTgt spid="15933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50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5933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300" fill="hold"/>
                                        <p:tgtEl>
                                          <p:spTgt spid="15933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300" fill="hold"/>
                                        <p:tgtEl>
                                          <p:spTgt spid="15933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" dur="300" fill="hold"/>
                                        <p:tgtEl>
                                          <p:spTgt spid="15933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300" fill="hold"/>
                                        <p:tgtEl>
                                          <p:spTgt spid="15933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8" dur="300" fill="hold"/>
                                        <p:tgtEl>
                                          <p:spTgt spid="15933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300" fill="hold"/>
                                        <p:tgtEl>
                                          <p:spTgt spid="15933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52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5933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300" fill="hold"/>
                                        <p:tgtEl>
                                          <p:spTgt spid="15933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300" fill="hold"/>
                                        <p:tgtEl>
                                          <p:spTgt spid="15933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" dur="300" fill="hold"/>
                                        <p:tgtEl>
                                          <p:spTgt spid="15933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300" fill="hold"/>
                                        <p:tgtEl>
                                          <p:spTgt spid="15933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0" dur="300" fill="hold"/>
                                        <p:tgtEl>
                                          <p:spTgt spid="15933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300" fill="hold"/>
                                        <p:tgtEl>
                                          <p:spTgt spid="15933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53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5933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300" fill="hold"/>
                                        <p:tgtEl>
                                          <p:spTgt spid="15933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300" fill="hold"/>
                                        <p:tgtEl>
                                          <p:spTgt spid="15933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9" dur="300" fill="hold"/>
                                        <p:tgtEl>
                                          <p:spTgt spid="15933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300" fill="hold"/>
                                        <p:tgtEl>
                                          <p:spTgt spid="15933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2" dur="300" fill="hold"/>
                                        <p:tgtEl>
                                          <p:spTgt spid="15933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300" fill="hold"/>
                                        <p:tgtEl>
                                          <p:spTgt spid="15933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54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15933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300" fill="hold"/>
                                        <p:tgtEl>
                                          <p:spTgt spid="15933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300" fill="hold"/>
                                        <p:tgtEl>
                                          <p:spTgt spid="15933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" dur="300" fill="hold"/>
                                        <p:tgtEl>
                                          <p:spTgt spid="15933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300" fill="hold"/>
                                        <p:tgtEl>
                                          <p:spTgt spid="15933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4" dur="300" fill="hold"/>
                                        <p:tgtEl>
                                          <p:spTgt spid="15933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300" fill="hold"/>
                                        <p:tgtEl>
                                          <p:spTgt spid="15933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55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5933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300" fill="hold"/>
                                        <p:tgtEl>
                                          <p:spTgt spid="15933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300" fill="hold"/>
                                        <p:tgtEl>
                                          <p:spTgt spid="15933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3" dur="300" fill="hold"/>
                                        <p:tgtEl>
                                          <p:spTgt spid="15933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300" fill="hold"/>
                                        <p:tgtEl>
                                          <p:spTgt spid="15933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6" dur="300" fill="hold"/>
                                        <p:tgtEl>
                                          <p:spTgt spid="15933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300" fill="hold"/>
                                        <p:tgtEl>
                                          <p:spTgt spid="15933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56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15933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300" fill="hold"/>
                                        <p:tgtEl>
                                          <p:spTgt spid="15933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300" fill="hold"/>
                                        <p:tgtEl>
                                          <p:spTgt spid="15933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5" dur="300" fill="hold"/>
                                        <p:tgtEl>
                                          <p:spTgt spid="15933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300" fill="hold"/>
                                        <p:tgtEl>
                                          <p:spTgt spid="15933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8" dur="300" fill="hold"/>
                                        <p:tgtEl>
                                          <p:spTgt spid="15933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300" fill="hold"/>
                                        <p:tgtEl>
                                          <p:spTgt spid="15933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57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15933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300" fill="hold"/>
                                        <p:tgtEl>
                                          <p:spTgt spid="15933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300" fill="hold"/>
                                        <p:tgtEl>
                                          <p:spTgt spid="15933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7" dur="300" fill="hold"/>
                                        <p:tgtEl>
                                          <p:spTgt spid="15933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300" fill="hold"/>
                                        <p:tgtEl>
                                          <p:spTgt spid="15933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0" dur="300" fill="hold"/>
                                        <p:tgtEl>
                                          <p:spTgt spid="15933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300" fill="hold"/>
                                        <p:tgtEl>
                                          <p:spTgt spid="15933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58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15933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300" fill="hold"/>
                                        <p:tgtEl>
                                          <p:spTgt spid="15933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7" dur="300" fill="hold"/>
                                        <p:tgtEl>
                                          <p:spTgt spid="15933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900"/>
                                        <p:tgtEl>
                                          <p:spTgt spid="159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93372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4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5" fill="hold">
                      <p:stCondLst>
                        <p:cond delay="0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1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6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6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9" fill="hold">
                      <p:stCondLst>
                        <p:cond delay="0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8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1" fill="hold">
                      <p:stCondLst>
                        <p:cond delay="0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9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3" fill="hold">
                      <p:stCondLst>
                        <p:cond delay="0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5" fill="hold">
                      <p:stCondLst>
                        <p:cond delay="0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1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7" fill="hold">
                      <p:stCondLst>
                        <p:cond delay="0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2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9" fill="hold">
                      <p:stCondLst>
                        <p:cond delay="0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40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1" fill="hold">
                      <p:stCondLst>
                        <p:cond delay="0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25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3" fill="hold">
                      <p:stCondLst>
                        <p:cond delay="0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7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9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62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3" fill="hold">
                      <p:stCondLst>
                        <p:cond delay="0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6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9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1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3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274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5" fill="hold">
                      <p:stCondLst>
                        <p:cond delay="0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0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3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84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5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286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7" fill="hold">
                      <p:stCondLst>
                        <p:cond delay="0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2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3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6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7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29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9" fill="hold">
                      <p:stCondLst>
                        <p:cond delay="0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2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4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5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8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9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310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1" fill="hold">
                      <p:stCondLst>
                        <p:cond delay="0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6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9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20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1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32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3" fill="hold">
                      <p:stCondLst>
                        <p:cond delay="0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6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1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32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3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334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5" fill="hold">
                      <p:stCondLst>
                        <p:cond delay="0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8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44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5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346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7" fill="hold">
                      <p:stCondLst>
                        <p:cond delay="0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0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2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3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5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56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7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358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9" fill="hold">
                      <p:stCondLst>
                        <p:cond delay="0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2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3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500"/>
                            </p:stCondLst>
                            <p:childTnLst>
                              <p:par>
                                <p:cTn id="3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7" dur="9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368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9" fill="hold">
                      <p:stCondLst>
                        <p:cond delay="0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2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4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5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7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78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9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380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1" fill="hold">
                      <p:stCondLst>
                        <p:cond delay="0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4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5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6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8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89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1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392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3" fill="hold">
                      <p:stCondLst>
                        <p:cond delay="0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6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8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1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02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3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404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5" fill="hold">
                      <p:stCondLst>
                        <p:cond delay="0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8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0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3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14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5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416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7" fill="hold">
                      <p:stCondLst>
                        <p:cond delay="0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0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2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3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26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7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428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9" fill="hold">
                      <p:stCondLst>
                        <p:cond delay="0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2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4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5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9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440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1" fill="hold">
                      <p:stCondLst>
                        <p:cond delay="0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4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7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9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50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1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452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3" fill="hold">
                      <p:stCondLst>
                        <p:cond delay="0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6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8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9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1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62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3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464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5" fill="hold">
                      <p:stCondLst>
                        <p:cond delay="0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8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0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1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3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74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5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476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7" fill="hold">
                      <p:stCondLst>
                        <p:cond delay="0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0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2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3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5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86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7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488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9" fill="hold">
                      <p:stCondLst>
                        <p:cond delay="0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2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3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4" fill="hold">
                            <p:stCondLst>
                              <p:cond delay="500"/>
                            </p:stCondLst>
                            <p:childTnLst>
                              <p:par>
                                <p:cTn id="4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7" dur="9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498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9" fill="hold">
                      <p:stCondLst>
                        <p:cond delay="0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2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4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5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7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08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9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510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1" fill="hold">
                      <p:stCondLst>
                        <p:cond delay="0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4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5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6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8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19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1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522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3" fill="hold">
                      <p:stCondLst>
                        <p:cond delay="0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6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8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29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1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32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3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534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5" fill="hold">
                      <p:stCondLst>
                        <p:cond delay="0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8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0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41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3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44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5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546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7" fill="hold">
                      <p:stCondLst>
                        <p:cond delay="0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0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2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3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5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56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7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558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9" fill="hold">
                      <p:stCondLst>
                        <p:cond delay="0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2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4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5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7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68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9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570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1" fill="hold">
                      <p:stCondLst>
                        <p:cond delay="0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4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6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7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9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80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1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582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3" fill="hold">
                      <p:stCondLst>
                        <p:cond delay="0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6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8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9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1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92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3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594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5" fill="hold">
                      <p:stCondLst>
                        <p:cond delay="0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8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0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01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3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04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5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606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7" fill="hold">
                      <p:stCondLst>
                        <p:cond delay="0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0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2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3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5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16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7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618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9" fill="hold">
                      <p:stCondLst>
                        <p:cond delay="0"/>
                      </p:stCondLst>
                      <p:childTnLst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2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23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4" fill="hold">
                            <p:stCondLst>
                              <p:cond delay="500"/>
                            </p:stCondLst>
                            <p:childTnLst>
                              <p:par>
                                <p:cTn id="6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7" dur="9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628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9" fill="hold">
                      <p:stCondLst>
                        <p:cond delay="0"/>
                      </p:stCondLst>
                      <p:childTnLst>
                        <p:par>
                          <p:cTn id="630" fill="hold">
                            <p:stCondLst>
                              <p:cond delay="0"/>
                            </p:stCondLst>
                            <p:childTnLst>
                              <p:par>
                                <p:cTn id="63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2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4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5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7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38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9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  <p:seq concurrent="1" nextAc="seek">
              <p:cTn id="640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1" fill="hold">
                      <p:stCondLst>
                        <p:cond delay="0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4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45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6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8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49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1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652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3" fill="hold">
                      <p:stCondLst>
                        <p:cond delay="0"/>
                      </p:stCondLst>
                      <p:childTnLst>
                        <p:par>
                          <p:cTn id="654" fill="hold">
                            <p:stCondLst>
                              <p:cond delay="0"/>
                            </p:stCondLst>
                            <p:childTnLst>
                              <p:par>
                                <p:cTn id="65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6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8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9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1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62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3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664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5" fill="hold">
                      <p:stCondLst>
                        <p:cond delay="0"/>
                      </p:stCondLst>
                      <p:childTnLst>
                        <p:par>
                          <p:cTn id="666" fill="hold">
                            <p:stCondLst>
                              <p:cond delay="0"/>
                            </p:stCondLst>
                            <p:childTnLst>
                              <p:par>
                                <p:cTn id="66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8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6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0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1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3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74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5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676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7" fill="hold">
                      <p:stCondLst>
                        <p:cond delay="0"/>
                      </p:stCondLst>
                      <p:childTnLst>
                        <p:par>
                          <p:cTn id="678" fill="hold">
                            <p:stCondLst>
                              <p:cond delay="0"/>
                            </p:stCondLst>
                            <p:childTnLst>
                              <p:par>
                                <p:cTn id="67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0" dur="3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2" dur="3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3" dur="3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5" dur="3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86" dur="3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7" dur="3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688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9" fill="hold">
                      <p:stCondLst>
                        <p:cond delay="0"/>
                      </p:stCondLst>
                      <p:childTnLst>
                        <p:par>
                          <p:cTn id="690" fill="hold">
                            <p:stCondLst>
                              <p:cond delay="0"/>
                            </p:stCondLst>
                            <p:childTnLst>
                              <p:par>
                                <p:cTn id="69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2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4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95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7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98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9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700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1" fill="hold">
                      <p:stCondLst>
                        <p:cond delay="0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4" dur="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0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6" dur="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07" dur="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9" dur="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10" dur="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1" dur="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712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3" fill="hold">
                      <p:stCondLst>
                        <p:cond delay="0"/>
                      </p:stCondLst>
                      <p:childTnLst>
                        <p:par>
                          <p:cTn id="714" fill="hold">
                            <p:stCondLst>
                              <p:cond delay="0"/>
                            </p:stCondLst>
                            <p:childTnLst>
                              <p:par>
                                <p:cTn id="71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6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8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19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1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22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3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724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5" fill="hold">
                      <p:stCondLst>
                        <p:cond delay="0"/>
                      </p:stCondLst>
                      <p:childTnLst>
                        <p:par>
                          <p:cTn id="726" fill="hold">
                            <p:stCondLst>
                              <p:cond delay="0"/>
                            </p:stCondLst>
                            <p:childTnLst>
                              <p:par>
                                <p:cTn id="72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8" dur="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2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0" dur="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1" dur="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3" dur="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34" dur="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5" dur="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736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7" fill="hold">
                      <p:stCondLst>
                        <p:cond delay="0"/>
                      </p:stCondLst>
                      <p:childTnLst>
                        <p:par>
                          <p:cTn id="738" fill="hold">
                            <p:stCondLst>
                              <p:cond delay="0"/>
                            </p:stCondLst>
                            <p:childTnLst>
                              <p:par>
                                <p:cTn id="73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0" dur="3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4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2" dur="3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43" dur="3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5" dur="3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46" dur="3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7" dur="3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748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9" fill="hold">
                      <p:stCondLst>
                        <p:cond delay="0"/>
                      </p:stCondLst>
                      <p:childTnLst>
                        <p:par>
                          <p:cTn id="750" fill="hold">
                            <p:stCondLst>
                              <p:cond delay="0"/>
                            </p:stCondLst>
                            <p:childTnLst>
                              <p:par>
                                <p:cTn id="751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2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53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4" fill="hold">
                            <p:stCondLst>
                              <p:cond delay="500"/>
                            </p:stCondLst>
                            <p:childTnLst>
                              <p:par>
                                <p:cTn id="7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7" dur="9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758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9" fill="hold">
                      <p:stCondLst>
                        <p:cond delay="0"/>
                      </p:stCondLst>
                      <p:childTnLst>
                        <p:par>
                          <p:cTn id="760" fill="hold">
                            <p:stCondLst>
                              <p:cond delay="0"/>
                            </p:stCondLst>
                            <p:childTnLst>
                              <p:par>
                                <p:cTn id="76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2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4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65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7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68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9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770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1" fill="hold">
                      <p:stCondLst>
                        <p:cond delay="0"/>
                      </p:stCondLst>
                      <p:childTnLst>
                        <p:par>
                          <p:cTn id="772" fill="hold">
                            <p:stCondLst>
                              <p:cond delay="0"/>
                            </p:stCondLst>
                            <p:childTnLst>
                              <p:par>
                                <p:cTn id="77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4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5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6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8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79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1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782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3" fill="hold">
                      <p:stCondLst>
                        <p:cond delay="0"/>
                      </p:stCondLst>
                      <p:childTnLst>
                        <p:par>
                          <p:cTn id="784" fill="hold">
                            <p:stCondLst>
                              <p:cond delay="0"/>
                            </p:stCondLst>
                            <p:childTnLst>
                              <p:par>
                                <p:cTn id="78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6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8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89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1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92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3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seq concurrent="1" nextAc="seek">
              <p:cTn id="794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5" fill="hold">
                      <p:stCondLst>
                        <p:cond delay="0"/>
                      </p:stCondLst>
                      <p:childTnLst>
                        <p:par>
                          <p:cTn id="796" fill="hold">
                            <p:stCondLst>
                              <p:cond delay="0"/>
                            </p:stCondLst>
                            <p:childTnLst>
                              <p:par>
                                <p:cTn id="79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8" dur="3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0" dur="3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01" dur="3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3" dur="3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04" dur="3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5" dur="3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  <p:seq concurrent="1" nextAc="seek">
              <p:cTn id="806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7" fill="hold">
                      <p:stCondLst>
                        <p:cond delay="0"/>
                      </p:stCondLst>
                      <p:childTnLst>
                        <p:par>
                          <p:cTn id="808" fill="hold">
                            <p:stCondLst>
                              <p:cond delay="0"/>
                            </p:stCondLst>
                            <p:childTnLst>
                              <p:par>
                                <p:cTn id="80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0" dur="3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2" dur="3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3" dur="3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5" dur="3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16" dur="3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7" dur="3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818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9" fill="hold">
                      <p:stCondLst>
                        <p:cond delay="0"/>
                      </p:stCondLst>
                      <p:childTnLst>
                        <p:par>
                          <p:cTn id="820" fill="hold">
                            <p:stCondLst>
                              <p:cond delay="0"/>
                            </p:stCondLst>
                            <p:childTnLst>
                              <p:par>
                                <p:cTn id="82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2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4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25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7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28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9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830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1" fill="hold">
                      <p:stCondLst>
                        <p:cond delay="0"/>
                      </p:stCondLst>
                      <p:childTnLst>
                        <p:par>
                          <p:cTn id="832" fill="hold">
                            <p:stCondLst>
                              <p:cond delay="0"/>
                            </p:stCondLst>
                            <p:childTnLst>
                              <p:par>
                                <p:cTn id="83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4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6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37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9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40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1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842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3" fill="hold">
                      <p:stCondLst>
                        <p:cond delay="0"/>
                      </p:stCondLst>
                      <p:childTnLst>
                        <p:par>
                          <p:cTn id="844" fill="hold">
                            <p:stCondLst>
                              <p:cond delay="0"/>
                            </p:stCondLst>
                            <p:childTnLst>
                              <p:par>
                                <p:cTn id="84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6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8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49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1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52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3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  <p:seq concurrent="1" nextAc="seek">
              <p:cTn id="854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5" fill="hold">
                      <p:stCondLst>
                        <p:cond delay="0"/>
                      </p:stCondLst>
                      <p:childTnLst>
                        <p:par>
                          <p:cTn id="856" fill="hold">
                            <p:stCondLst>
                              <p:cond delay="0"/>
                            </p:stCondLst>
                            <p:childTnLst>
                              <p:par>
                                <p:cTn id="85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8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0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61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3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64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5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  <p:seq concurrent="1" nextAc="seek">
              <p:cTn id="866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7" fill="hold">
                      <p:stCondLst>
                        <p:cond delay="0"/>
                      </p:stCondLst>
                      <p:childTnLst>
                        <p:par>
                          <p:cTn id="868" fill="hold">
                            <p:stCondLst>
                              <p:cond delay="0"/>
                            </p:stCondLst>
                            <p:childTnLst>
                              <p:par>
                                <p:cTn id="86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0" dur="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7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2" dur="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73" dur="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5" dur="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76" dur="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7" dur="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878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9" fill="hold">
                      <p:stCondLst>
                        <p:cond delay="0"/>
                      </p:stCondLst>
                      <p:childTnLst>
                        <p:par>
                          <p:cTn id="880" fill="hold">
                            <p:stCondLst>
                              <p:cond delay="0"/>
                            </p:stCondLst>
                            <p:childTnLst>
                              <p:par>
                                <p:cTn id="881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2" dur="3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83" dur="3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4" fill="hold">
                            <p:stCondLst>
                              <p:cond delay="500"/>
                            </p:stCondLst>
                            <p:childTnLst>
                              <p:par>
                                <p:cTn id="8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7" dur="9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  <p:seq concurrent="1" nextAc="seek">
              <p:cTn id="888" restart="whenNotActive" fill="hold" evtFilter="cancelBubble" nodeType="interactiveSeq">
                <p:stCondLst>
                  <p:cond evt="onClick" delay="0">
                    <p:tgtEl>
                      <p:spTgt spid="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9" fill="hold">
                      <p:stCondLst>
                        <p:cond delay="0"/>
                      </p:stCondLst>
                      <p:childTnLst>
                        <p:par>
                          <p:cTn id="890" fill="hold">
                            <p:stCondLst>
                              <p:cond delay="0"/>
                            </p:stCondLst>
                            <p:childTnLst>
                              <p:par>
                                <p:cTn id="89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2" dur="3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9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4" dur="3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95" dur="3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7" dur="3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98" dur="3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9" dur="3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"/>
                  </p:tgtEl>
                </p:cond>
              </p:nextCondLst>
            </p:seq>
            <p:seq concurrent="1" nextAc="seek">
              <p:cTn id="900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1" fill="hold">
                      <p:stCondLst>
                        <p:cond delay="0"/>
                      </p:stCondLst>
                      <p:childTnLst>
                        <p:par>
                          <p:cTn id="902" fill="hold">
                            <p:stCondLst>
                              <p:cond delay="0"/>
                            </p:stCondLst>
                            <p:childTnLst>
                              <p:par>
                                <p:cTn id="90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4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05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6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8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09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1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912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3" fill="hold">
                      <p:stCondLst>
                        <p:cond delay="0"/>
                      </p:stCondLst>
                      <p:childTnLst>
                        <p:par>
                          <p:cTn id="914" fill="hold">
                            <p:stCondLst>
                              <p:cond delay="0"/>
                            </p:stCondLst>
                            <p:childTnLst>
                              <p:par>
                                <p:cTn id="91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6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1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8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19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1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22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3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924" restart="whenNotActive" fill="hold" evtFilter="cancelBubble" nodeType="interactiveSeq">
                <p:stCondLst>
                  <p:cond evt="onClick" delay="0">
                    <p:tgtEl>
                      <p:spTgt spid="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5" fill="hold">
                      <p:stCondLst>
                        <p:cond delay="0"/>
                      </p:stCondLst>
                      <p:childTnLst>
                        <p:par>
                          <p:cTn id="926" fill="hold">
                            <p:stCondLst>
                              <p:cond delay="0"/>
                            </p:stCondLst>
                            <p:childTnLst>
                              <p:par>
                                <p:cTn id="92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8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2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0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31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3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34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5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"/>
                  </p:tgtEl>
                </p:cond>
              </p:nextCondLst>
            </p:seq>
            <p:seq concurrent="1" nextAc="seek">
              <p:cTn id="936" restart="whenNotActive" fill="hold" evtFilter="cancelBubble" nodeType="interactiveSeq">
                <p:stCondLst>
                  <p:cond evt="onClick" delay="0">
                    <p:tgtEl>
                      <p:spTgt spid="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7" fill="hold">
                      <p:stCondLst>
                        <p:cond delay="0"/>
                      </p:stCondLst>
                      <p:childTnLst>
                        <p:par>
                          <p:cTn id="938" fill="hold">
                            <p:stCondLst>
                              <p:cond delay="0"/>
                            </p:stCondLst>
                            <p:childTnLst>
                              <p:par>
                                <p:cTn id="93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0" dur="3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4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2" dur="3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43" dur="3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5" dur="3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46" dur="3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7" dur="3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"/>
                  </p:tgtEl>
                </p:cond>
              </p:nextCondLst>
            </p:seq>
            <p:seq concurrent="1" nextAc="seek">
              <p:cTn id="948" restart="whenNotActive" fill="hold" evtFilter="cancelBubble" nodeType="interactiveSeq">
                <p:stCondLst>
                  <p:cond evt="onClick" delay="0">
                    <p:tgtEl>
                      <p:spTgt spid="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9" fill="hold">
                      <p:stCondLst>
                        <p:cond delay="0"/>
                      </p:stCondLst>
                      <p:childTnLst>
                        <p:par>
                          <p:cTn id="950" fill="hold">
                            <p:stCondLst>
                              <p:cond delay="0"/>
                            </p:stCondLst>
                            <p:childTnLst>
                              <p:par>
                                <p:cTn id="95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2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5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4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55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7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58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9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"/>
                  </p:tgtEl>
                </p:cond>
              </p:nextCondLst>
            </p:seq>
            <p:seq concurrent="1" nextAc="seek">
              <p:cTn id="960" restart="whenNotActive" fill="hold" evtFilter="cancelBubble" nodeType="interactiveSeq">
                <p:stCondLst>
                  <p:cond evt="onClick" delay="0">
                    <p:tgtEl>
                      <p:spTgt spid="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1" fill="hold">
                      <p:stCondLst>
                        <p:cond delay="0"/>
                      </p:stCondLst>
                      <p:childTnLst>
                        <p:par>
                          <p:cTn id="962" fill="hold">
                            <p:stCondLst>
                              <p:cond delay="0"/>
                            </p:stCondLst>
                            <p:childTnLst>
                              <p:par>
                                <p:cTn id="96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4" dur="3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6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6" dur="3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67" dur="3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9" dur="3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70" dur="3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1" dur="3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"/>
                  </p:tgtEl>
                </p:cond>
              </p:nextCondLst>
            </p:seq>
            <p:seq concurrent="1" nextAc="seek">
              <p:cTn id="972" restart="whenNotActive" fill="hold" evtFilter="cancelBubble" nodeType="interactiveSeq">
                <p:stCondLst>
                  <p:cond evt="onClick" delay="0">
                    <p:tgtEl>
                      <p:spTgt spid="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73" fill="hold">
                      <p:stCondLst>
                        <p:cond delay="0"/>
                      </p:stCondLst>
                      <p:childTnLst>
                        <p:par>
                          <p:cTn id="974" fill="hold">
                            <p:stCondLst>
                              <p:cond delay="0"/>
                            </p:stCondLst>
                            <p:childTnLst>
                              <p:par>
                                <p:cTn id="97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6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7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8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9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1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82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3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"/>
                  </p:tgtEl>
                </p:cond>
              </p:nextCondLst>
            </p:seq>
            <p:seq concurrent="1" nextAc="seek">
              <p:cTn id="984" restart="whenNotActive" fill="hold" evtFilter="cancelBubble" nodeType="interactiveSeq">
                <p:stCondLst>
                  <p:cond evt="onClick" delay="0">
                    <p:tgtEl>
                      <p:spTgt spid="1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5" fill="hold">
                      <p:stCondLst>
                        <p:cond delay="0"/>
                      </p:stCondLst>
                      <p:childTnLst>
                        <p:par>
                          <p:cTn id="986" fill="hold">
                            <p:stCondLst>
                              <p:cond delay="0"/>
                            </p:stCondLst>
                            <p:childTnLst>
                              <p:par>
                                <p:cTn id="98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8" dur="3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8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0" dur="3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91" dur="3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3" dur="3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94" dur="3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5" dur="3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"/>
                  </p:tgtEl>
                </p:cond>
              </p:nextCondLst>
            </p:seq>
            <p:seq concurrent="1" nextAc="seek">
              <p:cTn id="996" restart="whenNotActive" fill="hold" evtFilter="cancelBubble" nodeType="interactiveSeq">
                <p:stCondLst>
                  <p:cond evt="onClick" delay="0">
                    <p:tgtEl>
                      <p:spTgt spid="1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7" fill="hold">
                      <p:stCondLst>
                        <p:cond delay="0"/>
                      </p:stCondLst>
                      <p:childTnLst>
                        <p:par>
                          <p:cTn id="998" fill="hold">
                            <p:stCondLst>
                              <p:cond delay="0"/>
                            </p:stCondLst>
                            <p:childTnLst>
                              <p:par>
                                <p:cTn id="99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0" dur="3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0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2" dur="3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03" dur="3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5" dur="3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06" dur="3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7" dur="3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"/>
                  </p:tgtEl>
                </p:cond>
              </p:nextCondLst>
            </p:seq>
            <p:seq concurrent="1" nextAc="seek">
              <p:cTn id="1008" restart="whenNotActive" fill="hold" evtFilter="cancelBubble" nodeType="interactiveSeq">
                <p:stCondLst>
                  <p:cond evt="onClick" delay="0">
                    <p:tgtEl>
                      <p:spTgt spid="1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9" fill="hold">
                      <p:stCondLst>
                        <p:cond delay="0"/>
                      </p:stCondLst>
                      <p:childTnLst>
                        <p:par>
                          <p:cTn id="1010" fill="hold">
                            <p:stCondLst>
                              <p:cond delay="0"/>
                            </p:stCondLst>
                            <p:childTnLst>
                              <p:par>
                                <p:cTn id="1011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2" dur="3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13" dur="3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4" fill="hold">
                            <p:stCondLst>
                              <p:cond delay="500"/>
                            </p:stCondLst>
                            <p:childTnLst>
                              <p:par>
                                <p:cTn id="10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7" dur="9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"/>
                  </p:tgtEl>
                </p:cond>
              </p:nextCondLst>
            </p:seq>
            <p:seq concurrent="1" nextAc="seek">
              <p:cTn id="1018" restart="whenNotActive" fill="hold" evtFilter="cancelBubble" nodeType="interactiveSeq">
                <p:stCondLst>
                  <p:cond evt="onClick" delay="0">
                    <p:tgtEl>
                      <p:spTgt spid="1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9" fill="hold">
                      <p:stCondLst>
                        <p:cond delay="0"/>
                      </p:stCondLst>
                      <p:childTnLst>
                        <p:par>
                          <p:cTn id="1020" fill="hold">
                            <p:stCondLst>
                              <p:cond delay="0"/>
                            </p:stCondLst>
                            <p:childTnLst>
                              <p:par>
                                <p:cTn id="102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2" dur="3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4" dur="3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25" dur="3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7" dur="3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28" dur="3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9" dur="3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"/>
                  </p:tgtEl>
                </p:cond>
              </p:nextCondLst>
            </p:seq>
            <p:seq concurrent="1" nextAc="seek">
              <p:cTn id="1030" restart="whenNotActive" fill="hold" evtFilter="cancelBubble" nodeType="interactiveSeq">
                <p:stCondLst>
                  <p:cond evt="onClick" delay="0">
                    <p:tgtEl>
                      <p:spTgt spid="1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1" fill="hold">
                      <p:stCondLst>
                        <p:cond delay="0"/>
                      </p:stCondLst>
                      <p:childTnLst>
                        <p:par>
                          <p:cTn id="1032" fill="hold">
                            <p:stCondLst>
                              <p:cond delay="0"/>
                            </p:stCondLst>
                            <p:childTnLst>
                              <p:par>
                                <p:cTn id="103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4" dur="3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35" dur="3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6" dur="3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8" dur="3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39" dur="3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1" dur="3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"/>
                  </p:tgtEl>
                </p:cond>
              </p:nextCondLst>
            </p:seq>
            <p:seq concurrent="1" nextAc="seek">
              <p:cTn id="1042" restart="whenNotActive" fill="hold" evtFilter="cancelBubble" nodeType="interactiveSeq">
                <p:stCondLst>
                  <p:cond evt="onClick" delay="0">
                    <p:tgtEl>
                      <p:spTgt spid="1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3" fill="hold">
                      <p:stCondLst>
                        <p:cond delay="0"/>
                      </p:stCondLst>
                      <p:childTnLst>
                        <p:par>
                          <p:cTn id="1044" fill="hold">
                            <p:stCondLst>
                              <p:cond delay="0"/>
                            </p:stCondLst>
                            <p:childTnLst>
                              <p:par>
                                <p:cTn id="104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6" dur="3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8" dur="3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49" dur="3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1" dur="3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52" dur="3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3" dur="3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"/>
                  </p:tgtEl>
                </p:cond>
              </p:nextCondLst>
            </p:seq>
            <p:seq concurrent="1" nextAc="seek">
              <p:cTn id="1054" restart="whenNotActive" fill="hold" evtFilter="cancelBubble" nodeType="interactiveSeq">
                <p:stCondLst>
                  <p:cond evt="onClick" delay="0">
                    <p:tgtEl>
                      <p:spTgt spid="1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5" fill="hold">
                      <p:stCondLst>
                        <p:cond delay="0"/>
                      </p:stCondLst>
                      <p:childTnLst>
                        <p:par>
                          <p:cTn id="1056" fill="hold">
                            <p:stCondLst>
                              <p:cond delay="0"/>
                            </p:stCondLst>
                            <p:childTnLst>
                              <p:par>
                                <p:cTn id="105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8" dur="3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0" dur="3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61" dur="3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3" dur="3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64" dur="3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5" dur="3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"/>
                  </p:tgtEl>
                </p:cond>
              </p:nextCondLst>
            </p:seq>
            <p:seq concurrent="1" nextAc="seek">
              <p:cTn id="1066" restart="whenNotActive" fill="hold" evtFilter="cancelBubble" nodeType="interactiveSeq">
                <p:stCondLst>
                  <p:cond evt="onClick" delay="0">
                    <p:tgtEl>
                      <p:spTgt spid="1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7" fill="hold">
                      <p:stCondLst>
                        <p:cond delay="0"/>
                      </p:stCondLst>
                      <p:childTnLst>
                        <p:par>
                          <p:cTn id="1068" fill="hold">
                            <p:stCondLst>
                              <p:cond delay="0"/>
                            </p:stCondLst>
                            <p:childTnLst>
                              <p:par>
                                <p:cTn id="106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0" dur="3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7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2" dur="3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73" dur="3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5" dur="3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76" dur="3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7" dur="3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"/>
                  </p:tgtEl>
                </p:cond>
              </p:nextCondLst>
            </p:seq>
            <p:seq concurrent="1" nextAc="seek">
              <p:cTn id="1078" restart="whenNotActive" fill="hold" evtFilter="cancelBubble" nodeType="interactiveSeq">
                <p:stCondLst>
                  <p:cond evt="onClick" delay="0">
                    <p:tgtEl>
                      <p:spTgt spid="1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9" fill="hold">
                      <p:stCondLst>
                        <p:cond delay="0"/>
                      </p:stCondLst>
                      <p:childTnLst>
                        <p:par>
                          <p:cTn id="1080" fill="hold">
                            <p:stCondLst>
                              <p:cond delay="0"/>
                            </p:stCondLst>
                            <p:childTnLst>
                              <p:par>
                                <p:cTn id="108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2" dur="3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8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4" dur="3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85" dur="3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7" dur="3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88" dur="3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9" dur="3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"/>
                  </p:tgtEl>
                </p:cond>
              </p:nextCondLst>
            </p:seq>
            <p:seq concurrent="1" nextAc="seek">
              <p:cTn id="1090" restart="whenNotActive" fill="hold" evtFilter="cancelBubble" nodeType="interactiveSeq">
                <p:stCondLst>
                  <p:cond evt="onClick" delay="0">
                    <p:tgtEl>
                      <p:spTgt spid="1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91" fill="hold">
                      <p:stCondLst>
                        <p:cond delay="0"/>
                      </p:stCondLst>
                      <p:childTnLst>
                        <p:par>
                          <p:cTn id="1092" fill="hold">
                            <p:stCondLst>
                              <p:cond delay="0"/>
                            </p:stCondLst>
                            <p:childTnLst>
                              <p:par>
                                <p:cTn id="109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4" dur="3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9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6" dur="3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97" dur="3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9" dur="3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00" dur="3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1" dur="3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"/>
                  </p:tgtEl>
                </p:cond>
              </p:nextCondLst>
            </p:seq>
            <p:seq concurrent="1" nextAc="seek">
              <p:cTn id="1102" restart="whenNotActive" fill="hold" evtFilter="cancelBubble" nodeType="interactiveSeq">
                <p:stCondLst>
                  <p:cond evt="onClick" delay="0">
                    <p:tgtEl>
                      <p:spTgt spid="1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3" fill="hold">
                      <p:stCondLst>
                        <p:cond delay="0"/>
                      </p:stCondLst>
                      <p:childTnLst>
                        <p:par>
                          <p:cTn id="1104" fill="hold">
                            <p:stCondLst>
                              <p:cond delay="0"/>
                            </p:stCondLst>
                            <p:childTnLst>
                              <p:par>
                                <p:cTn id="110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6" dur="3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8" dur="3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09" dur="3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1" dur="3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12" dur="3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3" dur="3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"/>
                  </p:tgtEl>
                </p:cond>
              </p:nextCondLst>
            </p:seq>
            <p:seq concurrent="1" nextAc="seek">
              <p:cTn id="1114" restart="whenNotActive" fill="hold" evtFilter="cancelBubble" nodeType="interactiveSeq">
                <p:stCondLst>
                  <p:cond evt="onClick" delay="0">
                    <p:tgtEl>
                      <p:spTgt spid="1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5" fill="hold">
                      <p:stCondLst>
                        <p:cond delay="0"/>
                      </p:stCondLst>
                      <p:childTnLst>
                        <p:par>
                          <p:cTn id="1116" fill="hold">
                            <p:stCondLst>
                              <p:cond delay="0"/>
                            </p:stCondLst>
                            <p:childTnLst>
                              <p:par>
                                <p:cTn id="111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8" dur="3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0" dur="3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21" dur="3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3" dur="3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24" dur="3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5" dur="3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1"/>
                  </p:tgtEl>
                </p:cond>
              </p:nextCondLst>
            </p:seq>
            <p:seq concurrent="1" nextAc="seek">
              <p:cTn id="1126" restart="whenNotActive" fill="hold" evtFilter="cancelBubble" nodeType="interactiveSeq">
                <p:stCondLst>
                  <p:cond evt="onClick" delay="0">
                    <p:tgtEl>
                      <p:spTgt spid="1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27" fill="hold">
                      <p:stCondLst>
                        <p:cond delay="0"/>
                      </p:stCondLst>
                      <p:childTnLst>
                        <p:par>
                          <p:cTn id="1128" fill="hold">
                            <p:stCondLst>
                              <p:cond delay="0"/>
                            </p:stCondLst>
                            <p:childTnLst>
                              <p:par>
                                <p:cTn id="112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0" dur="3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3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2" dur="3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33" dur="3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5" dur="3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36" dur="3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7" dur="3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"/>
                  </p:tgtEl>
                </p:cond>
              </p:nextCondLst>
            </p:seq>
            <p:seq concurrent="1" nextAc="seek">
              <p:cTn id="1138" restart="whenNotActive" fill="hold" evtFilter="cancelBubble" nodeType="interactiveSeq">
                <p:stCondLst>
                  <p:cond evt="onClick" delay="0">
                    <p:tgtEl>
                      <p:spTgt spid="1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9" fill="hold">
                      <p:stCondLst>
                        <p:cond delay="0"/>
                      </p:stCondLst>
                      <p:childTnLst>
                        <p:par>
                          <p:cTn id="1140" fill="hold">
                            <p:stCondLst>
                              <p:cond delay="0"/>
                            </p:stCondLst>
                            <p:childTnLst>
                              <p:par>
                                <p:cTn id="1141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2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43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1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7" dur="9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"/>
                  </p:tgtEl>
                </p:cond>
              </p:nextCondLst>
            </p:seq>
            <p:seq concurrent="1" nextAc="seek">
              <p:cTn id="1148" restart="whenNotActive" fill="hold" evtFilter="cancelBubble" nodeType="interactiveSeq">
                <p:stCondLst>
                  <p:cond evt="onClick" delay="0">
                    <p:tgtEl>
                      <p:spTgt spid="1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49" fill="hold">
                      <p:stCondLst>
                        <p:cond delay="0"/>
                      </p:stCondLst>
                      <p:childTnLst>
                        <p:par>
                          <p:cTn id="1150" fill="hold">
                            <p:stCondLst>
                              <p:cond delay="0"/>
                            </p:stCondLst>
                            <p:childTnLst>
                              <p:par>
                                <p:cTn id="115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52" dur="3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5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4" dur="3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55" dur="3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7" dur="3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58" dur="3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9" dur="3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"/>
                  </p:tgtEl>
                </p:cond>
              </p:nextCondLst>
            </p:seq>
            <p:seq concurrent="1" nextAc="seek">
              <p:cTn id="1160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61" fill="hold">
                      <p:stCondLst>
                        <p:cond delay="0"/>
                      </p:stCondLst>
                      <p:childTnLst>
                        <p:par>
                          <p:cTn id="1162" fill="hold">
                            <p:stCondLst>
                              <p:cond delay="0"/>
                            </p:stCondLst>
                            <p:childTnLst>
                              <p:par>
                                <p:cTn id="116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4" dur="3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65" dur="3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6" dur="3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8" dur="3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69" dur="3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1" dur="3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seq concurrent="1" nextAc="seek">
              <p:cTn id="1172" restart="whenNotActive" fill="hold" evtFilter="cancelBubble" nodeType="interactiveSeq">
                <p:stCondLst>
                  <p:cond evt="onClick" delay="0">
                    <p:tgtEl>
                      <p:spTgt spid="1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3" fill="hold">
                      <p:stCondLst>
                        <p:cond delay="0"/>
                      </p:stCondLst>
                      <p:childTnLst>
                        <p:par>
                          <p:cTn id="1174" fill="hold">
                            <p:stCondLst>
                              <p:cond delay="0"/>
                            </p:stCondLst>
                            <p:childTnLst>
                              <p:par>
                                <p:cTn id="117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6" dur="3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7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8" dur="3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79" dur="3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1" dur="3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82" dur="3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3" dur="3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6"/>
                  </p:tgtEl>
                </p:cond>
              </p:nextCondLst>
            </p:seq>
            <p:seq concurrent="1" nextAc="seek">
              <p:cTn id="1184" restart="whenNotActive" fill="hold" evtFilter="cancelBubble" nodeType="interactiveSeq">
                <p:stCondLst>
                  <p:cond evt="onClick" delay="0">
                    <p:tgtEl>
                      <p:spTgt spid="1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85" fill="hold">
                      <p:stCondLst>
                        <p:cond delay="0"/>
                      </p:stCondLst>
                      <p:childTnLst>
                        <p:par>
                          <p:cTn id="1186" fill="hold">
                            <p:stCondLst>
                              <p:cond delay="0"/>
                            </p:stCondLst>
                            <p:childTnLst>
                              <p:par>
                                <p:cTn id="118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8" dur="3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8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0" dur="3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91" dur="3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3" dur="3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94" dur="3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5" dur="3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7"/>
                  </p:tgtEl>
                </p:cond>
              </p:nextCondLst>
            </p:seq>
            <p:seq concurrent="1" nextAc="seek">
              <p:cTn id="1196" restart="whenNotActive" fill="hold" evtFilter="cancelBubble" nodeType="interactiveSeq">
                <p:stCondLst>
                  <p:cond evt="onClick" delay="0">
                    <p:tgtEl>
                      <p:spTgt spid="1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97" fill="hold">
                      <p:stCondLst>
                        <p:cond delay="0"/>
                      </p:stCondLst>
                      <p:childTnLst>
                        <p:par>
                          <p:cTn id="1198" fill="hold">
                            <p:stCondLst>
                              <p:cond delay="0"/>
                            </p:stCondLst>
                            <p:childTnLst>
                              <p:par>
                                <p:cTn id="119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0" dur="3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0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2" dur="3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03" dur="3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5" dur="3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06" dur="3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7" dur="3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8"/>
                  </p:tgtEl>
                </p:cond>
              </p:nextCondLst>
            </p:seq>
            <p:seq concurrent="1" nextAc="seek">
              <p:cTn id="1208" restart="whenNotActive" fill="hold" evtFilter="cancelBubble" nodeType="interactiveSeq">
                <p:stCondLst>
                  <p:cond evt="onClick" delay="0">
                    <p:tgtEl>
                      <p:spTgt spid="1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9" fill="hold">
                      <p:stCondLst>
                        <p:cond delay="0"/>
                      </p:stCondLst>
                      <p:childTnLst>
                        <p:par>
                          <p:cTn id="1210" fill="hold">
                            <p:stCondLst>
                              <p:cond delay="0"/>
                            </p:stCondLst>
                            <p:childTnLst>
                              <p:par>
                                <p:cTn id="121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2" dur="3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1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4" dur="3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5" dur="3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7" dur="3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18" dur="3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9" dur="3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9"/>
                  </p:tgtEl>
                </p:cond>
              </p:nextCondLst>
            </p:seq>
            <p:seq concurrent="1" nextAc="seek">
              <p:cTn id="1220" restart="whenNotActive" fill="hold" evtFilter="cancelBubble" nodeType="interactiveSeq">
                <p:stCondLst>
                  <p:cond evt="onClick" delay="0">
                    <p:tgtEl>
                      <p:spTgt spid="1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21" fill="hold">
                      <p:stCondLst>
                        <p:cond delay="0"/>
                      </p:stCondLst>
                      <p:childTnLst>
                        <p:par>
                          <p:cTn id="1222" fill="hold">
                            <p:stCondLst>
                              <p:cond delay="0"/>
                            </p:stCondLst>
                            <p:childTnLst>
                              <p:par>
                                <p:cTn id="122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4" dur="3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2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6" dur="3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27" dur="3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9" dur="3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30" dur="3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1" dur="3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0"/>
                  </p:tgtEl>
                </p:cond>
              </p:nextCondLst>
            </p:seq>
            <p:seq concurrent="1" nextAc="seek">
              <p:cTn id="1232" restart="whenNotActive" fill="hold" evtFilter="cancelBubble" nodeType="interactiveSeq">
                <p:stCondLst>
                  <p:cond evt="onClick" delay="0">
                    <p:tgtEl>
                      <p:spTgt spid="1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3" fill="hold">
                      <p:stCondLst>
                        <p:cond delay="0"/>
                      </p:stCondLst>
                      <p:childTnLst>
                        <p:par>
                          <p:cTn id="1234" fill="hold">
                            <p:stCondLst>
                              <p:cond delay="0"/>
                            </p:stCondLst>
                            <p:childTnLst>
                              <p:par>
                                <p:cTn id="123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6" dur="3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3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8" dur="3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39" dur="3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1" dur="3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42" dur="3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3" dur="3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1"/>
                  </p:tgtEl>
                </p:cond>
              </p:nextCondLst>
            </p:seq>
            <p:seq concurrent="1" nextAc="seek">
              <p:cTn id="1244" restart="whenNotActive" fill="hold" evtFilter="cancelBubble" nodeType="interactiveSeq">
                <p:stCondLst>
                  <p:cond evt="onClick" delay="0">
                    <p:tgtEl>
                      <p:spTgt spid="1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45" fill="hold">
                      <p:stCondLst>
                        <p:cond delay="0"/>
                      </p:stCondLst>
                      <p:childTnLst>
                        <p:par>
                          <p:cTn id="1246" fill="hold">
                            <p:stCondLst>
                              <p:cond delay="0"/>
                            </p:stCondLst>
                            <p:childTnLst>
                              <p:par>
                                <p:cTn id="124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8" dur="3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4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0" dur="3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51" dur="3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3" dur="3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54" dur="3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5" dur="3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2"/>
                  </p:tgtEl>
                </p:cond>
              </p:nextCondLst>
            </p:seq>
            <p:seq concurrent="1" nextAc="seek">
              <p:cTn id="1256" restart="whenNotActive" fill="hold" evtFilter="cancelBubble" nodeType="interactiveSeq">
                <p:stCondLst>
                  <p:cond evt="onClick" delay="0">
                    <p:tgtEl>
                      <p:spTgt spid="1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57" fill="hold">
                      <p:stCondLst>
                        <p:cond delay="0"/>
                      </p:stCondLst>
                      <p:childTnLst>
                        <p:par>
                          <p:cTn id="1258" fill="hold">
                            <p:stCondLst>
                              <p:cond delay="0"/>
                            </p:stCondLst>
                            <p:childTnLst>
                              <p:par>
                                <p:cTn id="125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0" dur="3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6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2" dur="3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63" dur="3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5" dur="3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66" dur="3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7" dur="3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3"/>
                  </p:tgtEl>
                </p:cond>
              </p:nextCondLst>
            </p:seq>
            <p:seq concurrent="1" nextAc="seek">
              <p:cTn id="1268" restart="whenNotActive" fill="hold" evtFilter="cancelBubble" nodeType="interactiveSeq">
                <p:stCondLst>
                  <p:cond evt="onClick" delay="0">
                    <p:tgtEl>
                      <p:spTgt spid="1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9" fill="hold">
                      <p:stCondLst>
                        <p:cond delay="0"/>
                      </p:stCondLst>
                      <p:childTnLst>
                        <p:par>
                          <p:cTn id="1270" fill="hold">
                            <p:stCondLst>
                              <p:cond delay="0"/>
                            </p:stCondLst>
                            <p:childTnLst>
                              <p:par>
                                <p:cTn id="1271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2" dur="3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73" dur="3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4" fill="hold">
                            <p:stCondLst>
                              <p:cond delay="500"/>
                            </p:stCondLst>
                            <p:childTnLst>
                              <p:par>
                                <p:cTn id="12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7" dur="9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4"/>
                  </p:tgtEl>
                </p:cond>
              </p:nextCondLst>
            </p:seq>
            <p:seq concurrent="1" nextAc="seek">
              <p:cTn id="1278" restart="whenNotActive" fill="hold" evtFilter="cancelBubble" nodeType="interactiveSeq">
                <p:stCondLst>
                  <p:cond evt="onClick" delay="0">
                    <p:tgtEl>
                      <p:spTgt spid="1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79" fill="hold">
                      <p:stCondLst>
                        <p:cond delay="0"/>
                      </p:stCondLst>
                      <p:childTnLst>
                        <p:par>
                          <p:cTn id="1280" fill="hold">
                            <p:stCondLst>
                              <p:cond delay="0"/>
                            </p:stCondLst>
                            <p:childTnLst>
                              <p:par>
                                <p:cTn id="128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2" dur="3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8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4" dur="3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85" dur="3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7" dur="3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88" dur="3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9" dur="3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5"/>
                  </p:tgtEl>
                </p:cond>
              </p:nextCondLst>
            </p:seq>
            <p:seq concurrent="1" nextAc="seek">
              <p:cTn id="1290" restart="whenNotActive" fill="hold" evtFilter="cancelBubble" nodeType="interactiveSeq">
                <p:stCondLst>
                  <p:cond evt="onClick" delay="0">
                    <p:tgtEl>
                      <p:spTgt spid="1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1" fill="hold">
                      <p:stCondLst>
                        <p:cond delay="0"/>
                      </p:stCondLst>
                      <p:childTnLst>
                        <p:par>
                          <p:cTn id="1292" fill="hold">
                            <p:stCondLst>
                              <p:cond delay="0"/>
                            </p:stCondLst>
                            <p:childTnLst>
                              <p:par>
                                <p:cTn id="129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4" dur="3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95" dur="3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6" dur="3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8" dur="3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99" dur="3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1" dur="3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6"/>
                  </p:tgtEl>
                </p:cond>
              </p:nextCondLst>
            </p:seq>
            <p:seq concurrent="1" nextAc="seek">
              <p:cTn id="1302" restart="whenNotActive" fill="hold" evtFilter="cancelBubble" nodeType="interactiveSeq">
                <p:stCondLst>
                  <p:cond evt="onClick" delay="0">
                    <p:tgtEl>
                      <p:spTgt spid="1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03" fill="hold">
                      <p:stCondLst>
                        <p:cond delay="0"/>
                      </p:stCondLst>
                      <p:childTnLst>
                        <p:par>
                          <p:cTn id="1304" fill="hold">
                            <p:stCondLst>
                              <p:cond delay="0"/>
                            </p:stCondLst>
                            <p:childTnLst>
                              <p:par>
                                <p:cTn id="130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6" dur="3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07" dur="3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7"/>
                  </p:tgtEl>
                </p:cond>
              </p:nextCondLst>
            </p:seq>
          </p:childTnLst>
        </p:cTn>
      </p:par>
    </p:tnLst>
    <p:bldLst>
      <p:bldP spid="1593348" grpId="0" bldLvl="0" animBg="1"/>
      <p:bldP spid="1593349" grpId="0" bldLvl="0" animBg="1"/>
      <p:bldP spid="1593350" grpId="0" bldLvl="0" animBg="1"/>
      <p:bldP spid="1593352" grpId="0" bldLvl="0" animBg="1"/>
      <p:bldP spid="1593353" grpId="0" bldLvl="0" animBg="1"/>
      <p:bldP spid="1593354" grpId="0" bldLvl="0" animBg="1"/>
      <p:bldP spid="1593355" grpId="0" bldLvl="0" animBg="1"/>
      <p:bldP spid="1593356" grpId="0" bldLvl="0" animBg="1"/>
      <p:bldP spid="1593357" grpId="0" bldLvl="0" animBg="1"/>
      <p:bldP spid="1593358" grpId="0" bldLvl="0" animBg="1"/>
      <p:bldP spid="1593372" grpId="0" bldLvl="0" animBg="1"/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26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48" grpId="0" bldLvl="0" animBg="1"/>
      <p:bldP spid="49" grpId="0" bldLvl="0" animBg="1"/>
      <p:bldP spid="50" grpId="0" bldLvl="0" animBg="1"/>
      <p:bldP spid="51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56" grpId="0" bldLvl="0" animBg="1"/>
      <p:bldP spid="57" grpId="0" bldLvl="0" animBg="1"/>
      <p:bldP spid="58" grpId="0" bldLvl="0" animBg="1"/>
      <p:bldP spid="59" grpId="0" bldLvl="0" animBg="1"/>
      <p:bldP spid="60" grpId="0" bldLvl="0" animBg="1"/>
      <p:bldP spid="61" grpId="0" bldLvl="0" animBg="1"/>
      <p:bldP spid="62" grpId="0" bldLvl="0" animBg="1"/>
      <p:bldP spid="63" grpId="0" bldLvl="0" animBg="1"/>
      <p:bldP spid="64" grpId="0" bldLvl="0" animBg="1"/>
      <p:bldP spid="65" grpId="0" bldLvl="0" animBg="1"/>
      <p:bldP spid="66" grpId="0" bldLvl="0" animBg="1"/>
      <p:bldP spid="67" grpId="0" bldLvl="0" animBg="1"/>
      <p:bldP spid="68" grpId="0" bldLvl="0" animBg="1"/>
      <p:bldP spid="69" grpId="0" bldLvl="0" animBg="1"/>
      <p:bldP spid="70" grpId="0" bldLvl="0" animBg="1"/>
      <p:bldP spid="71" grpId="0" bldLvl="0" animBg="1"/>
      <p:bldP spid="72" grpId="0" bldLvl="0" animBg="1"/>
      <p:bldP spid="73" grpId="0" bldLvl="0" animBg="1"/>
      <p:bldP spid="74" grpId="0" bldLvl="0" animBg="1"/>
      <p:bldP spid="75" grpId="0" bldLvl="0" animBg="1"/>
      <p:bldP spid="76" grpId="0" bldLvl="0" animBg="1"/>
      <p:bldP spid="77" grpId="0" bldLvl="0" animBg="1"/>
      <p:bldP spid="78" grpId="0" bldLvl="0" animBg="1"/>
      <p:bldP spid="79" grpId="0" bldLvl="0" animBg="1"/>
      <p:bldP spid="80" grpId="0" bldLvl="0" animBg="1"/>
      <p:bldP spid="81" grpId="0" bldLvl="0" animBg="1"/>
      <p:bldP spid="82" grpId="0" bldLvl="0" animBg="1"/>
      <p:bldP spid="83" grpId="0" bldLvl="0" animBg="1"/>
      <p:bldP spid="84" grpId="0" bldLvl="0" animBg="1"/>
      <p:bldP spid="85" grpId="0" bldLvl="0" animBg="1"/>
      <p:bldP spid="86" grpId="0" bldLvl="0" animBg="1"/>
      <p:bldP spid="87" grpId="0" bldLvl="0" animBg="1"/>
      <p:bldP spid="88" grpId="0" bldLvl="0" animBg="1"/>
      <p:bldP spid="89" grpId="0" bldLvl="0" animBg="1"/>
      <p:bldP spid="90" grpId="0" bldLvl="0" animBg="1"/>
      <p:bldP spid="91" grpId="0" bldLvl="0" animBg="1"/>
      <p:bldP spid="92" grpId="0" bldLvl="0" animBg="1"/>
      <p:bldP spid="93" grpId="0" bldLvl="0" animBg="1"/>
      <p:bldP spid="94" grpId="0" bldLvl="0" animBg="1"/>
      <p:bldP spid="95" grpId="0" bldLvl="0" animBg="1"/>
      <p:bldP spid="96" grpId="0" bldLvl="0" animBg="1"/>
      <p:bldP spid="97" grpId="0" bldLvl="0" animBg="1"/>
      <p:bldP spid="98" grpId="0" bldLvl="0" animBg="1"/>
      <p:bldP spid="99" grpId="0" bldLvl="0" animBg="1"/>
      <p:bldP spid="100" grpId="0" bldLvl="0" animBg="1"/>
      <p:bldP spid="101" grpId="0" bldLvl="0" animBg="1"/>
      <p:bldP spid="102" grpId="0" bldLvl="0" animBg="1"/>
      <p:bldP spid="103" grpId="0" bldLvl="0" animBg="1"/>
      <p:bldP spid="104" grpId="0" bldLvl="0" animBg="1"/>
      <p:bldP spid="105" grpId="0" bldLvl="0" animBg="1"/>
      <p:bldP spid="106" grpId="0" bldLvl="0" animBg="1"/>
      <p:bldP spid="107" grpId="0" bldLvl="0" animBg="1"/>
      <p:bldP spid="108" grpId="0" bldLvl="0" animBg="1"/>
      <p:bldP spid="109" grpId="0" bldLvl="0" animBg="1"/>
      <p:bldP spid="110" grpId="0" bldLvl="0" animBg="1"/>
      <p:bldP spid="111" grpId="0" bldLvl="0" animBg="1"/>
      <p:bldP spid="112" grpId="0" bldLvl="0" animBg="1"/>
      <p:bldP spid="113" grpId="0" bldLvl="0" animBg="1"/>
      <p:bldP spid="114" grpId="0" bldLvl="0" animBg="1"/>
      <p:bldP spid="115" grpId="0" bldLvl="0" animBg="1"/>
      <p:bldP spid="116" grpId="0" bldLvl="0" animBg="1"/>
      <p:bldP spid="117" grpId="0" bldLvl="0" animBg="1"/>
      <p:bldP spid="118" grpId="0" bldLvl="0" animBg="1"/>
      <p:bldP spid="119" grpId="0" bldLvl="0" animBg="1"/>
      <p:bldP spid="120" grpId="0" bldLvl="0" animBg="1"/>
      <p:bldP spid="121" grpId="0" bldLvl="0" animBg="1"/>
      <p:bldP spid="122" grpId="0" bldLvl="0" animBg="1"/>
      <p:bldP spid="123" grpId="0" bldLvl="0" animBg="1"/>
      <p:bldP spid="124" grpId="0" bldLvl="0" animBg="1"/>
      <p:bldP spid="125" grpId="0" bldLvl="0" animBg="1"/>
      <p:bldP spid="126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3820" y="80645"/>
            <a:ext cx="4519930" cy="25844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while (lo &lt; hi) { </a:t>
            </a:r>
            <a:r>
              <a:rPr lang="en-US" altLang="zh-CN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  <a:t>从两端交替地向中间扫描</a:t>
            </a:r>
            <a:br>
              <a:rPr lang="zh-CN" altLang="en-US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</a:br>
            <a:r>
              <a:rPr lang="zh-CN" altLang="en-US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      </a:t>
            </a:r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while ((lo &lt; hi) &amp;&amp; (pivot &lt;= _elem[hi]))</a:t>
            </a:r>
            <a:endParaRPr lang="en-US" altLang="zh-CN" kern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sym typeface="+mn-ea"/>
            </a:endParaRPr>
          </a:p>
          <a:p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	 hi--; </a:t>
            </a:r>
            <a:br>
              <a:rPr lang="en-US" altLang="zh-CN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</a:br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      _elem[lo] = _elem[hi]; </a:t>
            </a:r>
            <a:r>
              <a:rPr lang="en-US" altLang="zh-CN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  <a:t>小于归入</a:t>
            </a:r>
            <a:r>
              <a:rPr lang="en-US" altLang="zh-CN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  <a:t>L</a:t>
            </a:r>
            <a:br>
              <a:rPr lang="en-US" altLang="zh-CN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</a:br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      while ((lo &lt; hi) &amp;&amp; (_elem[lo] &lt;= pivot)) </a:t>
            </a:r>
            <a:endParaRPr lang="en-US" altLang="zh-CN" kern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sym typeface="+mn-ea"/>
            </a:endParaRPr>
          </a:p>
          <a:p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	lo++; </a:t>
            </a:r>
            <a:br>
              <a:rPr lang="en-US" altLang="zh-CN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</a:br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      _elem[hi] = _elem[lo]; </a:t>
            </a:r>
            <a:r>
              <a:rPr lang="en-US" altLang="zh-CN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  <a:t>大于归入</a:t>
            </a:r>
            <a:r>
              <a:rPr lang="en-US" altLang="zh-CN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  <a:t>G</a:t>
            </a:r>
            <a:br>
              <a:rPr lang="en-US" altLang="zh-CN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</a:br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   } </a:t>
            </a:r>
            <a:r>
              <a:rPr lang="en-US" altLang="zh-CN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  <a:t>//assert: lo == hi</a:t>
            </a:r>
            <a:br>
              <a:rPr lang="en-US" altLang="zh-CN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</a:b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03750" y="80645"/>
            <a:ext cx="4456430" cy="25844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while (lo &lt; hi) { </a:t>
            </a:r>
            <a:r>
              <a:rPr lang="en-US" altLang="zh-CN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  <a:t>从两端交替地向中间扫描</a:t>
            </a:r>
            <a:br>
              <a:rPr lang="zh-CN" altLang="en-US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</a:br>
            <a:r>
              <a:rPr lang="zh-CN" altLang="en-US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      </a:t>
            </a:r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while ((lo &lt; hi) &amp;&amp; (pivot &lt;= _elem[hi]))</a:t>
            </a:r>
            <a:endParaRPr lang="en-US" altLang="zh-CN" kern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sym typeface="+mn-ea"/>
            </a:endParaRPr>
          </a:p>
          <a:p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	 hi--; </a:t>
            </a:r>
            <a:b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</a:br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      </a:t>
            </a:r>
            <a:r>
              <a:rPr lang="en-US" altLang="zh-CN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if (lo &lt; hi)</a:t>
            </a:r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 _elem[lo</a:t>
            </a:r>
            <a:r>
              <a:rPr lang="en-US" altLang="zh-CN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++</a:t>
            </a:r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] = _elem[hi];</a:t>
            </a:r>
            <a:b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</a:br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      while ((lo &lt; hi) &amp;&amp; (_elem[lo] &lt;= pivot))</a:t>
            </a:r>
            <a:endParaRPr lang="en-US" altLang="zh-CN" kern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sym typeface="+mn-ea"/>
            </a:endParaRPr>
          </a:p>
          <a:p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	 lo++; </a:t>
            </a:r>
            <a:b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</a:br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      </a:t>
            </a:r>
            <a:r>
              <a:rPr lang="en-US" altLang="zh-CN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if (lo &lt; hi)</a:t>
            </a:r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 _elem[hi</a:t>
            </a:r>
            <a:r>
              <a:rPr lang="en-US" altLang="zh-CN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--</a:t>
            </a:r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] = _elem[lo];</a:t>
            </a:r>
            <a:b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</a:br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   } </a:t>
            </a:r>
            <a:r>
              <a:rPr lang="en-US" altLang="zh-CN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  <a:t>//assert: lo == hi</a:t>
            </a:r>
            <a:br>
              <a:rPr lang="en-US" altLang="zh-CN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</a:b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820" y="3104515"/>
            <a:ext cx="4386580" cy="25844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while (lo &lt; hi) { </a:t>
            </a:r>
            <a:r>
              <a:rPr lang="en-US" altLang="zh-CN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  <a:t>从两端交替地向中间扫描</a:t>
            </a:r>
            <a:br>
              <a:rPr lang="zh-CN" altLang="en-US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</a:br>
            <a:r>
              <a:rPr lang="zh-CN" altLang="en-US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      </a:t>
            </a:r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while ((lo &lt; hi) &amp;&amp; (pivot </a:t>
            </a:r>
            <a:r>
              <a:rPr lang="en-US" altLang="zh-CN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&lt;</a:t>
            </a:r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 _elem[hi])) </a:t>
            </a:r>
            <a:endParaRPr lang="en-US" altLang="zh-CN" kern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sym typeface="+mn-ea"/>
            </a:endParaRPr>
          </a:p>
          <a:p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	hi--; </a:t>
            </a:r>
            <a:r>
              <a:rPr lang="en-US" altLang="zh-CN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  <a:t>向左拓展</a:t>
            </a:r>
            <a:r>
              <a:rPr lang="en-US" altLang="zh-CN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  <a:t>G</a:t>
            </a:r>
            <a:b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</a:br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 </a:t>
            </a:r>
            <a:r>
              <a:rPr lang="en-US" altLang="zh-CN" kern="0" noProof="0" smtClean="0">
                <a:ln>
                  <a:noFill/>
                </a:ln>
                <a:effectLst/>
                <a:uLnTx/>
                <a:uFillTx/>
                <a:sym typeface="+mn-ea"/>
              </a:rPr>
              <a:t>     if (lo &lt; hi) _elem[lo++] = _elem[hi];</a:t>
            </a:r>
            <a:b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</a:br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      while ((lo &lt; hi) &amp;&amp; (_elem[lo] </a:t>
            </a:r>
            <a:r>
              <a:rPr lang="en-US" altLang="zh-CN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&lt;</a:t>
            </a:r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 pivot))</a:t>
            </a:r>
            <a:endParaRPr lang="en-US" altLang="zh-CN" kern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sym typeface="+mn-ea"/>
            </a:endParaRPr>
          </a:p>
          <a:p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	 lo++; </a:t>
            </a:r>
            <a:r>
              <a:rPr lang="en-US" altLang="zh-CN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  <a:t>向右拓展</a:t>
            </a:r>
            <a:r>
              <a:rPr lang="en-US" altLang="zh-CN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  <a:t>L</a:t>
            </a:r>
            <a:b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</a:br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 </a:t>
            </a:r>
            <a:r>
              <a:rPr lang="en-US" altLang="zh-CN" kern="0" noProof="0" smtClean="0">
                <a:ln>
                  <a:noFill/>
                </a:ln>
                <a:effectLst/>
                <a:uLnTx/>
                <a:uFillTx/>
                <a:sym typeface="+mn-ea"/>
              </a:rPr>
              <a:t>     if (lo &lt; hi) _elem[hi--] = _elem[lo]</a:t>
            </a:r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; </a:t>
            </a:r>
            <a:b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</a:br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   } </a:t>
            </a:r>
            <a:r>
              <a:rPr lang="en-US" altLang="zh-CN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  <a:t>//assert: lo == hi</a:t>
            </a:r>
            <a:br>
              <a:rPr lang="en-US" altLang="zh-CN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</a:b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70400" y="3016885"/>
            <a:ext cx="4558030" cy="31381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 while (lo &lt; hi) { </a:t>
            </a:r>
            <a:r>
              <a:rPr lang="en-US" altLang="zh-CN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  <a:t>从两端交替地向中间扫描</a:t>
            </a:r>
            <a:br>
              <a:rPr lang="zh-CN" altLang="en-US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</a:br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      while (lo &lt; hi)</a:t>
            </a:r>
            <a:b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</a:br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         if (pivot </a:t>
            </a:r>
            <a:r>
              <a:rPr lang="en-US" altLang="zh-CN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&lt;</a:t>
            </a:r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 _elem[hi]) hi--; </a:t>
            </a:r>
            <a:r>
              <a:rPr lang="en-US" altLang="zh-CN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  <a:t>向左拓展</a:t>
            </a:r>
            <a:r>
              <a:rPr lang="en-US" altLang="zh-CN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  <a:t>G</a:t>
            </a:r>
            <a:b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</a:br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         else </a:t>
            </a:r>
            <a:r>
              <a:rPr lang="en-US" altLang="zh-CN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  <a:t>直至遇到不大于轴点者</a:t>
            </a:r>
            <a:br>
              <a:rPr lang="zh-CN" altLang="en-US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</a:br>
            <a:r>
              <a:rPr lang="zh-CN" altLang="en-US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            </a:t>
            </a:r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{ _elem[lo</a:t>
            </a:r>
            <a:r>
              <a:rPr lang="en-US" altLang="zh-CN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++</a:t>
            </a:r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] = _elem[hi]; </a:t>
            </a:r>
            <a:r>
              <a:rPr lang="en-US" altLang="zh-CN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break</a:t>
            </a:r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; } </a:t>
            </a:r>
            <a:b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</a:br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      while (lo &lt; hi)</a:t>
            </a:r>
            <a:b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</a:br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         if (_elem[lo] </a:t>
            </a:r>
            <a:r>
              <a:rPr lang="en-US" altLang="zh-CN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&lt;</a:t>
            </a:r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 pivot) lo++; </a:t>
            </a:r>
            <a:r>
              <a:rPr lang="en-US" altLang="zh-CN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  <a:t>向右拓展</a:t>
            </a:r>
            <a:r>
              <a:rPr lang="en-US" altLang="zh-CN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  <a:t>L</a:t>
            </a:r>
            <a:b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</a:br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         else </a:t>
            </a:r>
            <a:r>
              <a:rPr lang="en-US" altLang="zh-CN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  <a:t>直至遇到不小于轴点者</a:t>
            </a:r>
            <a:br>
              <a:rPr lang="zh-CN" altLang="en-US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</a:br>
            <a:r>
              <a:rPr lang="zh-CN" altLang="en-US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            </a:t>
            </a:r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{ _elem[hi</a:t>
            </a:r>
            <a:r>
              <a:rPr lang="en-US" altLang="zh-CN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--</a:t>
            </a:r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] = _elem[lo]; </a:t>
            </a:r>
            <a:r>
              <a:rPr lang="en-US" altLang="zh-CN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break</a:t>
            </a:r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; } </a:t>
            </a:r>
            <a:endParaRPr lang="en-US" altLang="zh-CN" kern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sym typeface="+mn-ea"/>
            </a:endParaRPr>
          </a:p>
          <a:p>
            <a:pPr algn="l"/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   } </a:t>
            </a:r>
            <a:r>
              <a:rPr lang="en-US" altLang="zh-CN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  <a:t>//assert: lo == hi</a:t>
            </a:r>
            <a:br>
              <a:rPr lang="en-US" altLang="zh-CN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</a:b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排序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快速、希尔、堆、归并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60578" name="AutoShap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算法B：性能分析</a:t>
            </a:r>
            <a:endParaRPr lang="zh-CN" altLang="en-US">
              <a:sym typeface="+mn-ea"/>
            </a:endParaRPr>
          </a:p>
        </p:txBody>
      </p:sp>
      <p:sp>
        <p:nvSpPr>
          <p:cNvPr id="156057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none" lIns="144000" tIns="72000" rIns="0" bIns="72000" numCol="1" anchor="t" anchorCtr="0" compatLnSpc="1"/>
          <a:lstStyle/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可以正确地处理一般情况，而且复杂度没有实质的提高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处理重复元素时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会交替移动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二者移动的距离相当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最终，轴点被安置于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(lo + hi)/2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处，实现划分均匀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相对于算法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的“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勤于拓展、懒于交换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”，转为“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懒于拓展、勤于交换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因此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交换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操作有所增多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rPr>
              <a:t>——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尤其是雷同元素，在版本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中多不移动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）更不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稳定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86178" name="AutoShap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算法C：思路</a:t>
            </a:r>
            <a:endParaRPr lang="zh-CN" altLang="en-US">
              <a:sym typeface="+mn-ea"/>
            </a:endParaRPr>
          </a:p>
        </p:txBody>
      </p:sp>
      <p:sp>
        <p:nvSpPr>
          <p:cNvPr id="158617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none" lIns="144000" tIns="72000" rIns="0" bIns="72000" numCol="1" anchor="t" anchorCtr="0" compatLnSpc="1"/>
          <a:lstStyle/>
          <a:p>
            <a:pPr marR="0" lvl="0" algn="l" defTabSz="193675" rtl="0" eaLnBrk="1" fontAlgn="base" latinLnBrk="0" hangingPunct="1">
              <a:lnSpc>
                <a:spcPct val="11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1617345" algn="l"/>
                <a:tab pos="3768725" algn="l"/>
                <a:tab pos="4214495" algn="l"/>
                <a:tab pos="7980045" algn="r"/>
              </a:tabLst>
              <a:defRPr/>
            </a:pP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[lo, hi] = [lo] + L(lo, mi] + G(mi, k) + U[k, hi]</a:t>
            </a:r>
            <a:endParaRPr kumimoji="0" lang="en-US" altLang="zh-CN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1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1617345" algn="l"/>
                <a:tab pos="3768725" algn="l"/>
                <a:tab pos="4214495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考察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[k]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	若小于轴点，则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swap(mi+1, k)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后，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拓展、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平移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否则，直接拓展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endParaRPr kumimoji="0" lang="en-US" altLang="zh-CN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86180" name="AutoShape 4"/>
          <p:cNvSpPr>
            <a:spLocks noChangeArrowheads="1"/>
          </p:cNvSpPr>
          <p:nvPr/>
        </p:nvSpPr>
        <p:spPr bwMode="auto">
          <a:xfrm>
            <a:off x="2413000" y="4003675"/>
            <a:ext cx="1439863" cy="287338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86181" name="AutoShape 5"/>
          <p:cNvSpPr>
            <a:spLocks noChangeArrowheads="1"/>
          </p:cNvSpPr>
          <p:nvPr/>
        </p:nvSpPr>
        <p:spPr bwMode="auto">
          <a:xfrm>
            <a:off x="3854450" y="4003675"/>
            <a:ext cx="1439863" cy="287338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86182" name="AutoShape 6"/>
          <p:cNvSpPr>
            <a:spLocks noChangeArrowheads="1"/>
          </p:cNvSpPr>
          <p:nvPr/>
        </p:nvSpPr>
        <p:spPr bwMode="auto">
          <a:xfrm>
            <a:off x="5294313" y="4003675"/>
            <a:ext cx="1727200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8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U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586183" name="Line 7"/>
          <p:cNvSpPr/>
          <p:nvPr/>
        </p:nvSpPr>
        <p:spPr>
          <a:xfrm>
            <a:off x="5437188" y="3789363"/>
            <a:ext cx="0" cy="215900"/>
          </a:xfrm>
          <a:prstGeom prst="line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86184" name="Rectangle 8"/>
          <p:cNvSpPr>
            <a:spLocks noChangeArrowheads="1"/>
          </p:cNvSpPr>
          <p:nvPr/>
        </p:nvSpPr>
        <p:spPr bwMode="auto">
          <a:xfrm>
            <a:off x="5294313" y="3500438"/>
            <a:ext cx="287338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86185" name="AutoShape 9"/>
          <p:cNvSpPr>
            <a:spLocks noChangeArrowheads="1"/>
          </p:cNvSpPr>
          <p:nvPr/>
        </p:nvSpPr>
        <p:spPr bwMode="auto">
          <a:xfrm>
            <a:off x="5294313" y="4292600"/>
            <a:ext cx="287338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8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x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586186" name="AutoShape 10"/>
          <p:cNvSpPr>
            <a:spLocks noChangeArrowheads="1"/>
          </p:cNvSpPr>
          <p:nvPr/>
        </p:nvSpPr>
        <p:spPr bwMode="auto">
          <a:xfrm>
            <a:off x="2125663" y="3141663"/>
            <a:ext cx="287338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8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p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586187" name="AutoShape 11"/>
          <p:cNvSpPr>
            <a:spLocks noChangeArrowheads="1"/>
          </p:cNvSpPr>
          <p:nvPr/>
        </p:nvSpPr>
        <p:spPr bwMode="auto">
          <a:xfrm>
            <a:off x="2413000" y="3140075"/>
            <a:ext cx="4606925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8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. . .</a:t>
            </a: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586188" name="Line 12"/>
          <p:cNvSpPr/>
          <p:nvPr/>
        </p:nvSpPr>
        <p:spPr>
          <a:xfrm>
            <a:off x="6878638" y="2925763"/>
            <a:ext cx="0" cy="215900"/>
          </a:xfrm>
          <a:prstGeom prst="line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86189" name="Rectangle 13"/>
          <p:cNvSpPr>
            <a:spLocks noChangeArrowheads="1"/>
          </p:cNvSpPr>
          <p:nvPr/>
        </p:nvSpPr>
        <p:spPr bwMode="auto">
          <a:xfrm>
            <a:off x="6734175" y="2636838"/>
            <a:ext cx="287338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hi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86190" name="Line 14"/>
          <p:cNvSpPr/>
          <p:nvPr/>
        </p:nvSpPr>
        <p:spPr>
          <a:xfrm>
            <a:off x="3709988" y="3789363"/>
            <a:ext cx="0" cy="215900"/>
          </a:xfrm>
          <a:prstGeom prst="line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86191" name="Rectangle 15"/>
          <p:cNvSpPr>
            <a:spLocks noChangeArrowheads="1"/>
          </p:cNvSpPr>
          <p:nvPr/>
        </p:nvSpPr>
        <p:spPr bwMode="auto">
          <a:xfrm>
            <a:off x="3567113" y="3500438"/>
            <a:ext cx="287338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mi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86192" name="AutoShape 16"/>
          <p:cNvSpPr>
            <a:spLocks noChangeArrowheads="1"/>
          </p:cNvSpPr>
          <p:nvPr/>
        </p:nvSpPr>
        <p:spPr bwMode="auto">
          <a:xfrm>
            <a:off x="2413000" y="5732463"/>
            <a:ext cx="1439863" cy="287338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86193" name="AutoShape 17"/>
          <p:cNvSpPr>
            <a:spLocks noChangeArrowheads="1"/>
          </p:cNvSpPr>
          <p:nvPr/>
        </p:nvSpPr>
        <p:spPr bwMode="auto">
          <a:xfrm>
            <a:off x="3854450" y="5732463"/>
            <a:ext cx="1727200" cy="287338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86194" name="AutoShape 18"/>
          <p:cNvSpPr>
            <a:spLocks noChangeArrowheads="1"/>
          </p:cNvSpPr>
          <p:nvPr/>
        </p:nvSpPr>
        <p:spPr bwMode="auto">
          <a:xfrm>
            <a:off x="5583238" y="5732463"/>
            <a:ext cx="1439863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8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U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586195" name="AutoShape 19"/>
          <p:cNvSpPr>
            <a:spLocks noChangeArrowheads="1"/>
          </p:cNvSpPr>
          <p:nvPr/>
        </p:nvSpPr>
        <p:spPr bwMode="auto">
          <a:xfrm>
            <a:off x="2411413" y="4940300"/>
            <a:ext cx="1727200" cy="287338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86196" name="AutoShape 20"/>
          <p:cNvSpPr>
            <a:spLocks noChangeArrowheads="1"/>
          </p:cNvSpPr>
          <p:nvPr/>
        </p:nvSpPr>
        <p:spPr bwMode="auto">
          <a:xfrm>
            <a:off x="4141788" y="4940300"/>
            <a:ext cx="1439863" cy="287338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86197" name="AutoShape 21"/>
          <p:cNvSpPr>
            <a:spLocks noChangeArrowheads="1"/>
          </p:cNvSpPr>
          <p:nvPr/>
        </p:nvSpPr>
        <p:spPr bwMode="auto">
          <a:xfrm>
            <a:off x="5581650" y="4940300"/>
            <a:ext cx="1439863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8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U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586198" name="AutoShape 22"/>
          <p:cNvSpPr>
            <a:spLocks noChangeArrowheads="1"/>
          </p:cNvSpPr>
          <p:nvPr/>
        </p:nvSpPr>
        <p:spPr bwMode="auto">
          <a:xfrm>
            <a:off x="5294313" y="6021388"/>
            <a:ext cx="287338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8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x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586199" name="AutoShape 23"/>
          <p:cNvSpPr>
            <a:spLocks noChangeArrowheads="1"/>
          </p:cNvSpPr>
          <p:nvPr/>
        </p:nvSpPr>
        <p:spPr bwMode="auto">
          <a:xfrm>
            <a:off x="3852863" y="4652963"/>
            <a:ext cx="287338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8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x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586200" name="AutoShape 24"/>
          <p:cNvSpPr>
            <a:spLocks noChangeArrowheads="1"/>
          </p:cNvSpPr>
          <p:nvPr/>
        </p:nvSpPr>
        <p:spPr bwMode="auto">
          <a:xfrm>
            <a:off x="2125663" y="4005263"/>
            <a:ext cx="287338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8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p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586201" name="AutoShape 25"/>
          <p:cNvSpPr>
            <a:spLocks noChangeArrowheads="1"/>
          </p:cNvSpPr>
          <p:nvPr/>
        </p:nvSpPr>
        <p:spPr bwMode="auto">
          <a:xfrm>
            <a:off x="2125663" y="5732463"/>
            <a:ext cx="287338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8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p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586202" name="AutoShape 26"/>
          <p:cNvSpPr>
            <a:spLocks noChangeArrowheads="1"/>
          </p:cNvSpPr>
          <p:nvPr/>
        </p:nvSpPr>
        <p:spPr bwMode="auto">
          <a:xfrm>
            <a:off x="2124075" y="4940300"/>
            <a:ext cx="287338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8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p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586203" name="Line 27"/>
          <p:cNvSpPr/>
          <p:nvPr/>
        </p:nvSpPr>
        <p:spPr>
          <a:xfrm>
            <a:off x="2270125" y="2925763"/>
            <a:ext cx="0" cy="215900"/>
          </a:xfrm>
          <a:prstGeom prst="line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86204" name="Rectangle 28"/>
          <p:cNvSpPr>
            <a:spLocks noChangeArrowheads="1"/>
          </p:cNvSpPr>
          <p:nvPr/>
        </p:nvSpPr>
        <p:spPr bwMode="auto">
          <a:xfrm>
            <a:off x="2125663" y="2636838"/>
            <a:ext cx="287338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861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15861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15861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" fill="hold"/>
                                        <p:tgtEl>
                                          <p:spTgt spid="15861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300" fill="hold"/>
                                        <p:tgtEl>
                                          <p:spTgt spid="15861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" dur="300" fill="hold"/>
                                        <p:tgtEl>
                                          <p:spTgt spid="15861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300" fill="hold"/>
                                        <p:tgtEl>
                                          <p:spTgt spid="15861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618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5861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300" fill="hold"/>
                                        <p:tgtEl>
                                          <p:spTgt spid="15861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300" fill="hold"/>
                                        <p:tgtEl>
                                          <p:spTgt spid="15861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15861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300" fill="hold"/>
                                        <p:tgtEl>
                                          <p:spTgt spid="15861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" dur="300" fill="hold"/>
                                        <p:tgtEl>
                                          <p:spTgt spid="15861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300" fill="hold"/>
                                        <p:tgtEl>
                                          <p:spTgt spid="15861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6181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5861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300" fill="hold"/>
                                        <p:tgtEl>
                                          <p:spTgt spid="15861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1" dur="300" fill="hold"/>
                                        <p:tgtEl>
                                          <p:spTgt spid="15861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300" fill="hold"/>
                                        <p:tgtEl>
                                          <p:spTgt spid="15861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4" dur="300" fill="hold"/>
                                        <p:tgtEl>
                                          <p:spTgt spid="15861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300" fill="hold"/>
                                        <p:tgtEl>
                                          <p:spTgt spid="15861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300" fill="hold"/>
                                        <p:tgtEl>
                                          <p:spTgt spid="15861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6182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5861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300" fill="hold"/>
                                        <p:tgtEl>
                                          <p:spTgt spid="15861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300" fill="hold"/>
                                        <p:tgtEl>
                                          <p:spTgt spid="15861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" dur="300" fill="hold"/>
                                        <p:tgtEl>
                                          <p:spTgt spid="15861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6183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15861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300" fill="hold"/>
                                        <p:tgtEl>
                                          <p:spTgt spid="15861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300" fill="hold"/>
                                        <p:tgtEl>
                                          <p:spTgt spid="15861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" dur="300" fill="hold"/>
                                        <p:tgtEl>
                                          <p:spTgt spid="15861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6184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15861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300" fill="hold"/>
                                        <p:tgtEl>
                                          <p:spTgt spid="15861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9" dur="300" fill="hold"/>
                                        <p:tgtEl>
                                          <p:spTgt spid="15861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300" fill="hold"/>
                                        <p:tgtEl>
                                          <p:spTgt spid="15861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2" dur="300" fill="hold"/>
                                        <p:tgtEl>
                                          <p:spTgt spid="15861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" dur="300" fill="hold"/>
                                        <p:tgtEl>
                                          <p:spTgt spid="15861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300" fill="hold"/>
                                        <p:tgtEl>
                                          <p:spTgt spid="15861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6185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15861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300" fill="hold"/>
                                        <p:tgtEl>
                                          <p:spTgt spid="15861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1" dur="300" fill="hold"/>
                                        <p:tgtEl>
                                          <p:spTgt spid="15861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300" fill="hold"/>
                                        <p:tgtEl>
                                          <p:spTgt spid="15861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4" dur="300" fill="hold"/>
                                        <p:tgtEl>
                                          <p:spTgt spid="15861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5" dur="300" fill="hold"/>
                                        <p:tgtEl>
                                          <p:spTgt spid="15861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300" fill="hold"/>
                                        <p:tgtEl>
                                          <p:spTgt spid="15861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6186"/>
                  </p:tgtEl>
                </p:cond>
              </p:nextCondLst>
            </p:seq>
            <p:seq concurrent="1" nextAc="seek">
              <p:cTn id="78" restart="whenNotActive" fill="hold" evtFilter="cancelBubble" nodeType="interactiveSeq">
                <p:stCondLst>
                  <p:cond evt="onClick" delay="0">
                    <p:tgtEl>
                      <p:spTgt spid="15861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" fill="hold">
                      <p:stCondLst>
                        <p:cond delay="0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300" fill="hold"/>
                                        <p:tgtEl>
                                          <p:spTgt spid="15861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3" dur="300" fill="hold"/>
                                        <p:tgtEl>
                                          <p:spTgt spid="15861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300" fill="hold"/>
                                        <p:tgtEl>
                                          <p:spTgt spid="15861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86" dur="300" fill="hold"/>
                                        <p:tgtEl>
                                          <p:spTgt spid="15861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7" dur="300" fill="hold"/>
                                        <p:tgtEl>
                                          <p:spTgt spid="15861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300" fill="hold"/>
                                        <p:tgtEl>
                                          <p:spTgt spid="15861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6187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15861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300" fill="hold"/>
                                        <p:tgtEl>
                                          <p:spTgt spid="15861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300" fill="hold"/>
                                        <p:tgtEl>
                                          <p:spTgt spid="15861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" dur="300" fill="hold"/>
                                        <p:tgtEl>
                                          <p:spTgt spid="15861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6188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15861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300" fill="hold"/>
                                        <p:tgtEl>
                                          <p:spTgt spid="15861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300" fill="hold"/>
                                        <p:tgtEl>
                                          <p:spTgt spid="15861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5" dur="300" fill="hold"/>
                                        <p:tgtEl>
                                          <p:spTgt spid="15861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6189"/>
                  </p:tgtEl>
                </p:cond>
              </p:nextCondLst>
            </p:seq>
            <p:seq concurrent="1" nextAc="seek">
              <p:cTn id="106" restart="whenNotActive" fill="hold" evtFilter="cancelBubble" nodeType="interactiveSeq">
                <p:stCondLst>
                  <p:cond evt="onClick" delay="0">
                    <p:tgtEl>
                      <p:spTgt spid="15861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" fill="hold">
                      <p:stCondLst>
                        <p:cond delay="0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300" fill="hold"/>
                                        <p:tgtEl>
                                          <p:spTgt spid="15861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300" fill="hold"/>
                                        <p:tgtEl>
                                          <p:spTgt spid="15861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3" dur="300" fill="hold"/>
                                        <p:tgtEl>
                                          <p:spTgt spid="15861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6190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15861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300" fill="hold"/>
                                        <p:tgtEl>
                                          <p:spTgt spid="15861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300" fill="hold"/>
                                        <p:tgtEl>
                                          <p:spTgt spid="15861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" dur="300" fill="hold"/>
                                        <p:tgtEl>
                                          <p:spTgt spid="15861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6191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15861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300" fill="hold"/>
                                        <p:tgtEl>
                                          <p:spTgt spid="15861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7" dur="300" fill="hold"/>
                                        <p:tgtEl>
                                          <p:spTgt spid="15861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300" fill="hold"/>
                                        <p:tgtEl>
                                          <p:spTgt spid="15861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300" fill="hold"/>
                                        <p:tgtEl>
                                          <p:spTgt spid="15861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1" dur="300" fill="hold"/>
                                        <p:tgtEl>
                                          <p:spTgt spid="15861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3" dur="300" fill="hold"/>
                                        <p:tgtEl>
                                          <p:spTgt spid="15861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6192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15861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300" fill="hold"/>
                                        <p:tgtEl>
                                          <p:spTgt spid="15861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9" dur="300" fill="hold"/>
                                        <p:tgtEl>
                                          <p:spTgt spid="15861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300" fill="hold"/>
                                        <p:tgtEl>
                                          <p:spTgt spid="15861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300" fill="hold"/>
                                        <p:tgtEl>
                                          <p:spTgt spid="15861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3" dur="300" fill="hold"/>
                                        <p:tgtEl>
                                          <p:spTgt spid="15861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" dur="300" fill="hold"/>
                                        <p:tgtEl>
                                          <p:spTgt spid="15861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6193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15861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300" fill="hold"/>
                                        <p:tgtEl>
                                          <p:spTgt spid="15861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1" dur="300" fill="hold"/>
                                        <p:tgtEl>
                                          <p:spTgt spid="15861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300" fill="hold"/>
                                        <p:tgtEl>
                                          <p:spTgt spid="15861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54" dur="300" fill="hold"/>
                                        <p:tgtEl>
                                          <p:spTgt spid="15861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5" dur="300" fill="hold"/>
                                        <p:tgtEl>
                                          <p:spTgt spid="15861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" dur="300" fill="hold"/>
                                        <p:tgtEl>
                                          <p:spTgt spid="15861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6194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15861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300" fill="hold"/>
                                        <p:tgtEl>
                                          <p:spTgt spid="15861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3" dur="300" fill="hold"/>
                                        <p:tgtEl>
                                          <p:spTgt spid="15861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300" fill="hold"/>
                                        <p:tgtEl>
                                          <p:spTgt spid="15861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300" fill="hold"/>
                                        <p:tgtEl>
                                          <p:spTgt spid="15861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7" dur="300" fill="hold"/>
                                        <p:tgtEl>
                                          <p:spTgt spid="15861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9" dur="300" fill="hold"/>
                                        <p:tgtEl>
                                          <p:spTgt spid="15861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6195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15861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300" fill="hold"/>
                                        <p:tgtEl>
                                          <p:spTgt spid="15861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5" dur="300" fill="hold"/>
                                        <p:tgtEl>
                                          <p:spTgt spid="15861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300" fill="hold"/>
                                        <p:tgtEl>
                                          <p:spTgt spid="15861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300" fill="hold"/>
                                        <p:tgtEl>
                                          <p:spTgt spid="15861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9" dur="300" fill="hold"/>
                                        <p:tgtEl>
                                          <p:spTgt spid="15861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300" fill="hold"/>
                                        <p:tgtEl>
                                          <p:spTgt spid="15861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6196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15861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300" fill="hold"/>
                                        <p:tgtEl>
                                          <p:spTgt spid="1586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7" dur="300" fill="hold"/>
                                        <p:tgtEl>
                                          <p:spTgt spid="1586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300" fill="hold"/>
                                        <p:tgtEl>
                                          <p:spTgt spid="1586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90" dur="300" fill="hold"/>
                                        <p:tgtEl>
                                          <p:spTgt spid="15861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1" dur="300" fill="hold"/>
                                        <p:tgtEl>
                                          <p:spTgt spid="15861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3" dur="300" fill="hold"/>
                                        <p:tgtEl>
                                          <p:spTgt spid="15861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6197"/>
                  </p:tgtEl>
                </p:cond>
              </p:nextCondLst>
            </p:seq>
            <p:seq concurrent="1" nextAc="seek">
              <p:cTn id="194" restart="whenNotActive" fill="hold" evtFilter="cancelBubble" nodeType="interactiveSeq">
                <p:stCondLst>
                  <p:cond evt="onClick" delay="0">
                    <p:tgtEl>
                      <p:spTgt spid="15861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5" fill="hold">
                      <p:stCondLst>
                        <p:cond delay="0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300" fill="hold"/>
                                        <p:tgtEl>
                                          <p:spTgt spid="15861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9" dur="300" fill="hold"/>
                                        <p:tgtEl>
                                          <p:spTgt spid="15861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300" fill="hold"/>
                                        <p:tgtEl>
                                          <p:spTgt spid="15861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02" dur="300" fill="hold"/>
                                        <p:tgtEl>
                                          <p:spTgt spid="15861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3" dur="300" fill="hold"/>
                                        <p:tgtEl>
                                          <p:spTgt spid="15861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5" dur="300" fill="hold"/>
                                        <p:tgtEl>
                                          <p:spTgt spid="15861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6198"/>
                  </p:tgtEl>
                </p:cond>
              </p:nextCondLst>
            </p:seq>
            <p:seq concurrent="1" nextAc="seek">
              <p:cTn id="206" restart="whenNotActive" fill="hold" evtFilter="cancelBubble" nodeType="interactiveSeq">
                <p:stCondLst>
                  <p:cond evt="onClick" delay="0">
                    <p:tgtEl>
                      <p:spTgt spid="15861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7" fill="hold">
                      <p:stCondLst>
                        <p:cond delay="0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300" fill="hold"/>
                                        <p:tgtEl>
                                          <p:spTgt spid="15861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1" dur="300" fill="hold"/>
                                        <p:tgtEl>
                                          <p:spTgt spid="15861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300" fill="hold"/>
                                        <p:tgtEl>
                                          <p:spTgt spid="15861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14" dur="300" fill="hold"/>
                                        <p:tgtEl>
                                          <p:spTgt spid="15861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5" dur="300" fill="hold"/>
                                        <p:tgtEl>
                                          <p:spTgt spid="15861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7" dur="300" fill="hold"/>
                                        <p:tgtEl>
                                          <p:spTgt spid="15861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6199"/>
                  </p:tgtEl>
                </p:cond>
              </p:nextCondLst>
            </p:seq>
            <p:seq concurrent="1" nextAc="seek">
              <p:cTn id="218" restart="whenNotActive" fill="hold" evtFilter="cancelBubble" nodeType="interactiveSeq">
                <p:stCondLst>
                  <p:cond evt="onClick" delay="0">
                    <p:tgtEl>
                      <p:spTgt spid="15862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9" fill="hold">
                      <p:stCondLst>
                        <p:cond delay="0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300" fill="hold"/>
                                        <p:tgtEl>
                                          <p:spTgt spid="15862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3" dur="300" fill="hold"/>
                                        <p:tgtEl>
                                          <p:spTgt spid="15862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300" fill="hold"/>
                                        <p:tgtEl>
                                          <p:spTgt spid="15862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26" dur="300" fill="hold"/>
                                        <p:tgtEl>
                                          <p:spTgt spid="15862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7" dur="300" fill="hold"/>
                                        <p:tgtEl>
                                          <p:spTgt spid="15862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9" dur="300" fill="hold"/>
                                        <p:tgtEl>
                                          <p:spTgt spid="15862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6200"/>
                  </p:tgtEl>
                </p:cond>
              </p:nextCondLst>
            </p:seq>
            <p:seq concurrent="1" nextAc="seek">
              <p:cTn id="230" restart="whenNotActive" fill="hold" evtFilter="cancelBubble" nodeType="interactiveSeq">
                <p:stCondLst>
                  <p:cond evt="onClick" delay="0">
                    <p:tgtEl>
                      <p:spTgt spid="15862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1" fill="hold">
                      <p:stCondLst>
                        <p:cond delay="0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300" fill="hold"/>
                                        <p:tgtEl>
                                          <p:spTgt spid="15862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5" dur="300" fill="hold"/>
                                        <p:tgtEl>
                                          <p:spTgt spid="15862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6" dur="300" fill="hold"/>
                                        <p:tgtEl>
                                          <p:spTgt spid="15862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38" dur="300" fill="hold"/>
                                        <p:tgtEl>
                                          <p:spTgt spid="15862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9" dur="300" fill="hold"/>
                                        <p:tgtEl>
                                          <p:spTgt spid="15862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1" dur="300" fill="hold"/>
                                        <p:tgtEl>
                                          <p:spTgt spid="15862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6201"/>
                  </p:tgtEl>
                </p:cond>
              </p:nextCondLst>
            </p:seq>
            <p:seq concurrent="1" nextAc="seek">
              <p:cTn id="242" restart="whenNotActive" fill="hold" evtFilter="cancelBubble" nodeType="interactiveSeq">
                <p:stCondLst>
                  <p:cond evt="onClick" delay="0">
                    <p:tgtEl>
                      <p:spTgt spid="15862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3" fill="hold">
                      <p:stCondLst>
                        <p:cond delay="0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6" dur="300" fill="hold"/>
                                        <p:tgtEl>
                                          <p:spTgt spid="15862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7" dur="300" fill="hold"/>
                                        <p:tgtEl>
                                          <p:spTgt spid="15862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8" dur="300" fill="hold"/>
                                        <p:tgtEl>
                                          <p:spTgt spid="15862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50" dur="300" fill="hold"/>
                                        <p:tgtEl>
                                          <p:spTgt spid="15862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1" dur="300" fill="hold"/>
                                        <p:tgtEl>
                                          <p:spTgt spid="15862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3" dur="300" fill="hold"/>
                                        <p:tgtEl>
                                          <p:spTgt spid="15862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6202"/>
                  </p:tgtEl>
                </p:cond>
              </p:nextCondLst>
            </p:seq>
            <p:seq concurrent="1" nextAc="seek">
              <p:cTn id="254" restart="whenNotActive" fill="hold" evtFilter="cancelBubble" nodeType="interactiveSeq">
                <p:stCondLst>
                  <p:cond evt="onClick" delay="0">
                    <p:tgtEl>
                      <p:spTgt spid="15862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5" fill="hold">
                      <p:stCondLst>
                        <p:cond delay="0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8" dur="300" fill="hold"/>
                                        <p:tgtEl>
                                          <p:spTgt spid="15862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0" dur="300" fill="hold"/>
                                        <p:tgtEl>
                                          <p:spTgt spid="15862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1" dur="300" fill="hold"/>
                                        <p:tgtEl>
                                          <p:spTgt spid="15862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6203"/>
                  </p:tgtEl>
                </p:cond>
              </p:nextCondLst>
            </p:seq>
            <p:seq concurrent="1" nextAc="seek">
              <p:cTn id="262" restart="whenNotActive" fill="hold" evtFilter="cancelBubble" nodeType="interactiveSeq">
                <p:stCondLst>
                  <p:cond evt="onClick" delay="0">
                    <p:tgtEl>
                      <p:spTgt spid="15862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3" fill="hold">
                      <p:stCondLst>
                        <p:cond delay="0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6" dur="300" fill="hold"/>
                                        <p:tgtEl>
                                          <p:spTgt spid="15862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8" dur="300" fill="hold"/>
                                        <p:tgtEl>
                                          <p:spTgt spid="15862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9" dur="300" fill="hold"/>
                                        <p:tgtEl>
                                          <p:spTgt spid="15862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6204"/>
                  </p:tgtEl>
                </p:cond>
              </p:nextCondLst>
            </p:seq>
          </p:childTnLst>
        </p:cTn>
      </p:par>
    </p:tnLst>
    <p:bldLst>
      <p:bldP spid="1586180" grpId="0" bldLvl="0" animBg="1"/>
      <p:bldP spid="1586181" grpId="0" bldLvl="0" animBg="1"/>
      <p:bldP spid="1586182" grpId="0" bldLvl="0" animBg="1"/>
      <p:bldP spid="1586184" grpId="0" bldLvl="0" animBg="1"/>
      <p:bldP spid="1586184" grpId="1" bldLvl="0" animBg="1"/>
      <p:bldP spid="1586185" grpId="0" bldLvl="0" animBg="1"/>
      <p:bldP spid="1586186" grpId="0" bldLvl="0" animBg="1"/>
      <p:bldP spid="1586187" grpId="0" bldLvl="0" animBg="1"/>
      <p:bldP spid="1586189" grpId="0" bldLvl="0" animBg="1"/>
      <p:bldP spid="1586189" grpId="1" bldLvl="0" animBg="1"/>
      <p:bldP spid="1586191" grpId="0" bldLvl="0" animBg="1"/>
      <p:bldP spid="1586191" grpId="1" bldLvl="0" animBg="1"/>
      <p:bldP spid="1586192" grpId="0" bldLvl="0" animBg="1"/>
      <p:bldP spid="1586193" grpId="0" bldLvl="0" animBg="1"/>
      <p:bldP spid="1586194" grpId="0" bldLvl="0" animBg="1"/>
      <p:bldP spid="1586195" grpId="0" bldLvl="0" animBg="1"/>
      <p:bldP spid="1586196" grpId="0" bldLvl="0" animBg="1"/>
      <p:bldP spid="1586197" grpId="0" bldLvl="0" animBg="1"/>
      <p:bldP spid="1586198" grpId="0" bldLvl="0" animBg="1"/>
      <p:bldP spid="1586199" grpId="0" bldLvl="0" animBg="1"/>
      <p:bldP spid="1586200" grpId="0" bldLvl="0" animBg="1"/>
      <p:bldP spid="1586201" grpId="0" bldLvl="0" animBg="1"/>
      <p:bldP spid="1586202" grpId="0" bldLvl="0" animBg="1"/>
      <p:bldP spid="1586204" grpId="0" bldLvl="0" animBg="1"/>
      <p:bldP spid="1586204" grpId="1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85154" name="AutoShap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算法C：实现</a:t>
            </a:r>
            <a:endParaRPr lang="zh-CN" altLang="en-US">
              <a:sym typeface="+mn-ea"/>
            </a:endParaRPr>
          </a:p>
        </p:txBody>
      </p:sp>
      <p:sp>
        <p:nvSpPr>
          <p:cNvPr id="158515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none" lIns="144000" tIns="72000" rIns="0" bIns="72000" numCol="1" anchor="t" anchorCtr="0" compatLnSpc="1">
            <a:normAutofit lnSpcReduction="10000"/>
          </a:bodyPr>
          <a:lstStyle/>
          <a:p>
            <a:pPr marL="266700" marR="0" lvl="0" indent="-26670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template &lt;typename T&gt;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Rank Vector&lt;T&gt;::partition(Rank lo, Rank hi) {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//[lo, hi]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swap(_elem[lo], _elem[lo + rand() % (hi - lo + 1)]);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 pivot = _elem[lo]; int mi = lo;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for (int k = lo + 1; k &lt;= hi; k++)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自左向右考察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[k]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if (_elem[k] &lt; pivot)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若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[k]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小于轴点，则将其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swap(_elem[++mi], _elem[k]);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与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[mi]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交换，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向右扩展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swap(_elem[lo], _elem[mi]);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候选轴点归位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 mi;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返回轴点的秩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altLang="zh-CN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算法D：思路</a:t>
            </a:r>
            <a:endParaRPr lang="zh-CN" altLang="en-US"/>
          </a:p>
        </p:txBody>
      </p:sp>
      <p:sp>
        <p:nvSpPr>
          <p:cNvPr id="158617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none" lIns="144000" tIns="72000" rIns="0" bIns="72000" numCol="1" anchor="t" anchorCtr="0" compatLnSpc="1"/>
          <a:lstStyle/>
          <a:p>
            <a:pPr marR="0" lvl="0" algn="l" defTabSz="193675" rtl="0" eaLnBrk="1" fontAlgn="base" latinLnBrk="0" hangingPunct="1">
              <a:lnSpc>
                <a:spcPct val="11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1617345" algn="l"/>
                <a:tab pos="3768725" algn="l"/>
                <a:tab pos="4214495" algn="l"/>
                <a:tab pos="7980045" algn="r"/>
              </a:tabLst>
              <a:defRPr/>
            </a:pP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[lo, hi] = L[lo, k) + E[k, mi] + G(mi, hi]</a:t>
            </a:r>
            <a:endParaRPr kumimoji="0" lang="en-US" altLang="zh-CN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1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1617345" algn="l"/>
                <a:tab pos="3768725" algn="l"/>
                <a:tab pos="4214495" algn="l"/>
                <a:tab pos="7980045" algn="r"/>
              </a:tabLst>
              <a:defRPr/>
            </a:pPr>
            <a:r>
              <a:rPr kumimoji="0" 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为等于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pivot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集合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86180" name="AutoShape 4"/>
          <p:cNvSpPr>
            <a:spLocks noChangeArrowheads="1"/>
          </p:cNvSpPr>
          <p:nvPr/>
        </p:nvSpPr>
        <p:spPr bwMode="auto">
          <a:xfrm>
            <a:off x="2413000" y="4003675"/>
            <a:ext cx="1013460" cy="287655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86181" name="AutoShape 5"/>
          <p:cNvSpPr>
            <a:spLocks noChangeArrowheads="1"/>
          </p:cNvSpPr>
          <p:nvPr/>
        </p:nvSpPr>
        <p:spPr bwMode="auto">
          <a:xfrm>
            <a:off x="5583555" y="4005580"/>
            <a:ext cx="1439863" cy="287338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86182" name="AutoShape 6"/>
          <p:cNvSpPr>
            <a:spLocks noChangeArrowheads="1"/>
          </p:cNvSpPr>
          <p:nvPr/>
        </p:nvSpPr>
        <p:spPr bwMode="auto">
          <a:xfrm>
            <a:off x="3856038" y="4003675"/>
            <a:ext cx="1727200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8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U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586183" name="Line 7"/>
          <p:cNvSpPr/>
          <p:nvPr/>
        </p:nvSpPr>
        <p:spPr>
          <a:xfrm>
            <a:off x="3461703" y="3789363"/>
            <a:ext cx="0" cy="215900"/>
          </a:xfrm>
          <a:prstGeom prst="line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86184" name="Rectangle 8"/>
          <p:cNvSpPr>
            <a:spLocks noChangeArrowheads="1"/>
          </p:cNvSpPr>
          <p:nvPr/>
        </p:nvSpPr>
        <p:spPr bwMode="auto">
          <a:xfrm>
            <a:off x="3318828" y="3500438"/>
            <a:ext cx="287338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86185" name="AutoShape 9"/>
          <p:cNvSpPr>
            <a:spLocks noChangeArrowheads="1"/>
          </p:cNvSpPr>
          <p:nvPr/>
        </p:nvSpPr>
        <p:spPr bwMode="auto">
          <a:xfrm>
            <a:off x="5294313" y="4292600"/>
            <a:ext cx="287338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8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x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586186" name="AutoShape 10"/>
          <p:cNvSpPr>
            <a:spLocks noChangeArrowheads="1"/>
          </p:cNvSpPr>
          <p:nvPr/>
        </p:nvSpPr>
        <p:spPr bwMode="auto">
          <a:xfrm>
            <a:off x="2125663" y="3141663"/>
            <a:ext cx="287338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8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p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586187" name="AutoShape 11"/>
          <p:cNvSpPr>
            <a:spLocks noChangeArrowheads="1"/>
          </p:cNvSpPr>
          <p:nvPr/>
        </p:nvSpPr>
        <p:spPr bwMode="auto">
          <a:xfrm>
            <a:off x="2413000" y="3140075"/>
            <a:ext cx="4606925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8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. . .</a:t>
            </a: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586188" name="Line 12"/>
          <p:cNvSpPr/>
          <p:nvPr/>
        </p:nvSpPr>
        <p:spPr>
          <a:xfrm>
            <a:off x="6878638" y="2925763"/>
            <a:ext cx="0" cy="215900"/>
          </a:xfrm>
          <a:prstGeom prst="line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86189" name="Rectangle 13"/>
          <p:cNvSpPr>
            <a:spLocks noChangeArrowheads="1"/>
          </p:cNvSpPr>
          <p:nvPr/>
        </p:nvSpPr>
        <p:spPr bwMode="auto">
          <a:xfrm>
            <a:off x="6734175" y="2636838"/>
            <a:ext cx="287338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hi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86192" name="AutoShape 16"/>
          <p:cNvSpPr>
            <a:spLocks noChangeArrowheads="1"/>
          </p:cNvSpPr>
          <p:nvPr/>
        </p:nvSpPr>
        <p:spPr bwMode="auto">
          <a:xfrm>
            <a:off x="2413000" y="5732780"/>
            <a:ext cx="1319530" cy="287655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86193" name="AutoShape 17"/>
          <p:cNvSpPr>
            <a:spLocks noChangeArrowheads="1"/>
          </p:cNvSpPr>
          <p:nvPr/>
        </p:nvSpPr>
        <p:spPr bwMode="auto">
          <a:xfrm>
            <a:off x="5620385" y="5734050"/>
            <a:ext cx="1366520" cy="287655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86194" name="AutoShape 18"/>
          <p:cNvSpPr>
            <a:spLocks noChangeArrowheads="1"/>
          </p:cNvSpPr>
          <p:nvPr/>
        </p:nvSpPr>
        <p:spPr bwMode="auto">
          <a:xfrm>
            <a:off x="4173855" y="5732780"/>
            <a:ext cx="1428115" cy="28765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8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U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586195" name="AutoShape 19"/>
          <p:cNvSpPr>
            <a:spLocks noChangeArrowheads="1"/>
          </p:cNvSpPr>
          <p:nvPr/>
        </p:nvSpPr>
        <p:spPr bwMode="auto">
          <a:xfrm>
            <a:off x="2411730" y="4940300"/>
            <a:ext cx="1026160" cy="287655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86196" name="AutoShape 20"/>
          <p:cNvSpPr>
            <a:spLocks noChangeArrowheads="1"/>
          </p:cNvSpPr>
          <p:nvPr/>
        </p:nvSpPr>
        <p:spPr bwMode="auto">
          <a:xfrm>
            <a:off x="5583238" y="4940300"/>
            <a:ext cx="1439863" cy="287338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86197" name="AutoShape 21"/>
          <p:cNvSpPr>
            <a:spLocks noChangeArrowheads="1"/>
          </p:cNvSpPr>
          <p:nvPr/>
        </p:nvSpPr>
        <p:spPr bwMode="auto">
          <a:xfrm>
            <a:off x="4143375" y="4940300"/>
            <a:ext cx="1439863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8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U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586198" name="AutoShape 22"/>
          <p:cNvSpPr>
            <a:spLocks noChangeArrowheads="1"/>
          </p:cNvSpPr>
          <p:nvPr/>
        </p:nvSpPr>
        <p:spPr bwMode="auto">
          <a:xfrm flipH="1">
            <a:off x="3458845" y="5499100"/>
            <a:ext cx="283845" cy="2336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8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x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586199" name="AutoShape 23"/>
          <p:cNvSpPr>
            <a:spLocks noChangeArrowheads="1"/>
          </p:cNvSpPr>
          <p:nvPr/>
        </p:nvSpPr>
        <p:spPr bwMode="auto">
          <a:xfrm>
            <a:off x="3852863" y="4609783"/>
            <a:ext cx="287338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8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x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586200" name="AutoShape 24"/>
          <p:cNvSpPr>
            <a:spLocks noChangeArrowheads="1"/>
          </p:cNvSpPr>
          <p:nvPr/>
        </p:nvSpPr>
        <p:spPr bwMode="auto">
          <a:xfrm>
            <a:off x="2125663" y="4005263"/>
            <a:ext cx="287338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8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p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586201" name="AutoShape 25"/>
          <p:cNvSpPr>
            <a:spLocks noChangeArrowheads="1"/>
          </p:cNvSpPr>
          <p:nvPr/>
        </p:nvSpPr>
        <p:spPr bwMode="auto">
          <a:xfrm>
            <a:off x="2125663" y="5732463"/>
            <a:ext cx="287338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8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p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586202" name="AutoShape 26"/>
          <p:cNvSpPr>
            <a:spLocks noChangeArrowheads="1"/>
          </p:cNvSpPr>
          <p:nvPr/>
        </p:nvSpPr>
        <p:spPr bwMode="auto">
          <a:xfrm>
            <a:off x="2124075" y="4940300"/>
            <a:ext cx="287338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8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p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586203" name="Line 27"/>
          <p:cNvSpPr/>
          <p:nvPr/>
        </p:nvSpPr>
        <p:spPr>
          <a:xfrm>
            <a:off x="2270125" y="2925763"/>
            <a:ext cx="0" cy="215900"/>
          </a:xfrm>
          <a:prstGeom prst="line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86204" name="Rectangle 28"/>
          <p:cNvSpPr>
            <a:spLocks noChangeArrowheads="1"/>
          </p:cNvSpPr>
          <p:nvPr/>
        </p:nvSpPr>
        <p:spPr bwMode="auto">
          <a:xfrm>
            <a:off x="2125663" y="2636838"/>
            <a:ext cx="287338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AutoShape 4"/>
          <p:cNvSpPr>
            <a:spLocks noChangeArrowheads="1"/>
          </p:cNvSpPr>
          <p:nvPr/>
        </p:nvSpPr>
        <p:spPr bwMode="auto">
          <a:xfrm>
            <a:off x="3409315" y="4005580"/>
            <a:ext cx="443865" cy="287655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Line 27"/>
          <p:cNvSpPr/>
          <p:nvPr/>
        </p:nvSpPr>
        <p:spPr>
          <a:xfrm>
            <a:off x="3994785" y="3797618"/>
            <a:ext cx="0" cy="215900"/>
          </a:xfrm>
          <a:prstGeom prst="line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3850323" y="3508693"/>
            <a:ext cx="287338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Line 12"/>
          <p:cNvSpPr/>
          <p:nvPr/>
        </p:nvSpPr>
        <p:spPr>
          <a:xfrm>
            <a:off x="5440363" y="3797618"/>
            <a:ext cx="0" cy="215900"/>
          </a:xfrm>
          <a:prstGeom prst="line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5295900" y="3508693"/>
            <a:ext cx="287338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hi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Line 7"/>
          <p:cNvSpPr/>
          <p:nvPr/>
        </p:nvSpPr>
        <p:spPr>
          <a:xfrm>
            <a:off x="3514408" y="4724083"/>
            <a:ext cx="0" cy="215900"/>
          </a:xfrm>
          <a:prstGeom prst="line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3462020" y="4940300"/>
            <a:ext cx="676275" cy="287655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39635" y="4859655"/>
            <a:ext cx="690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x==p</a:t>
            </a:r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370263" y="4365308"/>
            <a:ext cx="287338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Line 27"/>
          <p:cNvSpPr/>
          <p:nvPr/>
        </p:nvSpPr>
        <p:spPr>
          <a:xfrm>
            <a:off x="4282440" y="4725353"/>
            <a:ext cx="0" cy="215900"/>
          </a:xfrm>
          <a:prstGeom prst="line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" name="Rectangle 28"/>
          <p:cNvSpPr>
            <a:spLocks noChangeArrowheads="1"/>
          </p:cNvSpPr>
          <p:nvPr/>
        </p:nvSpPr>
        <p:spPr bwMode="auto">
          <a:xfrm>
            <a:off x="4137978" y="4436428"/>
            <a:ext cx="287338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06310" y="5732780"/>
            <a:ext cx="5575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x&lt;p</a:t>
            </a:r>
            <a:endParaRPr lang="zh-CN" altLang="en-US"/>
          </a:p>
        </p:txBody>
      </p:sp>
      <p:sp>
        <p:nvSpPr>
          <p:cNvPr id="14" name="Line 7"/>
          <p:cNvSpPr/>
          <p:nvPr/>
        </p:nvSpPr>
        <p:spPr>
          <a:xfrm>
            <a:off x="3853815" y="5516880"/>
            <a:ext cx="635" cy="215900"/>
          </a:xfrm>
          <a:prstGeom prst="line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3749675" y="5732780"/>
            <a:ext cx="424815" cy="287655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3749358" y="5228908"/>
            <a:ext cx="287338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15861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300" fill="hold"/>
                                        <p:tgtEl>
                                          <p:spTgt spid="15861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15861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15861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300" fill="hold"/>
                                        <p:tgtEl>
                                          <p:spTgt spid="15861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" dur="300" fill="hold"/>
                                        <p:tgtEl>
                                          <p:spTgt spid="15861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300" fill="hold"/>
                                        <p:tgtEl>
                                          <p:spTgt spid="15861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6180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15861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300" fill="hold"/>
                                        <p:tgtEl>
                                          <p:spTgt spid="15861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300" fill="hold"/>
                                        <p:tgtEl>
                                          <p:spTgt spid="15861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300" fill="hold"/>
                                        <p:tgtEl>
                                          <p:spTgt spid="15861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300" fill="hold"/>
                                        <p:tgtEl>
                                          <p:spTgt spid="15861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6" dur="300" fill="hold"/>
                                        <p:tgtEl>
                                          <p:spTgt spid="15861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300" fill="hold"/>
                                        <p:tgtEl>
                                          <p:spTgt spid="15861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6181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15861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300" fill="hold"/>
                                        <p:tgtEl>
                                          <p:spTgt spid="15861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4" dur="300" fill="hold"/>
                                        <p:tgtEl>
                                          <p:spTgt spid="15861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300" fill="hold"/>
                                        <p:tgtEl>
                                          <p:spTgt spid="15861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7" dur="300" fill="hold"/>
                                        <p:tgtEl>
                                          <p:spTgt spid="15861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" dur="300" fill="hold"/>
                                        <p:tgtEl>
                                          <p:spTgt spid="15861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300" fill="hold"/>
                                        <p:tgtEl>
                                          <p:spTgt spid="15861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6182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15861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300" fill="hold"/>
                                        <p:tgtEl>
                                          <p:spTgt spid="15861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300" fill="hold"/>
                                        <p:tgtEl>
                                          <p:spTgt spid="15861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" dur="300" fill="hold"/>
                                        <p:tgtEl>
                                          <p:spTgt spid="15861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6183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15861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300" fill="hold"/>
                                        <p:tgtEl>
                                          <p:spTgt spid="15861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300" fill="hold"/>
                                        <p:tgtEl>
                                          <p:spTgt spid="15861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6" dur="300" fill="hold"/>
                                        <p:tgtEl>
                                          <p:spTgt spid="15861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6184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15861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300" fill="hold"/>
                                        <p:tgtEl>
                                          <p:spTgt spid="15861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2" dur="300" fill="hold"/>
                                        <p:tgtEl>
                                          <p:spTgt spid="15861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300" fill="hold"/>
                                        <p:tgtEl>
                                          <p:spTgt spid="15861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5" dur="300" fill="hold"/>
                                        <p:tgtEl>
                                          <p:spTgt spid="15861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6" dur="300" fill="hold"/>
                                        <p:tgtEl>
                                          <p:spTgt spid="15861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300" fill="hold"/>
                                        <p:tgtEl>
                                          <p:spTgt spid="15861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6185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15861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300" fill="hold"/>
                                        <p:tgtEl>
                                          <p:spTgt spid="15861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4" dur="300" fill="hold"/>
                                        <p:tgtEl>
                                          <p:spTgt spid="15861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300" fill="hold"/>
                                        <p:tgtEl>
                                          <p:spTgt spid="15861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87" dur="300" fill="hold"/>
                                        <p:tgtEl>
                                          <p:spTgt spid="15861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8" dur="300" fill="hold"/>
                                        <p:tgtEl>
                                          <p:spTgt spid="15861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300" fill="hold"/>
                                        <p:tgtEl>
                                          <p:spTgt spid="15861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6186"/>
                  </p:tgtEl>
                </p:cond>
              </p:nextCondLst>
            </p:seq>
            <p:seq concurrent="1" nextAc="seek">
              <p:cTn id="91" restart="whenNotActive" fill="hold" evtFilter="cancelBubble" nodeType="interactiveSeq">
                <p:stCondLst>
                  <p:cond evt="onClick" delay="0">
                    <p:tgtEl>
                      <p:spTgt spid="15861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" fill="hold">
                      <p:stCondLst>
                        <p:cond delay="0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300" fill="hold"/>
                                        <p:tgtEl>
                                          <p:spTgt spid="15861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6" dur="300" fill="hold"/>
                                        <p:tgtEl>
                                          <p:spTgt spid="15861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300" fill="hold"/>
                                        <p:tgtEl>
                                          <p:spTgt spid="15861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99" dur="300" fill="hold"/>
                                        <p:tgtEl>
                                          <p:spTgt spid="15861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0" dur="300" fill="hold"/>
                                        <p:tgtEl>
                                          <p:spTgt spid="15861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300" fill="hold"/>
                                        <p:tgtEl>
                                          <p:spTgt spid="15861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6187"/>
                  </p:tgtEl>
                </p:cond>
              </p:nextCondLst>
            </p:seq>
            <p:seq concurrent="1" nextAc="seek">
              <p:cTn id="103" restart="whenNotActive" fill="hold" evtFilter="cancelBubble" nodeType="interactiveSeq">
                <p:stCondLst>
                  <p:cond evt="onClick" delay="0">
                    <p:tgtEl>
                      <p:spTgt spid="15861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" fill="hold">
                      <p:stCondLst>
                        <p:cond delay="0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300" fill="hold"/>
                                        <p:tgtEl>
                                          <p:spTgt spid="15861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300" fill="hold"/>
                                        <p:tgtEl>
                                          <p:spTgt spid="15861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0" dur="300" fill="hold"/>
                                        <p:tgtEl>
                                          <p:spTgt spid="15861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6188"/>
                  </p:tgtEl>
                </p:cond>
              </p:nextCondLst>
            </p:seq>
            <p:seq concurrent="1" nextAc="seek">
              <p:cTn id="111" restart="whenNotActive" fill="hold" evtFilter="cancelBubble" nodeType="interactiveSeq">
                <p:stCondLst>
                  <p:cond evt="onClick" delay="0">
                    <p:tgtEl>
                      <p:spTgt spid="15861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2" fill="hold">
                      <p:stCondLst>
                        <p:cond delay="0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5" dur="300" fill="hold"/>
                                        <p:tgtEl>
                                          <p:spTgt spid="15861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300" fill="hold"/>
                                        <p:tgtEl>
                                          <p:spTgt spid="15861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300" fill="hold"/>
                                        <p:tgtEl>
                                          <p:spTgt spid="15861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6189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15861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300" fill="hold"/>
                                        <p:tgtEl>
                                          <p:spTgt spid="15861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4" dur="300" fill="hold"/>
                                        <p:tgtEl>
                                          <p:spTgt spid="15861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300" fill="hold"/>
                                        <p:tgtEl>
                                          <p:spTgt spid="15861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300" fill="hold"/>
                                        <p:tgtEl>
                                          <p:spTgt spid="15861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8" dur="300" fill="hold"/>
                                        <p:tgtEl>
                                          <p:spTgt spid="15861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300" fill="hold"/>
                                        <p:tgtEl>
                                          <p:spTgt spid="15861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6192"/>
                  </p:tgtEl>
                </p:cond>
              </p:nextCondLst>
            </p:seq>
            <p:seq concurrent="1" nextAc="seek">
              <p:cTn id="131" restart="whenNotActive" fill="hold" evtFilter="cancelBubble" nodeType="interactiveSeq">
                <p:stCondLst>
                  <p:cond evt="onClick" delay="0">
                    <p:tgtEl>
                      <p:spTgt spid="15861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2" fill="hold">
                      <p:stCondLst>
                        <p:cond delay="0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300" fill="hold"/>
                                        <p:tgtEl>
                                          <p:spTgt spid="15861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6" dur="300" fill="hold"/>
                                        <p:tgtEl>
                                          <p:spTgt spid="15861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300" fill="hold"/>
                                        <p:tgtEl>
                                          <p:spTgt spid="15861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300" fill="hold"/>
                                        <p:tgtEl>
                                          <p:spTgt spid="15861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0" dur="300" fill="hold"/>
                                        <p:tgtEl>
                                          <p:spTgt spid="15861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2" dur="300" fill="hold"/>
                                        <p:tgtEl>
                                          <p:spTgt spid="15861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6193"/>
                  </p:tgtEl>
                </p:cond>
              </p:nextCondLst>
            </p:seq>
            <p:seq concurrent="1" nextAc="seek">
              <p:cTn id="143" restart="whenNotActive" fill="hold" evtFilter="cancelBubble" nodeType="interactiveSeq">
                <p:stCondLst>
                  <p:cond evt="onClick" delay="0">
                    <p:tgtEl>
                      <p:spTgt spid="15861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4" fill="hold">
                      <p:stCondLst>
                        <p:cond delay="0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300" fill="hold"/>
                                        <p:tgtEl>
                                          <p:spTgt spid="15861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8" dur="300" fill="hold"/>
                                        <p:tgtEl>
                                          <p:spTgt spid="15861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300" fill="hold"/>
                                        <p:tgtEl>
                                          <p:spTgt spid="15861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51" dur="300" fill="hold"/>
                                        <p:tgtEl>
                                          <p:spTgt spid="15861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2" dur="300" fill="hold"/>
                                        <p:tgtEl>
                                          <p:spTgt spid="15861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4" dur="300" fill="hold"/>
                                        <p:tgtEl>
                                          <p:spTgt spid="15861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6194"/>
                  </p:tgtEl>
                </p:cond>
              </p:nextCondLst>
            </p:seq>
            <p:seq concurrent="1" nextAc="seek">
              <p:cTn id="155" restart="whenNotActive" fill="hold" evtFilter="cancelBubble" nodeType="interactiveSeq">
                <p:stCondLst>
                  <p:cond evt="onClick" delay="0">
                    <p:tgtEl>
                      <p:spTgt spid="15861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6" fill="hold">
                      <p:stCondLst>
                        <p:cond delay="0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300" fill="hold"/>
                                        <p:tgtEl>
                                          <p:spTgt spid="15861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0" dur="300" fill="hold"/>
                                        <p:tgtEl>
                                          <p:spTgt spid="15861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" dur="300" fill="hold"/>
                                        <p:tgtEl>
                                          <p:spTgt spid="15861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" dur="300" fill="hold"/>
                                        <p:tgtEl>
                                          <p:spTgt spid="15861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4" dur="300" fill="hold"/>
                                        <p:tgtEl>
                                          <p:spTgt spid="15861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300" fill="hold"/>
                                        <p:tgtEl>
                                          <p:spTgt spid="15861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6195"/>
                  </p:tgtEl>
                </p:cond>
              </p:nextCondLst>
            </p:seq>
            <p:seq concurrent="1" nextAc="seek">
              <p:cTn id="167" restart="whenNotActive" fill="hold" evtFilter="cancelBubble" nodeType="interactiveSeq">
                <p:stCondLst>
                  <p:cond evt="onClick" delay="0">
                    <p:tgtEl>
                      <p:spTgt spid="15861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8" fill="hold">
                      <p:stCondLst>
                        <p:cond delay="0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300" fill="hold"/>
                                        <p:tgtEl>
                                          <p:spTgt spid="15861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2" dur="300" fill="hold"/>
                                        <p:tgtEl>
                                          <p:spTgt spid="15861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" dur="300" fill="hold"/>
                                        <p:tgtEl>
                                          <p:spTgt spid="15861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5" dur="300" fill="hold"/>
                                        <p:tgtEl>
                                          <p:spTgt spid="15861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6" dur="300" fill="hold"/>
                                        <p:tgtEl>
                                          <p:spTgt spid="15861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8" dur="300" fill="hold"/>
                                        <p:tgtEl>
                                          <p:spTgt spid="15861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6196"/>
                  </p:tgtEl>
                </p:cond>
              </p:nextCondLst>
            </p:seq>
            <p:seq concurrent="1" nextAc="seek">
              <p:cTn id="179" restart="whenNotActive" fill="hold" evtFilter="cancelBubble" nodeType="interactiveSeq">
                <p:stCondLst>
                  <p:cond evt="onClick" delay="0">
                    <p:tgtEl>
                      <p:spTgt spid="15861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0" fill="hold">
                      <p:stCondLst>
                        <p:cond delay="0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300" fill="hold"/>
                                        <p:tgtEl>
                                          <p:spTgt spid="1586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4" dur="300" fill="hold"/>
                                        <p:tgtEl>
                                          <p:spTgt spid="1586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5" dur="300" fill="hold"/>
                                        <p:tgtEl>
                                          <p:spTgt spid="1586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87" dur="300" fill="hold"/>
                                        <p:tgtEl>
                                          <p:spTgt spid="15861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8" dur="300" fill="hold"/>
                                        <p:tgtEl>
                                          <p:spTgt spid="15861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0" dur="300" fill="hold"/>
                                        <p:tgtEl>
                                          <p:spTgt spid="15861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6197"/>
                  </p:tgtEl>
                </p:cond>
              </p:nextCondLst>
            </p:seq>
            <p:seq concurrent="1" nextAc="seek">
              <p:cTn id="191" restart="whenNotActive" fill="hold" evtFilter="cancelBubble" nodeType="interactiveSeq">
                <p:stCondLst>
                  <p:cond evt="onClick" delay="0">
                    <p:tgtEl>
                      <p:spTgt spid="15861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2" fill="hold">
                      <p:stCondLst>
                        <p:cond delay="0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300" fill="hold"/>
                                        <p:tgtEl>
                                          <p:spTgt spid="15861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6" dur="300" fill="hold"/>
                                        <p:tgtEl>
                                          <p:spTgt spid="15861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7" dur="300" fill="hold"/>
                                        <p:tgtEl>
                                          <p:spTgt spid="15861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99" dur="300" fill="hold"/>
                                        <p:tgtEl>
                                          <p:spTgt spid="15861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0" dur="300" fill="hold"/>
                                        <p:tgtEl>
                                          <p:spTgt spid="15861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2" dur="300" fill="hold"/>
                                        <p:tgtEl>
                                          <p:spTgt spid="15861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6198"/>
                  </p:tgtEl>
                </p:cond>
              </p:nextCondLst>
            </p:seq>
            <p:seq concurrent="1" nextAc="seek">
              <p:cTn id="203" restart="whenNotActive" fill="hold" evtFilter="cancelBubble" nodeType="interactiveSeq">
                <p:stCondLst>
                  <p:cond evt="onClick" delay="0">
                    <p:tgtEl>
                      <p:spTgt spid="15861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4" fill="hold">
                      <p:stCondLst>
                        <p:cond delay="0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" dur="300" fill="hold"/>
                                        <p:tgtEl>
                                          <p:spTgt spid="15861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8" dur="300" fill="hold"/>
                                        <p:tgtEl>
                                          <p:spTgt spid="15861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300" fill="hold"/>
                                        <p:tgtEl>
                                          <p:spTgt spid="15861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11" dur="300" fill="hold"/>
                                        <p:tgtEl>
                                          <p:spTgt spid="15861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2" dur="300" fill="hold"/>
                                        <p:tgtEl>
                                          <p:spTgt spid="15861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4" dur="300" fill="hold"/>
                                        <p:tgtEl>
                                          <p:spTgt spid="15861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6199"/>
                  </p:tgtEl>
                </p:cond>
              </p:nextCondLst>
            </p:seq>
            <p:seq concurrent="1" nextAc="seek">
              <p:cTn id="215" restart="whenNotActive" fill="hold" evtFilter="cancelBubble" nodeType="interactiveSeq">
                <p:stCondLst>
                  <p:cond evt="onClick" delay="0">
                    <p:tgtEl>
                      <p:spTgt spid="15862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6" fill="hold">
                      <p:stCondLst>
                        <p:cond delay="0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9" dur="300" fill="hold"/>
                                        <p:tgtEl>
                                          <p:spTgt spid="15862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0" dur="300" fill="hold"/>
                                        <p:tgtEl>
                                          <p:spTgt spid="15862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1" dur="300" fill="hold"/>
                                        <p:tgtEl>
                                          <p:spTgt spid="15862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23" dur="300" fill="hold"/>
                                        <p:tgtEl>
                                          <p:spTgt spid="15862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4" dur="300" fill="hold"/>
                                        <p:tgtEl>
                                          <p:spTgt spid="15862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6" dur="300" fill="hold"/>
                                        <p:tgtEl>
                                          <p:spTgt spid="15862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6200"/>
                  </p:tgtEl>
                </p:cond>
              </p:nextCondLst>
            </p:seq>
            <p:seq concurrent="1" nextAc="seek">
              <p:cTn id="227" restart="whenNotActive" fill="hold" evtFilter="cancelBubble" nodeType="interactiveSeq">
                <p:stCondLst>
                  <p:cond evt="onClick" delay="0">
                    <p:tgtEl>
                      <p:spTgt spid="15862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8" fill="hold">
                      <p:stCondLst>
                        <p:cond delay="0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1" dur="300" fill="hold"/>
                                        <p:tgtEl>
                                          <p:spTgt spid="15862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2" dur="300" fill="hold"/>
                                        <p:tgtEl>
                                          <p:spTgt spid="15862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3" dur="300" fill="hold"/>
                                        <p:tgtEl>
                                          <p:spTgt spid="15862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35" dur="300" fill="hold"/>
                                        <p:tgtEl>
                                          <p:spTgt spid="15862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6" dur="300" fill="hold"/>
                                        <p:tgtEl>
                                          <p:spTgt spid="15862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8" dur="300" fill="hold"/>
                                        <p:tgtEl>
                                          <p:spTgt spid="15862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6201"/>
                  </p:tgtEl>
                </p:cond>
              </p:nextCondLst>
            </p:seq>
            <p:seq concurrent="1" nextAc="seek">
              <p:cTn id="239" restart="whenNotActive" fill="hold" evtFilter="cancelBubble" nodeType="interactiveSeq">
                <p:stCondLst>
                  <p:cond evt="onClick" delay="0">
                    <p:tgtEl>
                      <p:spTgt spid="15862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0" fill="hold">
                      <p:stCondLst>
                        <p:cond delay="0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3" dur="300" fill="hold"/>
                                        <p:tgtEl>
                                          <p:spTgt spid="15862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4" dur="300" fill="hold"/>
                                        <p:tgtEl>
                                          <p:spTgt spid="15862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5" dur="300" fill="hold"/>
                                        <p:tgtEl>
                                          <p:spTgt spid="15862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47" dur="300" fill="hold"/>
                                        <p:tgtEl>
                                          <p:spTgt spid="15862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8" dur="300" fill="hold"/>
                                        <p:tgtEl>
                                          <p:spTgt spid="15862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0" dur="300" fill="hold"/>
                                        <p:tgtEl>
                                          <p:spTgt spid="15862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6202"/>
                  </p:tgtEl>
                </p:cond>
              </p:nextCondLst>
            </p:seq>
            <p:seq concurrent="1" nextAc="seek">
              <p:cTn id="251" restart="whenNotActive" fill="hold" evtFilter="cancelBubble" nodeType="interactiveSeq">
                <p:stCondLst>
                  <p:cond evt="onClick" delay="0">
                    <p:tgtEl>
                      <p:spTgt spid="15862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2" fill="hold">
                      <p:stCondLst>
                        <p:cond delay="0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5" dur="300" fill="hold"/>
                                        <p:tgtEl>
                                          <p:spTgt spid="15862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7" dur="300" fill="hold"/>
                                        <p:tgtEl>
                                          <p:spTgt spid="15862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8" dur="300" fill="hold"/>
                                        <p:tgtEl>
                                          <p:spTgt spid="15862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6203"/>
                  </p:tgtEl>
                </p:cond>
              </p:nextCondLst>
            </p:seq>
            <p:seq concurrent="1" nextAc="seek">
              <p:cTn id="259" restart="whenNotActive" fill="hold" evtFilter="cancelBubble" nodeType="interactiveSeq">
                <p:stCondLst>
                  <p:cond evt="onClick" delay="0">
                    <p:tgtEl>
                      <p:spTgt spid="15862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0" fill="hold">
                      <p:stCondLst>
                        <p:cond delay="0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3" dur="300" fill="hold"/>
                                        <p:tgtEl>
                                          <p:spTgt spid="15862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5" dur="300" fill="hold"/>
                                        <p:tgtEl>
                                          <p:spTgt spid="15862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6" dur="300" fill="hold"/>
                                        <p:tgtEl>
                                          <p:spTgt spid="15862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6204"/>
                  </p:tgtEl>
                </p:cond>
              </p:nextCondLst>
            </p:seq>
            <p:seq concurrent="1" nextAc="seek">
              <p:cTn id="26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8" fill="hold">
                      <p:stCondLst>
                        <p:cond delay="0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1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2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5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6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279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0" fill="hold">
                      <p:stCondLst>
                        <p:cond delay="0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5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6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8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8" fill="hold">
                      <p:stCondLst>
                        <p:cond delay="0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1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295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6" fill="hold">
                      <p:stCondLst>
                        <p:cond delay="0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1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30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4" fill="hold">
                      <p:stCondLst>
                        <p:cond delay="0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311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2" fill="hold">
                      <p:stCondLst>
                        <p:cond delay="0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1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8" fill="hold">
                      <p:stCondLst>
                        <p:cond delay="0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2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29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0" fill="hold">
                      <p:stCondLst>
                        <p:cond delay="0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3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5" fill="hold">
                      <p:stCondLst>
                        <p:cond delay="0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34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3" fill="hold">
                      <p:stCondLst>
                        <p:cond delay="0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35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1" fill="hold">
                      <p:stCondLst>
                        <p:cond delay="0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5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7" fill="hold">
                      <p:stCondLst>
                        <p:cond delay="0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4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65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6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9" fill="hold">
                      <p:stCondLst>
                        <p:cond delay="0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1586180" grpId="0" bldLvl="0" animBg="1"/>
      <p:bldP spid="1586181" grpId="0" bldLvl="0" animBg="1"/>
      <p:bldP spid="1586182" grpId="0" bldLvl="0" animBg="1"/>
      <p:bldP spid="1586184" grpId="0" bldLvl="0" animBg="1"/>
      <p:bldP spid="1586184" grpId="1" bldLvl="0" animBg="1"/>
      <p:bldP spid="1586185" grpId="0" bldLvl="0" animBg="1"/>
      <p:bldP spid="1586186" grpId="0" bldLvl="0" animBg="1"/>
      <p:bldP spid="1586187" grpId="0" bldLvl="0" animBg="1"/>
      <p:bldP spid="1586189" grpId="0" bldLvl="0" animBg="1"/>
      <p:bldP spid="1586189" grpId="1" bldLvl="0" animBg="1"/>
      <p:bldP spid="1586192" grpId="0" bldLvl="0" animBg="1"/>
      <p:bldP spid="1586193" grpId="0" bldLvl="0" animBg="1"/>
      <p:bldP spid="1586194" grpId="0" bldLvl="0" animBg="1"/>
      <p:bldP spid="1586195" grpId="0" bldLvl="0" animBg="1"/>
      <p:bldP spid="1586196" grpId="0" bldLvl="0" animBg="1"/>
      <p:bldP spid="1586197" grpId="0" bldLvl="0" animBg="1"/>
      <p:bldP spid="1586198" grpId="0" bldLvl="0" animBg="1"/>
      <p:bldP spid="1586199" grpId="0" bldLvl="0" animBg="1"/>
      <p:bldP spid="1586200" grpId="0" bldLvl="0" animBg="1"/>
      <p:bldP spid="1586201" grpId="0" bldLvl="0" animBg="1"/>
      <p:bldP spid="1586202" grpId="0" bldLvl="0" animBg="1"/>
      <p:bldP spid="1586204" grpId="0" bldLvl="0" animBg="1"/>
      <p:bldP spid="1586204" grpId="1" bldLvl="0" animBg="1"/>
      <p:bldP spid="2" grpId="0" bldLvl="0" animBg="1"/>
      <p:bldP spid="4" grpId="0" bldLvl="0" animBg="1"/>
      <p:bldP spid="4" grpId="1" bldLvl="0" animBg="1"/>
      <p:bldP spid="6" grpId="0" bldLvl="0" animBg="1"/>
      <p:bldP spid="6" grpId="1" bldLvl="0" animBg="1"/>
      <p:bldP spid="8" grpId="0" bldLvl="0" animBg="1"/>
      <p:bldP spid="10" grpId="0" bldLvl="0" animBg="1"/>
      <p:bldP spid="10" grpId="1" bldLvl="0" animBg="1"/>
      <p:bldP spid="12" grpId="0" bldLvl="0" animBg="1"/>
      <p:bldP spid="12" grpId="1" bldLvl="0" animBg="1"/>
      <p:bldP spid="15" grpId="0" bldLvl="0" animBg="1"/>
      <p:bldP spid="16" grpId="0" bldLvl="0" animBg="1"/>
      <p:bldP spid="16" grpId="1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85154" name="AutoShap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算法</a:t>
            </a:r>
            <a:r>
              <a:rPr lang="zh-CN" altLang="en-US">
                <a:sym typeface="+mn-ea"/>
              </a:rPr>
              <a:t>D</a:t>
            </a:r>
            <a:r>
              <a:rPr lang="zh-CN" altLang="en-US">
                <a:sym typeface="+mn-ea"/>
              </a:rPr>
              <a:t>：实现</a:t>
            </a:r>
            <a:endParaRPr lang="zh-CN" altLang="en-US">
              <a:sym typeface="+mn-ea"/>
            </a:endParaRPr>
          </a:p>
        </p:txBody>
      </p:sp>
      <p:sp>
        <p:nvSpPr>
          <p:cNvPr id="158515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none" lIns="144000" tIns="72000" rIns="0" bIns="72000" numCol="1" anchor="t" anchorCtr="0" compatLnSpc="1">
            <a:normAutofit fontScale="70000"/>
          </a:bodyPr>
          <a:lstStyle/>
          <a:p>
            <a:pPr marL="0" indent="0" algn="l">
              <a:lnSpc>
                <a:spcPct val="80000"/>
              </a:lnSpc>
              <a:buNone/>
            </a:pPr>
            <a:r>
              <a:rPr kumimoji="0" sz="20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t>int partition(int * _elem,int lo, int hi,int &amp; k) { //[lo, hi]</a:t>
            </a:r>
            <a:endParaRPr kumimoji="0" sz="200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</a:endParaRPr>
          </a:p>
          <a:p>
            <a:pPr marL="0" indent="0" algn="l">
              <a:lnSpc>
                <a:spcPct val="80000"/>
              </a:lnSpc>
              <a:buNone/>
            </a:pPr>
            <a:r>
              <a:rPr kumimoji="0" sz="20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t>  swap(_elem[lo], _elem[lo + rand() % (hi - lo + 1)]);</a:t>
            </a:r>
            <a:endParaRPr kumimoji="0" sz="200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</a:endParaRPr>
          </a:p>
          <a:p>
            <a:pPr marL="0" indent="0" algn="l">
              <a:lnSpc>
                <a:spcPct val="80000"/>
              </a:lnSpc>
              <a:buNone/>
            </a:pPr>
            <a:r>
              <a:rPr kumimoji="0" sz="20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t>  int  pivot = _elem[lo]; int mi = lo;k=mi;</a:t>
            </a:r>
            <a:endParaRPr kumimoji="0" sz="200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</a:endParaRPr>
          </a:p>
          <a:p>
            <a:pPr marL="0" indent="0" algn="l">
              <a:lnSpc>
                <a:spcPct val="80000"/>
              </a:lnSpc>
              <a:buNone/>
            </a:pPr>
            <a:r>
              <a:rPr kumimoji="0" sz="20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t>  while (lo &lt; hi) { //从两端交替地向中间扫描</a:t>
            </a:r>
            <a:endParaRPr kumimoji="0" sz="200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</a:endParaRPr>
          </a:p>
          <a:p>
            <a:pPr marL="0" indent="0" algn="l">
              <a:lnSpc>
                <a:spcPct val="80000"/>
              </a:lnSpc>
              <a:buNone/>
            </a:pPr>
            <a:r>
              <a:rPr kumimoji="0" sz="20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t>      while (lo &lt; hi)</a:t>
            </a:r>
            <a:endParaRPr kumimoji="0" sz="200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</a:endParaRPr>
          </a:p>
          <a:p>
            <a:pPr marL="0" indent="0" algn="l">
              <a:lnSpc>
                <a:spcPct val="80000"/>
              </a:lnSpc>
              <a:buNone/>
            </a:pPr>
            <a:r>
              <a:rPr kumimoji="0" sz="20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t>         if (pivot &lt; _elem[hi]) hi--; //向左拓展G</a:t>
            </a:r>
            <a:endParaRPr kumimoji="0" sz="200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</a:endParaRPr>
          </a:p>
          <a:p>
            <a:pPr marL="0" indent="0" algn="l">
              <a:lnSpc>
                <a:spcPct val="80000"/>
              </a:lnSpc>
              <a:buNone/>
            </a:pPr>
            <a:r>
              <a:rPr kumimoji="0" sz="20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t>         else //直至遇到不大于轴点者</a:t>
            </a:r>
            <a:endParaRPr kumimoji="0" sz="200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</a:endParaRPr>
          </a:p>
          <a:p>
            <a:pPr marL="0" indent="0" algn="l">
              <a:lnSpc>
                <a:spcPct val="80000"/>
              </a:lnSpc>
              <a:buNone/>
            </a:pPr>
            <a:r>
              <a:rPr kumimoji="0" sz="20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t>            { _elem[lo++] = _elem[hi];//相等扩充E，小于</a:t>
            </a:r>
            <a:r>
              <a:rPr kumimoji="0" lang="zh-CN" sz="20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t>则</a:t>
            </a:r>
            <a:r>
              <a:rPr kumimoji="0" sz="20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t>交换到L区</a:t>
            </a:r>
            <a:endParaRPr kumimoji="0" sz="200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</a:endParaRPr>
          </a:p>
          <a:p>
            <a:pPr marL="0" indent="0" algn="l">
              <a:lnSpc>
                <a:spcPct val="80000"/>
              </a:lnSpc>
              <a:buNone/>
            </a:pPr>
            <a:r>
              <a:rPr kumimoji="0" sz="20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t>               if(_elem[lo]&lt;pivot){swap(_elem[k++],_elem[lo]);} break; } </a:t>
            </a:r>
            <a:endParaRPr kumimoji="0" sz="200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</a:endParaRPr>
          </a:p>
          <a:p>
            <a:pPr marL="0" indent="0" algn="l">
              <a:lnSpc>
                <a:spcPct val="80000"/>
              </a:lnSpc>
              <a:buNone/>
            </a:pPr>
            <a:r>
              <a:rPr kumimoji="0" sz="20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t>      while (lo &lt; hi)</a:t>
            </a:r>
            <a:endParaRPr kumimoji="0" sz="200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</a:endParaRPr>
          </a:p>
          <a:p>
            <a:pPr marL="0" indent="0" algn="l">
              <a:lnSpc>
                <a:spcPct val="80000"/>
              </a:lnSpc>
              <a:buNone/>
            </a:pPr>
            <a:r>
              <a:rPr kumimoji="0" sz="20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t>         if (_elem[lo]==pivot) lo++; //向右拓展E</a:t>
            </a:r>
            <a:endParaRPr kumimoji="0" sz="200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</a:endParaRPr>
          </a:p>
          <a:p>
            <a:pPr marL="0" indent="0" algn="l">
              <a:lnSpc>
                <a:spcPct val="80000"/>
              </a:lnSpc>
              <a:buNone/>
            </a:pPr>
            <a:r>
              <a:rPr kumimoji="0" sz="20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t>         else if(_elem[lo]&lt;pivot) swap(_elem[k++],_elem[lo]);</a:t>
            </a:r>
            <a:endParaRPr kumimoji="0" sz="200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</a:endParaRPr>
          </a:p>
          <a:p>
            <a:pPr marL="0" indent="0" algn="l">
              <a:lnSpc>
                <a:spcPct val="80000"/>
              </a:lnSpc>
              <a:buNone/>
            </a:pPr>
            <a:r>
              <a:rPr kumimoji="0" sz="20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t>         else //直至遇到不小于轴点者</a:t>
            </a:r>
            <a:endParaRPr kumimoji="0" sz="200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</a:endParaRPr>
          </a:p>
          <a:p>
            <a:pPr marL="0" indent="0" algn="l">
              <a:lnSpc>
                <a:spcPct val="80000"/>
              </a:lnSpc>
              <a:buNone/>
            </a:pPr>
            <a:r>
              <a:rPr kumimoji="0" sz="20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t>            { _elem[hi--] = _elem[lo]; break; } </a:t>
            </a:r>
            <a:endParaRPr kumimoji="0" sz="200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</a:endParaRPr>
          </a:p>
          <a:p>
            <a:pPr marL="0" indent="0" algn="l">
              <a:lnSpc>
                <a:spcPct val="80000"/>
              </a:lnSpc>
              <a:buNone/>
            </a:pPr>
            <a:r>
              <a:rPr kumimoji="0" sz="20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t>      } //assert: lo == hi</a:t>
            </a:r>
            <a:endParaRPr kumimoji="0" sz="200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</a:endParaRPr>
          </a:p>
          <a:p>
            <a:pPr marL="0" indent="0" algn="l">
              <a:lnSpc>
                <a:spcPct val="80000"/>
              </a:lnSpc>
              <a:buNone/>
            </a:pPr>
            <a:r>
              <a:rPr kumimoji="0" sz="20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t>  _elem[lo] = pivot; return lo; //候选轴点归位；返回其秩</a:t>
            </a:r>
            <a:endParaRPr kumimoji="0" sz="200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</a:endParaRPr>
          </a:p>
          <a:p>
            <a:pPr marL="0" indent="0" algn="l">
              <a:lnSpc>
                <a:spcPct val="80000"/>
              </a:lnSpc>
              <a:buNone/>
            </a:pPr>
            <a:r>
              <a:rPr kumimoji="0" sz="200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t>}</a:t>
            </a:r>
            <a:endParaRPr kumimoji="0" sz="200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基准元素选择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基准元素的选取是任意的，但不同的选取方法对算法性能影响很大</a:t>
            </a:r>
            <a:endParaRPr lang="en-US" altLang="zh-CN" dirty="0"/>
          </a:p>
          <a:p>
            <a:r>
              <a:rPr lang="zh-CN" altLang="en-US" dirty="0"/>
              <a:t>一般原则：是每次都能将表划分为规模相等的两部分（最佳情况）。此时，划分次数为</a:t>
            </a:r>
            <a:r>
              <a:rPr lang="en-US" altLang="zh-CN" dirty="0"/>
              <a:t>log</a:t>
            </a:r>
            <a:r>
              <a:rPr lang="en-US" altLang="zh-CN" baseline="-25000" dirty="0"/>
              <a:t>2</a:t>
            </a:r>
            <a:r>
              <a:rPr lang="en-US" altLang="zh-CN" dirty="0"/>
              <a:t>n</a:t>
            </a:r>
            <a:r>
              <a:rPr lang="zh-CN" altLang="en-US" dirty="0"/>
              <a:t>，全部比较次数</a:t>
            </a:r>
            <a:r>
              <a:rPr lang="en-US" altLang="zh-CN" dirty="0"/>
              <a:t>nlog</a:t>
            </a:r>
            <a:r>
              <a:rPr lang="en-US" altLang="zh-CN" baseline="-25000" dirty="0"/>
              <a:t>2</a:t>
            </a:r>
            <a:r>
              <a:rPr lang="en-US" altLang="zh-CN" dirty="0"/>
              <a:t>n</a:t>
            </a:r>
            <a:r>
              <a:rPr lang="zh-CN" altLang="en-US" dirty="0"/>
              <a:t>，交换次数</a:t>
            </a:r>
            <a:r>
              <a:rPr lang="en-US" altLang="zh-CN" dirty="0"/>
              <a:t>(n/2)log</a:t>
            </a:r>
            <a:r>
              <a:rPr lang="en-US" altLang="zh-CN" baseline="-25000" dirty="0"/>
              <a:t>2</a:t>
            </a:r>
            <a:r>
              <a:rPr lang="en-US" altLang="zh-CN" dirty="0"/>
              <a:t>n 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 smtClean="0"/>
              <a:t>常用取关键字方法：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/>
              <a:t>].key</a:t>
            </a:r>
            <a:r>
              <a:rPr lang="zh-CN" altLang="en-US" dirty="0"/>
              <a:t>，</a:t>
            </a:r>
            <a:r>
              <a:rPr lang="en-US" altLang="zh-CN" dirty="0"/>
              <a:t>A[(</a:t>
            </a:r>
            <a:r>
              <a:rPr lang="en-US" altLang="zh-CN" dirty="0" err="1"/>
              <a:t>i+j</a:t>
            </a:r>
            <a:r>
              <a:rPr lang="en-US" altLang="zh-CN" dirty="0"/>
              <a:t>)/2].key,  A[j].key</a:t>
            </a:r>
            <a:r>
              <a:rPr lang="zh-CN" altLang="en-US" dirty="0"/>
              <a:t>的中值 </a:t>
            </a:r>
            <a:endParaRPr lang="en-US" altLang="zh-CN" dirty="0"/>
          </a:p>
          <a:p>
            <a:pPr lvl="1"/>
            <a:r>
              <a:rPr lang="en-US" altLang="zh-CN" dirty="0" smtClean="0"/>
              <a:t> A[</a:t>
            </a:r>
            <a:r>
              <a:rPr lang="en-US" altLang="zh-CN" dirty="0" err="1" smtClean="0"/>
              <a:t>i</a:t>
            </a:r>
            <a:r>
              <a:rPr lang="en-US" altLang="zh-CN" dirty="0"/>
              <a:t>].key</a:t>
            </a:r>
            <a:r>
              <a:rPr lang="zh-CN" altLang="en-US" dirty="0"/>
              <a:t>到</a:t>
            </a:r>
            <a:r>
              <a:rPr lang="en-US" altLang="zh-CN" dirty="0"/>
              <a:t>A[j].key </a:t>
            </a:r>
            <a:r>
              <a:rPr lang="zh-CN" altLang="en-US" dirty="0"/>
              <a:t>最先找到的两个不同关键字中 的最大者。（若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].key,…A[j].key</a:t>
            </a:r>
            <a:r>
              <a:rPr lang="zh-CN" altLang="en-US" dirty="0"/>
              <a:t>之中至少有两个关键字不相同）优点：若无两个关键字不同，则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到</a:t>
            </a:r>
            <a:r>
              <a:rPr lang="en-US" altLang="zh-CN" dirty="0"/>
              <a:t>A[j] </a:t>
            </a:r>
            <a:r>
              <a:rPr lang="zh-CN" altLang="en-US" dirty="0"/>
              <a:t>已有序，排序结束。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改进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随机数、两平均、三平均中轴选择算法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当子数组足够小时改用最简单的排序算法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综合运用这些措施，可缩减</a:t>
            </a:r>
            <a:r>
              <a:rPr lang="en-US" altLang="zh-CN" smtClean="0"/>
              <a:t>20%</a:t>
            </a:r>
            <a:r>
              <a:rPr lang="zh-CN" altLang="en-US" smtClean="0"/>
              <a:t>时间</a:t>
            </a:r>
            <a:endParaRPr lang="zh-CN" altLang="en-US" smtClean="0"/>
          </a:p>
        </p:txBody>
      </p:sp>
      <p:sp>
        <p:nvSpPr>
          <p:cNvPr id="4505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快速排序的改进</a:t>
            </a:r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堆排序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基于选择排序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直接（简单）选择排序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选择排序的主要操作是选择，其主要思想是：每趟排序</a:t>
            </a:r>
            <a:r>
              <a:rPr lang="zh-CN" altLang="en-US" dirty="0" smtClean="0">
                <a:latin typeface="+mn-ea"/>
              </a:rPr>
              <a:t>在当前</a:t>
            </a:r>
            <a:r>
              <a:rPr lang="zh-CN" altLang="en-US" dirty="0">
                <a:latin typeface="+mn-ea"/>
              </a:rPr>
              <a:t>待排序序列中选出关键字值最小（最大）的记录，</a:t>
            </a:r>
            <a:r>
              <a:rPr lang="zh-CN" altLang="en-US" dirty="0" smtClean="0">
                <a:latin typeface="+mn-ea"/>
              </a:rPr>
              <a:t>添加</a:t>
            </a:r>
            <a:r>
              <a:rPr lang="zh-CN" altLang="en-US" dirty="0">
                <a:latin typeface="+mn-ea"/>
              </a:rPr>
              <a:t>到有序序列中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直接</a:t>
            </a:r>
            <a:r>
              <a:rPr lang="zh-CN" altLang="en-US" dirty="0">
                <a:latin typeface="+mn-ea"/>
              </a:rPr>
              <a:t>选择排序，对待排序的记录序列进行</a:t>
            </a:r>
            <a:r>
              <a:rPr lang="en-US" altLang="zh-CN" dirty="0">
                <a:latin typeface="+mn-ea"/>
              </a:rPr>
              <a:t>n-1</a:t>
            </a:r>
            <a:r>
              <a:rPr lang="zh-CN" altLang="en-US" dirty="0">
                <a:latin typeface="+mn-ea"/>
              </a:rPr>
              <a:t>遍的处理， 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遍处理是将</a:t>
            </a:r>
            <a:r>
              <a:rPr lang="en-US" altLang="zh-CN" dirty="0">
                <a:latin typeface="+mn-ea"/>
              </a:rPr>
              <a:t>A[1…n]</a:t>
            </a:r>
            <a:r>
              <a:rPr lang="zh-CN" altLang="en-US" dirty="0">
                <a:latin typeface="+mn-ea"/>
              </a:rPr>
              <a:t>中最小者与</a:t>
            </a:r>
            <a:r>
              <a:rPr lang="en-US" altLang="zh-CN" dirty="0">
                <a:latin typeface="+mn-ea"/>
              </a:rPr>
              <a:t>A[1]</a:t>
            </a:r>
            <a:r>
              <a:rPr lang="zh-CN" altLang="en-US" dirty="0">
                <a:latin typeface="+mn-ea"/>
              </a:rPr>
              <a:t>交换位置，第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遍处 是将</a:t>
            </a:r>
            <a:r>
              <a:rPr lang="en-US" altLang="zh-CN" dirty="0">
                <a:latin typeface="+mn-ea"/>
              </a:rPr>
              <a:t>A[2…n]</a:t>
            </a:r>
            <a:r>
              <a:rPr lang="zh-CN" altLang="en-US" dirty="0">
                <a:latin typeface="+mn-ea"/>
              </a:rPr>
              <a:t>中最小者与</a:t>
            </a:r>
            <a:r>
              <a:rPr lang="en-US" altLang="zh-CN" dirty="0">
                <a:latin typeface="+mn-ea"/>
              </a:rPr>
              <a:t>A[2]</a:t>
            </a:r>
            <a:r>
              <a:rPr lang="zh-CN" altLang="en-US" dirty="0">
                <a:latin typeface="+mn-ea"/>
              </a:rPr>
              <a:t>交换</a:t>
            </a:r>
            <a:r>
              <a:rPr lang="zh-CN" altLang="en-US" dirty="0" smtClean="0">
                <a:latin typeface="+mn-ea"/>
              </a:rPr>
              <a:t>位置，</a:t>
            </a:r>
            <a:r>
              <a:rPr lang="en-US" altLang="zh-CN" dirty="0">
                <a:latin typeface="+mn-ea"/>
              </a:rPr>
              <a:t>......</a:t>
            </a:r>
            <a:r>
              <a:rPr lang="zh-CN" altLang="en-US" dirty="0">
                <a:latin typeface="+mn-ea"/>
              </a:rPr>
              <a:t>，第</a:t>
            </a:r>
            <a:r>
              <a:rPr lang="en-US" altLang="zh-CN" dirty="0" err="1">
                <a:latin typeface="+mn-ea"/>
              </a:rPr>
              <a:t>i</a:t>
            </a:r>
            <a:r>
              <a:rPr lang="zh-CN" altLang="en-US" dirty="0">
                <a:latin typeface="+mn-ea"/>
              </a:rPr>
              <a:t>遍处理是 将</a:t>
            </a:r>
            <a:r>
              <a:rPr lang="en-US" altLang="zh-CN" dirty="0">
                <a:latin typeface="+mn-ea"/>
              </a:rPr>
              <a:t>A[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…n]</a:t>
            </a:r>
            <a:r>
              <a:rPr lang="zh-CN" altLang="en-US" dirty="0">
                <a:latin typeface="+mn-ea"/>
              </a:rPr>
              <a:t>中最小者与</a:t>
            </a:r>
            <a:r>
              <a:rPr lang="en-US" altLang="zh-CN" dirty="0">
                <a:latin typeface="+mn-ea"/>
              </a:rPr>
              <a:t>A[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]</a:t>
            </a:r>
            <a:r>
              <a:rPr lang="zh-CN" altLang="en-US" dirty="0">
                <a:latin typeface="+mn-ea"/>
              </a:rPr>
              <a:t>交换位置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直接</a:t>
            </a:r>
            <a:r>
              <a:rPr lang="zh-CN" altLang="en-US" dirty="0">
                <a:latin typeface="+mn-ea"/>
              </a:rPr>
              <a:t>选择排序与气泡排序的区别在：气泡排序每次比较后，如果发现顺序不对立即进行交换，而选择排序不立即进行交换，而是找出最小关键字记录后再进行交换。</a:t>
            </a:r>
            <a:endParaRPr lang="zh-CN" altLang="en-US" dirty="0"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交换次数：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最好情况正序</a:t>
            </a:r>
            <a:r>
              <a:rPr lang="en-US" altLang="zh-CN" dirty="0" smtClean="0"/>
              <a:t>0</a:t>
            </a:r>
            <a:r>
              <a:rPr lang="zh-CN" altLang="en-US" dirty="0" smtClean="0"/>
              <a:t>次，最坏（</a:t>
            </a:r>
            <a:r>
              <a:rPr lang="en-US" altLang="zh-CN" dirty="0" smtClean="0"/>
              <a:t>n-1</a:t>
            </a:r>
            <a:r>
              <a:rPr lang="zh-CN" altLang="en-US" dirty="0" smtClean="0"/>
              <a:t>）次</a:t>
            </a:r>
            <a:endParaRPr lang="en-US" altLang="zh-CN" dirty="0" smtClean="0"/>
          </a:p>
          <a:p>
            <a:r>
              <a:rPr lang="zh-CN" altLang="en-US" dirty="0" smtClean="0"/>
              <a:t>比较次数：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时间复杂度：</a:t>
            </a:r>
            <a:r>
              <a:rPr lang="en-US" altLang="zh-CN" dirty="0" smtClean="0"/>
              <a:t>O(n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空间复杂度：</a:t>
            </a:r>
            <a:r>
              <a:rPr lang="en-US" altLang="zh-CN" dirty="0" smtClean="0"/>
              <a:t>S(1)</a:t>
            </a:r>
            <a:endParaRPr lang="en-US" altLang="zh-CN" dirty="0" smtClean="0"/>
          </a:p>
        </p:txBody>
      </p: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70330" y="3041650"/>
          <a:ext cx="3688715" cy="979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625600" imgH="431800" progId="Equation.KSEE3">
                  <p:embed/>
                </p:oleObj>
              </mc:Choice>
              <mc:Fallback>
                <p:oleObj name="" r:id="rId1" imgW="16256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0330" y="3041650"/>
                        <a:ext cx="3688715" cy="979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排序分类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algn="l">
              <a:lnSpc>
                <a:spcPct val="120000"/>
              </a:lnSpc>
              <a:spcBef>
                <a:spcPts val="750"/>
              </a:spcBef>
            </a:pPr>
            <a:r>
              <a:rPr lang="zh-CN" altLang="en-US" sz="2400" dirty="0">
                <a:sym typeface="+mn-ea"/>
              </a:rPr>
              <a:t>按照排序时排序对象存放的设备</a:t>
            </a:r>
            <a:endParaRPr lang="zh-CN" altLang="en-US" sz="2400" dirty="0"/>
          </a:p>
          <a:p>
            <a:pPr lvl="1" algn="l">
              <a:lnSpc>
                <a:spcPct val="120000"/>
              </a:lnSpc>
              <a:spcBef>
                <a:spcPts val="750"/>
              </a:spcBef>
            </a:pPr>
            <a:r>
              <a:rPr lang="zh-CN" altLang="en-US" sz="2400" dirty="0">
                <a:sym typeface="+mn-ea"/>
              </a:rPr>
              <a:t>内部排序:排序过程中数据对象全部在内存中的排序。</a:t>
            </a:r>
            <a:endParaRPr lang="zh-CN" altLang="en-US" sz="2400" dirty="0"/>
          </a:p>
          <a:p>
            <a:pPr lvl="1" algn="l">
              <a:lnSpc>
                <a:spcPct val="120000"/>
              </a:lnSpc>
              <a:spcBef>
                <a:spcPts val="750"/>
              </a:spcBef>
            </a:pPr>
            <a:r>
              <a:rPr lang="zh-CN" altLang="en-US" sz="2400" dirty="0">
                <a:sym typeface="+mn-ea"/>
              </a:rPr>
              <a:t>外部排序:排序过程数据对象并非完全在内存中的排序</a:t>
            </a:r>
            <a:endParaRPr lang="zh-CN" altLang="en-US" sz="2400" dirty="0"/>
          </a:p>
          <a:p>
            <a:pPr algn="l">
              <a:lnSpc>
                <a:spcPct val="120000"/>
              </a:lnSpc>
            </a:pPr>
            <a:r>
              <a:rPr lang="zh-CN" altLang="en-US" sz="2400" dirty="0">
                <a:sym typeface="+mn-ea"/>
              </a:rPr>
              <a:t>按照排序是的基本操作是否基于关键字的比较</a:t>
            </a:r>
            <a:endParaRPr lang="zh-CN" altLang="en-US" sz="2400" dirty="0"/>
          </a:p>
          <a:p>
            <a:pPr lvl="1" algn="l">
              <a:lnSpc>
                <a:spcPct val="120000"/>
              </a:lnSpc>
              <a:spcBef>
                <a:spcPts val="750"/>
              </a:spcBef>
            </a:pPr>
            <a:r>
              <a:rPr lang="zh-CN" altLang="en-US" sz="2400" dirty="0">
                <a:sym typeface="+mn-ea"/>
              </a:rPr>
              <a:t>基于比较：基本操作——关键字的比较和记录的移动，其最差时间下限已经被证明为Ω（nlogn）。</a:t>
            </a:r>
            <a:endParaRPr lang="zh-CN" altLang="en-US" sz="2400" dirty="0"/>
          </a:p>
          <a:p>
            <a:pPr marL="788035" lvl="2" indent="-170815">
              <a:lnSpc>
                <a:spcPts val="2730"/>
              </a:lnSpc>
              <a:spcBef>
                <a:spcPts val="835"/>
              </a:spcBef>
            </a:pPr>
            <a:r>
              <a:rPr lang="zh-CN" altLang="en-US" sz="2400" spc="-15" dirty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交换排序</a:t>
            </a:r>
            <a:r>
              <a:rPr lang="zh-CN" altLang="en-US" sz="2400" spc="-15" dirty="0">
                <a:latin typeface="+mn-ea"/>
                <a:cs typeface="+mn-ea"/>
                <a:sym typeface="+mn-ea"/>
              </a:rPr>
              <a:t>（</a:t>
            </a:r>
            <a:r>
              <a:rPr lang="zh-CN" altLang="en-US" sz="2400" spc="-15" dirty="0">
                <a:solidFill>
                  <a:srgbClr val="0000FF"/>
                </a:solidFill>
                <a:latin typeface="+mn-ea"/>
                <a:cs typeface="+mn-ea"/>
                <a:sym typeface="+mn-ea"/>
              </a:rPr>
              <a:t>气泡、快速排序</a:t>
            </a:r>
            <a:r>
              <a:rPr lang="zh-CN" altLang="en-US" sz="2400" spc="-15" dirty="0">
                <a:latin typeface="+mn-ea"/>
                <a:cs typeface="+mn-ea"/>
                <a:sym typeface="+mn-ea"/>
              </a:rPr>
              <a:t>）；</a:t>
            </a:r>
            <a:r>
              <a:rPr lang="zh-CN" altLang="en-US" sz="2400" spc="-15" dirty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选择排序</a:t>
            </a:r>
            <a:r>
              <a:rPr lang="zh-CN" altLang="en-US" sz="2400" spc="-15" dirty="0">
                <a:latin typeface="+mn-ea"/>
                <a:cs typeface="+mn-ea"/>
                <a:sym typeface="+mn-ea"/>
              </a:rPr>
              <a:t>（</a:t>
            </a:r>
            <a:r>
              <a:rPr lang="zh-CN" altLang="en-US" sz="2400" spc="-15" dirty="0">
                <a:solidFill>
                  <a:srgbClr val="0000FF"/>
                </a:solidFill>
                <a:latin typeface="+mn-ea"/>
                <a:cs typeface="+mn-ea"/>
                <a:sym typeface="+mn-ea"/>
              </a:rPr>
              <a:t>直接</a:t>
            </a:r>
            <a:r>
              <a:rPr lang="zh-CN" altLang="en-US" sz="2400" spc="-15" dirty="0" smtClean="0">
                <a:solidFill>
                  <a:srgbClr val="0000FF"/>
                </a:solidFill>
                <a:latin typeface="+mn-ea"/>
                <a:cs typeface="+mn-ea"/>
                <a:sym typeface="+mn-ea"/>
              </a:rPr>
              <a:t>选择</a:t>
            </a:r>
            <a:r>
              <a:rPr lang="zh-CN" altLang="en-US" sz="2400" spc="-15" dirty="0">
                <a:solidFill>
                  <a:srgbClr val="0000FF"/>
                </a:solidFill>
                <a:latin typeface="+mn-ea"/>
                <a:cs typeface="+mn-ea"/>
                <a:sym typeface="+mn-ea"/>
              </a:rPr>
              <a:t>排序</a:t>
            </a:r>
            <a:r>
              <a:rPr lang="zh-CN" altLang="en-US" sz="2400" spc="-15" dirty="0" smtClean="0">
                <a:solidFill>
                  <a:srgbClr val="0000FF"/>
                </a:solidFill>
                <a:latin typeface="+mn-ea"/>
                <a:cs typeface="+mn-ea"/>
                <a:sym typeface="+mn-ea"/>
              </a:rPr>
              <a:t>、</a:t>
            </a:r>
            <a:r>
              <a:rPr lang="zh-CN" altLang="en-US" sz="2400" spc="-15" dirty="0">
                <a:solidFill>
                  <a:srgbClr val="0000FF"/>
                </a:solidFill>
                <a:latin typeface="+mn-ea"/>
                <a:cs typeface="+mn-ea"/>
                <a:sym typeface="+mn-ea"/>
              </a:rPr>
              <a:t>堆排序</a:t>
            </a:r>
            <a:r>
              <a:rPr lang="zh-CN" altLang="en-US" sz="2400" spc="-15" dirty="0">
                <a:latin typeface="+mn-ea"/>
                <a:cs typeface="+mn-ea"/>
                <a:sym typeface="+mn-ea"/>
              </a:rPr>
              <a:t>）；</a:t>
            </a:r>
            <a:r>
              <a:rPr lang="zh-CN" altLang="en-US" sz="2400" spc="-15" dirty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插入排序</a:t>
            </a:r>
            <a:r>
              <a:rPr lang="zh-CN" altLang="en-US" sz="2400" spc="-15" dirty="0">
                <a:latin typeface="+mn-ea"/>
                <a:cs typeface="+mn-ea"/>
                <a:sym typeface="+mn-ea"/>
              </a:rPr>
              <a:t>（</a:t>
            </a:r>
            <a:r>
              <a:rPr lang="zh-CN" altLang="en-US" sz="2400" spc="-15" dirty="0">
                <a:solidFill>
                  <a:srgbClr val="0000FF"/>
                </a:solidFill>
                <a:latin typeface="+mn-ea"/>
                <a:cs typeface="+mn-ea"/>
                <a:sym typeface="+mn-ea"/>
              </a:rPr>
              <a:t>直接插入、折半插入、希</a:t>
            </a:r>
            <a:r>
              <a:rPr lang="zh-CN" altLang="en-US" sz="2400" spc="-15" dirty="0" smtClean="0">
                <a:solidFill>
                  <a:srgbClr val="0000FF"/>
                </a:solidFill>
                <a:latin typeface="+mn-ea"/>
                <a:cs typeface="+mn-ea"/>
                <a:sym typeface="+mn-ea"/>
              </a:rPr>
              <a:t>尔</a:t>
            </a:r>
            <a:r>
              <a:rPr lang="zh-CN" altLang="en-US" sz="2400" spc="-10" dirty="0" smtClean="0">
                <a:solidFill>
                  <a:srgbClr val="0000FF"/>
                </a:solidFill>
                <a:latin typeface="+mn-ea"/>
                <a:cs typeface="+mn-ea"/>
                <a:sym typeface="+mn-ea"/>
              </a:rPr>
              <a:t>排序</a:t>
            </a:r>
            <a:r>
              <a:rPr lang="zh-CN" altLang="en-US" sz="2400" spc="-15" dirty="0">
                <a:latin typeface="+mn-ea"/>
                <a:cs typeface="+mn-ea"/>
                <a:sym typeface="+mn-ea"/>
              </a:rPr>
              <a:t>）、</a:t>
            </a:r>
            <a:r>
              <a:rPr lang="zh-CN" altLang="en-US" sz="2400" spc="-15" dirty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归并排序</a:t>
            </a:r>
            <a:r>
              <a:rPr lang="zh-CN" altLang="en-US" sz="2400" spc="-15" dirty="0">
                <a:latin typeface="+mn-ea"/>
                <a:cs typeface="+mn-ea"/>
                <a:sym typeface="+mn-ea"/>
              </a:rPr>
              <a:t>（</a:t>
            </a:r>
            <a:r>
              <a:rPr lang="zh-CN" altLang="en-US" sz="2400" spc="-15" dirty="0">
                <a:solidFill>
                  <a:srgbClr val="0000FF"/>
                </a:solidFill>
                <a:latin typeface="+mn-ea"/>
                <a:cs typeface="+mn-ea"/>
                <a:sym typeface="+mn-ea"/>
              </a:rPr>
              <a:t>二路归并排序</a:t>
            </a:r>
            <a:r>
              <a:rPr lang="zh-CN" altLang="en-US" sz="2400" spc="-15" dirty="0">
                <a:latin typeface="+mn-ea"/>
                <a:cs typeface="+mn-ea"/>
                <a:sym typeface="+mn-ea"/>
              </a:rPr>
              <a:t>）。</a:t>
            </a:r>
            <a:endParaRPr lang="zh-CN" altLang="en-US" sz="2400" dirty="0">
              <a:latin typeface="+mn-ea"/>
              <a:cs typeface="+mn-ea"/>
            </a:endParaRPr>
          </a:p>
          <a:p>
            <a:pPr marL="601980" marR="5080" lvl="0" indent="-250825">
              <a:lnSpc>
                <a:spcPct val="123000"/>
              </a:lnSpc>
              <a:spcBef>
                <a:spcPts val="70"/>
              </a:spcBef>
            </a:pPr>
            <a:r>
              <a:rPr lang="zh-CN" altLang="en-US" sz="2400" dirty="0">
                <a:sym typeface="+mn-ea"/>
              </a:rPr>
              <a:t>不基于比较：根据根据组成关键字的的分量及其分布特征，如基数排序(箱子排序)。</a:t>
            </a:r>
            <a:endParaRPr sz="2880" spc="-15" dirty="0">
              <a:latin typeface="+mn-ea"/>
              <a:cs typeface="+mn-ea"/>
            </a:endParaRPr>
          </a:p>
          <a:p>
            <a:endParaRPr lang="zh-CN" altLang="en-US"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如何减少关键字之间的比较次数。若能利用每趟比较后的结果，也就是在找出关键字值最小记录的同时，也找出关键字值较小的记录，则可减少后面的选择中所用的比较</a:t>
            </a:r>
            <a:r>
              <a:rPr lang="zh-CN" altLang="en-US" dirty="0" smtClean="0"/>
              <a:t>次数</a:t>
            </a:r>
            <a:r>
              <a:rPr lang="zh-CN" altLang="en-US" dirty="0"/>
              <a:t>，从而提高整个排序过程的效率。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583010" y="355726"/>
            <a:ext cx="304800" cy="248920"/>
          </a:xfrm>
          <a:custGeom>
            <a:avLst/>
            <a:gdLst/>
            <a:ahLst/>
            <a:cxnLst/>
            <a:rect l="l" t="t" r="r" b="b"/>
            <a:pathLst>
              <a:path w="304800" h="248920">
                <a:moveTo>
                  <a:pt x="152203" y="0"/>
                </a:moveTo>
                <a:lnTo>
                  <a:pt x="105577" y="5956"/>
                </a:lnTo>
                <a:lnTo>
                  <a:pt x="64715" y="22583"/>
                </a:lnTo>
                <a:lnTo>
                  <a:pt x="31945" y="48018"/>
                </a:lnTo>
                <a:lnTo>
                  <a:pt x="9597" y="80397"/>
                </a:lnTo>
                <a:lnTo>
                  <a:pt x="0" y="117857"/>
                </a:lnTo>
                <a:lnTo>
                  <a:pt x="770" y="131933"/>
                </a:lnTo>
                <a:lnTo>
                  <a:pt x="12128" y="170751"/>
                </a:lnTo>
                <a:lnTo>
                  <a:pt x="35363" y="203329"/>
                </a:lnTo>
                <a:lnTo>
                  <a:pt x="68297" y="228220"/>
                </a:lnTo>
                <a:lnTo>
                  <a:pt x="108754" y="243979"/>
                </a:lnTo>
                <a:lnTo>
                  <a:pt x="138828" y="248697"/>
                </a:lnTo>
                <a:lnTo>
                  <a:pt x="156435" y="248166"/>
                </a:lnTo>
                <a:lnTo>
                  <a:pt x="204690" y="239615"/>
                </a:lnTo>
                <a:lnTo>
                  <a:pt x="245016" y="221844"/>
                </a:lnTo>
                <a:lnTo>
                  <a:pt x="276021" y="196421"/>
                </a:lnTo>
                <a:lnTo>
                  <a:pt x="300455" y="153323"/>
                </a:lnTo>
                <a:lnTo>
                  <a:pt x="304500" y="128875"/>
                </a:lnTo>
                <a:lnTo>
                  <a:pt x="303708" y="115121"/>
                </a:lnTo>
                <a:lnTo>
                  <a:pt x="292231" y="77014"/>
                </a:lnTo>
                <a:lnTo>
                  <a:pt x="268758" y="44869"/>
                </a:lnTo>
                <a:lnTo>
                  <a:pt x="235423" y="20270"/>
                </a:lnTo>
                <a:lnTo>
                  <a:pt x="194358" y="4803"/>
                </a:lnTo>
                <a:lnTo>
                  <a:pt x="152203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49610" y="792352"/>
            <a:ext cx="304800" cy="248920"/>
          </a:xfrm>
          <a:custGeom>
            <a:avLst/>
            <a:gdLst/>
            <a:ahLst/>
            <a:cxnLst/>
            <a:rect l="l" t="t" r="r" b="b"/>
            <a:pathLst>
              <a:path w="304800" h="248919">
                <a:moveTo>
                  <a:pt x="152203" y="0"/>
                </a:moveTo>
                <a:lnTo>
                  <a:pt x="105577" y="5956"/>
                </a:lnTo>
                <a:lnTo>
                  <a:pt x="64715" y="22583"/>
                </a:lnTo>
                <a:lnTo>
                  <a:pt x="31945" y="48018"/>
                </a:lnTo>
                <a:lnTo>
                  <a:pt x="9597" y="80397"/>
                </a:lnTo>
                <a:lnTo>
                  <a:pt x="0" y="117857"/>
                </a:lnTo>
                <a:lnTo>
                  <a:pt x="770" y="131933"/>
                </a:lnTo>
                <a:lnTo>
                  <a:pt x="12128" y="170751"/>
                </a:lnTo>
                <a:lnTo>
                  <a:pt x="35363" y="203329"/>
                </a:lnTo>
                <a:lnTo>
                  <a:pt x="68297" y="228220"/>
                </a:lnTo>
                <a:lnTo>
                  <a:pt x="108754" y="243979"/>
                </a:lnTo>
                <a:lnTo>
                  <a:pt x="138828" y="248697"/>
                </a:lnTo>
                <a:lnTo>
                  <a:pt x="156435" y="248166"/>
                </a:lnTo>
                <a:lnTo>
                  <a:pt x="204690" y="239615"/>
                </a:lnTo>
                <a:lnTo>
                  <a:pt x="245016" y="221844"/>
                </a:lnTo>
                <a:lnTo>
                  <a:pt x="276021" y="196421"/>
                </a:lnTo>
                <a:lnTo>
                  <a:pt x="300455" y="153323"/>
                </a:lnTo>
                <a:lnTo>
                  <a:pt x="304500" y="128875"/>
                </a:lnTo>
                <a:lnTo>
                  <a:pt x="303708" y="115121"/>
                </a:lnTo>
                <a:lnTo>
                  <a:pt x="292231" y="77014"/>
                </a:lnTo>
                <a:lnTo>
                  <a:pt x="268758" y="44869"/>
                </a:lnTo>
                <a:lnTo>
                  <a:pt x="235423" y="20270"/>
                </a:lnTo>
                <a:lnTo>
                  <a:pt x="194358" y="4803"/>
                </a:lnTo>
                <a:lnTo>
                  <a:pt x="152203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16441" y="782447"/>
            <a:ext cx="304800" cy="248920"/>
          </a:xfrm>
          <a:custGeom>
            <a:avLst/>
            <a:gdLst/>
            <a:ahLst/>
            <a:cxnLst/>
            <a:rect l="l" t="t" r="r" b="b"/>
            <a:pathLst>
              <a:path w="304800" h="248919">
                <a:moveTo>
                  <a:pt x="152172" y="0"/>
                </a:moveTo>
                <a:lnTo>
                  <a:pt x="105654" y="5933"/>
                </a:lnTo>
                <a:lnTo>
                  <a:pt x="64866" y="22523"/>
                </a:lnTo>
                <a:lnTo>
                  <a:pt x="32120" y="47953"/>
                </a:lnTo>
                <a:lnTo>
                  <a:pt x="9727" y="80405"/>
                </a:lnTo>
                <a:lnTo>
                  <a:pt x="0" y="118064"/>
                </a:lnTo>
                <a:lnTo>
                  <a:pt x="765" y="132111"/>
                </a:lnTo>
                <a:lnTo>
                  <a:pt x="12123" y="170864"/>
                </a:lnTo>
                <a:lnTo>
                  <a:pt x="35374" y="203402"/>
                </a:lnTo>
                <a:lnTo>
                  <a:pt x="68336" y="228268"/>
                </a:lnTo>
                <a:lnTo>
                  <a:pt x="108827" y="244006"/>
                </a:lnTo>
                <a:lnTo>
                  <a:pt x="138926" y="248706"/>
                </a:lnTo>
                <a:lnTo>
                  <a:pt x="156558" y="248171"/>
                </a:lnTo>
                <a:lnTo>
                  <a:pt x="204877" y="239581"/>
                </a:lnTo>
                <a:lnTo>
                  <a:pt x="245238" y="221767"/>
                </a:lnTo>
                <a:lnTo>
                  <a:pt x="276233" y="196334"/>
                </a:lnTo>
                <a:lnTo>
                  <a:pt x="300556" y="153351"/>
                </a:lnTo>
                <a:lnTo>
                  <a:pt x="304492" y="129041"/>
                </a:lnTo>
                <a:lnTo>
                  <a:pt x="303697" y="115264"/>
                </a:lnTo>
                <a:lnTo>
                  <a:pt x="292220" y="77104"/>
                </a:lnTo>
                <a:lnTo>
                  <a:pt x="268761" y="44927"/>
                </a:lnTo>
                <a:lnTo>
                  <a:pt x="235449" y="20309"/>
                </a:lnTo>
                <a:lnTo>
                  <a:pt x="194413" y="4825"/>
                </a:lnTo>
                <a:lnTo>
                  <a:pt x="152172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4810" y="1280795"/>
            <a:ext cx="304800" cy="247650"/>
          </a:xfrm>
          <a:custGeom>
            <a:avLst/>
            <a:gdLst/>
            <a:ahLst/>
            <a:cxnLst/>
            <a:rect l="l" t="t" r="r" b="b"/>
            <a:pathLst>
              <a:path w="304800" h="247650">
                <a:moveTo>
                  <a:pt x="152203" y="0"/>
                </a:moveTo>
                <a:lnTo>
                  <a:pt x="105577" y="5956"/>
                </a:lnTo>
                <a:lnTo>
                  <a:pt x="64715" y="22583"/>
                </a:lnTo>
                <a:lnTo>
                  <a:pt x="31945" y="48018"/>
                </a:lnTo>
                <a:lnTo>
                  <a:pt x="9597" y="80397"/>
                </a:lnTo>
                <a:lnTo>
                  <a:pt x="0" y="117857"/>
                </a:lnTo>
                <a:lnTo>
                  <a:pt x="778" y="131857"/>
                </a:lnTo>
                <a:lnTo>
                  <a:pt x="12245" y="170421"/>
                </a:lnTo>
                <a:lnTo>
                  <a:pt x="35692" y="202715"/>
                </a:lnTo>
                <a:lnTo>
                  <a:pt x="68909" y="227303"/>
                </a:lnTo>
                <a:lnTo>
                  <a:pt x="109687" y="242749"/>
                </a:lnTo>
                <a:lnTo>
                  <a:pt x="139981" y="247257"/>
                </a:lnTo>
                <a:lnTo>
                  <a:pt x="157546" y="246710"/>
                </a:lnTo>
                <a:lnTo>
                  <a:pt x="205727" y="238090"/>
                </a:lnTo>
                <a:lnTo>
                  <a:pt x="245994" y="220231"/>
                </a:lnTo>
                <a:lnTo>
                  <a:pt x="276872" y="194711"/>
                </a:lnTo>
                <a:lnTo>
                  <a:pt x="300890" y="151492"/>
                </a:lnTo>
                <a:lnTo>
                  <a:pt x="304565" y="126993"/>
                </a:lnTo>
                <a:lnTo>
                  <a:pt x="303752" y="113493"/>
                </a:lnTo>
                <a:lnTo>
                  <a:pt x="292106" y="75939"/>
                </a:lnTo>
                <a:lnTo>
                  <a:pt x="268342" y="44129"/>
                </a:lnTo>
                <a:lnTo>
                  <a:pt x="234629" y="19755"/>
                </a:lnTo>
                <a:lnTo>
                  <a:pt x="193139" y="4513"/>
                </a:lnTo>
                <a:lnTo>
                  <a:pt x="152203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28681" y="1290988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1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54410" y="1271651"/>
            <a:ext cx="304800" cy="248920"/>
          </a:xfrm>
          <a:custGeom>
            <a:avLst/>
            <a:gdLst/>
            <a:ahLst/>
            <a:cxnLst/>
            <a:rect l="l" t="t" r="r" b="b"/>
            <a:pathLst>
              <a:path w="304800" h="248919">
                <a:moveTo>
                  <a:pt x="152203" y="0"/>
                </a:moveTo>
                <a:lnTo>
                  <a:pt x="105577" y="5956"/>
                </a:lnTo>
                <a:lnTo>
                  <a:pt x="64715" y="22583"/>
                </a:lnTo>
                <a:lnTo>
                  <a:pt x="31945" y="48018"/>
                </a:lnTo>
                <a:lnTo>
                  <a:pt x="9597" y="80397"/>
                </a:lnTo>
                <a:lnTo>
                  <a:pt x="0" y="117857"/>
                </a:lnTo>
                <a:lnTo>
                  <a:pt x="770" y="131933"/>
                </a:lnTo>
                <a:lnTo>
                  <a:pt x="12128" y="170751"/>
                </a:lnTo>
                <a:lnTo>
                  <a:pt x="35363" y="203329"/>
                </a:lnTo>
                <a:lnTo>
                  <a:pt x="68297" y="228220"/>
                </a:lnTo>
                <a:lnTo>
                  <a:pt x="108754" y="243979"/>
                </a:lnTo>
                <a:lnTo>
                  <a:pt x="138828" y="248697"/>
                </a:lnTo>
                <a:lnTo>
                  <a:pt x="156435" y="248166"/>
                </a:lnTo>
                <a:lnTo>
                  <a:pt x="204690" y="239615"/>
                </a:lnTo>
                <a:lnTo>
                  <a:pt x="245016" y="221844"/>
                </a:lnTo>
                <a:lnTo>
                  <a:pt x="276021" y="196421"/>
                </a:lnTo>
                <a:lnTo>
                  <a:pt x="300455" y="153323"/>
                </a:lnTo>
                <a:lnTo>
                  <a:pt x="304500" y="128875"/>
                </a:lnTo>
                <a:lnTo>
                  <a:pt x="303708" y="115121"/>
                </a:lnTo>
                <a:lnTo>
                  <a:pt x="292231" y="77014"/>
                </a:lnTo>
                <a:lnTo>
                  <a:pt x="268758" y="44869"/>
                </a:lnTo>
                <a:lnTo>
                  <a:pt x="235423" y="20270"/>
                </a:lnTo>
                <a:lnTo>
                  <a:pt x="194358" y="4803"/>
                </a:lnTo>
                <a:lnTo>
                  <a:pt x="152203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11610" y="1280795"/>
            <a:ext cx="304800" cy="247650"/>
          </a:xfrm>
          <a:custGeom>
            <a:avLst/>
            <a:gdLst/>
            <a:ahLst/>
            <a:cxnLst/>
            <a:rect l="l" t="t" r="r" b="b"/>
            <a:pathLst>
              <a:path w="304800" h="247650">
                <a:moveTo>
                  <a:pt x="152203" y="0"/>
                </a:moveTo>
                <a:lnTo>
                  <a:pt x="105577" y="5956"/>
                </a:lnTo>
                <a:lnTo>
                  <a:pt x="64715" y="22583"/>
                </a:lnTo>
                <a:lnTo>
                  <a:pt x="31945" y="48018"/>
                </a:lnTo>
                <a:lnTo>
                  <a:pt x="9597" y="80397"/>
                </a:lnTo>
                <a:lnTo>
                  <a:pt x="0" y="117857"/>
                </a:lnTo>
                <a:lnTo>
                  <a:pt x="778" y="131857"/>
                </a:lnTo>
                <a:lnTo>
                  <a:pt x="12245" y="170421"/>
                </a:lnTo>
                <a:lnTo>
                  <a:pt x="35692" y="202715"/>
                </a:lnTo>
                <a:lnTo>
                  <a:pt x="68909" y="227303"/>
                </a:lnTo>
                <a:lnTo>
                  <a:pt x="109687" y="242749"/>
                </a:lnTo>
                <a:lnTo>
                  <a:pt x="139981" y="247257"/>
                </a:lnTo>
                <a:lnTo>
                  <a:pt x="157546" y="246710"/>
                </a:lnTo>
                <a:lnTo>
                  <a:pt x="205727" y="238090"/>
                </a:lnTo>
                <a:lnTo>
                  <a:pt x="245994" y="220231"/>
                </a:lnTo>
                <a:lnTo>
                  <a:pt x="276872" y="194711"/>
                </a:lnTo>
                <a:lnTo>
                  <a:pt x="300890" y="151492"/>
                </a:lnTo>
                <a:lnTo>
                  <a:pt x="304565" y="126993"/>
                </a:lnTo>
                <a:lnTo>
                  <a:pt x="303752" y="113493"/>
                </a:lnTo>
                <a:lnTo>
                  <a:pt x="292106" y="75939"/>
                </a:lnTo>
                <a:lnTo>
                  <a:pt x="268342" y="44129"/>
                </a:lnTo>
                <a:lnTo>
                  <a:pt x="234629" y="19755"/>
                </a:lnTo>
                <a:lnTo>
                  <a:pt x="193139" y="4513"/>
                </a:lnTo>
                <a:lnTo>
                  <a:pt x="152203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421210" y="1271651"/>
            <a:ext cx="304800" cy="248920"/>
          </a:xfrm>
          <a:custGeom>
            <a:avLst/>
            <a:gdLst/>
            <a:ahLst/>
            <a:cxnLst/>
            <a:rect l="l" t="t" r="r" b="b"/>
            <a:pathLst>
              <a:path w="304800" h="248919">
                <a:moveTo>
                  <a:pt x="152203" y="0"/>
                </a:moveTo>
                <a:lnTo>
                  <a:pt x="105577" y="5956"/>
                </a:lnTo>
                <a:lnTo>
                  <a:pt x="64715" y="22583"/>
                </a:lnTo>
                <a:lnTo>
                  <a:pt x="31945" y="48018"/>
                </a:lnTo>
                <a:lnTo>
                  <a:pt x="9597" y="80397"/>
                </a:lnTo>
                <a:lnTo>
                  <a:pt x="0" y="117857"/>
                </a:lnTo>
                <a:lnTo>
                  <a:pt x="770" y="131933"/>
                </a:lnTo>
                <a:lnTo>
                  <a:pt x="12128" y="170751"/>
                </a:lnTo>
                <a:lnTo>
                  <a:pt x="35363" y="203329"/>
                </a:lnTo>
                <a:lnTo>
                  <a:pt x="68297" y="228220"/>
                </a:lnTo>
                <a:lnTo>
                  <a:pt x="108754" y="243979"/>
                </a:lnTo>
                <a:lnTo>
                  <a:pt x="138828" y="248697"/>
                </a:lnTo>
                <a:lnTo>
                  <a:pt x="156435" y="248166"/>
                </a:lnTo>
                <a:lnTo>
                  <a:pt x="204690" y="239615"/>
                </a:lnTo>
                <a:lnTo>
                  <a:pt x="245016" y="221844"/>
                </a:lnTo>
                <a:lnTo>
                  <a:pt x="276021" y="196421"/>
                </a:lnTo>
                <a:lnTo>
                  <a:pt x="300455" y="153323"/>
                </a:lnTo>
                <a:lnTo>
                  <a:pt x="304500" y="128875"/>
                </a:lnTo>
                <a:lnTo>
                  <a:pt x="303708" y="115121"/>
                </a:lnTo>
                <a:lnTo>
                  <a:pt x="292231" y="77014"/>
                </a:lnTo>
                <a:lnTo>
                  <a:pt x="268758" y="44869"/>
                </a:lnTo>
                <a:lnTo>
                  <a:pt x="235423" y="20270"/>
                </a:lnTo>
                <a:lnTo>
                  <a:pt x="194358" y="4803"/>
                </a:lnTo>
                <a:lnTo>
                  <a:pt x="152203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16181" y="1769998"/>
            <a:ext cx="304800" cy="247650"/>
          </a:xfrm>
          <a:custGeom>
            <a:avLst/>
            <a:gdLst/>
            <a:ahLst/>
            <a:cxnLst/>
            <a:rect l="l" t="t" r="r" b="b"/>
            <a:pathLst>
              <a:path w="304800" h="247650">
                <a:moveTo>
                  <a:pt x="152232" y="0"/>
                </a:moveTo>
                <a:lnTo>
                  <a:pt x="105498" y="5979"/>
                </a:lnTo>
                <a:lnTo>
                  <a:pt x="64562" y="22643"/>
                </a:lnTo>
                <a:lnTo>
                  <a:pt x="31769" y="48082"/>
                </a:lnTo>
                <a:lnTo>
                  <a:pt x="9466" y="80385"/>
                </a:lnTo>
                <a:lnTo>
                  <a:pt x="0" y="117642"/>
                </a:lnTo>
                <a:lnTo>
                  <a:pt x="782" y="131544"/>
                </a:lnTo>
                <a:lnTo>
                  <a:pt x="12248" y="169980"/>
                </a:lnTo>
                <a:lnTo>
                  <a:pt x="35676" y="202324"/>
                </a:lnTo>
                <a:lnTo>
                  <a:pt x="68863" y="227058"/>
                </a:lnTo>
                <a:lnTo>
                  <a:pt x="109604" y="242662"/>
                </a:lnTo>
                <a:lnTo>
                  <a:pt x="139872" y="247243"/>
                </a:lnTo>
                <a:lnTo>
                  <a:pt x="157412" y="246693"/>
                </a:lnTo>
                <a:lnTo>
                  <a:pt x="205531" y="238018"/>
                </a:lnTo>
                <a:lnTo>
                  <a:pt x="245763" y="220070"/>
                </a:lnTo>
                <a:lnTo>
                  <a:pt x="276653" y="194469"/>
                </a:lnTo>
                <a:lnTo>
                  <a:pt x="300788" y="151233"/>
                </a:lnTo>
                <a:lnTo>
                  <a:pt x="304577" y="126796"/>
                </a:lnTo>
                <a:lnTo>
                  <a:pt x="303766" y="113323"/>
                </a:lnTo>
                <a:lnTo>
                  <a:pt x="292115" y="75831"/>
                </a:lnTo>
                <a:lnTo>
                  <a:pt x="268329" y="44058"/>
                </a:lnTo>
                <a:lnTo>
                  <a:pt x="234585" y="19708"/>
                </a:lnTo>
                <a:lnTo>
                  <a:pt x="193057" y="4487"/>
                </a:lnTo>
                <a:lnTo>
                  <a:pt x="152232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97241" y="1760092"/>
            <a:ext cx="304800" cy="249554"/>
          </a:xfrm>
          <a:custGeom>
            <a:avLst/>
            <a:gdLst/>
            <a:ahLst/>
            <a:cxnLst/>
            <a:rect l="l" t="t" r="r" b="b"/>
            <a:pathLst>
              <a:path w="304800" h="249555">
                <a:moveTo>
                  <a:pt x="152172" y="0"/>
                </a:moveTo>
                <a:lnTo>
                  <a:pt x="105654" y="6002"/>
                </a:lnTo>
                <a:lnTo>
                  <a:pt x="64866" y="22733"/>
                </a:lnTo>
                <a:lnTo>
                  <a:pt x="32120" y="48276"/>
                </a:lnTo>
                <a:lnTo>
                  <a:pt x="9727" y="80715"/>
                </a:lnTo>
                <a:lnTo>
                  <a:pt x="0" y="118135"/>
                </a:lnTo>
                <a:lnTo>
                  <a:pt x="762" y="132147"/>
                </a:lnTo>
                <a:lnTo>
                  <a:pt x="12070" y="170907"/>
                </a:lnTo>
                <a:lnTo>
                  <a:pt x="35226" y="203577"/>
                </a:lnTo>
                <a:lnTo>
                  <a:pt x="68060" y="228645"/>
                </a:lnTo>
                <a:lnTo>
                  <a:pt x="108406" y="244598"/>
                </a:lnTo>
                <a:lnTo>
                  <a:pt x="138405" y="249424"/>
                </a:lnTo>
                <a:lnTo>
                  <a:pt x="156052" y="248893"/>
                </a:lnTo>
                <a:lnTo>
                  <a:pt x="204395" y="240287"/>
                </a:lnTo>
                <a:lnTo>
                  <a:pt x="244777" y="222443"/>
                </a:lnTo>
                <a:lnTo>
                  <a:pt x="275828" y="197002"/>
                </a:lnTo>
                <a:lnTo>
                  <a:pt x="300345" y="154107"/>
                </a:lnTo>
                <a:lnTo>
                  <a:pt x="304454" y="129908"/>
                </a:lnTo>
                <a:lnTo>
                  <a:pt x="303670" y="116143"/>
                </a:lnTo>
                <a:lnTo>
                  <a:pt x="292274" y="77926"/>
                </a:lnTo>
                <a:lnTo>
                  <a:pt x="268952" y="45587"/>
                </a:lnTo>
                <a:lnTo>
                  <a:pt x="235815" y="20745"/>
                </a:lnTo>
                <a:lnTo>
                  <a:pt x="194975" y="5021"/>
                </a:lnTo>
                <a:lnTo>
                  <a:pt x="152172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78241" y="1777619"/>
            <a:ext cx="304800" cy="248920"/>
          </a:xfrm>
          <a:custGeom>
            <a:avLst/>
            <a:gdLst/>
            <a:ahLst/>
            <a:cxnLst/>
            <a:rect l="l" t="t" r="r" b="b"/>
            <a:pathLst>
              <a:path w="304800" h="248919">
                <a:moveTo>
                  <a:pt x="152172" y="0"/>
                </a:moveTo>
                <a:lnTo>
                  <a:pt x="105654" y="6002"/>
                </a:lnTo>
                <a:lnTo>
                  <a:pt x="64866" y="22733"/>
                </a:lnTo>
                <a:lnTo>
                  <a:pt x="32120" y="48276"/>
                </a:lnTo>
                <a:lnTo>
                  <a:pt x="9727" y="80715"/>
                </a:lnTo>
                <a:lnTo>
                  <a:pt x="0" y="118135"/>
                </a:lnTo>
                <a:lnTo>
                  <a:pt x="766" y="132173"/>
                </a:lnTo>
                <a:lnTo>
                  <a:pt x="12128" y="170905"/>
                </a:lnTo>
                <a:lnTo>
                  <a:pt x="35389" y="203430"/>
                </a:lnTo>
                <a:lnTo>
                  <a:pt x="68365" y="228288"/>
                </a:lnTo>
                <a:lnTo>
                  <a:pt x="108871" y="244017"/>
                </a:lnTo>
                <a:lnTo>
                  <a:pt x="138980" y="248710"/>
                </a:lnTo>
                <a:lnTo>
                  <a:pt x="156606" y="248173"/>
                </a:lnTo>
                <a:lnTo>
                  <a:pt x="204913" y="239579"/>
                </a:lnTo>
                <a:lnTo>
                  <a:pt x="245266" y="221756"/>
                </a:lnTo>
                <a:lnTo>
                  <a:pt x="276255" y="196314"/>
                </a:lnTo>
                <a:lnTo>
                  <a:pt x="300566" y="153315"/>
                </a:lnTo>
                <a:lnTo>
                  <a:pt x="304493" y="128997"/>
                </a:lnTo>
                <a:lnTo>
                  <a:pt x="303698" y="115353"/>
                </a:lnTo>
                <a:lnTo>
                  <a:pt x="292217" y="77402"/>
                </a:lnTo>
                <a:lnTo>
                  <a:pt x="268751" y="45223"/>
                </a:lnTo>
                <a:lnTo>
                  <a:pt x="235431" y="20489"/>
                </a:lnTo>
                <a:lnTo>
                  <a:pt x="194384" y="4874"/>
                </a:lnTo>
                <a:lnTo>
                  <a:pt x="152172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362081" y="1281844"/>
            <a:ext cx="685800" cy="783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  <a:tabLst>
                <a:tab pos="545465" algn="l"/>
              </a:tabLst>
            </a:pPr>
            <a:r>
              <a:rPr sz="3000" b="1" spc="-15" baseline="1000" dirty="0">
                <a:latin typeface="Times New Roman" panose="02020603050405020304"/>
                <a:cs typeface="Times New Roman" panose="02020603050405020304"/>
              </a:rPr>
              <a:t>5	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9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3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05081" y="1281844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2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0081" y="1780192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6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1081" y="1769524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5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78013" y="604901"/>
            <a:ext cx="381000" cy="187960"/>
          </a:xfrm>
          <a:custGeom>
            <a:avLst/>
            <a:gdLst/>
            <a:ahLst/>
            <a:cxnLst/>
            <a:rect l="l" t="t" r="r" b="b"/>
            <a:pathLst>
              <a:path w="381000" h="187959">
                <a:moveTo>
                  <a:pt x="381000" y="0"/>
                </a:moveTo>
                <a:lnTo>
                  <a:pt x="0" y="18745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811413" y="604901"/>
            <a:ext cx="381000" cy="187960"/>
          </a:xfrm>
          <a:custGeom>
            <a:avLst/>
            <a:gdLst/>
            <a:ahLst/>
            <a:cxnLst/>
            <a:rect l="l" t="t" r="r" b="b"/>
            <a:pathLst>
              <a:path w="381000" h="187959">
                <a:moveTo>
                  <a:pt x="0" y="0"/>
                </a:moveTo>
                <a:lnTo>
                  <a:pt x="381000" y="18745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73213" y="1041526"/>
            <a:ext cx="228600" cy="247650"/>
          </a:xfrm>
          <a:custGeom>
            <a:avLst/>
            <a:gdLst/>
            <a:ahLst/>
            <a:cxnLst/>
            <a:rect l="l" t="t" r="r" b="b"/>
            <a:pathLst>
              <a:path w="228600" h="247650">
                <a:moveTo>
                  <a:pt x="228600" y="0"/>
                </a:moveTo>
                <a:lnTo>
                  <a:pt x="0" y="24765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201813" y="1041526"/>
            <a:ext cx="228600" cy="247650"/>
          </a:xfrm>
          <a:custGeom>
            <a:avLst/>
            <a:gdLst/>
            <a:ahLst/>
            <a:cxnLst/>
            <a:rect l="l" t="t" r="r" b="b"/>
            <a:pathLst>
              <a:path w="228600" h="247650">
                <a:moveTo>
                  <a:pt x="0" y="0"/>
                </a:moveTo>
                <a:lnTo>
                  <a:pt x="228600" y="24765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68413" y="1538351"/>
            <a:ext cx="228600" cy="249554"/>
          </a:xfrm>
          <a:custGeom>
            <a:avLst/>
            <a:gdLst/>
            <a:ahLst/>
            <a:cxnLst/>
            <a:rect l="l" t="t" r="r" b="b"/>
            <a:pathLst>
              <a:path w="228600" h="249555">
                <a:moveTo>
                  <a:pt x="228600" y="0"/>
                </a:moveTo>
                <a:lnTo>
                  <a:pt x="0" y="24917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22159" y="1538351"/>
            <a:ext cx="152400" cy="249554"/>
          </a:xfrm>
          <a:custGeom>
            <a:avLst/>
            <a:gdLst/>
            <a:ahLst/>
            <a:cxnLst/>
            <a:rect l="l" t="t" r="r" b="b"/>
            <a:pathLst>
              <a:path w="152400" h="249555">
                <a:moveTo>
                  <a:pt x="0" y="0"/>
                </a:moveTo>
                <a:lnTo>
                  <a:pt x="152400" y="24917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430413" y="1528445"/>
            <a:ext cx="76200" cy="249554"/>
          </a:xfrm>
          <a:custGeom>
            <a:avLst/>
            <a:gdLst/>
            <a:ahLst/>
            <a:cxnLst/>
            <a:rect l="l" t="t" r="r" b="b"/>
            <a:pathLst>
              <a:path w="76200" h="249555">
                <a:moveTo>
                  <a:pt x="76200" y="0"/>
                </a:moveTo>
                <a:lnTo>
                  <a:pt x="0" y="24917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963813" y="1041526"/>
            <a:ext cx="304800" cy="247650"/>
          </a:xfrm>
          <a:custGeom>
            <a:avLst/>
            <a:gdLst/>
            <a:ahLst/>
            <a:cxnLst/>
            <a:rect l="l" t="t" r="r" b="b"/>
            <a:pathLst>
              <a:path w="304800" h="247650">
                <a:moveTo>
                  <a:pt x="304800" y="0"/>
                </a:moveTo>
                <a:lnTo>
                  <a:pt x="0" y="24765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293759" y="1041526"/>
            <a:ext cx="304800" cy="247650"/>
          </a:xfrm>
          <a:custGeom>
            <a:avLst/>
            <a:gdLst/>
            <a:ahLst/>
            <a:cxnLst/>
            <a:rect l="l" t="t" r="r" b="b"/>
            <a:pathLst>
              <a:path w="304800" h="247650">
                <a:moveTo>
                  <a:pt x="0" y="0"/>
                </a:moveTo>
                <a:lnTo>
                  <a:pt x="304800" y="24765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554810" y="355726"/>
            <a:ext cx="304800" cy="248920"/>
          </a:xfrm>
          <a:custGeom>
            <a:avLst/>
            <a:gdLst/>
            <a:ahLst/>
            <a:cxnLst/>
            <a:rect l="l" t="t" r="r" b="b"/>
            <a:pathLst>
              <a:path w="304800" h="248920">
                <a:moveTo>
                  <a:pt x="152203" y="0"/>
                </a:moveTo>
                <a:lnTo>
                  <a:pt x="105577" y="5956"/>
                </a:lnTo>
                <a:lnTo>
                  <a:pt x="64715" y="22583"/>
                </a:lnTo>
                <a:lnTo>
                  <a:pt x="31945" y="48018"/>
                </a:lnTo>
                <a:lnTo>
                  <a:pt x="9597" y="80397"/>
                </a:lnTo>
                <a:lnTo>
                  <a:pt x="0" y="117857"/>
                </a:lnTo>
                <a:lnTo>
                  <a:pt x="770" y="131933"/>
                </a:lnTo>
                <a:lnTo>
                  <a:pt x="12128" y="170751"/>
                </a:lnTo>
                <a:lnTo>
                  <a:pt x="35363" y="203329"/>
                </a:lnTo>
                <a:lnTo>
                  <a:pt x="68297" y="228220"/>
                </a:lnTo>
                <a:lnTo>
                  <a:pt x="108754" y="243979"/>
                </a:lnTo>
                <a:lnTo>
                  <a:pt x="138828" y="248697"/>
                </a:lnTo>
                <a:lnTo>
                  <a:pt x="156435" y="248166"/>
                </a:lnTo>
                <a:lnTo>
                  <a:pt x="204690" y="239615"/>
                </a:lnTo>
                <a:lnTo>
                  <a:pt x="245016" y="221844"/>
                </a:lnTo>
                <a:lnTo>
                  <a:pt x="276021" y="196421"/>
                </a:lnTo>
                <a:lnTo>
                  <a:pt x="300455" y="153323"/>
                </a:lnTo>
                <a:lnTo>
                  <a:pt x="304500" y="128875"/>
                </a:lnTo>
                <a:lnTo>
                  <a:pt x="303708" y="115121"/>
                </a:lnTo>
                <a:lnTo>
                  <a:pt x="292231" y="77014"/>
                </a:lnTo>
                <a:lnTo>
                  <a:pt x="268758" y="44869"/>
                </a:lnTo>
                <a:lnTo>
                  <a:pt x="235423" y="20270"/>
                </a:lnTo>
                <a:lnTo>
                  <a:pt x="194358" y="4803"/>
                </a:lnTo>
                <a:lnTo>
                  <a:pt x="152203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021410" y="792352"/>
            <a:ext cx="304800" cy="248920"/>
          </a:xfrm>
          <a:custGeom>
            <a:avLst/>
            <a:gdLst/>
            <a:ahLst/>
            <a:cxnLst/>
            <a:rect l="l" t="t" r="r" b="b"/>
            <a:pathLst>
              <a:path w="304800" h="248919">
                <a:moveTo>
                  <a:pt x="152203" y="0"/>
                </a:moveTo>
                <a:lnTo>
                  <a:pt x="105577" y="5956"/>
                </a:lnTo>
                <a:lnTo>
                  <a:pt x="64715" y="22583"/>
                </a:lnTo>
                <a:lnTo>
                  <a:pt x="31945" y="48018"/>
                </a:lnTo>
                <a:lnTo>
                  <a:pt x="9597" y="80397"/>
                </a:lnTo>
                <a:lnTo>
                  <a:pt x="0" y="117857"/>
                </a:lnTo>
                <a:lnTo>
                  <a:pt x="770" y="131933"/>
                </a:lnTo>
                <a:lnTo>
                  <a:pt x="12128" y="170751"/>
                </a:lnTo>
                <a:lnTo>
                  <a:pt x="35363" y="203329"/>
                </a:lnTo>
                <a:lnTo>
                  <a:pt x="68297" y="228220"/>
                </a:lnTo>
                <a:lnTo>
                  <a:pt x="108754" y="243979"/>
                </a:lnTo>
                <a:lnTo>
                  <a:pt x="138828" y="248697"/>
                </a:lnTo>
                <a:lnTo>
                  <a:pt x="156435" y="248166"/>
                </a:lnTo>
                <a:lnTo>
                  <a:pt x="204690" y="239615"/>
                </a:lnTo>
                <a:lnTo>
                  <a:pt x="245016" y="221844"/>
                </a:lnTo>
                <a:lnTo>
                  <a:pt x="276021" y="196421"/>
                </a:lnTo>
                <a:lnTo>
                  <a:pt x="300455" y="153323"/>
                </a:lnTo>
                <a:lnTo>
                  <a:pt x="304500" y="128875"/>
                </a:lnTo>
                <a:lnTo>
                  <a:pt x="303708" y="115121"/>
                </a:lnTo>
                <a:lnTo>
                  <a:pt x="292231" y="77014"/>
                </a:lnTo>
                <a:lnTo>
                  <a:pt x="268758" y="44869"/>
                </a:lnTo>
                <a:lnTo>
                  <a:pt x="235423" y="20270"/>
                </a:lnTo>
                <a:lnTo>
                  <a:pt x="194358" y="4803"/>
                </a:lnTo>
                <a:lnTo>
                  <a:pt x="152203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088241" y="782447"/>
            <a:ext cx="304800" cy="248920"/>
          </a:xfrm>
          <a:custGeom>
            <a:avLst/>
            <a:gdLst/>
            <a:ahLst/>
            <a:cxnLst/>
            <a:rect l="l" t="t" r="r" b="b"/>
            <a:pathLst>
              <a:path w="304800" h="248919">
                <a:moveTo>
                  <a:pt x="152172" y="0"/>
                </a:moveTo>
                <a:lnTo>
                  <a:pt x="105654" y="5933"/>
                </a:lnTo>
                <a:lnTo>
                  <a:pt x="64866" y="22523"/>
                </a:lnTo>
                <a:lnTo>
                  <a:pt x="32120" y="47953"/>
                </a:lnTo>
                <a:lnTo>
                  <a:pt x="9727" y="80405"/>
                </a:lnTo>
                <a:lnTo>
                  <a:pt x="0" y="118064"/>
                </a:lnTo>
                <a:lnTo>
                  <a:pt x="765" y="132111"/>
                </a:lnTo>
                <a:lnTo>
                  <a:pt x="12123" y="170864"/>
                </a:lnTo>
                <a:lnTo>
                  <a:pt x="35374" y="203402"/>
                </a:lnTo>
                <a:lnTo>
                  <a:pt x="68336" y="228268"/>
                </a:lnTo>
                <a:lnTo>
                  <a:pt x="108827" y="244006"/>
                </a:lnTo>
                <a:lnTo>
                  <a:pt x="138926" y="248706"/>
                </a:lnTo>
                <a:lnTo>
                  <a:pt x="156558" y="248171"/>
                </a:lnTo>
                <a:lnTo>
                  <a:pt x="204877" y="239581"/>
                </a:lnTo>
                <a:lnTo>
                  <a:pt x="245238" y="221767"/>
                </a:lnTo>
                <a:lnTo>
                  <a:pt x="276233" y="196334"/>
                </a:lnTo>
                <a:lnTo>
                  <a:pt x="300556" y="153351"/>
                </a:lnTo>
                <a:lnTo>
                  <a:pt x="304492" y="129041"/>
                </a:lnTo>
                <a:lnTo>
                  <a:pt x="303697" y="115264"/>
                </a:lnTo>
                <a:lnTo>
                  <a:pt x="292220" y="77104"/>
                </a:lnTo>
                <a:lnTo>
                  <a:pt x="268761" y="44927"/>
                </a:lnTo>
                <a:lnTo>
                  <a:pt x="235449" y="20309"/>
                </a:lnTo>
                <a:lnTo>
                  <a:pt x="194413" y="4825"/>
                </a:lnTo>
                <a:lnTo>
                  <a:pt x="152172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716610" y="1280795"/>
            <a:ext cx="304800" cy="247650"/>
          </a:xfrm>
          <a:custGeom>
            <a:avLst/>
            <a:gdLst/>
            <a:ahLst/>
            <a:cxnLst/>
            <a:rect l="l" t="t" r="r" b="b"/>
            <a:pathLst>
              <a:path w="304800" h="247650">
                <a:moveTo>
                  <a:pt x="152203" y="0"/>
                </a:moveTo>
                <a:lnTo>
                  <a:pt x="105577" y="5956"/>
                </a:lnTo>
                <a:lnTo>
                  <a:pt x="64715" y="22583"/>
                </a:lnTo>
                <a:lnTo>
                  <a:pt x="31945" y="48018"/>
                </a:lnTo>
                <a:lnTo>
                  <a:pt x="9597" y="80397"/>
                </a:lnTo>
                <a:lnTo>
                  <a:pt x="0" y="117857"/>
                </a:lnTo>
                <a:lnTo>
                  <a:pt x="778" y="131857"/>
                </a:lnTo>
                <a:lnTo>
                  <a:pt x="12245" y="170421"/>
                </a:lnTo>
                <a:lnTo>
                  <a:pt x="35692" y="202715"/>
                </a:lnTo>
                <a:lnTo>
                  <a:pt x="68909" y="227303"/>
                </a:lnTo>
                <a:lnTo>
                  <a:pt x="109687" y="242749"/>
                </a:lnTo>
                <a:lnTo>
                  <a:pt x="139981" y="247257"/>
                </a:lnTo>
                <a:lnTo>
                  <a:pt x="157546" y="246710"/>
                </a:lnTo>
                <a:lnTo>
                  <a:pt x="205727" y="238090"/>
                </a:lnTo>
                <a:lnTo>
                  <a:pt x="245994" y="220231"/>
                </a:lnTo>
                <a:lnTo>
                  <a:pt x="276872" y="194711"/>
                </a:lnTo>
                <a:lnTo>
                  <a:pt x="300890" y="151492"/>
                </a:lnTo>
                <a:lnTo>
                  <a:pt x="304565" y="126993"/>
                </a:lnTo>
                <a:lnTo>
                  <a:pt x="303752" y="113493"/>
                </a:lnTo>
                <a:lnTo>
                  <a:pt x="292106" y="75939"/>
                </a:lnTo>
                <a:lnTo>
                  <a:pt x="268342" y="44129"/>
                </a:lnTo>
                <a:lnTo>
                  <a:pt x="234629" y="19755"/>
                </a:lnTo>
                <a:lnTo>
                  <a:pt x="193139" y="4513"/>
                </a:lnTo>
                <a:lnTo>
                  <a:pt x="152203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819531" y="1352304"/>
            <a:ext cx="1143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 panose="02020603050405020304"/>
                <a:cs typeface="Times New Roman" panose="02020603050405020304"/>
              </a:rPr>
              <a:t>1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326210" y="1271651"/>
            <a:ext cx="304800" cy="248920"/>
          </a:xfrm>
          <a:custGeom>
            <a:avLst/>
            <a:gdLst/>
            <a:ahLst/>
            <a:cxnLst/>
            <a:rect l="l" t="t" r="r" b="b"/>
            <a:pathLst>
              <a:path w="304800" h="248919">
                <a:moveTo>
                  <a:pt x="152203" y="0"/>
                </a:moveTo>
                <a:lnTo>
                  <a:pt x="105577" y="5956"/>
                </a:lnTo>
                <a:lnTo>
                  <a:pt x="64715" y="22583"/>
                </a:lnTo>
                <a:lnTo>
                  <a:pt x="31945" y="48018"/>
                </a:lnTo>
                <a:lnTo>
                  <a:pt x="9597" y="80397"/>
                </a:lnTo>
                <a:lnTo>
                  <a:pt x="0" y="117857"/>
                </a:lnTo>
                <a:lnTo>
                  <a:pt x="770" y="131933"/>
                </a:lnTo>
                <a:lnTo>
                  <a:pt x="12128" y="170751"/>
                </a:lnTo>
                <a:lnTo>
                  <a:pt x="35363" y="203329"/>
                </a:lnTo>
                <a:lnTo>
                  <a:pt x="68297" y="228220"/>
                </a:lnTo>
                <a:lnTo>
                  <a:pt x="108754" y="243979"/>
                </a:lnTo>
                <a:lnTo>
                  <a:pt x="138828" y="248697"/>
                </a:lnTo>
                <a:lnTo>
                  <a:pt x="156435" y="248166"/>
                </a:lnTo>
                <a:lnTo>
                  <a:pt x="204690" y="239615"/>
                </a:lnTo>
                <a:lnTo>
                  <a:pt x="245016" y="221844"/>
                </a:lnTo>
                <a:lnTo>
                  <a:pt x="276021" y="196421"/>
                </a:lnTo>
                <a:lnTo>
                  <a:pt x="300455" y="153323"/>
                </a:lnTo>
                <a:lnTo>
                  <a:pt x="304500" y="128875"/>
                </a:lnTo>
                <a:lnTo>
                  <a:pt x="303708" y="115121"/>
                </a:lnTo>
                <a:lnTo>
                  <a:pt x="292231" y="77014"/>
                </a:lnTo>
                <a:lnTo>
                  <a:pt x="268758" y="44869"/>
                </a:lnTo>
                <a:lnTo>
                  <a:pt x="235423" y="20270"/>
                </a:lnTo>
                <a:lnTo>
                  <a:pt x="194358" y="4803"/>
                </a:lnTo>
                <a:lnTo>
                  <a:pt x="152203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783410" y="1280795"/>
            <a:ext cx="304800" cy="247650"/>
          </a:xfrm>
          <a:custGeom>
            <a:avLst/>
            <a:gdLst/>
            <a:ahLst/>
            <a:cxnLst/>
            <a:rect l="l" t="t" r="r" b="b"/>
            <a:pathLst>
              <a:path w="304800" h="247650">
                <a:moveTo>
                  <a:pt x="152203" y="0"/>
                </a:moveTo>
                <a:lnTo>
                  <a:pt x="105577" y="5956"/>
                </a:lnTo>
                <a:lnTo>
                  <a:pt x="64715" y="22583"/>
                </a:lnTo>
                <a:lnTo>
                  <a:pt x="31945" y="48018"/>
                </a:lnTo>
                <a:lnTo>
                  <a:pt x="9597" y="80397"/>
                </a:lnTo>
                <a:lnTo>
                  <a:pt x="0" y="117857"/>
                </a:lnTo>
                <a:lnTo>
                  <a:pt x="778" y="131857"/>
                </a:lnTo>
                <a:lnTo>
                  <a:pt x="12245" y="170421"/>
                </a:lnTo>
                <a:lnTo>
                  <a:pt x="35692" y="202715"/>
                </a:lnTo>
                <a:lnTo>
                  <a:pt x="68909" y="227303"/>
                </a:lnTo>
                <a:lnTo>
                  <a:pt x="109687" y="242749"/>
                </a:lnTo>
                <a:lnTo>
                  <a:pt x="139981" y="247257"/>
                </a:lnTo>
                <a:lnTo>
                  <a:pt x="157546" y="246710"/>
                </a:lnTo>
                <a:lnTo>
                  <a:pt x="205727" y="238090"/>
                </a:lnTo>
                <a:lnTo>
                  <a:pt x="245994" y="220231"/>
                </a:lnTo>
                <a:lnTo>
                  <a:pt x="276872" y="194711"/>
                </a:lnTo>
                <a:lnTo>
                  <a:pt x="300890" y="151492"/>
                </a:lnTo>
                <a:lnTo>
                  <a:pt x="304565" y="126993"/>
                </a:lnTo>
                <a:lnTo>
                  <a:pt x="303752" y="113493"/>
                </a:lnTo>
                <a:lnTo>
                  <a:pt x="292106" y="75939"/>
                </a:lnTo>
                <a:lnTo>
                  <a:pt x="268342" y="44129"/>
                </a:lnTo>
                <a:lnTo>
                  <a:pt x="234629" y="19755"/>
                </a:lnTo>
                <a:lnTo>
                  <a:pt x="193139" y="4513"/>
                </a:lnTo>
                <a:lnTo>
                  <a:pt x="152203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4410081" y="1281844"/>
            <a:ext cx="6096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3000" b="1" spc="-15" baseline="1000" dirty="0">
                <a:latin typeface="Times New Roman" panose="02020603050405020304"/>
                <a:cs typeface="Times New Roman" panose="02020603050405020304"/>
              </a:rPr>
              <a:t>3	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9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392997" y="1271651"/>
            <a:ext cx="304800" cy="248920"/>
          </a:xfrm>
          <a:custGeom>
            <a:avLst/>
            <a:gdLst/>
            <a:ahLst/>
            <a:cxnLst/>
            <a:rect l="l" t="t" r="r" b="b"/>
            <a:pathLst>
              <a:path w="304800" h="248919">
                <a:moveTo>
                  <a:pt x="152203" y="0"/>
                </a:moveTo>
                <a:lnTo>
                  <a:pt x="105577" y="5956"/>
                </a:lnTo>
                <a:lnTo>
                  <a:pt x="64715" y="22583"/>
                </a:lnTo>
                <a:lnTo>
                  <a:pt x="31945" y="48018"/>
                </a:lnTo>
                <a:lnTo>
                  <a:pt x="9597" y="80397"/>
                </a:lnTo>
                <a:lnTo>
                  <a:pt x="0" y="117857"/>
                </a:lnTo>
                <a:lnTo>
                  <a:pt x="770" y="131933"/>
                </a:lnTo>
                <a:lnTo>
                  <a:pt x="12128" y="170751"/>
                </a:lnTo>
                <a:lnTo>
                  <a:pt x="35363" y="203329"/>
                </a:lnTo>
                <a:lnTo>
                  <a:pt x="68297" y="228220"/>
                </a:lnTo>
                <a:lnTo>
                  <a:pt x="108754" y="243979"/>
                </a:lnTo>
                <a:lnTo>
                  <a:pt x="138828" y="248697"/>
                </a:lnTo>
                <a:lnTo>
                  <a:pt x="156435" y="248166"/>
                </a:lnTo>
                <a:lnTo>
                  <a:pt x="204690" y="239615"/>
                </a:lnTo>
                <a:lnTo>
                  <a:pt x="245016" y="221844"/>
                </a:lnTo>
                <a:lnTo>
                  <a:pt x="276021" y="196421"/>
                </a:lnTo>
                <a:lnTo>
                  <a:pt x="300455" y="153323"/>
                </a:lnTo>
                <a:lnTo>
                  <a:pt x="304500" y="128875"/>
                </a:lnTo>
                <a:lnTo>
                  <a:pt x="303708" y="115121"/>
                </a:lnTo>
                <a:lnTo>
                  <a:pt x="292231" y="77014"/>
                </a:lnTo>
                <a:lnTo>
                  <a:pt x="268758" y="44869"/>
                </a:lnTo>
                <a:lnTo>
                  <a:pt x="235423" y="20270"/>
                </a:lnTo>
                <a:lnTo>
                  <a:pt x="194358" y="4803"/>
                </a:lnTo>
                <a:lnTo>
                  <a:pt x="152203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5476881" y="1281844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2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487981" y="1769998"/>
            <a:ext cx="304800" cy="247650"/>
          </a:xfrm>
          <a:custGeom>
            <a:avLst/>
            <a:gdLst/>
            <a:ahLst/>
            <a:cxnLst/>
            <a:rect l="l" t="t" r="r" b="b"/>
            <a:pathLst>
              <a:path w="304800" h="247650">
                <a:moveTo>
                  <a:pt x="152232" y="0"/>
                </a:moveTo>
                <a:lnTo>
                  <a:pt x="105498" y="5979"/>
                </a:lnTo>
                <a:lnTo>
                  <a:pt x="64562" y="22643"/>
                </a:lnTo>
                <a:lnTo>
                  <a:pt x="31769" y="48082"/>
                </a:lnTo>
                <a:lnTo>
                  <a:pt x="9466" y="80385"/>
                </a:lnTo>
                <a:lnTo>
                  <a:pt x="0" y="117642"/>
                </a:lnTo>
                <a:lnTo>
                  <a:pt x="782" y="131544"/>
                </a:lnTo>
                <a:lnTo>
                  <a:pt x="12248" y="169980"/>
                </a:lnTo>
                <a:lnTo>
                  <a:pt x="35676" y="202324"/>
                </a:lnTo>
                <a:lnTo>
                  <a:pt x="68863" y="227058"/>
                </a:lnTo>
                <a:lnTo>
                  <a:pt x="109604" y="242662"/>
                </a:lnTo>
                <a:lnTo>
                  <a:pt x="139872" y="247243"/>
                </a:lnTo>
                <a:lnTo>
                  <a:pt x="157412" y="246693"/>
                </a:lnTo>
                <a:lnTo>
                  <a:pt x="205531" y="238018"/>
                </a:lnTo>
                <a:lnTo>
                  <a:pt x="245763" y="220070"/>
                </a:lnTo>
                <a:lnTo>
                  <a:pt x="276653" y="194469"/>
                </a:lnTo>
                <a:lnTo>
                  <a:pt x="300788" y="151233"/>
                </a:lnTo>
                <a:lnTo>
                  <a:pt x="304577" y="126796"/>
                </a:lnTo>
                <a:lnTo>
                  <a:pt x="303766" y="113323"/>
                </a:lnTo>
                <a:lnTo>
                  <a:pt x="292115" y="75831"/>
                </a:lnTo>
                <a:lnTo>
                  <a:pt x="268329" y="44058"/>
                </a:lnTo>
                <a:lnTo>
                  <a:pt x="234585" y="19708"/>
                </a:lnTo>
                <a:lnTo>
                  <a:pt x="193057" y="4487"/>
                </a:lnTo>
                <a:lnTo>
                  <a:pt x="152232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869041" y="1760092"/>
            <a:ext cx="304800" cy="249554"/>
          </a:xfrm>
          <a:custGeom>
            <a:avLst/>
            <a:gdLst/>
            <a:ahLst/>
            <a:cxnLst/>
            <a:rect l="l" t="t" r="r" b="b"/>
            <a:pathLst>
              <a:path w="304800" h="249555">
                <a:moveTo>
                  <a:pt x="152172" y="0"/>
                </a:moveTo>
                <a:lnTo>
                  <a:pt x="105654" y="6002"/>
                </a:lnTo>
                <a:lnTo>
                  <a:pt x="64866" y="22733"/>
                </a:lnTo>
                <a:lnTo>
                  <a:pt x="32120" y="48276"/>
                </a:lnTo>
                <a:lnTo>
                  <a:pt x="9727" y="80715"/>
                </a:lnTo>
                <a:lnTo>
                  <a:pt x="0" y="118135"/>
                </a:lnTo>
                <a:lnTo>
                  <a:pt x="762" y="132147"/>
                </a:lnTo>
                <a:lnTo>
                  <a:pt x="12070" y="170907"/>
                </a:lnTo>
                <a:lnTo>
                  <a:pt x="35226" y="203577"/>
                </a:lnTo>
                <a:lnTo>
                  <a:pt x="68060" y="228645"/>
                </a:lnTo>
                <a:lnTo>
                  <a:pt x="108406" y="244598"/>
                </a:lnTo>
                <a:lnTo>
                  <a:pt x="138405" y="249424"/>
                </a:lnTo>
                <a:lnTo>
                  <a:pt x="156052" y="248893"/>
                </a:lnTo>
                <a:lnTo>
                  <a:pt x="204395" y="240287"/>
                </a:lnTo>
                <a:lnTo>
                  <a:pt x="244777" y="222443"/>
                </a:lnTo>
                <a:lnTo>
                  <a:pt x="275828" y="197002"/>
                </a:lnTo>
                <a:lnTo>
                  <a:pt x="300345" y="154107"/>
                </a:lnTo>
                <a:lnTo>
                  <a:pt x="304454" y="129908"/>
                </a:lnTo>
                <a:lnTo>
                  <a:pt x="303670" y="116143"/>
                </a:lnTo>
                <a:lnTo>
                  <a:pt x="292274" y="77926"/>
                </a:lnTo>
                <a:lnTo>
                  <a:pt x="268952" y="45587"/>
                </a:lnTo>
                <a:lnTo>
                  <a:pt x="235815" y="20745"/>
                </a:lnTo>
                <a:lnTo>
                  <a:pt x="194975" y="5021"/>
                </a:lnTo>
                <a:lnTo>
                  <a:pt x="152172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250041" y="1777619"/>
            <a:ext cx="304800" cy="248920"/>
          </a:xfrm>
          <a:custGeom>
            <a:avLst/>
            <a:gdLst/>
            <a:ahLst/>
            <a:cxnLst/>
            <a:rect l="l" t="t" r="r" b="b"/>
            <a:pathLst>
              <a:path w="304800" h="248919">
                <a:moveTo>
                  <a:pt x="152172" y="0"/>
                </a:moveTo>
                <a:lnTo>
                  <a:pt x="105654" y="6002"/>
                </a:lnTo>
                <a:lnTo>
                  <a:pt x="64866" y="22733"/>
                </a:lnTo>
                <a:lnTo>
                  <a:pt x="32120" y="48276"/>
                </a:lnTo>
                <a:lnTo>
                  <a:pt x="9727" y="80715"/>
                </a:lnTo>
                <a:lnTo>
                  <a:pt x="0" y="118135"/>
                </a:lnTo>
                <a:lnTo>
                  <a:pt x="766" y="132173"/>
                </a:lnTo>
                <a:lnTo>
                  <a:pt x="12128" y="170905"/>
                </a:lnTo>
                <a:lnTo>
                  <a:pt x="35389" y="203430"/>
                </a:lnTo>
                <a:lnTo>
                  <a:pt x="68365" y="228288"/>
                </a:lnTo>
                <a:lnTo>
                  <a:pt x="108871" y="244017"/>
                </a:lnTo>
                <a:lnTo>
                  <a:pt x="138980" y="248710"/>
                </a:lnTo>
                <a:lnTo>
                  <a:pt x="156606" y="248173"/>
                </a:lnTo>
                <a:lnTo>
                  <a:pt x="204913" y="239579"/>
                </a:lnTo>
                <a:lnTo>
                  <a:pt x="245266" y="221756"/>
                </a:lnTo>
                <a:lnTo>
                  <a:pt x="276255" y="196314"/>
                </a:lnTo>
                <a:lnTo>
                  <a:pt x="300566" y="153315"/>
                </a:lnTo>
                <a:lnTo>
                  <a:pt x="304493" y="128997"/>
                </a:lnTo>
                <a:lnTo>
                  <a:pt x="303698" y="115353"/>
                </a:lnTo>
                <a:lnTo>
                  <a:pt x="292217" y="77402"/>
                </a:lnTo>
                <a:lnTo>
                  <a:pt x="268751" y="45223"/>
                </a:lnTo>
                <a:lnTo>
                  <a:pt x="235431" y="20489"/>
                </a:lnTo>
                <a:lnTo>
                  <a:pt x="194384" y="4874"/>
                </a:lnTo>
                <a:lnTo>
                  <a:pt x="152172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249813" y="604901"/>
            <a:ext cx="381000" cy="187960"/>
          </a:xfrm>
          <a:custGeom>
            <a:avLst/>
            <a:gdLst/>
            <a:ahLst/>
            <a:cxnLst/>
            <a:rect l="l" t="t" r="r" b="b"/>
            <a:pathLst>
              <a:path w="381000" h="187959">
                <a:moveTo>
                  <a:pt x="381000" y="0"/>
                </a:moveTo>
                <a:lnTo>
                  <a:pt x="0" y="18745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783213" y="604901"/>
            <a:ext cx="381000" cy="187960"/>
          </a:xfrm>
          <a:custGeom>
            <a:avLst/>
            <a:gdLst/>
            <a:ahLst/>
            <a:cxnLst/>
            <a:rect l="l" t="t" r="r" b="b"/>
            <a:pathLst>
              <a:path w="381000" h="187959">
                <a:moveTo>
                  <a:pt x="0" y="0"/>
                </a:moveTo>
                <a:lnTo>
                  <a:pt x="381000" y="18745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945013" y="1041526"/>
            <a:ext cx="228600" cy="247650"/>
          </a:xfrm>
          <a:custGeom>
            <a:avLst/>
            <a:gdLst/>
            <a:ahLst/>
            <a:cxnLst/>
            <a:rect l="l" t="t" r="r" b="b"/>
            <a:pathLst>
              <a:path w="228600" h="247650">
                <a:moveTo>
                  <a:pt x="228600" y="0"/>
                </a:moveTo>
                <a:lnTo>
                  <a:pt x="0" y="24765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173613" y="1041526"/>
            <a:ext cx="228600" cy="247650"/>
          </a:xfrm>
          <a:custGeom>
            <a:avLst/>
            <a:gdLst/>
            <a:ahLst/>
            <a:cxnLst/>
            <a:rect l="l" t="t" r="r" b="b"/>
            <a:pathLst>
              <a:path w="228600" h="247650">
                <a:moveTo>
                  <a:pt x="0" y="0"/>
                </a:moveTo>
                <a:lnTo>
                  <a:pt x="228600" y="24765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640213" y="1538351"/>
            <a:ext cx="228600" cy="249554"/>
          </a:xfrm>
          <a:custGeom>
            <a:avLst/>
            <a:gdLst/>
            <a:ahLst/>
            <a:cxnLst/>
            <a:rect l="l" t="t" r="r" b="b"/>
            <a:pathLst>
              <a:path w="228600" h="249555">
                <a:moveTo>
                  <a:pt x="228600" y="0"/>
                </a:moveTo>
                <a:lnTo>
                  <a:pt x="0" y="24917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893959" y="1538351"/>
            <a:ext cx="152400" cy="249554"/>
          </a:xfrm>
          <a:custGeom>
            <a:avLst/>
            <a:gdLst/>
            <a:ahLst/>
            <a:cxnLst/>
            <a:rect l="l" t="t" r="r" b="b"/>
            <a:pathLst>
              <a:path w="152400" h="249555">
                <a:moveTo>
                  <a:pt x="0" y="0"/>
                </a:moveTo>
                <a:lnTo>
                  <a:pt x="152400" y="24917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402213" y="1528445"/>
            <a:ext cx="76200" cy="249554"/>
          </a:xfrm>
          <a:custGeom>
            <a:avLst/>
            <a:gdLst/>
            <a:ahLst/>
            <a:cxnLst/>
            <a:rect l="l" t="t" r="r" b="b"/>
            <a:pathLst>
              <a:path w="76200" h="249555">
                <a:moveTo>
                  <a:pt x="76200" y="0"/>
                </a:moveTo>
                <a:lnTo>
                  <a:pt x="0" y="24917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935613" y="1041526"/>
            <a:ext cx="304800" cy="247650"/>
          </a:xfrm>
          <a:custGeom>
            <a:avLst/>
            <a:gdLst/>
            <a:ahLst/>
            <a:cxnLst/>
            <a:rect l="l" t="t" r="r" b="b"/>
            <a:pathLst>
              <a:path w="304800" h="247650">
                <a:moveTo>
                  <a:pt x="304800" y="0"/>
                </a:moveTo>
                <a:lnTo>
                  <a:pt x="0" y="24765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265559" y="1041526"/>
            <a:ext cx="304800" cy="247650"/>
          </a:xfrm>
          <a:custGeom>
            <a:avLst/>
            <a:gdLst/>
            <a:ahLst/>
            <a:cxnLst/>
            <a:rect l="l" t="t" r="r" b="b"/>
            <a:pathLst>
              <a:path w="304800" h="247650">
                <a:moveTo>
                  <a:pt x="0" y="0"/>
                </a:moveTo>
                <a:lnTo>
                  <a:pt x="304800" y="24765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246009" y="1187069"/>
            <a:ext cx="457200" cy="367665"/>
          </a:xfrm>
          <a:custGeom>
            <a:avLst/>
            <a:gdLst/>
            <a:ahLst/>
            <a:cxnLst/>
            <a:rect l="l" t="t" r="r" b="b"/>
            <a:pathLst>
              <a:path w="457200" h="367665">
                <a:moveTo>
                  <a:pt x="0" y="332232"/>
                </a:moveTo>
                <a:lnTo>
                  <a:pt x="4405" y="277749"/>
                </a:lnTo>
                <a:lnTo>
                  <a:pt x="14118" y="226283"/>
                </a:lnTo>
                <a:lnTo>
                  <a:pt x="28687" y="178475"/>
                </a:lnTo>
                <a:lnTo>
                  <a:pt x="47658" y="134965"/>
                </a:lnTo>
                <a:lnTo>
                  <a:pt x="70580" y="96393"/>
                </a:lnTo>
                <a:lnTo>
                  <a:pt x="96999" y="63398"/>
                </a:lnTo>
                <a:lnTo>
                  <a:pt x="126463" y="36621"/>
                </a:lnTo>
                <a:lnTo>
                  <a:pt x="175379" y="9515"/>
                </a:lnTo>
                <a:lnTo>
                  <a:pt x="228600" y="0"/>
                </a:lnTo>
                <a:lnTo>
                  <a:pt x="247381" y="1151"/>
                </a:lnTo>
                <a:lnTo>
                  <a:pt x="300947" y="17702"/>
                </a:lnTo>
                <a:lnTo>
                  <a:pt x="333760" y="38761"/>
                </a:lnTo>
                <a:lnTo>
                  <a:pt x="363711" y="67007"/>
                </a:lnTo>
                <a:lnTo>
                  <a:pt x="390334" y="101727"/>
                </a:lnTo>
                <a:lnTo>
                  <a:pt x="413162" y="142207"/>
                </a:lnTo>
                <a:lnTo>
                  <a:pt x="431729" y="187735"/>
                </a:lnTo>
                <a:lnTo>
                  <a:pt x="445568" y="237597"/>
                </a:lnTo>
                <a:lnTo>
                  <a:pt x="454214" y="291080"/>
                </a:lnTo>
                <a:lnTo>
                  <a:pt x="457200" y="347472"/>
                </a:lnTo>
                <a:lnTo>
                  <a:pt x="457200" y="353568"/>
                </a:lnTo>
                <a:lnTo>
                  <a:pt x="457200" y="360426"/>
                </a:lnTo>
                <a:lnTo>
                  <a:pt x="457200" y="367284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246009" y="1498727"/>
            <a:ext cx="0" cy="563245"/>
          </a:xfrm>
          <a:custGeom>
            <a:avLst/>
            <a:gdLst/>
            <a:ahLst/>
            <a:cxnLst/>
            <a:rect l="l" t="t" r="r" b="b"/>
            <a:pathLst>
              <a:path h="563244">
                <a:moveTo>
                  <a:pt x="0" y="0"/>
                </a:moveTo>
                <a:lnTo>
                  <a:pt x="0" y="563118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703209" y="1560449"/>
            <a:ext cx="0" cy="440055"/>
          </a:xfrm>
          <a:custGeom>
            <a:avLst/>
            <a:gdLst/>
            <a:ahLst/>
            <a:cxnLst/>
            <a:rect l="l" t="t" r="r" b="b"/>
            <a:pathLst>
              <a:path h="440055">
                <a:moveTo>
                  <a:pt x="0" y="0"/>
                </a:moveTo>
                <a:lnTo>
                  <a:pt x="0" y="439673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404688" y="355726"/>
            <a:ext cx="304800" cy="248920"/>
          </a:xfrm>
          <a:custGeom>
            <a:avLst/>
            <a:gdLst/>
            <a:ahLst/>
            <a:cxnLst/>
            <a:rect l="l" t="t" r="r" b="b"/>
            <a:pathLst>
              <a:path w="304800" h="248920">
                <a:moveTo>
                  <a:pt x="152205" y="0"/>
                </a:moveTo>
                <a:lnTo>
                  <a:pt x="105291" y="5956"/>
                </a:lnTo>
                <a:lnTo>
                  <a:pt x="64385" y="22583"/>
                </a:lnTo>
                <a:lnTo>
                  <a:pt x="31714" y="48018"/>
                </a:lnTo>
                <a:lnTo>
                  <a:pt x="9509" y="80397"/>
                </a:lnTo>
                <a:lnTo>
                  <a:pt x="0" y="117857"/>
                </a:lnTo>
                <a:lnTo>
                  <a:pt x="762" y="131933"/>
                </a:lnTo>
                <a:lnTo>
                  <a:pt x="12021" y="170751"/>
                </a:lnTo>
                <a:lnTo>
                  <a:pt x="35116" y="203329"/>
                </a:lnTo>
                <a:lnTo>
                  <a:pt x="67964" y="228221"/>
                </a:lnTo>
                <a:lnTo>
                  <a:pt x="108481" y="243979"/>
                </a:lnTo>
                <a:lnTo>
                  <a:pt x="138722" y="248697"/>
                </a:lnTo>
                <a:lnTo>
                  <a:pt x="156217" y="248166"/>
                </a:lnTo>
                <a:lnTo>
                  <a:pt x="204302" y="239622"/>
                </a:lnTo>
                <a:lnTo>
                  <a:pt x="244643" y="221866"/>
                </a:lnTo>
                <a:lnTo>
                  <a:pt x="275769" y="196460"/>
                </a:lnTo>
                <a:lnTo>
                  <a:pt x="300396" y="153392"/>
                </a:lnTo>
                <a:lnTo>
                  <a:pt x="304497" y="128959"/>
                </a:lnTo>
                <a:lnTo>
                  <a:pt x="303698" y="115194"/>
                </a:lnTo>
                <a:lnTo>
                  <a:pt x="292128" y="77062"/>
                </a:lnTo>
                <a:lnTo>
                  <a:pt x="268527" y="44902"/>
                </a:lnTo>
                <a:lnTo>
                  <a:pt x="235124" y="20294"/>
                </a:lnTo>
                <a:lnTo>
                  <a:pt x="194144" y="4817"/>
                </a:lnTo>
                <a:lnTo>
                  <a:pt x="152205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871288" y="792352"/>
            <a:ext cx="304800" cy="248920"/>
          </a:xfrm>
          <a:custGeom>
            <a:avLst/>
            <a:gdLst/>
            <a:ahLst/>
            <a:cxnLst/>
            <a:rect l="l" t="t" r="r" b="b"/>
            <a:pathLst>
              <a:path w="304800" h="248919">
                <a:moveTo>
                  <a:pt x="152205" y="0"/>
                </a:moveTo>
                <a:lnTo>
                  <a:pt x="105291" y="5956"/>
                </a:lnTo>
                <a:lnTo>
                  <a:pt x="64385" y="22583"/>
                </a:lnTo>
                <a:lnTo>
                  <a:pt x="31714" y="48018"/>
                </a:lnTo>
                <a:lnTo>
                  <a:pt x="9509" y="80397"/>
                </a:lnTo>
                <a:lnTo>
                  <a:pt x="0" y="117857"/>
                </a:lnTo>
                <a:lnTo>
                  <a:pt x="762" y="131933"/>
                </a:lnTo>
                <a:lnTo>
                  <a:pt x="12021" y="170751"/>
                </a:lnTo>
                <a:lnTo>
                  <a:pt x="35116" y="203329"/>
                </a:lnTo>
                <a:lnTo>
                  <a:pt x="67964" y="228221"/>
                </a:lnTo>
                <a:lnTo>
                  <a:pt x="108481" y="243979"/>
                </a:lnTo>
                <a:lnTo>
                  <a:pt x="138722" y="248697"/>
                </a:lnTo>
                <a:lnTo>
                  <a:pt x="156217" y="248166"/>
                </a:lnTo>
                <a:lnTo>
                  <a:pt x="204302" y="239622"/>
                </a:lnTo>
                <a:lnTo>
                  <a:pt x="244643" y="221866"/>
                </a:lnTo>
                <a:lnTo>
                  <a:pt x="275769" y="196460"/>
                </a:lnTo>
                <a:lnTo>
                  <a:pt x="300396" y="153392"/>
                </a:lnTo>
                <a:lnTo>
                  <a:pt x="304497" y="128959"/>
                </a:lnTo>
                <a:lnTo>
                  <a:pt x="303698" y="115194"/>
                </a:lnTo>
                <a:lnTo>
                  <a:pt x="292128" y="77062"/>
                </a:lnTo>
                <a:lnTo>
                  <a:pt x="268527" y="44902"/>
                </a:lnTo>
                <a:lnTo>
                  <a:pt x="235124" y="20294"/>
                </a:lnTo>
                <a:lnTo>
                  <a:pt x="194144" y="4817"/>
                </a:lnTo>
                <a:lnTo>
                  <a:pt x="152205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938119" y="782447"/>
            <a:ext cx="304800" cy="248920"/>
          </a:xfrm>
          <a:custGeom>
            <a:avLst/>
            <a:gdLst/>
            <a:ahLst/>
            <a:cxnLst/>
            <a:rect l="l" t="t" r="r" b="b"/>
            <a:pathLst>
              <a:path w="304800" h="248919">
                <a:moveTo>
                  <a:pt x="152174" y="0"/>
                </a:moveTo>
                <a:lnTo>
                  <a:pt x="105369" y="5933"/>
                </a:lnTo>
                <a:lnTo>
                  <a:pt x="64536" y="22523"/>
                </a:lnTo>
                <a:lnTo>
                  <a:pt x="31888" y="47953"/>
                </a:lnTo>
                <a:lnTo>
                  <a:pt x="9638" y="80405"/>
                </a:lnTo>
                <a:lnTo>
                  <a:pt x="0" y="118064"/>
                </a:lnTo>
                <a:lnTo>
                  <a:pt x="757" y="132111"/>
                </a:lnTo>
                <a:lnTo>
                  <a:pt x="12016" y="170864"/>
                </a:lnTo>
                <a:lnTo>
                  <a:pt x="35127" y="203403"/>
                </a:lnTo>
                <a:lnTo>
                  <a:pt x="68004" y="228269"/>
                </a:lnTo>
                <a:lnTo>
                  <a:pt x="108555" y="244006"/>
                </a:lnTo>
                <a:lnTo>
                  <a:pt x="138822" y="248706"/>
                </a:lnTo>
                <a:lnTo>
                  <a:pt x="156341" y="248171"/>
                </a:lnTo>
                <a:lnTo>
                  <a:pt x="204490" y="239588"/>
                </a:lnTo>
                <a:lnTo>
                  <a:pt x="244866" y="221788"/>
                </a:lnTo>
                <a:lnTo>
                  <a:pt x="275983" y="196374"/>
                </a:lnTo>
                <a:lnTo>
                  <a:pt x="300498" y="153419"/>
                </a:lnTo>
                <a:lnTo>
                  <a:pt x="304490" y="129124"/>
                </a:lnTo>
                <a:lnTo>
                  <a:pt x="303688" y="115335"/>
                </a:lnTo>
                <a:lnTo>
                  <a:pt x="292117" y="77151"/>
                </a:lnTo>
                <a:lnTo>
                  <a:pt x="268531" y="44960"/>
                </a:lnTo>
                <a:lnTo>
                  <a:pt x="235150" y="20332"/>
                </a:lnTo>
                <a:lnTo>
                  <a:pt x="194198" y="4838"/>
                </a:lnTo>
                <a:lnTo>
                  <a:pt x="15217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566488" y="1280795"/>
            <a:ext cx="304800" cy="247650"/>
          </a:xfrm>
          <a:custGeom>
            <a:avLst/>
            <a:gdLst/>
            <a:ahLst/>
            <a:cxnLst/>
            <a:rect l="l" t="t" r="r" b="b"/>
            <a:pathLst>
              <a:path w="304800" h="247650">
                <a:moveTo>
                  <a:pt x="152205" y="0"/>
                </a:moveTo>
                <a:lnTo>
                  <a:pt x="105291" y="5956"/>
                </a:lnTo>
                <a:lnTo>
                  <a:pt x="64385" y="22583"/>
                </a:lnTo>
                <a:lnTo>
                  <a:pt x="31714" y="48018"/>
                </a:lnTo>
                <a:lnTo>
                  <a:pt x="9509" y="80397"/>
                </a:lnTo>
                <a:lnTo>
                  <a:pt x="0" y="117857"/>
                </a:lnTo>
                <a:lnTo>
                  <a:pt x="769" y="131857"/>
                </a:lnTo>
                <a:lnTo>
                  <a:pt x="12136" y="170421"/>
                </a:lnTo>
                <a:lnTo>
                  <a:pt x="35444" y="202715"/>
                </a:lnTo>
                <a:lnTo>
                  <a:pt x="68576" y="227303"/>
                </a:lnTo>
                <a:lnTo>
                  <a:pt x="109418" y="242749"/>
                </a:lnTo>
                <a:lnTo>
                  <a:pt x="139884" y="247257"/>
                </a:lnTo>
                <a:lnTo>
                  <a:pt x="157335" y="246710"/>
                </a:lnTo>
                <a:lnTo>
                  <a:pt x="205344" y="238097"/>
                </a:lnTo>
                <a:lnTo>
                  <a:pt x="245626" y="220251"/>
                </a:lnTo>
                <a:lnTo>
                  <a:pt x="276628" y="194748"/>
                </a:lnTo>
                <a:lnTo>
                  <a:pt x="300837" y="151555"/>
                </a:lnTo>
                <a:lnTo>
                  <a:pt x="304565" y="127071"/>
                </a:lnTo>
                <a:lnTo>
                  <a:pt x="303744" y="113560"/>
                </a:lnTo>
                <a:lnTo>
                  <a:pt x="292002" y="75984"/>
                </a:lnTo>
                <a:lnTo>
                  <a:pt x="268108" y="44159"/>
                </a:lnTo>
                <a:lnTo>
                  <a:pt x="234327" y="19776"/>
                </a:lnTo>
                <a:lnTo>
                  <a:pt x="192926" y="4525"/>
                </a:lnTo>
                <a:lnTo>
                  <a:pt x="152205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6650361" y="1290988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1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176088" y="1271651"/>
            <a:ext cx="304800" cy="248920"/>
          </a:xfrm>
          <a:custGeom>
            <a:avLst/>
            <a:gdLst/>
            <a:ahLst/>
            <a:cxnLst/>
            <a:rect l="l" t="t" r="r" b="b"/>
            <a:pathLst>
              <a:path w="304800" h="248919">
                <a:moveTo>
                  <a:pt x="152205" y="0"/>
                </a:moveTo>
                <a:lnTo>
                  <a:pt x="105291" y="5956"/>
                </a:lnTo>
                <a:lnTo>
                  <a:pt x="64385" y="22583"/>
                </a:lnTo>
                <a:lnTo>
                  <a:pt x="31714" y="48018"/>
                </a:lnTo>
                <a:lnTo>
                  <a:pt x="9509" y="80397"/>
                </a:lnTo>
                <a:lnTo>
                  <a:pt x="0" y="117857"/>
                </a:lnTo>
                <a:lnTo>
                  <a:pt x="762" y="131933"/>
                </a:lnTo>
                <a:lnTo>
                  <a:pt x="12021" y="170751"/>
                </a:lnTo>
                <a:lnTo>
                  <a:pt x="35116" y="203329"/>
                </a:lnTo>
                <a:lnTo>
                  <a:pt x="67964" y="228221"/>
                </a:lnTo>
                <a:lnTo>
                  <a:pt x="108481" y="243979"/>
                </a:lnTo>
                <a:lnTo>
                  <a:pt x="138722" y="248697"/>
                </a:lnTo>
                <a:lnTo>
                  <a:pt x="156217" y="248166"/>
                </a:lnTo>
                <a:lnTo>
                  <a:pt x="204302" y="239622"/>
                </a:lnTo>
                <a:lnTo>
                  <a:pt x="244643" y="221866"/>
                </a:lnTo>
                <a:lnTo>
                  <a:pt x="275769" y="196460"/>
                </a:lnTo>
                <a:lnTo>
                  <a:pt x="300396" y="153392"/>
                </a:lnTo>
                <a:lnTo>
                  <a:pt x="304497" y="128959"/>
                </a:lnTo>
                <a:lnTo>
                  <a:pt x="303698" y="115194"/>
                </a:lnTo>
                <a:lnTo>
                  <a:pt x="292128" y="77062"/>
                </a:lnTo>
                <a:lnTo>
                  <a:pt x="268527" y="44902"/>
                </a:lnTo>
                <a:lnTo>
                  <a:pt x="235124" y="20294"/>
                </a:lnTo>
                <a:lnTo>
                  <a:pt x="194144" y="4817"/>
                </a:lnTo>
                <a:lnTo>
                  <a:pt x="152205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633288" y="1280795"/>
            <a:ext cx="304800" cy="247650"/>
          </a:xfrm>
          <a:custGeom>
            <a:avLst/>
            <a:gdLst/>
            <a:ahLst/>
            <a:cxnLst/>
            <a:rect l="l" t="t" r="r" b="b"/>
            <a:pathLst>
              <a:path w="304800" h="247650">
                <a:moveTo>
                  <a:pt x="152205" y="0"/>
                </a:moveTo>
                <a:lnTo>
                  <a:pt x="105291" y="5956"/>
                </a:lnTo>
                <a:lnTo>
                  <a:pt x="64385" y="22583"/>
                </a:lnTo>
                <a:lnTo>
                  <a:pt x="31714" y="48018"/>
                </a:lnTo>
                <a:lnTo>
                  <a:pt x="9509" y="80397"/>
                </a:lnTo>
                <a:lnTo>
                  <a:pt x="0" y="117857"/>
                </a:lnTo>
                <a:lnTo>
                  <a:pt x="769" y="131857"/>
                </a:lnTo>
                <a:lnTo>
                  <a:pt x="12136" y="170421"/>
                </a:lnTo>
                <a:lnTo>
                  <a:pt x="35444" y="202715"/>
                </a:lnTo>
                <a:lnTo>
                  <a:pt x="68576" y="227303"/>
                </a:lnTo>
                <a:lnTo>
                  <a:pt x="109418" y="242749"/>
                </a:lnTo>
                <a:lnTo>
                  <a:pt x="139884" y="247257"/>
                </a:lnTo>
                <a:lnTo>
                  <a:pt x="157335" y="246710"/>
                </a:lnTo>
                <a:lnTo>
                  <a:pt x="205344" y="238097"/>
                </a:lnTo>
                <a:lnTo>
                  <a:pt x="245626" y="220251"/>
                </a:lnTo>
                <a:lnTo>
                  <a:pt x="276628" y="194748"/>
                </a:lnTo>
                <a:lnTo>
                  <a:pt x="300837" y="151555"/>
                </a:lnTo>
                <a:lnTo>
                  <a:pt x="304565" y="127071"/>
                </a:lnTo>
                <a:lnTo>
                  <a:pt x="303744" y="113560"/>
                </a:lnTo>
                <a:lnTo>
                  <a:pt x="292002" y="75984"/>
                </a:lnTo>
                <a:lnTo>
                  <a:pt x="268108" y="44159"/>
                </a:lnTo>
                <a:lnTo>
                  <a:pt x="234327" y="19776"/>
                </a:lnTo>
                <a:lnTo>
                  <a:pt x="192926" y="4525"/>
                </a:lnTo>
                <a:lnTo>
                  <a:pt x="152205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7259961" y="1281844"/>
            <a:ext cx="6096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3000" b="1" spc="-15" baseline="1000" dirty="0">
                <a:latin typeface="Times New Roman" panose="02020603050405020304"/>
                <a:cs typeface="Times New Roman" panose="02020603050405020304"/>
              </a:rPr>
              <a:t>3	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9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8242888" y="1271651"/>
            <a:ext cx="304800" cy="248920"/>
          </a:xfrm>
          <a:custGeom>
            <a:avLst/>
            <a:gdLst/>
            <a:ahLst/>
            <a:cxnLst/>
            <a:rect l="l" t="t" r="r" b="b"/>
            <a:pathLst>
              <a:path w="304800" h="248919">
                <a:moveTo>
                  <a:pt x="152205" y="0"/>
                </a:moveTo>
                <a:lnTo>
                  <a:pt x="105291" y="5956"/>
                </a:lnTo>
                <a:lnTo>
                  <a:pt x="64385" y="22583"/>
                </a:lnTo>
                <a:lnTo>
                  <a:pt x="31714" y="48018"/>
                </a:lnTo>
                <a:lnTo>
                  <a:pt x="9509" y="80397"/>
                </a:lnTo>
                <a:lnTo>
                  <a:pt x="0" y="117857"/>
                </a:lnTo>
                <a:lnTo>
                  <a:pt x="762" y="131933"/>
                </a:lnTo>
                <a:lnTo>
                  <a:pt x="12021" y="170751"/>
                </a:lnTo>
                <a:lnTo>
                  <a:pt x="35116" y="203329"/>
                </a:lnTo>
                <a:lnTo>
                  <a:pt x="67964" y="228221"/>
                </a:lnTo>
                <a:lnTo>
                  <a:pt x="108481" y="243979"/>
                </a:lnTo>
                <a:lnTo>
                  <a:pt x="138722" y="248697"/>
                </a:lnTo>
                <a:lnTo>
                  <a:pt x="156217" y="248166"/>
                </a:lnTo>
                <a:lnTo>
                  <a:pt x="204302" y="239622"/>
                </a:lnTo>
                <a:lnTo>
                  <a:pt x="244643" y="221866"/>
                </a:lnTo>
                <a:lnTo>
                  <a:pt x="275769" y="196460"/>
                </a:lnTo>
                <a:lnTo>
                  <a:pt x="300396" y="153392"/>
                </a:lnTo>
                <a:lnTo>
                  <a:pt x="304497" y="128959"/>
                </a:lnTo>
                <a:lnTo>
                  <a:pt x="303698" y="115194"/>
                </a:lnTo>
                <a:lnTo>
                  <a:pt x="292128" y="77062"/>
                </a:lnTo>
                <a:lnTo>
                  <a:pt x="268527" y="44902"/>
                </a:lnTo>
                <a:lnTo>
                  <a:pt x="235124" y="20294"/>
                </a:lnTo>
                <a:lnTo>
                  <a:pt x="194144" y="4817"/>
                </a:lnTo>
                <a:lnTo>
                  <a:pt x="152205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8326761" y="1281844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2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337859" y="1769998"/>
            <a:ext cx="304800" cy="247650"/>
          </a:xfrm>
          <a:custGeom>
            <a:avLst/>
            <a:gdLst/>
            <a:ahLst/>
            <a:cxnLst/>
            <a:rect l="l" t="t" r="r" b="b"/>
            <a:pathLst>
              <a:path w="304800" h="247650">
                <a:moveTo>
                  <a:pt x="152233" y="0"/>
                </a:moveTo>
                <a:lnTo>
                  <a:pt x="105212" y="5979"/>
                </a:lnTo>
                <a:lnTo>
                  <a:pt x="64231" y="22643"/>
                </a:lnTo>
                <a:lnTo>
                  <a:pt x="31539" y="48082"/>
                </a:lnTo>
                <a:lnTo>
                  <a:pt x="9380" y="80385"/>
                </a:lnTo>
                <a:lnTo>
                  <a:pt x="0" y="117642"/>
                </a:lnTo>
                <a:lnTo>
                  <a:pt x="774" y="131545"/>
                </a:lnTo>
                <a:lnTo>
                  <a:pt x="12139" y="169980"/>
                </a:lnTo>
                <a:lnTo>
                  <a:pt x="35428" y="202325"/>
                </a:lnTo>
                <a:lnTo>
                  <a:pt x="68530" y="227059"/>
                </a:lnTo>
                <a:lnTo>
                  <a:pt x="109334" y="242663"/>
                </a:lnTo>
                <a:lnTo>
                  <a:pt x="139773" y="247243"/>
                </a:lnTo>
                <a:lnTo>
                  <a:pt x="157200" y="246693"/>
                </a:lnTo>
                <a:lnTo>
                  <a:pt x="205147" y="238025"/>
                </a:lnTo>
                <a:lnTo>
                  <a:pt x="245394" y="220090"/>
                </a:lnTo>
                <a:lnTo>
                  <a:pt x="276407" y="194506"/>
                </a:lnTo>
                <a:lnTo>
                  <a:pt x="300733" y="151297"/>
                </a:lnTo>
                <a:lnTo>
                  <a:pt x="304576" y="126874"/>
                </a:lnTo>
                <a:lnTo>
                  <a:pt x="303757" y="113391"/>
                </a:lnTo>
                <a:lnTo>
                  <a:pt x="292010" y="75876"/>
                </a:lnTo>
                <a:lnTo>
                  <a:pt x="268095" y="44088"/>
                </a:lnTo>
                <a:lnTo>
                  <a:pt x="234283" y="19729"/>
                </a:lnTo>
                <a:lnTo>
                  <a:pt x="192845" y="4499"/>
                </a:lnTo>
                <a:lnTo>
                  <a:pt x="152233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718919" y="1760092"/>
            <a:ext cx="304800" cy="249554"/>
          </a:xfrm>
          <a:custGeom>
            <a:avLst/>
            <a:gdLst/>
            <a:ahLst/>
            <a:cxnLst/>
            <a:rect l="l" t="t" r="r" b="b"/>
            <a:pathLst>
              <a:path w="304800" h="249555">
                <a:moveTo>
                  <a:pt x="152174" y="0"/>
                </a:moveTo>
                <a:lnTo>
                  <a:pt x="105369" y="6002"/>
                </a:lnTo>
                <a:lnTo>
                  <a:pt x="64536" y="22733"/>
                </a:lnTo>
                <a:lnTo>
                  <a:pt x="31888" y="48276"/>
                </a:lnTo>
                <a:lnTo>
                  <a:pt x="9638" y="80715"/>
                </a:lnTo>
                <a:lnTo>
                  <a:pt x="0" y="118135"/>
                </a:lnTo>
                <a:lnTo>
                  <a:pt x="754" y="132147"/>
                </a:lnTo>
                <a:lnTo>
                  <a:pt x="11964" y="170908"/>
                </a:lnTo>
                <a:lnTo>
                  <a:pt x="34980" y="203578"/>
                </a:lnTo>
                <a:lnTo>
                  <a:pt x="67728" y="228645"/>
                </a:lnTo>
                <a:lnTo>
                  <a:pt x="108132" y="244599"/>
                </a:lnTo>
                <a:lnTo>
                  <a:pt x="138297" y="249424"/>
                </a:lnTo>
                <a:lnTo>
                  <a:pt x="155832" y="248893"/>
                </a:lnTo>
                <a:lnTo>
                  <a:pt x="204005" y="240295"/>
                </a:lnTo>
                <a:lnTo>
                  <a:pt x="244402" y="222464"/>
                </a:lnTo>
                <a:lnTo>
                  <a:pt x="275575" y="197043"/>
                </a:lnTo>
                <a:lnTo>
                  <a:pt x="300285" y="154176"/>
                </a:lnTo>
                <a:lnTo>
                  <a:pt x="304451" y="129992"/>
                </a:lnTo>
                <a:lnTo>
                  <a:pt x="303660" y="116216"/>
                </a:lnTo>
                <a:lnTo>
                  <a:pt x="292172" y="77975"/>
                </a:lnTo>
                <a:lnTo>
                  <a:pt x="268723" y="45621"/>
                </a:lnTo>
                <a:lnTo>
                  <a:pt x="235517" y="20770"/>
                </a:lnTo>
                <a:lnTo>
                  <a:pt x="194760" y="5035"/>
                </a:lnTo>
                <a:lnTo>
                  <a:pt x="15217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099919" y="1777619"/>
            <a:ext cx="304800" cy="248920"/>
          </a:xfrm>
          <a:custGeom>
            <a:avLst/>
            <a:gdLst/>
            <a:ahLst/>
            <a:cxnLst/>
            <a:rect l="l" t="t" r="r" b="b"/>
            <a:pathLst>
              <a:path w="304800" h="248919">
                <a:moveTo>
                  <a:pt x="152174" y="0"/>
                </a:moveTo>
                <a:lnTo>
                  <a:pt x="105369" y="6002"/>
                </a:lnTo>
                <a:lnTo>
                  <a:pt x="64536" y="22733"/>
                </a:lnTo>
                <a:lnTo>
                  <a:pt x="31888" y="48276"/>
                </a:lnTo>
                <a:lnTo>
                  <a:pt x="9638" y="80715"/>
                </a:lnTo>
                <a:lnTo>
                  <a:pt x="0" y="118135"/>
                </a:lnTo>
                <a:lnTo>
                  <a:pt x="758" y="132173"/>
                </a:lnTo>
                <a:lnTo>
                  <a:pt x="12021" y="170905"/>
                </a:lnTo>
                <a:lnTo>
                  <a:pt x="35143" y="203431"/>
                </a:lnTo>
                <a:lnTo>
                  <a:pt x="68032" y="228288"/>
                </a:lnTo>
                <a:lnTo>
                  <a:pt x="108599" y="244017"/>
                </a:lnTo>
                <a:lnTo>
                  <a:pt x="138876" y="248710"/>
                </a:lnTo>
                <a:lnTo>
                  <a:pt x="156390" y="248174"/>
                </a:lnTo>
                <a:lnTo>
                  <a:pt x="204526" y="239586"/>
                </a:lnTo>
                <a:lnTo>
                  <a:pt x="244895" y="221777"/>
                </a:lnTo>
                <a:lnTo>
                  <a:pt x="276005" y="196353"/>
                </a:lnTo>
                <a:lnTo>
                  <a:pt x="300509" y="153382"/>
                </a:lnTo>
                <a:lnTo>
                  <a:pt x="304492" y="129080"/>
                </a:lnTo>
                <a:lnTo>
                  <a:pt x="303689" y="115424"/>
                </a:lnTo>
                <a:lnTo>
                  <a:pt x="292114" y="77449"/>
                </a:lnTo>
                <a:lnTo>
                  <a:pt x="268521" y="45256"/>
                </a:lnTo>
                <a:lnTo>
                  <a:pt x="235131" y="20513"/>
                </a:lnTo>
                <a:lnTo>
                  <a:pt x="194169" y="4888"/>
                </a:lnTo>
                <a:lnTo>
                  <a:pt x="15217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099693" y="604901"/>
            <a:ext cx="381000" cy="187960"/>
          </a:xfrm>
          <a:custGeom>
            <a:avLst/>
            <a:gdLst/>
            <a:ahLst/>
            <a:cxnLst/>
            <a:rect l="l" t="t" r="r" b="b"/>
            <a:pathLst>
              <a:path w="381000" h="187959">
                <a:moveTo>
                  <a:pt x="381000" y="0"/>
                </a:moveTo>
                <a:lnTo>
                  <a:pt x="0" y="18745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633093" y="604901"/>
            <a:ext cx="381000" cy="187960"/>
          </a:xfrm>
          <a:custGeom>
            <a:avLst/>
            <a:gdLst/>
            <a:ahLst/>
            <a:cxnLst/>
            <a:rect l="l" t="t" r="r" b="b"/>
            <a:pathLst>
              <a:path w="381000" h="187959">
                <a:moveTo>
                  <a:pt x="0" y="0"/>
                </a:moveTo>
                <a:lnTo>
                  <a:pt x="381000" y="18745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794893" y="1041526"/>
            <a:ext cx="228600" cy="247650"/>
          </a:xfrm>
          <a:custGeom>
            <a:avLst/>
            <a:gdLst/>
            <a:ahLst/>
            <a:cxnLst/>
            <a:rect l="l" t="t" r="r" b="b"/>
            <a:pathLst>
              <a:path w="228600" h="247650">
                <a:moveTo>
                  <a:pt x="228600" y="0"/>
                </a:moveTo>
                <a:lnTo>
                  <a:pt x="0" y="24765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023493" y="1041526"/>
            <a:ext cx="228600" cy="247650"/>
          </a:xfrm>
          <a:custGeom>
            <a:avLst/>
            <a:gdLst/>
            <a:ahLst/>
            <a:cxnLst/>
            <a:rect l="l" t="t" r="r" b="b"/>
            <a:pathLst>
              <a:path w="228600" h="247650">
                <a:moveTo>
                  <a:pt x="0" y="0"/>
                </a:moveTo>
                <a:lnTo>
                  <a:pt x="228600" y="24765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490093" y="1538351"/>
            <a:ext cx="228600" cy="249554"/>
          </a:xfrm>
          <a:custGeom>
            <a:avLst/>
            <a:gdLst/>
            <a:ahLst/>
            <a:cxnLst/>
            <a:rect l="l" t="t" r="r" b="b"/>
            <a:pathLst>
              <a:path w="228600" h="249555">
                <a:moveTo>
                  <a:pt x="228600" y="0"/>
                </a:moveTo>
                <a:lnTo>
                  <a:pt x="0" y="24917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743839" y="1538351"/>
            <a:ext cx="152400" cy="249554"/>
          </a:xfrm>
          <a:custGeom>
            <a:avLst/>
            <a:gdLst/>
            <a:ahLst/>
            <a:cxnLst/>
            <a:rect l="l" t="t" r="r" b="b"/>
            <a:pathLst>
              <a:path w="152400" h="249555">
                <a:moveTo>
                  <a:pt x="0" y="0"/>
                </a:moveTo>
                <a:lnTo>
                  <a:pt x="152400" y="24917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252093" y="1528445"/>
            <a:ext cx="76200" cy="249554"/>
          </a:xfrm>
          <a:custGeom>
            <a:avLst/>
            <a:gdLst/>
            <a:ahLst/>
            <a:cxnLst/>
            <a:rect l="l" t="t" r="r" b="b"/>
            <a:pathLst>
              <a:path w="76200" h="249555">
                <a:moveTo>
                  <a:pt x="76200" y="0"/>
                </a:moveTo>
                <a:lnTo>
                  <a:pt x="0" y="24917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785493" y="1041526"/>
            <a:ext cx="304800" cy="247650"/>
          </a:xfrm>
          <a:custGeom>
            <a:avLst/>
            <a:gdLst/>
            <a:ahLst/>
            <a:cxnLst/>
            <a:rect l="l" t="t" r="r" b="b"/>
            <a:pathLst>
              <a:path w="304800" h="247650">
                <a:moveTo>
                  <a:pt x="304800" y="0"/>
                </a:moveTo>
                <a:lnTo>
                  <a:pt x="0" y="24765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115439" y="1041526"/>
            <a:ext cx="304800" cy="247650"/>
          </a:xfrm>
          <a:custGeom>
            <a:avLst/>
            <a:gdLst/>
            <a:ahLst/>
            <a:cxnLst/>
            <a:rect l="l" t="t" r="r" b="b"/>
            <a:pathLst>
              <a:path w="304800" h="247650">
                <a:moveTo>
                  <a:pt x="0" y="0"/>
                </a:moveTo>
                <a:lnTo>
                  <a:pt x="304800" y="24765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379609" y="1254125"/>
            <a:ext cx="838200" cy="342900"/>
          </a:xfrm>
          <a:custGeom>
            <a:avLst/>
            <a:gdLst/>
            <a:ahLst/>
            <a:cxnLst/>
            <a:rect l="l" t="t" r="r" b="b"/>
            <a:pathLst>
              <a:path w="838200" h="342900">
                <a:moveTo>
                  <a:pt x="0" y="310134"/>
                </a:moveTo>
                <a:lnTo>
                  <a:pt x="8093" y="259232"/>
                </a:lnTo>
                <a:lnTo>
                  <a:pt x="25883" y="211165"/>
                </a:lnTo>
                <a:lnTo>
                  <a:pt x="52552" y="166527"/>
                </a:lnTo>
                <a:lnTo>
                  <a:pt x="87282" y="125912"/>
                </a:lnTo>
                <a:lnTo>
                  <a:pt x="129254" y="89916"/>
                </a:lnTo>
                <a:lnTo>
                  <a:pt x="177649" y="59131"/>
                </a:lnTo>
                <a:lnTo>
                  <a:pt x="231650" y="34152"/>
                </a:lnTo>
                <a:lnTo>
                  <a:pt x="290437" y="15575"/>
                </a:lnTo>
                <a:lnTo>
                  <a:pt x="353193" y="3992"/>
                </a:lnTo>
                <a:lnTo>
                  <a:pt x="419100" y="0"/>
                </a:lnTo>
                <a:lnTo>
                  <a:pt x="453497" y="1077"/>
                </a:lnTo>
                <a:lnTo>
                  <a:pt x="519874" y="9446"/>
                </a:lnTo>
                <a:lnTo>
                  <a:pt x="582310" y="25538"/>
                </a:lnTo>
                <a:lnTo>
                  <a:pt x="639946" y="48684"/>
                </a:lnTo>
                <a:lnTo>
                  <a:pt x="691921" y="78209"/>
                </a:lnTo>
                <a:lnTo>
                  <a:pt x="737377" y="113443"/>
                </a:lnTo>
                <a:lnTo>
                  <a:pt x="775453" y="153712"/>
                </a:lnTo>
                <a:lnTo>
                  <a:pt x="805291" y="198346"/>
                </a:lnTo>
                <a:lnTo>
                  <a:pt x="826030" y="246671"/>
                </a:lnTo>
                <a:lnTo>
                  <a:pt x="836812" y="298016"/>
                </a:lnTo>
                <a:lnTo>
                  <a:pt x="838200" y="324612"/>
                </a:lnTo>
                <a:lnTo>
                  <a:pt x="838200" y="330708"/>
                </a:lnTo>
                <a:lnTo>
                  <a:pt x="838200" y="336804"/>
                </a:lnTo>
                <a:lnTo>
                  <a:pt x="837438" y="342900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217809" y="1601597"/>
            <a:ext cx="0" cy="410209"/>
          </a:xfrm>
          <a:custGeom>
            <a:avLst/>
            <a:gdLst/>
            <a:ahLst/>
            <a:cxnLst/>
            <a:rect l="l" t="t" r="r" b="b"/>
            <a:pathLst>
              <a:path h="410210">
                <a:moveTo>
                  <a:pt x="0" y="0"/>
                </a:moveTo>
                <a:lnTo>
                  <a:pt x="0" y="409955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487621" y="2487802"/>
            <a:ext cx="304800" cy="239395"/>
          </a:xfrm>
          <a:custGeom>
            <a:avLst/>
            <a:gdLst/>
            <a:ahLst/>
            <a:cxnLst/>
            <a:rect l="l" t="t" r="r" b="b"/>
            <a:pathLst>
              <a:path w="304800" h="239394">
                <a:moveTo>
                  <a:pt x="152342" y="0"/>
                </a:moveTo>
                <a:lnTo>
                  <a:pt x="105067" y="5880"/>
                </a:lnTo>
                <a:lnTo>
                  <a:pt x="63761" y="22295"/>
                </a:lnTo>
                <a:lnTo>
                  <a:pt x="30859" y="47400"/>
                </a:lnTo>
                <a:lnTo>
                  <a:pt x="8794" y="79353"/>
                </a:lnTo>
                <a:lnTo>
                  <a:pt x="0" y="116311"/>
                </a:lnTo>
                <a:lnTo>
                  <a:pt x="840" y="129638"/>
                </a:lnTo>
                <a:lnTo>
                  <a:pt x="12875" y="166548"/>
                </a:lnTo>
                <a:lnTo>
                  <a:pt x="37350" y="197581"/>
                </a:lnTo>
                <a:lnTo>
                  <a:pt x="71905" y="221098"/>
                </a:lnTo>
                <a:lnTo>
                  <a:pt x="114183" y="235464"/>
                </a:lnTo>
                <a:lnTo>
                  <a:pt x="145494" y="239148"/>
                </a:lnTo>
                <a:lnTo>
                  <a:pt x="162678" y="238530"/>
                </a:lnTo>
                <a:lnTo>
                  <a:pt x="210089" y="229486"/>
                </a:lnTo>
                <a:lnTo>
                  <a:pt x="249847" y="210979"/>
                </a:lnTo>
                <a:lnTo>
                  <a:pt x="280098" y="184709"/>
                </a:lnTo>
                <a:lnTo>
                  <a:pt x="302439" y="140543"/>
                </a:lnTo>
                <a:lnTo>
                  <a:pt x="304353" y="128289"/>
                </a:lnTo>
                <a:lnTo>
                  <a:pt x="303612" y="114247"/>
                </a:lnTo>
                <a:lnTo>
                  <a:pt x="292233" y="75763"/>
                </a:lnTo>
                <a:lnTo>
                  <a:pt x="268795" y="43776"/>
                </a:lnTo>
                <a:lnTo>
                  <a:pt x="235448" y="19612"/>
                </a:lnTo>
                <a:lnTo>
                  <a:pt x="194342" y="4596"/>
                </a:lnTo>
                <a:lnTo>
                  <a:pt x="152342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1571631" y="2499520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3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954238" y="2908426"/>
            <a:ext cx="304800" cy="240665"/>
          </a:xfrm>
          <a:custGeom>
            <a:avLst/>
            <a:gdLst/>
            <a:ahLst/>
            <a:cxnLst/>
            <a:rect l="l" t="t" r="r" b="b"/>
            <a:pathLst>
              <a:path w="304800" h="240664">
                <a:moveTo>
                  <a:pt x="152324" y="0"/>
                </a:moveTo>
                <a:lnTo>
                  <a:pt x="105158" y="5929"/>
                </a:lnTo>
                <a:lnTo>
                  <a:pt x="63926" y="22452"/>
                </a:lnTo>
                <a:lnTo>
                  <a:pt x="31044" y="47671"/>
                </a:lnTo>
                <a:lnTo>
                  <a:pt x="8930" y="79687"/>
                </a:lnTo>
                <a:lnTo>
                  <a:pt x="0" y="116601"/>
                </a:lnTo>
                <a:lnTo>
                  <a:pt x="830" y="130099"/>
                </a:lnTo>
                <a:lnTo>
                  <a:pt x="12765" y="167385"/>
                </a:lnTo>
                <a:lnTo>
                  <a:pt x="37055" y="198643"/>
                </a:lnTo>
                <a:lnTo>
                  <a:pt x="71369" y="222309"/>
                </a:lnTo>
                <a:lnTo>
                  <a:pt x="113377" y="236820"/>
                </a:lnTo>
                <a:lnTo>
                  <a:pt x="144505" y="240636"/>
                </a:lnTo>
                <a:lnTo>
                  <a:pt x="161756" y="240032"/>
                </a:lnTo>
                <a:lnTo>
                  <a:pt x="209299" y="231099"/>
                </a:lnTo>
                <a:lnTo>
                  <a:pt x="249144" y="212761"/>
                </a:lnTo>
                <a:lnTo>
                  <a:pt x="279510" y="186655"/>
                </a:lnTo>
                <a:lnTo>
                  <a:pt x="302178" y="142592"/>
                </a:lnTo>
                <a:lnTo>
                  <a:pt x="304223" y="130328"/>
                </a:lnTo>
                <a:lnTo>
                  <a:pt x="303512" y="116146"/>
                </a:lnTo>
                <a:lnTo>
                  <a:pt x="292333" y="77267"/>
                </a:lnTo>
                <a:lnTo>
                  <a:pt x="269225" y="44906"/>
                </a:lnTo>
                <a:lnTo>
                  <a:pt x="236298" y="20372"/>
                </a:lnTo>
                <a:lnTo>
                  <a:pt x="195661" y="4975"/>
                </a:lnTo>
                <a:lnTo>
                  <a:pt x="15232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1038231" y="2920144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1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021058" y="2898520"/>
            <a:ext cx="304165" cy="241935"/>
          </a:xfrm>
          <a:custGeom>
            <a:avLst/>
            <a:gdLst/>
            <a:ahLst/>
            <a:cxnLst/>
            <a:rect l="l" t="t" r="r" b="b"/>
            <a:pathLst>
              <a:path w="304164" h="241935">
                <a:moveTo>
                  <a:pt x="152305" y="0"/>
                </a:moveTo>
                <a:lnTo>
                  <a:pt x="105246" y="5907"/>
                </a:lnTo>
                <a:lnTo>
                  <a:pt x="64088" y="22395"/>
                </a:lnTo>
                <a:lnTo>
                  <a:pt x="31228" y="47614"/>
                </a:lnTo>
                <a:lnTo>
                  <a:pt x="9066" y="79714"/>
                </a:lnTo>
                <a:lnTo>
                  <a:pt x="0" y="116844"/>
                </a:lnTo>
                <a:lnTo>
                  <a:pt x="823" y="130284"/>
                </a:lnTo>
                <a:lnTo>
                  <a:pt x="12710" y="167530"/>
                </a:lnTo>
                <a:lnTo>
                  <a:pt x="36918" y="198896"/>
                </a:lnTo>
                <a:lnTo>
                  <a:pt x="71126" y="222749"/>
                </a:lnTo>
                <a:lnTo>
                  <a:pt x="113017" y="237458"/>
                </a:lnTo>
                <a:lnTo>
                  <a:pt x="144065" y="241378"/>
                </a:lnTo>
                <a:lnTo>
                  <a:pt x="161362" y="240771"/>
                </a:lnTo>
                <a:lnTo>
                  <a:pt x="209004" y="231776"/>
                </a:lnTo>
                <a:lnTo>
                  <a:pt x="248909" y="213361"/>
                </a:lnTo>
                <a:lnTo>
                  <a:pt x="279326" y="187249"/>
                </a:lnTo>
                <a:lnTo>
                  <a:pt x="302089" y="143440"/>
                </a:lnTo>
                <a:lnTo>
                  <a:pt x="304170" y="131307"/>
                </a:lnTo>
                <a:lnTo>
                  <a:pt x="303470" y="116997"/>
                </a:lnTo>
                <a:lnTo>
                  <a:pt x="292376" y="77833"/>
                </a:lnTo>
                <a:lnTo>
                  <a:pt x="269417" y="45297"/>
                </a:lnTo>
                <a:lnTo>
                  <a:pt x="236682" y="20643"/>
                </a:lnTo>
                <a:lnTo>
                  <a:pt x="196263" y="5129"/>
                </a:lnTo>
                <a:lnTo>
                  <a:pt x="152305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2105031" y="2908714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2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649421" y="3381629"/>
            <a:ext cx="304800" cy="239395"/>
          </a:xfrm>
          <a:custGeom>
            <a:avLst/>
            <a:gdLst/>
            <a:ahLst/>
            <a:cxnLst/>
            <a:rect l="l" t="t" r="r" b="b"/>
            <a:pathLst>
              <a:path w="304800" h="239395">
                <a:moveTo>
                  <a:pt x="152342" y="0"/>
                </a:moveTo>
                <a:lnTo>
                  <a:pt x="105067" y="5880"/>
                </a:lnTo>
                <a:lnTo>
                  <a:pt x="63761" y="22295"/>
                </a:lnTo>
                <a:lnTo>
                  <a:pt x="30859" y="47400"/>
                </a:lnTo>
                <a:lnTo>
                  <a:pt x="8794" y="79353"/>
                </a:lnTo>
                <a:lnTo>
                  <a:pt x="0" y="116311"/>
                </a:lnTo>
                <a:lnTo>
                  <a:pt x="840" y="129638"/>
                </a:lnTo>
                <a:lnTo>
                  <a:pt x="12875" y="166548"/>
                </a:lnTo>
                <a:lnTo>
                  <a:pt x="37350" y="197581"/>
                </a:lnTo>
                <a:lnTo>
                  <a:pt x="71905" y="221098"/>
                </a:lnTo>
                <a:lnTo>
                  <a:pt x="114183" y="235464"/>
                </a:lnTo>
                <a:lnTo>
                  <a:pt x="145494" y="239148"/>
                </a:lnTo>
                <a:lnTo>
                  <a:pt x="162678" y="238530"/>
                </a:lnTo>
                <a:lnTo>
                  <a:pt x="210089" y="229486"/>
                </a:lnTo>
                <a:lnTo>
                  <a:pt x="249847" y="210979"/>
                </a:lnTo>
                <a:lnTo>
                  <a:pt x="280098" y="184709"/>
                </a:lnTo>
                <a:lnTo>
                  <a:pt x="302439" y="140543"/>
                </a:lnTo>
                <a:lnTo>
                  <a:pt x="304353" y="128289"/>
                </a:lnTo>
                <a:lnTo>
                  <a:pt x="303612" y="114247"/>
                </a:lnTo>
                <a:lnTo>
                  <a:pt x="292233" y="75763"/>
                </a:lnTo>
                <a:lnTo>
                  <a:pt x="268795" y="43776"/>
                </a:lnTo>
                <a:lnTo>
                  <a:pt x="235448" y="19612"/>
                </a:lnTo>
                <a:lnTo>
                  <a:pt x="194342" y="4596"/>
                </a:lnTo>
                <a:lnTo>
                  <a:pt x="152342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733431" y="3391822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1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259038" y="3371722"/>
            <a:ext cx="304165" cy="241935"/>
          </a:xfrm>
          <a:custGeom>
            <a:avLst/>
            <a:gdLst/>
            <a:ahLst/>
            <a:cxnLst/>
            <a:rect l="l" t="t" r="r" b="b"/>
            <a:pathLst>
              <a:path w="304165" h="241935">
                <a:moveTo>
                  <a:pt x="152324" y="0"/>
                </a:moveTo>
                <a:lnTo>
                  <a:pt x="105158" y="5929"/>
                </a:lnTo>
                <a:lnTo>
                  <a:pt x="63926" y="22452"/>
                </a:lnTo>
                <a:lnTo>
                  <a:pt x="31044" y="47671"/>
                </a:lnTo>
                <a:lnTo>
                  <a:pt x="8930" y="79687"/>
                </a:lnTo>
                <a:lnTo>
                  <a:pt x="0" y="116601"/>
                </a:lnTo>
                <a:lnTo>
                  <a:pt x="826" y="130076"/>
                </a:lnTo>
                <a:lnTo>
                  <a:pt x="12705" y="167398"/>
                </a:lnTo>
                <a:lnTo>
                  <a:pt x="36886" y="198810"/>
                </a:lnTo>
                <a:lnTo>
                  <a:pt x="71055" y="222692"/>
                </a:lnTo>
                <a:lnTo>
                  <a:pt x="112899" y="237428"/>
                </a:lnTo>
                <a:lnTo>
                  <a:pt x="143916" y="241371"/>
                </a:lnTo>
                <a:lnTo>
                  <a:pt x="161192" y="240769"/>
                </a:lnTo>
                <a:lnTo>
                  <a:pt x="208778" y="231816"/>
                </a:lnTo>
                <a:lnTo>
                  <a:pt x="248654" y="213450"/>
                </a:lnTo>
                <a:lnTo>
                  <a:pt x="279088" y="187348"/>
                </a:lnTo>
                <a:lnTo>
                  <a:pt x="301989" y="143411"/>
                </a:lnTo>
                <a:lnTo>
                  <a:pt x="304130" y="131210"/>
                </a:lnTo>
                <a:lnTo>
                  <a:pt x="303440" y="116916"/>
                </a:lnTo>
                <a:lnTo>
                  <a:pt x="292369" y="77788"/>
                </a:lnTo>
                <a:lnTo>
                  <a:pt x="269420" y="45274"/>
                </a:lnTo>
                <a:lnTo>
                  <a:pt x="236688" y="20633"/>
                </a:lnTo>
                <a:lnTo>
                  <a:pt x="196266" y="5125"/>
                </a:lnTo>
                <a:lnTo>
                  <a:pt x="15232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716221" y="3381629"/>
            <a:ext cx="304800" cy="239395"/>
          </a:xfrm>
          <a:custGeom>
            <a:avLst/>
            <a:gdLst/>
            <a:ahLst/>
            <a:cxnLst/>
            <a:rect l="l" t="t" r="r" b="b"/>
            <a:pathLst>
              <a:path w="304800" h="239395">
                <a:moveTo>
                  <a:pt x="152342" y="0"/>
                </a:moveTo>
                <a:lnTo>
                  <a:pt x="105067" y="5880"/>
                </a:lnTo>
                <a:lnTo>
                  <a:pt x="63761" y="22295"/>
                </a:lnTo>
                <a:lnTo>
                  <a:pt x="30859" y="47400"/>
                </a:lnTo>
                <a:lnTo>
                  <a:pt x="8794" y="79353"/>
                </a:lnTo>
                <a:lnTo>
                  <a:pt x="0" y="116311"/>
                </a:lnTo>
                <a:lnTo>
                  <a:pt x="840" y="129638"/>
                </a:lnTo>
                <a:lnTo>
                  <a:pt x="12875" y="166548"/>
                </a:lnTo>
                <a:lnTo>
                  <a:pt x="37350" y="197581"/>
                </a:lnTo>
                <a:lnTo>
                  <a:pt x="71905" y="221098"/>
                </a:lnTo>
                <a:lnTo>
                  <a:pt x="114183" y="235464"/>
                </a:lnTo>
                <a:lnTo>
                  <a:pt x="145494" y="239148"/>
                </a:lnTo>
                <a:lnTo>
                  <a:pt x="162678" y="238530"/>
                </a:lnTo>
                <a:lnTo>
                  <a:pt x="210089" y="229486"/>
                </a:lnTo>
                <a:lnTo>
                  <a:pt x="249847" y="210979"/>
                </a:lnTo>
                <a:lnTo>
                  <a:pt x="280098" y="184709"/>
                </a:lnTo>
                <a:lnTo>
                  <a:pt x="302439" y="140543"/>
                </a:lnTo>
                <a:lnTo>
                  <a:pt x="304353" y="128289"/>
                </a:lnTo>
                <a:lnTo>
                  <a:pt x="303612" y="114247"/>
                </a:lnTo>
                <a:lnTo>
                  <a:pt x="292233" y="75763"/>
                </a:lnTo>
                <a:lnTo>
                  <a:pt x="268795" y="43776"/>
                </a:lnTo>
                <a:lnTo>
                  <a:pt x="235448" y="19612"/>
                </a:lnTo>
                <a:lnTo>
                  <a:pt x="194342" y="4596"/>
                </a:lnTo>
                <a:lnTo>
                  <a:pt x="152342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325838" y="3371722"/>
            <a:ext cx="304165" cy="241935"/>
          </a:xfrm>
          <a:custGeom>
            <a:avLst/>
            <a:gdLst/>
            <a:ahLst/>
            <a:cxnLst/>
            <a:rect l="l" t="t" r="r" b="b"/>
            <a:pathLst>
              <a:path w="304164" h="241935">
                <a:moveTo>
                  <a:pt x="152324" y="0"/>
                </a:moveTo>
                <a:lnTo>
                  <a:pt x="105158" y="5929"/>
                </a:lnTo>
                <a:lnTo>
                  <a:pt x="63926" y="22452"/>
                </a:lnTo>
                <a:lnTo>
                  <a:pt x="31044" y="47671"/>
                </a:lnTo>
                <a:lnTo>
                  <a:pt x="8930" y="79687"/>
                </a:lnTo>
                <a:lnTo>
                  <a:pt x="0" y="116601"/>
                </a:lnTo>
                <a:lnTo>
                  <a:pt x="826" y="130076"/>
                </a:lnTo>
                <a:lnTo>
                  <a:pt x="12705" y="167398"/>
                </a:lnTo>
                <a:lnTo>
                  <a:pt x="36886" y="198810"/>
                </a:lnTo>
                <a:lnTo>
                  <a:pt x="71055" y="222692"/>
                </a:lnTo>
                <a:lnTo>
                  <a:pt x="112899" y="237428"/>
                </a:lnTo>
                <a:lnTo>
                  <a:pt x="143916" y="241371"/>
                </a:lnTo>
                <a:lnTo>
                  <a:pt x="161192" y="240769"/>
                </a:lnTo>
                <a:lnTo>
                  <a:pt x="208778" y="231816"/>
                </a:lnTo>
                <a:lnTo>
                  <a:pt x="248654" y="213450"/>
                </a:lnTo>
                <a:lnTo>
                  <a:pt x="279088" y="187348"/>
                </a:lnTo>
                <a:lnTo>
                  <a:pt x="301989" y="143411"/>
                </a:lnTo>
                <a:lnTo>
                  <a:pt x="304130" y="131210"/>
                </a:lnTo>
                <a:lnTo>
                  <a:pt x="303440" y="116916"/>
                </a:lnTo>
                <a:lnTo>
                  <a:pt x="292369" y="77788"/>
                </a:lnTo>
                <a:lnTo>
                  <a:pt x="269420" y="45274"/>
                </a:lnTo>
                <a:lnTo>
                  <a:pt x="236688" y="20633"/>
                </a:lnTo>
                <a:lnTo>
                  <a:pt x="196266" y="5125"/>
                </a:lnTo>
                <a:lnTo>
                  <a:pt x="15232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20858" y="3852545"/>
            <a:ext cx="304165" cy="241935"/>
          </a:xfrm>
          <a:custGeom>
            <a:avLst/>
            <a:gdLst/>
            <a:ahLst/>
            <a:cxnLst/>
            <a:rect l="l" t="t" r="r" b="b"/>
            <a:pathLst>
              <a:path w="304165" h="241935">
                <a:moveTo>
                  <a:pt x="152305" y="0"/>
                </a:moveTo>
                <a:lnTo>
                  <a:pt x="105246" y="5907"/>
                </a:lnTo>
                <a:lnTo>
                  <a:pt x="64088" y="22395"/>
                </a:lnTo>
                <a:lnTo>
                  <a:pt x="31228" y="47614"/>
                </a:lnTo>
                <a:lnTo>
                  <a:pt x="9066" y="79714"/>
                </a:lnTo>
                <a:lnTo>
                  <a:pt x="0" y="116844"/>
                </a:lnTo>
                <a:lnTo>
                  <a:pt x="823" y="130284"/>
                </a:lnTo>
                <a:lnTo>
                  <a:pt x="12710" y="167530"/>
                </a:lnTo>
                <a:lnTo>
                  <a:pt x="36918" y="198896"/>
                </a:lnTo>
                <a:lnTo>
                  <a:pt x="71126" y="222749"/>
                </a:lnTo>
                <a:lnTo>
                  <a:pt x="113017" y="237458"/>
                </a:lnTo>
                <a:lnTo>
                  <a:pt x="144065" y="241378"/>
                </a:lnTo>
                <a:lnTo>
                  <a:pt x="161362" y="240771"/>
                </a:lnTo>
                <a:lnTo>
                  <a:pt x="209004" y="231776"/>
                </a:lnTo>
                <a:lnTo>
                  <a:pt x="248909" y="213361"/>
                </a:lnTo>
                <a:lnTo>
                  <a:pt x="279326" y="187249"/>
                </a:lnTo>
                <a:lnTo>
                  <a:pt x="302089" y="143440"/>
                </a:lnTo>
                <a:lnTo>
                  <a:pt x="304170" y="131307"/>
                </a:lnTo>
                <a:lnTo>
                  <a:pt x="303470" y="116997"/>
                </a:lnTo>
                <a:lnTo>
                  <a:pt x="292376" y="77833"/>
                </a:lnTo>
                <a:lnTo>
                  <a:pt x="269417" y="45297"/>
                </a:lnTo>
                <a:lnTo>
                  <a:pt x="236682" y="20643"/>
                </a:lnTo>
                <a:lnTo>
                  <a:pt x="196263" y="5129"/>
                </a:lnTo>
                <a:lnTo>
                  <a:pt x="152305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01821" y="3844925"/>
            <a:ext cx="304800" cy="239395"/>
          </a:xfrm>
          <a:custGeom>
            <a:avLst/>
            <a:gdLst/>
            <a:ahLst/>
            <a:cxnLst/>
            <a:rect l="l" t="t" r="r" b="b"/>
            <a:pathLst>
              <a:path w="304800" h="239395">
                <a:moveTo>
                  <a:pt x="152342" y="0"/>
                </a:moveTo>
                <a:lnTo>
                  <a:pt x="105067" y="5880"/>
                </a:lnTo>
                <a:lnTo>
                  <a:pt x="63761" y="22295"/>
                </a:lnTo>
                <a:lnTo>
                  <a:pt x="30859" y="47400"/>
                </a:lnTo>
                <a:lnTo>
                  <a:pt x="8794" y="79353"/>
                </a:lnTo>
                <a:lnTo>
                  <a:pt x="0" y="116311"/>
                </a:lnTo>
                <a:lnTo>
                  <a:pt x="840" y="129638"/>
                </a:lnTo>
                <a:lnTo>
                  <a:pt x="12875" y="166548"/>
                </a:lnTo>
                <a:lnTo>
                  <a:pt x="37350" y="197581"/>
                </a:lnTo>
                <a:lnTo>
                  <a:pt x="71905" y="221098"/>
                </a:lnTo>
                <a:lnTo>
                  <a:pt x="114183" y="235464"/>
                </a:lnTo>
                <a:lnTo>
                  <a:pt x="145494" y="239148"/>
                </a:lnTo>
                <a:lnTo>
                  <a:pt x="162678" y="238530"/>
                </a:lnTo>
                <a:lnTo>
                  <a:pt x="210089" y="229486"/>
                </a:lnTo>
                <a:lnTo>
                  <a:pt x="249847" y="210979"/>
                </a:lnTo>
                <a:lnTo>
                  <a:pt x="280098" y="184709"/>
                </a:lnTo>
                <a:lnTo>
                  <a:pt x="302439" y="140543"/>
                </a:lnTo>
                <a:lnTo>
                  <a:pt x="304353" y="128289"/>
                </a:lnTo>
                <a:lnTo>
                  <a:pt x="303612" y="114247"/>
                </a:lnTo>
                <a:lnTo>
                  <a:pt x="292233" y="75763"/>
                </a:lnTo>
                <a:lnTo>
                  <a:pt x="268795" y="43776"/>
                </a:lnTo>
                <a:lnTo>
                  <a:pt x="235448" y="19612"/>
                </a:lnTo>
                <a:lnTo>
                  <a:pt x="194342" y="4596"/>
                </a:lnTo>
                <a:lnTo>
                  <a:pt x="152342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182821" y="3862451"/>
            <a:ext cx="304800" cy="239395"/>
          </a:xfrm>
          <a:custGeom>
            <a:avLst/>
            <a:gdLst/>
            <a:ahLst/>
            <a:cxnLst/>
            <a:rect l="l" t="t" r="r" b="b"/>
            <a:pathLst>
              <a:path w="304800" h="239395">
                <a:moveTo>
                  <a:pt x="152342" y="0"/>
                </a:moveTo>
                <a:lnTo>
                  <a:pt x="105067" y="5880"/>
                </a:lnTo>
                <a:lnTo>
                  <a:pt x="63761" y="22295"/>
                </a:lnTo>
                <a:lnTo>
                  <a:pt x="30859" y="47400"/>
                </a:lnTo>
                <a:lnTo>
                  <a:pt x="8794" y="79353"/>
                </a:lnTo>
                <a:lnTo>
                  <a:pt x="0" y="116311"/>
                </a:lnTo>
                <a:lnTo>
                  <a:pt x="840" y="129638"/>
                </a:lnTo>
                <a:lnTo>
                  <a:pt x="12875" y="166548"/>
                </a:lnTo>
                <a:lnTo>
                  <a:pt x="37350" y="197581"/>
                </a:lnTo>
                <a:lnTo>
                  <a:pt x="71905" y="221098"/>
                </a:lnTo>
                <a:lnTo>
                  <a:pt x="114183" y="235464"/>
                </a:lnTo>
                <a:lnTo>
                  <a:pt x="145494" y="239148"/>
                </a:lnTo>
                <a:lnTo>
                  <a:pt x="162678" y="238530"/>
                </a:lnTo>
                <a:lnTo>
                  <a:pt x="210089" y="229486"/>
                </a:lnTo>
                <a:lnTo>
                  <a:pt x="249847" y="210979"/>
                </a:lnTo>
                <a:lnTo>
                  <a:pt x="280098" y="184709"/>
                </a:lnTo>
                <a:lnTo>
                  <a:pt x="302439" y="140543"/>
                </a:lnTo>
                <a:lnTo>
                  <a:pt x="304353" y="128289"/>
                </a:lnTo>
                <a:lnTo>
                  <a:pt x="303612" y="114247"/>
                </a:lnTo>
                <a:lnTo>
                  <a:pt x="292233" y="75763"/>
                </a:lnTo>
                <a:lnTo>
                  <a:pt x="268795" y="43776"/>
                </a:lnTo>
                <a:lnTo>
                  <a:pt x="235448" y="19612"/>
                </a:lnTo>
                <a:lnTo>
                  <a:pt x="194342" y="4596"/>
                </a:lnTo>
                <a:lnTo>
                  <a:pt x="152342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1266831" y="3381916"/>
            <a:ext cx="228600" cy="768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3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5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800231" y="3391822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9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409831" y="3381916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4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04831" y="3862738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6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885831" y="3850546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5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1182763" y="2727070"/>
            <a:ext cx="381000" cy="181610"/>
          </a:xfrm>
          <a:custGeom>
            <a:avLst/>
            <a:gdLst/>
            <a:ahLst/>
            <a:cxnLst/>
            <a:rect l="l" t="t" r="r" b="b"/>
            <a:pathLst>
              <a:path w="381000" h="181610">
                <a:moveTo>
                  <a:pt x="381000" y="0"/>
                </a:moveTo>
                <a:lnTo>
                  <a:pt x="0" y="18135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716163" y="2727070"/>
            <a:ext cx="381000" cy="181610"/>
          </a:xfrm>
          <a:custGeom>
            <a:avLst/>
            <a:gdLst/>
            <a:ahLst/>
            <a:cxnLst/>
            <a:rect l="l" t="t" r="r" b="b"/>
            <a:pathLst>
              <a:path w="381000" h="181610">
                <a:moveTo>
                  <a:pt x="0" y="0"/>
                </a:moveTo>
                <a:lnTo>
                  <a:pt x="381000" y="181355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877963" y="3149219"/>
            <a:ext cx="228600" cy="240029"/>
          </a:xfrm>
          <a:custGeom>
            <a:avLst/>
            <a:gdLst/>
            <a:ahLst/>
            <a:cxnLst/>
            <a:rect l="l" t="t" r="r" b="b"/>
            <a:pathLst>
              <a:path w="228600" h="240029">
                <a:moveTo>
                  <a:pt x="228600" y="0"/>
                </a:moveTo>
                <a:lnTo>
                  <a:pt x="0" y="24002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106563" y="3149219"/>
            <a:ext cx="228600" cy="240029"/>
          </a:xfrm>
          <a:custGeom>
            <a:avLst/>
            <a:gdLst/>
            <a:ahLst/>
            <a:cxnLst/>
            <a:rect l="l" t="t" r="r" b="b"/>
            <a:pathLst>
              <a:path w="228600" h="240029">
                <a:moveTo>
                  <a:pt x="0" y="0"/>
                </a:moveTo>
                <a:lnTo>
                  <a:pt x="228600" y="24002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73163" y="3630803"/>
            <a:ext cx="228600" cy="239395"/>
          </a:xfrm>
          <a:custGeom>
            <a:avLst/>
            <a:gdLst/>
            <a:ahLst/>
            <a:cxnLst/>
            <a:rect l="l" t="t" r="r" b="b"/>
            <a:pathLst>
              <a:path w="228600" h="239395">
                <a:moveTo>
                  <a:pt x="228600" y="0"/>
                </a:moveTo>
                <a:lnTo>
                  <a:pt x="0" y="23926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826909" y="3630803"/>
            <a:ext cx="152400" cy="239395"/>
          </a:xfrm>
          <a:custGeom>
            <a:avLst/>
            <a:gdLst/>
            <a:ahLst/>
            <a:cxnLst/>
            <a:rect l="l" t="t" r="r" b="b"/>
            <a:pathLst>
              <a:path w="152400" h="239395">
                <a:moveTo>
                  <a:pt x="0" y="0"/>
                </a:moveTo>
                <a:lnTo>
                  <a:pt x="152400" y="23926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1335163" y="3619372"/>
            <a:ext cx="76200" cy="241935"/>
          </a:xfrm>
          <a:custGeom>
            <a:avLst/>
            <a:gdLst/>
            <a:ahLst/>
            <a:cxnLst/>
            <a:rect l="l" t="t" r="r" b="b"/>
            <a:pathLst>
              <a:path w="76200" h="241935">
                <a:moveTo>
                  <a:pt x="76200" y="0"/>
                </a:moveTo>
                <a:lnTo>
                  <a:pt x="0" y="24155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1868563" y="3149219"/>
            <a:ext cx="304800" cy="240029"/>
          </a:xfrm>
          <a:custGeom>
            <a:avLst/>
            <a:gdLst/>
            <a:ahLst/>
            <a:cxnLst/>
            <a:rect l="l" t="t" r="r" b="b"/>
            <a:pathLst>
              <a:path w="304800" h="240029">
                <a:moveTo>
                  <a:pt x="304800" y="0"/>
                </a:moveTo>
                <a:lnTo>
                  <a:pt x="0" y="24002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2198509" y="3149219"/>
            <a:ext cx="304800" cy="240029"/>
          </a:xfrm>
          <a:custGeom>
            <a:avLst/>
            <a:gdLst/>
            <a:ahLst/>
            <a:cxnLst/>
            <a:rect l="l" t="t" r="r" b="b"/>
            <a:pathLst>
              <a:path w="304800" h="240029">
                <a:moveTo>
                  <a:pt x="0" y="0"/>
                </a:moveTo>
                <a:lnTo>
                  <a:pt x="304800" y="24002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268363" y="2822320"/>
            <a:ext cx="1371600" cy="503555"/>
          </a:xfrm>
          <a:custGeom>
            <a:avLst/>
            <a:gdLst/>
            <a:ahLst/>
            <a:cxnLst/>
            <a:rect l="l" t="t" r="r" b="b"/>
            <a:pathLst>
              <a:path w="1371600" h="503554">
                <a:moveTo>
                  <a:pt x="0" y="457200"/>
                </a:moveTo>
                <a:lnTo>
                  <a:pt x="4521" y="419224"/>
                </a:lnTo>
                <a:lnTo>
                  <a:pt x="25792" y="346182"/>
                </a:lnTo>
                <a:lnTo>
                  <a:pt x="42208" y="311334"/>
                </a:lnTo>
                <a:lnTo>
                  <a:pt x="62257" y="277748"/>
                </a:lnTo>
                <a:lnTo>
                  <a:pt x="85773" y="245534"/>
                </a:lnTo>
                <a:lnTo>
                  <a:pt x="112588" y="214801"/>
                </a:lnTo>
                <a:lnTo>
                  <a:pt x="142536" y="185659"/>
                </a:lnTo>
                <a:lnTo>
                  <a:pt x="175452" y="158218"/>
                </a:lnTo>
                <a:lnTo>
                  <a:pt x="211169" y="132587"/>
                </a:lnTo>
                <a:lnTo>
                  <a:pt x="249520" y="108877"/>
                </a:lnTo>
                <a:lnTo>
                  <a:pt x="290340" y="87197"/>
                </a:lnTo>
                <a:lnTo>
                  <a:pt x="333461" y="67656"/>
                </a:lnTo>
                <a:lnTo>
                  <a:pt x="378719" y="50365"/>
                </a:lnTo>
                <a:lnTo>
                  <a:pt x="425946" y="35432"/>
                </a:lnTo>
                <a:lnTo>
                  <a:pt x="474975" y="22969"/>
                </a:lnTo>
                <a:lnTo>
                  <a:pt x="525642" y="13085"/>
                </a:lnTo>
                <a:lnTo>
                  <a:pt x="577779" y="5888"/>
                </a:lnTo>
                <a:lnTo>
                  <a:pt x="631220" y="1490"/>
                </a:lnTo>
                <a:lnTo>
                  <a:pt x="685800" y="0"/>
                </a:lnTo>
                <a:lnTo>
                  <a:pt x="742040" y="1585"/>
                </a:lnTo>
                <a:lnTo>
                  <a:pt x="797029" y="6259"/>
                </a:lnTo>
                <a:lnTo>
                  <a:pt x="850591" y="13897"/>
                </a:lnTo>
                <a:lnTo>
                  <a:pt x="902549" y="24377"/>
                </a:lnTo>
                <a:lnTo>
                  <a:pt x="952726" y="37576"/>
                </a:lnTo>
                <a:lnTo>
                  <a:pt x="1000945" y="53368"/>
                </a:lnTo>
                <a:lnTo>
                  <a:pt x="1047031" y="71632"/>
                </a:lnTo>
                <a:lnTo>
                  <a:pt x="1090806" y="92244"/>
                </a:lnTo>
                <a:lnTo>
                  <a:pt x="1132093" y="115080"/>
                </a:lnTo>
                <a:lnTo>
                  <a:pt x="1170717" y="140017"/>
                </a:lnTo>
                <a:lnTo>
                  <a:pt x="1206501" y="166931"/>
                </a:lnTo>
                <a:lnTo>
                  <a:pt x="1239268" y="195699"/>
                </a:lnTo>
                <a:lnTo>
                  <a:pt x="1268841" y="226198"/>
                </a:lnTo>
                <a:lnTo>
                  <a:pt x="1295044" y="258304"/>
                </a:lnTo>
                <a:lnTo>
                  <a:pt x="1317700" y="291893"/>
                </a:lnTo>
                <a:lnTo>
                  <a:pt x="1336633" y="326843"/>
                </a:lnTo>
                <a:lnTo>
                  <a:pt x="1351666" y="363029"/>
                </a:lnTo>
                <a:lnTo>
                  <a:pt x="1362622" y="400328"/>
                </a:lnTo>
                <a:lnTo>
                  <a:pt x="1369326" y="438618"/>
                </a:lnTo>
                <a:lnTo>
                  <a:pt x="1371600" y="477773"/>
                </a:lnTo>
                <a:lnTo>
                  <a:pt x="1371524" y="490469"/>
                </a:lnTo>
                <a:lnTo>
                  <a:pt x="1370995" y="503164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268363" y="3249802"/>
            <a:ext cx="0" cy="775970"/>
          </a:xfrm>
          <a:custGeom>
            <a:avLst/>
            <a:gdLst/>
            <a:ahLst/>
            <a:cxnLst/>
            <a:rect l="l" t="t" r="r" b="b"/>
            <a:pathLst>
              <a:path h="775970">
                <a:moveTo>
                  <a:pt x="0" y="0"/>
                </a:moveTo>
                <a:lnTo>
                  <a:pt x="0" y="775715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1639963" y="3336671"/>
            <a:ext cx="0" cy="603885"/>
          </a:xfrm>
          <a:custGeom>
            <a:avLst/>
            <a:gdLst/>
            <a:ahLst/>
            <a:cxnLst/>
            <a:rect l="l" t="t" r="r" b="b"/>
            <a:pathLst>
              <a:path h="603885">
                <a:moveTo>
                  <a:pt x="0" y="0"/>
                </a:moveTo>
                <a:lnTo>
                  <a:pt x="0" y="603504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459421" y="2487802"/>
            <a:ext cx="304800" cy="239395"/>
          </a:xfrm>
          <a:custGeom>
            <a:avLst/>
            <a:gdLst/>
            <a:ahLst/>
            <a:cxnLst/>
            <a:rect l="l" t="t" r="r" b="b"/>
            <a:pathLst>
              <a:path w="304800" h="239394">
                <a:moveTo>
                  <a:pt x="152342" y="0"/>
                </a:moveTo>
                <a:lnTo>
                  <a:pt x="105067" y="5880"/>
                </a:lnTo>
                <a:lnTo>
                  <a:pt x="63761" y="22295"/>
                </a:lnTo>
                <a:lnTo>
                  <a:pt x="30859" y="47400"/>
                </a:lnTo>
                <a:lnTo>
                  <a:pt x="8794" y="79353"/>
                </a:lnTo>
                <a:lnTo>
                  <a:pt x="0" y="116311"/>
                </a:lnTo>
                <a:lnTo>
                  <a:pt x="840" y="129638"/>
                </a:lnTo>
                <a:lnTo>
                  <a:pt x="12875" y="166548"/>
                </a:lnTo>
                <a:lnTo>
                  <a:pt x="37350" y="197581"/>
                </a:lnTo>
                <a:lnTo>
                  <a:pt x="71905" y="221098"/>
                </a:lnTo>
                <a:lnTo>
                  <a:pt x="114183" y="235464"/>
                </a:lnTo>
                <a:lnTo>
                  <a:pt x="145494" y="239148"/>
                </a:lnTo>
                <a:lnTo>
                  <a:pt x="162678" y="238530"/>
                </a:lnTo>
                <a:lnTo>
                  <a:pt x="210089" y="229486"/>
                </a:lnTo>
                <a:lnTo>
                  <a:pt x="249847" y="210979"/>
                </a:lnTo>
                <a:lnTo>
                  <a:pt x="280098" y="184709"/>
                </a:lnTo>
                <a:lnTo>
                  <a:pt x="302439" y="140543"/>
                </a:lnTo>
                <a:lnTo>
                  <a:pt x="304353" y="128289"/>
                </a:lnTo>
                <a:lnTo>
                  <a:pt x="303612" y="114247"/>
                </a:lnTo>
                <a:lnTo>
                  <a:pt x="292233" y="75763"/>
                </a:lnTo>
                <a:lnTo>
                  <a:pt x="268795" y="43776"/>
                </a:lnTo>
                <a:lnTo>
                  <a:pt x="235448" y="19612"/>
                </a:lnTo>
                <a:lnTo>
                  <a:pt x="194342" y="4596"/>
                </a:lnTo>
                <a:lnTo>
                  <a:pt x="152342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 txBox="1"/>
          <p:nvPr/>
        </p:nvSpPr>
        <p:spPr>
          <a:xfrm>
            <a:off x="4543431" y="2499520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3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3926038" y="2908426"/>
            <a:ext cx="304800" cy="240665"/>
          </a:xfrm>
          <a:custGeom>
            <a:avLst/>
            <a:gdLst/>
            <a:ahLst/>
            <a:cxnLst/>
            <a:rect l="l" t="t" r="r" b="b"/>
            <a:pathLst>
              <a:path w="304800" h="240664">
                <a:moveTo>
                  <a:pt x="152324" y="0"/>
                </a:moveTo>
                <a:lnTo>
                  <a:pt x="105158" y="5929"/>
                </a:lnTo>
                <a:lnTo>
                  <a:pt x="63926" y="22452"/>
                </a:lnTo>
                <a:lnTo>
                  <a:pt x="31044" y="47671"/>
                </a:lnTo>
                <a:lnTo>
                  <a:pt x="8930" y="79687"/>
                </a:lnTo>
                <a:lnTo>
                  <a:pt x="0" y="116601"/>
                </a:lnTo>
                <a:lnTo>
                  <a:pt x="830" y="130099"/>
                </a:lnTo>
                <a:lnTo>
                  <a:pt x="12765" y="167385"/>
                </a:lnTo>
                <a:lnTo>
                  <a:pt x="37055" y="198643"/>
                </a:lnTo>
                <a:lnTo>
                  <a:pt x="71369" y="222309"/>
                </a:lnTo>
                <a:lnTo>
                  <a:pt x="113377" y="236820"/>
                </a:lnTo>
                <a:lnTo>
                  <a:pt x="144505" y="240636"/>
                </a:lnTo>
                <a:lnTo>
                  <a:pt x="161756" y="240032"/>
                </a:lnTo>
                <a:lnTo>
                  <a:pt x="209299" y="231099"/>
                </a:lnTo>
                <a:lnTo>
                  <a:pt x="249144" y="212761"/>
                </a:lnTo>
                <a:lnTo>
                  <a:pt x="279510" y="186655"/>
                </a:lnTo>
                <a:lnTo>
                  <a:pt x="302178" y="142592"/>
                </a:lnTo>
                <a:lnTo>
                  <a:pt x="304223" y="130328"/>
                </a:lnTo>
                <a:lnTo>
                  <a:pt x="303512" y="116146"/>
                </a:lnTo>
                <a:lnTo>
                  <a:pt x="292333" y="77267"/>
                </a:lnTo>
                <a:lnTo>
                  <a:pt x="269225" y="44906"/>
                </a:lnTo>
                <a:lnTo>
                  <a:pt x="236298" y="20372"/>
                </a:lnTo>
                <a:lnTo>
                  <a:pt x="195661" y="4975"/>
                </a:lnTo>
                <a:lnTo>
                  <a:pt x="15232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 txBox="1"/>
          <p:nvPr/>
        </p:nvSpPr>
        <p:spPr>
          <a:xfrm>
            <a:off x="4010031" y="2920144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1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4992858" y="2898520"/>
            <a:ext cx="304165" cy="241935"/>
          </a:xfrm>
          <a:custGeom>
            <a:avLst/>
            <a:gdLst/>
            <a:ahLst/>
            <a:cxnLst/>
            <a:rect l="l" t="t" r="r" b="b"/>
            <a:pathLst>
              <a:path w="304164" h="241935">
                <a:moveTo>
                  <a:pt x="152305" y="0"/>
                </a:moveTo>
                <a:lnTo>
                  <a:pt x="105246" y="5907"/>
                </a:lnTo>
                <a:lnTo>
                  <a:pt x="64088" y="22395"/>
                </a:lnTo>
                <a:lnTo>
                  <a:pt x="31228" y="47614"/>
                </a:lnTo>
                <a:lnTo>
                  <a:pt x="9066" y="79714"/>
                </a:lnTo>
                <a:lnTo>
                  <a:pt x="0" y="116844"/>
                </a:lnTo>
                <a:lnTo>
                  <a:pt x="823" y="130284"/>
                </a:lnTo>
                <a:lnTo>
                  <a:pt x="12710" y="167530"/>
                </a:lnTo>
                <a:lnTo>
                  <a:pt x="36918" y="198896"/>
                </a:lnTo>
                <a:lnTo>
                  <a:pt x="71126" y="222749"/>
                </a:lnTo>
                <a:lnTo>
                  <a:pt x="113017" y="237458"/>
                </a:lnTo>
                <a:lnTo>
                  <a:pt x="144065" y="241378"/>
                </a:lnTo>
                <a:lnTo>
                  <a:pt x="161362" y="240771"/>
                </a:lnTo>
                <a:lnTo>
                  <a:pt x="209004" y="231776"/>
                </a:lnTo>
                <a:lnTo>
                  <a:pt x="248909" y="213361"/>
                </a:lnTo>
                <a:lnTo>
                  <a:pt x="279326" y="187249"/>
                </a:lnTo>
                <a:lnTo>
                  <a:pt x="302089" y="143440"/>
                </a:lnTo>
                <a:lnTo>
                  <a:pt x="304170" y="131307"/>
                </a:lnTo>
                <a:lnTo>
                  <a:pt x="303470" y="116997"/>
                </a:lnTo>
                <a:lnTo>
                  <a:pt x="292376" y="77833"/>
                </a:lnTo>
                <a:lnTo>
                  <a:pt x="269417" y="45297"/>
                </a:lnTo>
                <a:lnTo>
                  <a:pt x="236682" y="20643"/>
                </a:lnTo>
                <a:lnTo>
                  <a:pt x="196263" y="5129"/>
                </a:lnTo>
                <a:lnTo>
                  <a:pt x="152305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 txBox="1"/>
          <p:nvPr/>
        </p:nvSpPr>
        <p:spPr>
          <a:xfrm>
            <a:off x="5076831" y="2908714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2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3621221" y="3381629"/>
            <a:ext cx="304800" cy="239395"/>
          </a:xfrm>
          <a:custGeom>
            <a:avLst/>
            <a:gdLst/>
            <a:ahLst/>
            <a:cxnLst/>
            <a:rect l="l" t="t" r="r" b="b"/>
            <a:pathLst>
              <a:path w="304800" h="239395">
                <a:moveTo>
                  <a:pt x="152342" y="0"/>
                </a:moveTo>
                <a:lnTo>
                  <a:pt x="105067" y="5880"/>
                </a:lnTo>
                <a:lnTo>
                  <a:pt x="63761" y="22295"/>
                </a:lnTo>
                <a:lnTo>
                  <a:pt x="30859" y="47400"/>
                </a:lnTo>
                <a:lnTo>
                  <a:pt x="8794" y="79353"/>
                </a:lnTo>
                <a:lnTo>
                  <a:pt x="0" y="116311"/>
                </a:lnTo>
                <a:lnTo>
                  <a:pt x="840" y="129638"/>
                </a:lnTo>
                <a:lnTo>
                  <a:pt x="12875" y="166548"/>
                </a:lnTo>
                <a:lnTo>
                  <a:pt x="37350" y="197581"/>
                </a:lnTo>
                <a:lnTo>
                  <a:pt x="71905" y="221098"/>
                </a:lnTo>
                <a:lnTo>
                  <a:pt x="114183" y="235464"/>
                </a:lnTo>
                <a:lnTo>
                  <a:pt x="145494" y="239148"/>
                </a:lnTo>
                <a:lnTo>
                  <a:pt x="162678" y="238530"/>
                </a:lnTo>
                <a:lnTo>
                  <a:pt x="210089" y="229486"/>
                </a:lnTo>
                <a:lnTo>
                  <a:pt x="249847" y="210979"/>
                </a:lnTo>
                <a:lnTo>
                  <a:pt x="280098" y="184709"/>
                </a:lnTo>
                <a:lnTo>
                  <a:pt x="302439" y="140543"/>
                </a:lnTo>
                <a:lnTo>
                  <a:pt x="304353" y="128289"/>
                </a:lnTo>
                <a:lnTo>
                  <a:pt x="303612" y="114247"/>
                </a:lnTo>
                <a:lnTo>
                  <a:pt x="292233" y="75763"/>
                </a:lnTo>
                <a:lnTo>
                  <a:pt x="268795" y="43776"/>
                </a:lnTo>
                <a:lnTo>
                  <a:pt x="235448" y="19612"/>
                </a:lnTo>
                <a:lnTo>
                  <a:pt x="194342" y="4596"/>
                </a:lnTo>
                <a:lnTo>
                  <a:pt x="152342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 txBox="1"/>
          <p:nvPr/>
        </p:nvSpPr>
        <p:spPr>
          <a:xfrm>
            <a:off x="3705231" y="3391822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1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4230838" y="3371722"/>
            <a:ext cx="304165" cy="241935"/>
          </a:xfrm>
          <a:custGeom>
            <a:avLst/>
            <a:gdLst/>
            <a:ahLst/>
            <a:cxnLst/>
            <a:rect l="l" t="t" r="r" b="b"/>
            <a:pathLst>
              <a:path w="304164" h="241935">
                <a:moveTo>
                  <a:pt x="152324" y="0"/>
                </a:moveTo>
                <a:lnTo>
                  <a:pt x="105158" y="5929"/>
                </a:lnTo>
                <a:lnTo>
                  <a:pt x="63926" y="22452"/>
                </a:lnTo>
                <a:lnTo>
                  <a:pt x="31044" y="47671"/>
                </a:lnTo>
                <a:lnTo>
                  <a:pt x="8930" y="79687"/>
                </a:lnTo>
                <a:lnTo>
                  <a:pt x="0" y="116601"/>
                </a:lnTo>
                <a:lnTo>
                  <a:pt x="826" y="130076"/>
                </a:lnTo>
                <a:lnTo>
                  <a:pt x="12705" y="167398"/>
                </a:lnTo>
                <a:lnTo>
                  <a:pt x="36886" y="198810"/>
                </a:lnTo>
                <a:lnTo>
                  <a:pt x="71055" y="222692"/>
                </a:lnTo>
                <a:lnTo>
                  <a:pt x="112899" y="237428"/>
                </a:lnTo>
                <a:lnTo>
                  <a:pt x="143916" y="241371"/>
                </a:lnTo>
                <a:lnTo>
                  <a:pt x="161192" y="240769"/>
                </a:lnTo>
                <a:lnTo>
                  <a:pt x="208778" y="231816"/>
                </a:lnTo>
                <a:lnTo>
                  <a:pt x="248654" y="213450"/>
                </a:lnTo>
                <a:lnTo>
                  <a:pt x="279088" y="187348"/>
                </a:lnTo>
                <a:lnTo>
                  <a:pt x="301989" y="143411"/>
                </a:lnTo>
                <a:lnTo>
                  <a:pt x="304130" y="131210"/>
                </a:lnTo>
                <a:lnTo>
                  <a:pt x="303440" y="116916"/>
                </a:lnTo>
                <a:lnTo>
                  <a:pt x="292369" y="77788"/>
                </a:lnTo>
                <a:lnTo>
                  <a:pt x="269420" y="45274"/>
                </a:lnTo>
                <a:lnTo>
                  <a:pt x="236688" y="20633"/>
                </a:lnTo>
                <a:lnTo>
                  <a:pt x="196266" y="5125"/>
                </a:lnTo>
                <a:lnTo>
                  <a:pt x="15232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688021" y="3381629"/>
            <a:ext cx="304800" cy="239395"/>
          </a:xfrm>
          <a:custGeom>
            <a:avLst/>
            <a:gdLst/>
            <a:ahLst/>
            <a:cxnLst/>
            <a:rect l="l" t="t" r="r" b="b"/>
            <a:pathLst>
              <a:path w="304800" h="239395">
                <a:moveTo>
                  <a:pt x="152342" y="0"/>
                </a:moveTo>
                <a:lnTo>
                  <a:pt x="105067" y="5880"/>
                </a:lnTo>
                <a:lnTo>
                  <a:pt x="63761" y="22295"/>
                </a:lnTo>
                <a:lnTo>
                  <a:pt x="30859" y="47400"/>
                </a:lnTo>
                <a:lnTo>
                  <a:pt x="8794" y="79353"/>
                </a:lnTo>
                <a:lnTo>
                  <a:pt x="0" y="116311"/>
                </a:lnTo>
                <a:lnTo>
                  <a:pt x="840" y="129638"/>
                </a:lnTo>
                <a:lnTo>
                  <a:pt x="12875" y="166548"/>
                </a:lnTo>
                <a:lnTo>
                  <a:pt x="37350" y="197581"/>
                </a:lnTo>
                <a:lnTo>
                  <a:pt x="71905" y="221098"/>
                </a:lnTo>
                <a:lnTo>
                  <a:pt x="114183" y="235464"/>
                </a:lnTo>
                <a:lnTo>
                  <a:pt x="145494" y="239148"/>
                </a:lnTo>
                <a:lnTo>
                  <a:pt x="162678" y="238530"/>
                </a:lnTo>
                <a:lnTo>
                  <a:pt x="210089" y="229486"/>
                </a:lnTo>
                <a:lnTo>
                  <a:pt x="249847" y="210979"/>
                </a:lnTo>
                <a:lnTo>
                  <a:pt x="280098" y="184709"/>
                </a:lnTo>
                <a:lnTo>
                  <a:pt x="302439" y="140543"/>
                </a:lnTo>
                <a:lnTo>
                  <a:pt x="304353" y="128289"/>
                </a:lnTo>
                <a:lnTo>
                  <a:pt x="303612" y="114247"/>
                </a:lnTo>
                <a:lnTo>
                  <a:pt x="292233" y="75763"/>
                </a:lnTo>
                <a:lnTo>
                  <a:pt x="268795" y="43776"/>
                </a:lnTo>
                <a:lnTo>
                  <a:pt x="235448" y="19612"/>
                </a:lnTo>
                <a:lnTo>
                  <a:pt x="194342" y="4596"/>
                </a:lnTo>
                <a:lnTo>
                  <a:pt x="152342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5297638" y="3371722"/>
            <a:ext cx="304165" cy="241935"/>
          </a:xfrm>
          <a:custGeom>
            <a:avLst/>
            <a:gdLst/>
            <a:ahLst/>
            <a:cxnLst/>
            <a:rect l="l" t="t" r="r" b="b"/>
            <a:pathLst>
              <a:path w="304164" h="241935">
                <a:moveTo>
                  <a:pt x="152324" y="0"/>
                </a:moveTo>
                <a:lnTo>
                  <a:pt x="105158" y="5929"/>
                </a:lnTo>
                <a:lnTo>
                  <a:pt x="63926" y="22452"/>
                </a:lnTo>
                <a:lnTo>
                  <a:pt x="31044" y="47671"/>
                </a:lnTo>
                <a:lnTo>
                  <a:pt x="8930" y="79687"/>
                </a:lnTo>
                <a:lnTo>
                  <a:pt x="0" y="116601"/>
                </a:lnTo>
                <a:lnTo>
                  <a:pt x="826" y="130076"/>
                </a:lnTo>
                <a:lnTo>
                  <a:pt x="12705" y="167398"/>
                </a:lnTo>
                <a:lnTo>
                  <a:pt x="36886" y="198810"/>
                </a:lnTo>
                <a:lnTo>
                  <a:pt x="71055" y="222692"/>
                </a:lnTo>
                <a:lnTo>
                  <a:pt x="112899" y="237428"/>
                </a:lnTo>
                <a:lnTo>
                  <a:pt x="143916" y="241371"/>
                </a:lnTo>
                <a:lnTo>
                  <a:pt x="161192" y="240769"/>
                </a:lnTo>
                <a:lnTo>
                  <a:pt x="208778" y="231816"/>
                </a:lnTo>
                <a:lnTo>
                  <a:pt x="248654" y="213450"/>
                </a:lnTo>
                <a:lnTo>
                  <a:pt x="279088" y="187348"/>
                </a:lnTo>
                <a:lnTo>
                  <a:pt x="301989" y="143411"/>
                </a:lnTo>
                <a:lnTo>
                  <a:pt x="304130" y="131210"/>
                </a:lnTo>
                <a:lnTo>
                  <a:pt x="303440" y="116916"/>
                </a:lnTo>
                <a:lnTo>
                  <a:pt x="292369" y="77788"/>
                </a:lnTo>
                <a:lnTo>
                  <a:pt x="269420" y="45274"/>
                </a:lnTo>
                <a:lnTo>
                  <a:pt x="236688" y="20633"/>
                </a:lnTo>
                <a:lnTo>
                  <a:pt x="196266" y="5125"/>
                </a:lnTo>
                <a:lnTo>
                  <a:pt x="15232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3392658" y="3852545"/>
            <a:ext cx="304165" cy="241935"/>
          </a:xfrm>
          <a:custGeom>
            <a:avLst/>
            <a:gdLst/>
            <a:ahLst/>
            <a:cxnLst/>
            <a:rect l="l" t="t" r="r" b="b"/>
            <a:pathLst>
              <a:path w="304164" h="241935">
                <a:moveTo>
                  <a:pt x="152305" y="0"/>
                </a:moveTo>
                <a:lnTo>
                  <a:pt x="105246" y="5907"/>
                </a:lnTo>
                <a:lnTo>
                  <a:pt x="64088" y="22395"/>
                </a:lnTo>
                <a:lnTo>
                  <a:pt x="31228" y="47614"/>
                </a:lnTo>
                <a:lnTo>
                  <a:pt x="9066" y="79714"/>
                </a:lnTo>
                <a:lnTo>
                  <a:pt x="0" y="116844"/>
                </a:lnTo>
                <a:lnTo>
                  <a:pt x="823" y="130284"/>
                </a:lnTo>
                <a:lnTo>
                  <a:pt x="12710" y="167530"/>
                </a:lnTo>
                <a:lnTo>
                  <a:pt x="36918" y="198896"/>
                </a:lnTo>
                <a:lnTo>
                  <a:pt x="71126" y="222749"/>
                </a:lnTo>
                <a:lnTo>
                  <a:pt x="113017" y="237458"/>
                </a:lnTo>
                <a:lnTo>
                  <a:pt x="144065" y="241378"/>
                </a:lnTo>
                <a:lnTo>
                  <a:pt x="161362" y="240771"/>
                </a:lnTo>
                <a:lnTo>
                  <a:pt x="209004" y="231776"/>
                </a:lnTo>
                <a:lnTo>
                  <a:pt x="248909" y="213361"/>
                </a:lnTo>
                <a:lnTo>
                  <a:pt x="279326" y="187249"/>
                </a:lnTo>
                <a:lnTo>
                  <a:pt x="302089" y="143440"/>
                </a:lnTo>
                <a:lnTo>
                  <a:pt x="304170" y="131307"/>
                </a:lnTo>
                <a:lnTo>
                  <a:pt x="303470" y="116997"/>
                </a:lnTo>
                <a:lnTo>
                  <a:pt x="292376" y="77833"/>
                </a:lnTo>
                <a:lnTo>
                  <a:pt x="269417" y="45297"/>
                </a:lnTo>
                <a:lnTo>
                  <a:pt x="236682" y="20643"/>
                </a:lnTo>
                <a:lnTo>
                  <a:pt x="196263" y="5129"/>
                </a:lnTo>
                <a:lnTo>
                  <a:pt x="152305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773621" y="3844925"/>
            <a:ext cx="304800" cy="239395"/>
          </a:xfrm>
          <a:custGeom>
            <a:avLst/>
            <a:gdLst/>
            <a:ahLst/>
            <a:cxnLst/>
            <a:rect l="l" t="t" r="r" b="b"/>
            <a:pathLst>
              <a:path w="304800" h="239395">
                <a:moveTo>
                  <a:pt x="152342" y="0"/>
                </a:moveTo>
                <a:lnTo>
                  <a:pt x="105067" y="5880"/>
                </a:lnTo>
                <a:lnTo>
                  <a:pt x="63761" y="22295"/>
                </a:lnTo>
                <a:lnTo>
                  <a:pt x="30859" y="47400"/>
                </a:lnTo>
                <a:lnTo>
                  <a:pt x="8794" y="79353"/>
                </a:lnTo>
                <a:lnTo>
                  <a:pt x="0" y="116311"/>
                </a:lnTo>
                <a:lnTo>
                  <a:pt x="840" y="129638"/>
                </a:lnTo>
                <a:lnTo>
                  <a:pt x="12875" y="166548"/>
                </a:lnTo>
                <a:lnTo>
                  <a:pt x="37350" y="197581"/>
                </a:lnTo>
                <a:lnTo>
                  <a:pt x="71905" y="221098"/>
                </a:lnTo>
                <a:lnTo>
                  <a:pt x="114183" y="235464"/>
                </a:lnTo>
                <a:lnTo>
                  <a:pt x="145494" y="239148"/>
                </a:lnTo>
                <a:lnTo>
                  <a:pt x="162678" y="238530"/>
                </a:lnTo>
                <a:lnTo>
                  <a:pt x="210089" y="229486"/>
                </a:lnTo>
                <a:lnTo>
                  <a:pt x="249847" y="210979"/>
                </a:lnTo>
                <a:lnTo>
                  <a:pt x="280098" y="184709"/>
                </a:lnTo>
                <a:lnTo>
                  <a:pt x="302439" y="140543"/>
                </a:lnTo>
                <a:lnTo>
                  <a:pt x="304353" y="128289"/>
                </a:lnTo>
                <a:lnTo>
                  <a:pt x="303612" y="114247"/>
                </a:lnTo>
                <a:lnTo>
                  <a:pt x="292233" y="75763"/>
                </a:lnTo>
                <a:lnTo>
                  <a:pt x="268795" y="43776"/>
                </a:lnTo>
                <a:lnTo>
                  <a:pt x="235448" y="19612"/>
                </a:lnTo>
                <a:lnTo>
                  <a:pt x="194342" y="4596"/>
                </a:lnTo>
                <a:lnTo>
                  <a:pt x="152342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154621" y="3862451"/>
            <a:ext cx="304800" cy="239395"/>
          </a:xfrm>
          <a:custGeom>
            <a:avLst/>
            <a:gdLst/>
            <a:ahLst/>
            <a:cxnLst/>
            <a:rect l="l" t="t" r="r" b="b"/>
            <a:pathLst>
              <a:path w="304800" h="239395">
                <a:moveTo>
                  <a:pt x="152342" y="0"/>
                </a:moveTo>
                <a:lnTo>
                  <a:pt x="105067" y="5880"/>
                </a:lnTo>
                <a:lnTo>
                  <a:pt x="63761" y="22295"/>
                </a:lnTo>
                <a:lnTo>
                  <a:pt x="30859" y="47400"/>
                </a:lnTo>
                <a:lnTo>
                  <a:pt x="8794" y="79353"/>
                </a:lnTo>
                <a:lnTo>
                  <a:pt x="0" y="116311"/>
                </a:lnTo>
                <a:lnTo>
                  <a:pt x="840" y="129638"/>
                </a:lnTo>
                <a:lnTo>
                  <a:pt x="12875" y="166548"/>
                </a:lnTo>
                <a:lnTo>
                  <a:pt x="37350" y="197581"/>
                </a:lnTo>
                <a:lnTo>
                  <a:pt x="71905" y="221098"/>
                </a:lnTo>
                <a:lnTo>
                  <a:pt x="114183" y="235464"/>
                </a:lnTo>
                <a:lnTo>
                  <a:pt x="145494" y="239148"/>
                </a:lnTo>
                <a:lnTo>
                  <a:pt x="162678" y="238530"/>
                </a:lnTo>
                <a:lnTo>
                  <a:pt x="210089" y="229486"/>
                </a:lnTo>
                <a:lnTo>
                  <a:pt x="249847" y="210979"/>
                </a:lnTo>
                <a:lnTo>
                  <a:pt x="280098" y="184709"/>
                </a:lnTo>
                <a:lnTo>
                  <a:pt x="302439" y="140543"/>
                </a:lnTo>
                <a:lnTo>
                  <a:pt x="304353" y="128289"/>
                </a:lnTo>
                <a:lnTo>
                  <a:pt x="303612" y="114247"/>
                </a:lnTo>
                <a:lnTo>
                  <a:pt x="292233" y="75763"/>
                </a:lnTo>
                <a:lnTo>
                  <a:pt x="268795" y="43776"/>
                </a:lnTo>
                <a:lnTo>
                  <a:pt x="235448" y="19612"/>
                </a:lnTo>
                <a:lnTo>
                  <a:pt x="194342" y="4596"/>
                </a:lnTo>
                <a:lnTo>
                  <a:pt x="152342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 txBox="1"/>
          <p:nvPr/>
        </p:nvSpPr>
        <p:spPr>
          <a:xfrm>
            <a:off x="4238631" y="3381916"/>
            <a:ext cx="228600" cy="768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3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5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4772031" y="3391822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9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5381631" y="3381916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4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3476631" y="3862738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6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3857631" y="3850546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5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4154563" y="2727070"/>
            <a:ext cx="381000" cy="181610"/>
          </a:xfrm>
          <a:custGeom>
            <a:avLst/>
            <a:gdLst/>
            <a:ahLst/>
            <a:cxnLst/>
            <a:rect l="l" t="t" r="r" b="b"/>
            <a:pathLst>
              <a:path w="381000" h="181610">
                <a:moveTo>
                  <a:pt x="381000" y="0"/>
                </a:moveTo>
                <a:lnTo>
                  <a:pt x="0" y="18135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4687963" y="2727070"/>
            <a:ext cx="381000" cy="181610"/>
          </a:xfrm>
          <a:custGeom>
            <a:avLst/>
            <a:gdLst/>
            <a:ahLst/>
            <a:cxnLst/>
            <a:rect l="l" t="t" r="r" b="b"/>
            <a:pathLst>
              <a:path w="381000" h="181610">
                <a:moveTo>
                  <a:pt x="0" y="0"/>
                </a:moveTo>
                <a:lnTo>
                  <a:pt x="381000" y="181355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3849763" y="3149219"/>
            <a:ext cx="228600" cy="240029"/>
          </a:xfrm>
          <a:custGeom>
            <a:avLst/>
            <a:gdLst/>
            <a:ahLst/>
            <a:cxnLst/>
            <a:rect l="l" t="t" r="r" b="b"/>
            <a:pathLst>
              <a:path w="228600" h="240029">
                <a:moveTo>
                  <a:pt x="228600" y="0"/>
                </a:moveTo>
                <a:lnTo>
                  <a:pt x="0" y="24002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4078363" y="3149219"/>
            <a:ext cx="228600" cy="240029"/>
          </a:xfrm>
          <a:custGeom>
            <a:avLst/>
            <a:gdLst/>
            <a:ahLst/>
            <a:cxnLst/>
            <a:rect l="l" t="t" r="r" b="b"/>
            <a:pathLst>
              <a:path w="228600" h="240029">
                <a:moveTo>
                  <a:pt x="0" y="0"/>
                </a:moveTo>
                <a:lnTo>
                  <a:pt x="228600" y="24002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3544963" y="3630803"/>
            <a:ext cx="228600" cy="239395"/>
          </a:xfrm>
          <a:custGeom>
            <a:avLst/>
            <a:gdLst/>
            <a:ahLst/>
            <a:cxnLst/>
            <a:rect l="l" t="t" r="r" b="b"/>
            <a:pathLst>
              <a:path w="228600" h="239395">
                <a:moveTo>
                  <a:pt x="228600" y="0"/>
                </a:moveTo>
                <a:lnTo>
                  <a:pt x="0" y="23926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3798709" y="3630803"/>
            <a:ext cx="152400" cy="239395"/>
          </a:xfrm>
          <a:custGeom>
            <a:avLst/>
            <a:gdLst/>
            <a:ahLst/>
            <a:cxnLst/>
            <a:rect l="l" t="t" r="r" b="b"/>
            <a:pathLst>
              <a:path w="152400" h="239395">
                <a:moveTo>
                  <a:pt x="0" y="0"/>
                </a:moveTo>
                <a:lnTo>
                  <a:pt x="152400" y="23926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4306963" y="3619372"/>
            <a:ext cx="76200" cy="241935"/>
          </a:xfrm>
          <a:custGeom>
            <a:avLst/>
            <a:gdLst/>
            <a:ahLst/>
            <a:cxnLst/>
            <a:rect l="l" t="t" r="r" b="b"/>
            <a:pathLst>
              <a:path w="76200" h="241935">
                <a:moveTo>
                  <a:pt x="76200" y="0"/>
                </a:moveTo>
                <a:lnTo>
                  <a:pt x="0" y="24155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4840363" y="3149219"/>
            <a:ext cx="304800" cy="240029"/>
          </a:xfrm>
          <a:custGeom>
            <a:avLst/>
            <a:gdLst/>
            <a:ahLst/>
            <a:cxnLst/>
            <a:rect l="l" t="t" r="r" b="b"/>
            <a:pathLst>
              <a:path w="304800" h="240029">
                <a:moveTo>
                  <a:pt x="304800" y="0"/>
                </a:moveTo>
                <a:lnTo>
                  <a:pt x="0" y="24002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5170309" y="3149219"/>
            <a:ext cx="304800" cy="240029"/>
          </a:xfrm>
          <a:custGeom>
            <a:avLst/>
            <a:gdLst/>
            <a:ahLst/>
            <a:cxnLst/>
            <a:rect l="l" t="t" r="r" b="b"/>
            <a:pathLst>
              <a:path w="304800" h="240029">
                <a:moveTo>
                  <a:pt x="0" y="0"/>
                </a:moveTo>
                <a:lnTo>
                  <a:pt x="304800" y="24002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7558417" y="703198"/>
            <a:ext cx="1066800" cy="392430"/>
          </a:xfrm>
          <a:custGeom>
            <a:avLst/>
            <a:gdLst/>
            <a:ahLst/>
            <a:cxnLst/>
            <a:rect l="l" t="t" r="r" b="b"/>
            <a:pathLst>
              <a:path w="1066800" h="392430">
                <a:moveTo>
                  <a:pt x="0" y="355091"/>
                </a:moveTo>
                <a:lnTo>
                  <a:pt x="10158" y="296821"/>
                </a:lnTo>
                <a:lnTo>
                  <a:pt x="32639" y="241791"/>
                </a:lnTo>
                <a:lnTo>
                  <a:pt x="66414" y="190685"/>
                </a:lnTo>
                <a:lnTo>
                  <a:pt x="110454" y="144182"/>
                </a:lnTo>
                <a:lnTo>
                  <a:pt x="163729" y="102965"/>
                </a:lnTo>
                <a:lnTo>
                  <a:pt x="225213" y="67714"/>
                </a:lnTo>
                <a:lnTo>
                  <a:pt x="293874" y="39111"/>
                </a:lnTo>
                <a:lnTo>
                  <a:pt x="330575" y="27515"/>
                </a:lnTo>
                <a:lnTo>
                  <a:pt x="368684" y="17836"/>
                </a:lnTo>
                <a:lnTo>
                  <a:pt x="408074" y="10160"/>
                </a:lnTo>
                <a:lnTo>
                  <a:pt x="448615" y="4572"/>
                </a:lnTo>
                <a:lnTo>
                  <a:pt x="490179" y="1157"/>
                </a:lnTo>
                <a:lnTo>
                  <a:pt x="532638" y="0"/>
                </a:lnTo>
                <a:lnTo>
                  <a:pt x="576431" y="1229"/>
                </a:lnTo>
                <a:lnTo>
                  <a:pt x="619253" y="4856"/>
                </a:lnTo>
                <a:lnTo>
                  <a:pt x="660965" y="10783"/>
                </a:lnTo>
                <a:lnTo>
                  <a:pt x="701430" y="18915"/>
                </a:lnTo>
                <a:lnTo>
                  <a:pt x="740509" y="29158"/>
                </a:lnTo>
                <a:lnTo>
                  <a:pt x="778065" y="41415"/>
                </a:lnTo>
                <a:lnTo>
                  <a:pt x="813960" y="55591"/>
                </a:lnTo>
                <a:lnTo>
                  <a:pt x="880217" y="89319"/>
                </a:lnTo>
                <a:lnTo>
                  <a:pt x="938179" y="129578"/>
                </a:lnTo>
                <a:lnTo>
                  <a:pt x="986742" y="175604"/>
                </a:lnTo>
                <a:lnTo>
                  <a:pt x="1024806" y="226635"/>
                </a:lnTo>
                <a:lnTo>
                  <a:pt x="1051269" y="281906"/>
                </a:lnTo>
                <a:lnTo>
                  <a:pt x="1065028" y="340654"/>
                </a:lnTo>
                <a:lnTo>
                  <a:pt x="1066800" y="371093"/>
                </a:lnTo>
                <a:lnTo>
                  <a:pt x="1066800" y="377951"/>
                </a:lnTo>
                <a:lnTo>
                  <a:pt x="1066038" y="384809"/>
                </a:lnTo>
                <a:lnTo>
                  <a:pt x="1066038" y="392429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7558417" y="1034669"/>
            <a:ext cx="0" cy="601980"/>
          </a:xfrm>
          <a:custGeom>
            <a:avLst/>
            <a:gdLst/>
            <a:ahLst/>
            <a:cxnLst/>
            <a:rect l="l" t="t" r="r" b="b"/>
            <a:pathLst>
              <a:path h="601980">
                <a:moveTo>
                  <a:pt x="0" y="0"/>
                </a:moveTo>
                <a:lnTo>
                  <a:pt x="0" y="601980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8625217" y="1101725"/>
            <a:ext cx="0" cy="467995"/>
          </a:xfrm>
          <a:custGeom>
            <a:avLst/>
            <a:gdLst/>
            <a:ahLst/>
            <a:cxnLst/>
            <a:rect l="l" t="t" r="r" b="b"/>
            <a:pathLst>
              <a:path h="467994">
                <a:moveTo>
                  <a:pt x="0" y="0"/>
                </a:moveTo>
                <a:lnTo>
                  <a:pt x="0" y="467867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3544963" y="2509901"/>
            <a:ext cx="2133600" cy="503555"/>
          </a:xfrm>
          <a:custGeom>
            <a:avLst/>
            <a:gdLst/>
            <a:ahLst/>
            <a:cxnLst/>
            <a:rect l="l" t="t" r="r" b="b"/>
            <a:pathLst>
              <a:path w="2133600" h="503555">
                <a:moveTo>
                  <a:pt x="0" y="456438"/>
                </a:moveTo>
                <a:lnTo>
                  <a:pt x="7066" y="418571"/>
                </a:lnTo>
                <a:lnTo>
                  <a:pt x="20549" y="381627"/>
                </a:lnTo>
                <a:lnTo>
                  <a:pt x="40191" y="345714"/>
                </a:lnTo>
                <a:lnTo>
                  <a:pt x="65733" y="310944"/>
                </a:lnTo>
                <a:lnTo>
                  <a:pt x="96916" y="277427"/>
                </a:lnTo>
                <a:lnTo>
                  <a:pt x="133484" y="245273"/>
                </a:lnTo>
                <a:lnTo>
                  <a:pt x="175176" y="214592"/>
                </a:lnTo>
                <a:lnTo>
                  <a:pt x="221735" y="185495"/>
                </a:lnTo>
                <a:lnTo>
                  <a:pt x="272903" y="158091"/>
                </a:lnTo>
                <a:lnTo>
                  <a:pt x="328422" y="132492"/>
                </a:lnTo>
                <a:lnTo>
                  <a:pt x="388032" y="108808"/>
                </a:lnTo>
                <a:lnTo>
                  <a:pt x="451475" y="87148"/>
                </a:lnTo>
                <a:lnTo>
                  <a:pt x="518494" y="67623"/>
                </a:lnTo>
                <a:lnTo>
                  <a:pt x="588830" y="50344"/>
                </a:lnTo>
                <a:lnTo>
                  <a:pt x="662225" y="35421"/>
                </a:lnTo>
                <a:lnTo>
                  <a:pt x="738420" y="22963"/>
                </a:lnTo>
                <a:lnTo>
                  <a:pt x="817157" y="13082"/>
                </a:lnTo>
                <a:lnTo>
                  <a:pt x="898178" y="5887"/>
                </a:lnTo>
                <a:lnTo>
                  <a:pt x="981224" y="1490"/>
                </a:lnTo>
                <a:lnTo>
                  <a:pt x="1066037" y="0"/>
                </a:lnTo>
                <a:lnTo>
                  <a:pt x="1153620" y="1579"/>
                </a:lnTo>
                <a:lnTo>
                  <a:pt x="1239247" y="6238"/>
                </a:lnTo>
                <a:lnTo>
                  <a:pt x="1322646" y="13854"/>
                </a:lnTo>
                <a:lnTo>
                  <a:pt x="1403541" y="24304"/>
                </a:lnTo>
                <a:lnTo>
                  <a:pt x="1481659" y="37468"/>
                </a:lnTo>
                <a:lnTo>
                  <a:pt x="1556725" y="53224"/>
                </a:lnTo>
                <a:lnTo>
                  <a:pt x="1628464" y="71450"/>
                </a:lnTo>
                <a:lnTo>
                  <a:pt x="1696603" y="92025"/>
                </a:lnTo>
                <a:lnTo>
                  <a:pt x="1760868" y="114826"/>
                </a:lnTo>
                <a:lnTo>
                  <a:pt x="1820983" y="139731"/>
                </a:lnTo>
                <a:lnTo>
                  <a:pt x="1876674" y="166620"/>
                </a:lnTo>
                <a:lnTo>
                  <a:pt x="1927668" y="195370"/>
                </a:lnTo>
                <a:lnTo>
                  <a:pt x="1973690" y="225860"/>
                </a:lnTo>
                <a:lnTo>
                  <a:pt x="2014466" y="257968"/>
                </a:lnTo>
                <a:lnTo>
                  <a:pt x="2049721" y="291572"/>
                </a:lnTo>
                <a:lnTo>
                  <a:pt x="2079181" y="326550"/>
                </a:lnTo>
                <a:lnTo>
                  <a:pt x="2102572" y="362781"/>
                </a:lnTo>
                <a:lnTo>
                  <a:pt x="2119620" y="400143"/>
                </a:lnTo>
                <a:lnTo>
                  <a:pt x="2130049" y="438515"/>
                </a:lnTo>
                <a:lnTo>
                  <a:pt x="2133587" y="477773"/>
                </a:lnTo>
                <a:lnTo>
                  <a:pt x="2133152" y="490462"/>
                </a:lnTo>
                <a:lnTo>
                  <a:pt x="2132175" y="503100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3544963" y="2936620"/>
            <a:ext cx="0" cy="776605"/>
          </a:xfrm>
          <a:custGeom>
            <a:avLst/>
            <a:gdLst/>
            <a:ahLst/>
            <a:cxnLst/>
            <a:rect l="l" t="t" r="r" b="b"/>
            <a:pathLst>
              <a:path h="776604">
                <a:moveTo>
                  <a:pt x="0" y="0"/>
                </a:moveTo>
                <a:lnTo>
                  <a:pt x="0" y="776477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5678551" y="3024251"/>
            <a:ext cx="0" cy="603250"/>
          </a:xfrm>
          <a:custGeom>
            <a:avLst/>
            <a:gdLst/>
            <a:ahLst/>
            <a:cxnLst/>
            <a:rect l="l" t="t" r="r" b="b"/>
            <a:pathLst>
              <a:path h="603250">
                <a:moveTo>
                  <a:pt x="0" y="0"/>
                </a:moveTo>
                <a:lnTo>
                  <a:pt x="0" y="602741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7404550" y="2487802"/>
            <a:ext cx="304800" cy="239395"/>
          </a:xfrm>
          <a:custGeom>
            <a:avLst/>
            <a:gdLst/>
            <a:ahLst/>
            <a:cxnLst/>
            <a:rect l="l" t="t" r="r" b="b"/>
            <a:pathLst>
              <a:path w="304800" h="239394">
                <a:moveTo>
                  <a:pt x="152343" y="0"/>
                </a:moveTo>
                <a:lnTo>
                  <a:pt x="104777" y="5880"/>
                </a:lnTo>
                <a:lnTo>
                  <a:pt x="63431" y="22295"/>
                </a:lnTo>
                <a:lnTo>
                  <a:pt x="30632" y="47400"/>
                </a:lnTo>
                <a:lnTo>
                  <a:pt x="8712" y="79353"/>
                </a:lnTo>
                <a:lnTo>
                  <a:pt x="0" y="116311"/>
                </a:lnTo>
                <a:lnTo>
                  <a:pt x="831" y="129638"/>
                </a:lnTo>
                <a:lnTo>
                  <a:pt x="12762" y="166548"/>
                </a:lnTo>
                <a:lnTo>
                  <a:pt x="37093" y="197581"/>
                </a:lnTo>
                <a:lnTo>
                  <a:pt x="71568" y="221098"/>
                </a:lnTo>
                <a:lnTo>
                  <a:pt x="113929" y="235464"/>
                </a:lnTo>
                <a:lnTo>
                  <a:pt x="145436" y="239148"/>
                </a:lnTo>
                <a:lnTo>
                  <a:pt x="162499" y="238530"/>
                </a:lnTo>
                <a:lnTo>
                  <a:pt x="209728" y="229490"/>
                </a:lnTo>
                <a:lnTo>
                  <a:pt x="249506" y="210992"/>
                </a:lnTo>
                <a:lnTo>
                  <a:pt x="279885" y="184732"/>
                </a:lnTo>
                <a:lnTo>
                  <a:pt x="302407" y="140583"/>
                </a:lnTo>
                <a:lnTo>
                  <a:pt x="304346" y="128333"/>
                </a:lnTo>
                <a:lnTo>
                  <a:pt x="303597" y="114285"/>
                </a:lnTo>
                <a:lnTo>
                  <a:pt x="292124" y="75789"/>
                </a:lnTo>
                <a:lnTo>
                  <a:pt x="268554" y="43795"/>
                </a:lnTo>
                <a:lnTo>
                  <a:pt x="235134" y="19625"/>
                </a:lnTo>
                <a:lnTo>
                  <a:pt x="194106" y="4604"/>
                </a:lnTo>
                <a:lnTo>
                  <a:pt x="152343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 txBox="1"/>
          <p:nvPr/>
        </p:nvSpPr>
        <p:spPr>
          <a:xfrm>
            <a:off x="7488561" y="2499520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1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6871168" y="2908426"/>
            <a:ext cx="304800" cy="240665"/>
          </a:xfrm>
          <a:custGeom>
            <a:avLst/>
            <a:gdLst/>
            <a:ahLst/>
            <a:cxnLst/>
            <a:rect l="l" t="t" r="r" b="b"/>
            <a:pathLst>
              <a:path w="304800" h="240664">
                <a:moveTo>
                  <a:pt x="152325" y="0"/>
                </a:moveTo>
                <a:lnTo>
                  <a:pt x="104869" y="5929"/>
                </a:lnTo>
                <a:lnTo>
                  <a:pt x="63595" y="22452"/>
                </a:lnTo>
                <a:lnTo>
                  <a:pt x="30818" y="47671"/>
                </a:lnTo>
                <a:lnTo>
                  <a:pt x="8848" y="79687"/>
                </a:lnTo>
                <a:lnTo>
                  <a:pt x="0" y="116601"/>
                </a:lnTo>
                <a:lnTo>
                  <a:pt x="821" y="130099"/>
                </a:lnTo>
                <a:lnTo>
                  <a:pt x="12652" y="167385"/>
                </a:lnTo>
                <a:lnTo>
                  <a:pt x="36800" y="198643"/>
                </a:lnTo>
                <a:lnTo>
                  <a:pt x="71033" y="222309"/>
                </a:lnTo>
                <a:lnTo>
                  <a:pt x="113120" y="236820"/>
                </a:lnTo>
                <a:lnTo>
                  <a:pt x="144439" y="240636"/>
                </a:lnTo>
                <a:lnTo>
                  <a:pt x="161571" y="240032"/>
                </a:lnTo>
                <a:lnTo>
                  <a:pt x="208934" y="231104"/>
                </a:lnTo>
                <a:lnTo>
                  <a:pt x="248798" y="212775"/>
                </a:lnTo>
                <a:lnTo>
                  <a:pt x="279291" y="186680"/>
                </a:lnTo>
                <a:lnTo>
                  <a:pt x="302142" y="142636"/>
                </a:lnTo>
                <a:lnTo>
                  <a:pt x="304213" y="130377"/>
                </a:lnTo>
                <a:lnTo>
                  <a:pt x="303496" y="116189"/>
                </a:lnTo>
                <a:lnTo>
                  <a:pt x="292225" y="77297"/>
                </a:lnTo>
                <a:lnTo>
                  <a:pt x="268988" y="44928"/>
                </a:lnTo>
                <a:lnTo>
                  <a:pt x="235987" y="20388"/>
                </a:lnTo>
                <a:lnTo>
                  <a:pt x="195424" y="4984"/>
                </a:lnTo>
                <a:lnTo>
                  <a:pt x="152325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 txBox="1"/>
          <p:nvPr/>
        </p:nvSpPr>
        <p:spPr>
          <a:xfrm>
            <a:off x="6955161" y="2920144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3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7937987" y="2898520"/>
            <a:ext cx="304165" cy="241935"/>
          </a:xfrm>
          <a:custGeom>
            <a:avLst/>
            <a:gdLst/>
            <a:ahLst/>
            <a:cxnLst/>
            <a:rect l="l" t="t" r="r" b="b"/>
            <a:pathLst>
              <a:path w="304165" h="241935">
                <a:moveTo>
                  <a:pt x="152306" y="0"/>
                </a:moveTo>
                <a:lnTo>
                  <a:pt x="104958" y="5907"/>
                </a:lnTo>
                <a:lnTo>
                  <a:pt x="63758" y="22395"/>
                </a:lnTo>
                <a:lnTo>
                  <a:pt x="31001" y="47614"/>
                </a:lnTo>
                <a:lnTo>
                  <a:pt x="8983" y="79714"/>
                </a:lnTo>
                <a:lnTo>
                  <a:pt x="0" y="116844"/>
                </a:lnTo>
                <a:lnTo>
                  <a:pt x="814" y="130284"/>
                </a:lnTo>
                <a:lnTo>
                  <a:pt x="12598" y="167530"/>
                </a:lnTo>
                <a:lnTo>
                  <a:pt x="36664" y="198896"/>
                </a:lnTo>
                <a:lnTo>
                  <a:pt x="70790" y="222749"/>
                </a:lnTo>
                <a:lnTo>
                  <a:pt x="112758" y="237459"/>
                </a:lnTo>
                <a:lnTo>
                  <a:pt x="143997" y="241378"/>
                </a:lnTo>
                <a:lnTo>
                  <a:pt x="161174" y="240772"/>
                </a:lnTo>
                <a:lnTo>
                  <a:pt x="208637" y="231781"/>
                </a:lnTo>
                <a:lnTo>
                  <a:pt x="248561" y="213375"/>
                </a:lnTo>
                <a:lnTo>
                  <a:pt x="279104" y="187276"/>
                </a:lnTo>
                <a:lnTo>
                  <a:pt x="302052" y="143486"/>
                </a:lnTo>
                <a:lnTo>
                  <a:pt x="304160" y="131358"/>
                </a:lnTo>
                <a:lnTo>
                  <a:pt x="303453" y="117042"/>
                </a:lnTo>
                <a:lnTo>
                  <a:pt x="292268" y="77865"/>
                </a:lnTo>
                <a:lnTo>
                  <a:pt x="269181" y="45320"/>
                </a:lnTo>
                <a:lnTo>
                  <a:pt x="236373" y="20660"/>
                </a:lnTo>
                <a:lnTo>
                  <a:pt x="196026" y="5139"/>
                </a:lnTo>
                <a:lnTo>
                  <a:pt x="152306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7929498" y="2835275"/>
            <a:ext cx="337185" cy="425450"/>
          </a:xfrm>
          <a:custGeom>
            <a:avLst/>
            <a:gdLst/>
            <a:ahLst/>
            <a:cxnLst/>
            <a:rect l="l" t="t" r="r" b="b"/>
            <a:pathLst>
              <a:path w="337184" h="425450">
                <a:moveTo>
                  <a:pt x="0" y="0"/>
                </a:moveTo>
                <a:lnTo>
                  <a:pt x="0" y="425196"/>
                </a:lnTo>
                <a:lnTo>
                  <a:pt x="336803" y="425196"/>
                </a:lnTo>
                <a:lnTo>
                  <a:pt x="336803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 txBox="1"/>
          <p:nvPr/>
        </p:nvSpPr>
        <p:spPr>
          <a:xfrm>
            <a:off x="8021961" y="2890807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2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6566350" y="3381629"/>
            <a:ext cx="304800" cy="239395"/>
          </a:xfrm>
          <a:custGeom>
            <a:avLst/>
            <a:gdLst/>
            <a:ahLst/>
            <a:cxnLst/>
            <a:rect l="l" t="t" r="r" b="b"/>
            <a:pathLst>
              <a:path w="304800" h="239395">
                <a:moveTo>
                  <a:pt x="152343" y="0"/>
                </a:moveTo>
                <a:lnTo>
                  <a:pt x="104777" y="5880"/>
                </a:lnTo>
                <a:lnTo>
                  <a:pt x="63431" y="22295"/>
                </a:lnTo>
                <a:lnTo>
                  <a:pt x="30632" y="47400"/>
                </a:lnTo>
                <a:lnTo>
                  <a:pt x="8712" y="79353"/>
                </a:lnTo>
                <a:lnTo>
                  <a:pt x="0" y="116311"/>
                </a:lnTo>
                <a:lnTo>
                  <a:pt x="831" y="129638"/>
                </a:lnTo>
                <a:lnTo>
                  <a:pt x="12762" y="166548"/>
                </a:lnTo>
                <a:lnTo>
                  <a:pt x="37093" y="197581"/>
                </a:lnTo>
                <a:lnTo>
                  <a:pt x="71568" y="221098"/>
                </a:lnTo>
                <a:lnTo>
                  <a:pt x="113929" y="235464"/>
                </a:lnTo>
                <a:lnTo>
                  <a:pt x="145436" y="239148"/>
                </a:lnTo>
                <a:lnTo>
                  <a:pt x="162499" y="238530"/>
                </a:lnTo>
                <a:lnTo>
                  <a:pt x="209728" y="229490"/>
                </a:lnTo>
                <a:lnTo>
                  <a:pt x="249506" y="210992"/>
                </a:lnTo>
                <a:lnTo>
                  <a:pt x="279885" y="184732"/>
                </a:lnTo>
                <a:lnTo>
                  <a:pt x="302407" y="140583"/>
                </a:lnTo>
                <a:lnTo>
                  <a:pt x="304346" y="128333"/>
                </a:lnTo>
                <a:lnTo>
                  <a:pt x="303597" y="114285"/>
                </a:lnTo>
                <a:lnTo>
                  <a:pt x="292124" y="75789"/>
                </a:lnTo>
                <a:lnTo>
                  <a:pt x="268554" y="43795"/>
                </a:lnTo>
                <a:lnTo>
                  <a:pt x="235134" y="19625"/>
                </a:lnTo>
                <a:lnTo>
                  <a:pt x="194106" y="4604"/>
                </a:lnTo>
                <a:lnTo>
                  <a:pt x="152343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 txBox="1"/>
          <p:nvPr/>
        </p:nvSpPr>
        <p:spPr>
          <a:xfrm>
            <a:off x="6650361" y="3391822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1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7175968" y="3371722"/>
            <a:ext cx="304165" cy="241935"/>
          </a:xfrm>
          <a:custGeom>
            <a:avLst/>
            <a:gdLst/>
            <a:ahLst/>
            <a:cxnLst/>
            <a:rect l="l" t="t" r="r" b="b"/>
            <a:pathLst>
              <a:path w="304165" h="241935">
                <a:moveTo>
                  <a:pt x="152325" y="0"/>
                </a:moveTo>
                <a:lnTo>
                  <a:pt x="104869" y="5929"/>
                </a:lnTo>
                <a:lnTo>
                  <a:pt x="63595" y="22452"/>
                </a:lnTo>
                <a:lnTo>
                  <a:pt x="30818" y="47671"/>
                </a:lnTo>
                <a:lnTo>
                  <a:pt x="8848" y="79687"/>
                </a:lnTo>
                <a:lnTo>
                  <a:pt x="0" y="116601"/>
                </a:lnTo>
                <a:lnTo>
                  <a:pt x="817" y="130076"/>
                </a:lnTo>
                <a:lnTo>
                  <a:pt x="12593" y="167398"/>
                </a:lnTo>
                <a:lnTo>
                  <a:pt x="36631" y="198810"/>
                </a:lnTo>
                <a:lnTo>
                  <a:pt x="70719" y="222693"/>
                </a:lnTo>
                <a:lnTo>
                  <a:pt x="112640" y="237428"/>
                </a:lnTo>
                <a:lnTo>
                  <a:pt x="143846" y="241371"/>
                </a:lnTo>
                <a:lnTo>
                  <a:pt x="161004" y="240769"/>
                </a:lnTo>
                <a:lnTo>
                  <a:pt x="208411" y="231821"/>
                </a:lnTo>
                <a:lnTo>
                  <a:pt x="248304" y="213465"/>
                </a:lnTo>
                <a:lnTo>
                  <a:pt x="278865" y="187376"/>
                </a:lnTo>
                <a:lnTo>
                  <a:pt x="301950" y="143459"/>
                </a:lnTo>
                <a:lnTo>
                  <a:pt x="304119" y="131263"/>
                </a:lnTo>
                <a:lnTo>
                  <a:pt x="303423" y="116962"/>
                </a:lnTo>
                <a:lnTo>
                  <a:pt x="292261" y="77821"/>
                </a:lnTo>
                <a:lnTo>
                  <a:pt x="269184" y="45298"/>
                </a:lnTo>
                <a:lnTo>
                  <a:pt x="236379" y="20650"/>
                </a:lnTo>
                <a:lnTo>
                  <a:pt x="196030" y="5135"/>
                </a:lnTo>
                <a:lnTo>
                  <a:pt x="152325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7633150" y="3381629"/>
            <a:ext cx="304800" cy="239395"/>
          </a:xfrm>
          <a:custGeom>
            <a:avLst/>
            <a:gdLst/>
            <a:ahLst/>
            <a:cxnLst/>
            <a:rect l="l" t="t" r="r" b="b"/>
            <a:pathLst>
              <a:path w="304800" h="239395">
                <a:moveTo>
                  <a:pt x="152343" y="0"/>
                </a:moveTo>
                <a:lnTo>
                  <a:pt x="104777" y="5880"/>
                </a:lnTo>
                <a:lnTo>
                  <a:pt x="63431" y="22295"/>
                </a:lnTo>
                <a:lnTo>
                  <a:pt x="30632" y="47400"/>
                </a:lnTo>
                <a:lnTo>
                  <a:pt x="8712" y="79353"/>
                </a:lnTo>
                <a:lnTo>
                  <a:pt x="0" y="116311"/>
                </a:lnTo>
                <a:lnTo>
                  <a:pt x="831" y="129638"/>
                </a:lnTo>
                <a:lnTo>
                  <a:pt x="12762" y="166548"/>
                </a:lnTo>
                <a:lnTo>
                  <a:pt x="37093" y="197581"/>
                </a:lnTo>
                <a:lnTo>
                  <a:pt x="71568" y="221098"/>
                </a:lnTo>
                <a:lnTo>
                  <a:pt x="113929" y="235464"/>
                </a:lnTo>
                <a:lnTo>
                  <a:pt x="145436" y="239148"/>
                </a:lnTo>
                <a:lnTo>
                  <a:pt x="162499" y="238530"/>
                </a:lnTo>
                <a:lnTo>
                  <a:pt x="209728" y="229490"/>
                </a:lnTo>
                <a:lnTo>
                  <a:pt x="249506" y="210992"/>
                </a:lnTo>
                <a:lnTo>
                  <a:pt x="279885" y="184732"/>
                </a:lnTo>
                <a:lnTo>
                  <a:pt x="302407" y="140583"/>
                </a:lnTo>
                <a:lnTo>
                  <a:pt x="304346" y="128333"/>
                </a:lnTo>
                <a:lnTo>
                  <a:pt x="303597" y="114285"/>
                </a:lnTo>
                <a:lnTo>
                  <a:pt x="292124" y="75789"/>
                </a:lnTo>
                <a:lnTo>
                  <a:pt x="268554" y="43795"/>
                </a:lnTo>
                <a:lnTo>
                  <a:pt x="235134" y="19625"/>
                </a:lnTo>
                <a:lnTo>
                  <a:pt x="194106" y="4604"/>
                </a:lnTo>
                <a:lnTo>
                  <a:pt x="152343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8242768" y="3371722"/>
            <a:ext cx="304165" cy="241935"/>
          </a:xfrm>
          <a:custGeom>
            <a:avLst/>
            <a:gdLst/>
            <a:ahLst/>
            <a:cxnLst/>
            <a:rect l="l" t="t" r="r" b="b"/>
            <a:pathLst>
              <a:path w="304165" h="241935">
                <a:moveTo>
                  <a:pt x="152325" y="0"/>
                </a:moveTo>
                <a:lnTo>
                  <a:pt x="104869" y="5929"/>
                </a:lnTo>
                <a:lnTo>
                  <a:pt x="63595" y="22452"/>
                </a:lnTo>
                <a:lnTo>
                  <a:pt x="30818" y="47671"/>
                </a:lnTo>
                <a:lnTo>
                  <a:pt x="8848" y="79687"/>
                </a:lnTo>
                <a:lnTo>
                  <a:pt x="0" y="116601"/>
                </a:lnTo>
                <a:lnTo>
                  <a:pt x="817" y="130076"/>
                </a:lnTo>
                <a:lnTo>
                  <a:pt x="12593" y="167398"/>
                </a:lnTo>
                <a:lnTo>
                  <a:pt x="36631" y="198810"/>
                </a:lnTo>
                <a:lnTo>
                  <a:pt x="70719" y="222693"/>
                </a:lnTo>
                <a:lnTo>
                  <a:pt x="112640" y="237428"/>
                </a:lnTo>
                <a:lnTo>
                  <a:pt x="143846" y="241371"/>
                </a:lnTo>
                <a:lnTo>
                  <a:pt x="161004" y="240769"/>
                </a:lnTo>
                <a:lnTo>
                  <a:pt x="208411" y="231821"/>
                </a:lnTo>
                <a:lnTo>
                  <a:pt x="248304" y="213465"/>
                </a:lnTo>
                <a:lnTo>
                  <a:pt x="278865" y="187376"/>
                </a:lnTo>
                <a:lnTo>
                  <a:pt x="301950" y="143459"/>
                </a:lnTo>
                <a:lnTo>
                  <a:pt x="304119" y="131263"/>
                </a:lnTo>
                <a:lnTo>
                  <a:pt x="303423" y="116962"/>
                </a:lnTo>
                <a:lnTo>
                  <a:pt x="292261" y="77821"/>
                </a:lnTo>
                <a:lnTo>
                  <a:pt x="269184" y="45298"/>
                </a:lnTo>
                <a:lnTo>
                  <a:pt x="236379" y="20650"/>
                </a:lnTo>
                <a:lnTo>
                  <a:pt x="196030" y="5135"/>
                </a:lnTo>
                <a:lnTo>
                  <a:pt x="152325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6337787" y="3852545"/>
            <a:ext cx="304165" cy="241935"/>
          </a:xfrm>
          <a:custGeom>
            <a:avLst/>
            <a:gdLst/>
            <a:ahLst/>
            <a:cxnLst/>
            <a:rect l="l" t="t" r="r" b="b"/>
            <a:pathLst>
              <a:path w="304165" h="241935">
                <a:moveTo>
                  <a:pt x="152306" y="0"/>
                </a:moveTo>
                <a:lnTo>
                  <a:pt x="104958" y="5907"/>
                </a:lnTo>
                <a:lnTo>
                  <a:pt x="63758" y="22395"/>
                </a:lnTo>
                <a:lnTo>
                  <a:pt x="31001" y="47614"/>
                </a:lnTo>
                <a:lnTo>
                  <a:pt x="8983" y="79714"/>
                </a:lnTo>
                <a:lnTo>
                  <a:pt x="0" y="116844"/>
                </a:lnTo>
                <a:lnTo>
                  <a:pt x="814" y="130284"/>
                </a:lnTo>
                <a:lnTo>
                  <a:pt x="12598" y="167530"/>
                </a:lnTo>
                <a:lnTo>
                  <a:pt x="36664" y="198896"/>
                </a:lnTo>
                <a:lnTo>
                  <a:pt x="70790" y="222749"/>
                </a:lnTo>
                <a:lnTo>
                  <a:pt x="112758" y="237459"/>
                </a:lnTo>
                <a:lnTo>
                  <a:pt x="143997" y="241378"/>
                </a:lnTo>
                <a:lnTo>
                  <a:pt x="161174" y="240772"/>
                </a:lnTo>
                <a:lnTo>
                  <a:pt x="208637" y="231781"/>
                </a:lnTo>
                <a:lnTo>
                  <a:pt x="248561" y="213375"/>
                </a:lnTo>
                <a:lnTo>
                  <a:pt x="279104" y="187276"/>
                </a:lnTo>
                <a:lnTo>
                  <a:pt x="302052" y="143486"/>
                </a:lnTo>
                <a:lnTo>
                  <a:pt x="304160" y="131358"/>
                </a:lnTo>
                <a:lnTo>
                  <a:pt x="303453" y="117042"/>
                </a:lnTo>
                <a:lnTo>
                  <a:pt x="292268" y="77865"/>
                </a:lnTo>
                <a:lnTo>
                  <a:pt x="269181" y="45320"/>
                </a:lnTo>
                <a:lnTo>
                  <a:pt x="236373" y="20660"/>
                </a:lnTo>
                <a:lnTo>
                  <a:pt x="196026" y="5139"/>
                </a:lnTo>
                <a:lnTo>
                  <a:pt x="152306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6718750" y="3844925"/>
            <a:ext cx="304800" cy="239395"/>
          </a:xfrm>
          <a:custGeom>
            <a:avLst/>
            <a:gdLst/>
            <a:ahLst/>
            <a:cxnLst/>
            <a:rect l="l" t="t" r="r" b="b"/>
            <a:pathLst>
              <a:path w="304800" h="239395">
                <a:moveTo>
                  <a:pt x="152343" y="0"/>
                </a:moveTo>
                <a:lnTo>
                  <a:pt x="104777" y="5880"/>
                </a:lnTo>
                <a:lnTo>
                  <a:pt x="63431" y="22295"/>
                </a:lnTo>
                <a:lnTo>
                  <a:pt x="30632" y="47400"/>
                </a:lnTo>
                <a:lnTo>
                  <a:pt x="8712" y="79353"/>
                </a:lnTo>
                <a:lnTo>
                  <a:pt x="0" y="116311"/>
                </a:lnTo>
                <a:lnTo>
                  <a:pt x="831" y="129638"/>
                </a:lnTo>
                <a:lnTo>
                  <a:pt x="12762" y="166548"/>
                </a:lnTo>
                <a:lnTo>
                  <a:pt x="37093" y="197581"/>
                </a:lnTo>
                <a:lnTo>
                  <a:pt x="71568" y="221098"/>
                </a:lnTo>
                <a:lnTo>
                  <a:pt x="113929" y="235464"/>
                </a:lnTo>
                <a:lnTo>
                  <a:pt x="145436" y="239148"/>
                </a:lnTo>
                <a:lnTo>
                  <a:pt x="162499" y="238530"/>
                </a:lnTo>
                <a:lnTo>
                  <a:pt x="209728" y="229490"/>
                </a:lnTo>
                <a:lnTo>
                  <a:pt x="249506" y="210992"/>
                </a:lnTo>
                <a:lnTo>
                  <a:pt x="279885" y="184732"/>
                </a:lnTo>
                <a:lnTo>
                  <a:pt x="302407" y="140583"/>
                </a:lnTo>
                <a:lnTo>
                  <a:pt x="304346" y="128333"/>
                </a:lnTo>
                <a:lnTo>
                  <a:pt x="303597" y="114285"/>
                </a:lnTo>
                <a:lnTo>
                  <a:pt x="292124" y="75789"/>
                </a:lnTo>
                <a:lnTo>
                  <a:pt x="268554" y="43795"/>
                </a:lnTo>
                <a:lnTo>
                  <a:pt x="235134" y="19625"/>
                </a:lnTo>
                <a:lnTo>
                  <a:pt x="194106" y="4604"/>
                </a:lnTo>
                <a:lnTo>
                  <a:pt x="152343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7099750" y="3862451"/>
            <a:ext cx="304800" cy="239395"/>
          </a:xfrm>
          <a:custGeom>
            <a:avLst/>
            <a:gdLst/>
            <a:ahLst/>
            <a:cxnLst/>
            <a:rect l="l" t="t" r="r" b="b"/>
            <a:pathLst>
              <a:path w="304800" h="239395">
                <a:moveTo>
                  <a:pt x="152343" y="0"/>
                </a:moveTo>
                <a:lnTo>
                  <a:pt x="104777" y="5880"/>
                </a:lnTo>
                <a:lnTo>
                  <a:pt x="63431" y="22295"/>
                </a:lnTo>
                <a:lnTo>
                  <a:pt x="30632" y="47400"/>
                </a:lnTo>
                <a:lnTo>
                  <a:pt x="8712" y="79353"/>
                </a:lnTo>
                <a:lnTo>
                  <a:pt x="0" y="116311"/>
                </a:lnTo>
                <a:lnTo>
                  <a:pt x="831" y="129638"/>
                </a:lnTo>
                <a:lnTo>
                  <a:pt x="12762" y="166548"/>
                </a:lnTo>
                <a:lnTo>
                  <a:pt x="37093" y="197581"/>
                </a:lnTo>
                <a:lnTo>
                  <a:pt x="71568" y="221098"/>
                </a:lnTo>
                <a:lnTo>
                  <a:pt x="113929" y="235464"/>
                </a:lnTo>
                <a:lnTo>
                  <a:pt x="145436" y="239148"/>
                </a:lnTo>
                <a:lnTo>
                  <a:pt x="162499" y="238530"/>
                </a:lnTo>
                <a:lnTo>
                  <a:pt x="209728" y="229490"/>
                </a:lnTo>
                <a:lnTo>
                  <a:pt x="249506" y="210992"/>
                </a:lnTo>
                <a:lnTo>
                  <a:pt x="279885" y="184732"/>
                </a:lnTo>
                <a:lnTo>
                  <a:pt x="302407" y="140583"/>
                </a:lnTo>
                <a:lnTo>
                  <a:pt x="304346" y="128333"/>
                </a:lnTo>
                <a:lnTo>
                  <a:pt x="303597" y="114285"/>
                </a:lnTo>
                <a:lnTo>
                  <a:pt x="292124" y="75789"/>
                </a:lnTo>
                <a:lnTo>
                  <a:pt x="268554" y="43795"/>
                </a:lnTo>
                <a:lnTo>
                  <a:pt x="235134" y="19625"/>
                </a:lnTo>
                <a:lnTo>
                  <a:pt x="194106" y="4604"/>
                </a:lnTo>
                <a:lnTo>
                  <a:pt x="152343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 txBox="1"/>
          <p:nvPr/>
        </p:nvSpPr>
        <p:spPr>
          <a:xfrm>
            <a:off x="7183761" y="3381916"/>
            <a:ext cx="228600" cy="768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3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5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7717161" y="3391822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9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8326761" y="3381916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4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6421761" y="3862738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6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6802761" y="3850546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5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7099693" y="2727070"/>
            <a:ext cx="381000" cy="181610"/>
          </a:xfrm>
          <a:custGeom>
            <a:avLst/>
            <a:gdLst/>
            <a:ahLst/>
            <a:cxnLst/>
            <a:rect l="l" t="t" r="r" b="b"/>
            <a:pathLst>
              <a:path w="381000" h="181610">
                <a:moveTo>
                  <a:pt x="381000" y="0"/>
                </a:moveTo>
                <a:lnTo>
                  <a:pt x="0" y="18135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7633093" y="2727070"/>
            <a:ext cx="381000" cy="181610"/>
          </a:xfrm>
          <a:custGeom>
            <a:avLst/>
            <a:gdLst/>
            <a:ahLst/>
            <a:cxnLst/>
            <a:rect l="l" t="t" r="r" b="b"/>
            <a:pathLst>
              <a:path w="381000" h="181610">
                <a:moveTo>
                  <a:pt x="0" y="0"/>
                </a:moveTo>
                <a:lnTo>
                  <a:pt x="381000" y="181355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6794893" y="3149219"/>
            <a:ext cx="228600" cy="240029"/>
          </a:xfrm>
          <a:custGeom>
            <a:avLst/>
            <a:gdLst/>
            <a:ahLst/>
            <a:cxnLst/>
            <a:rect l="l" t="t" r="r" b="b"/>
            <a:pathLst>
              <a:path w="228600" h="240029">
                <a:moveTo>
                  <a:pt x="228600" y="0"/>
                </a:moveTo>
                <a:lnTo>
                  <a:pt x="0" y="24002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7023493" y="3149219"/>
            <a:ext cx="228600" cy="240029"/>
          </a:xfrm>
          <a:custGeom>
            <a:avLst/>
            <a:gdLst/>
            <a:ahLst/>
            <a:cxnLst/>
            <a:rect l="l" t="t" r="r" b="b"/>
            <a:pathLst>
              <a:path w="228600" h="240029">
                <a:moveTo>
                  <a:pt x="0" y="0"/>
                </a:moveTo>
                <a:lnTo>
                  <a:pt x="228600" y="24002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6490093" y="3630802"/>
            <a:ext cx="228600" cy="239395"/>
          </a:xfrm>
          <a:custGeom>
            <a:avLst/>
            <a:gdLst/>
            <a:ahLst/>
            <a:cxnLst/>
            <a:rect l="l" t="t" r="r" b="b"/>
            <a:pathLst>
              <a:path w="228600" h="239395">
                <a:moveTo>
                  <a:pt x="228600" y="0"/>
                </a:moveTo>
                <a:lnTo>
                  <a:pt x="0" y="23926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6743839" y="3630802"/>
            <a:ext cx="152400" cy="239395"/>
          </a:xfrm>
          <a:custGeom>
            <a:avLst/>
            <a:gdLst/>
            <a:ahLst/>
            <a:cxnLst/>
            <a:rect l="l" t="t" r="r" b="b"/>
            <a:pathLst>
              <a:path w="152400" h="239395">
                <a:moveTo>
                  <a:pt x="0" y="0"/>
                </a:moveTo>
                <a:lnTo>
                  <a:pt x="152400" y="23926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7252093" y="3619372"/>
            <a:ext cx="76200" cy="241935"/>
          </a:xfrm>
          <a:custGeom>
            <a:avLst/>
            <a:gdLst/>
            <a:ahLst/>
            <a:cxnLst/>
            <a:rect l="l" t="t" r="r" b="b"/>
            <a:pathLst>
              <a:path w="76200" h="241935">
                <a:moveTo>
                  <a:pt x="76200" y="0"/>
                </a:moveTo>
                <a:lnTo>
                  <a:pt x="0" y="24155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7785493" y="3149219"/>
            <a:ext cx="304800" cy="240029"/>
          </a:xfrm>
          <a:custGeom>
            <a:avLst/>
            <a:gdLst/>
            <a:ahLst/>
            <a:cxnLst/>
            <a:rect l="l" t="t" r="r" b="b"/>
            <a:pathLst>
              <a:path w="304800" h="240029">
                <a:moveTo>
                  <a:pt x="304800" y="0"/>
                </a:moveTo>
                <a:lnTo>
                  <a:pt x="0" y="24002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8115439" y="3149219"/>
            <a:ext cx="304800" cy="240029"/>
          </a:xfrm>
          <a:custGeom>
            <a:avLst/>
            <a:gdLst/>
            <a:ahLst/>
            <a:cxnLst/>
            <a:rect l="l" t="t" r="r" b="b"/>
            <a:pathLst>
              <a:path w="304800" h="240029">
                <a:moveTo>
                  <a:pt x="0" y="0"/>
                </a:moveTo>
                <a:lnTo>
                  <a:pt x="304800" y="24002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6211951" y="2733929"/>
            <a:ext cx="1371600" cy="502920"/>
          </a:xfrm>
          <a:custGeom>
            <a:avLst/>
            <a:gdLst/>
            <a:ahLst/>
            <a:cxnLst/>
            <a:rect l="l" t="t" r="r" b="b"/>
            <a:pathLst>
              <a:path w="1371600" h="502919">
                <a:moveTo>
                  <a:pt x="0" y="456438"/>
                </a:moveTo>
                <a:lnTo>
                  <a:pt x="4523" y="418571"/>
                </a:lnTo>
                <a:lnTo>
                  <a:pt x="25796" y="345714"/>
                </a:lnTo>
                <a:lnTo>
                  <a:pt x="42214" y="310944"/>
                </a:lnTo>
                <a:lnTo>
                  <a:pt x="62264" y="277427"/>
                </a:lnTo>
                <a:lnTo>
                  <a:pt x="85781" y="245273"/>
                </a:lnTo>
                <a:lnTo>
                  <a:pt x="112596" y="214592"/>
                </a:lnTo>
                <a:lnTo>
                  <a:pt x="142545" y="185495"/>
                </a:lnTo>
                <a:lnTo>
                  <a:pt x="175461" y="158091"/>
                </a:lnTo>
                <a:lnTo>
                  <a:pt x="211178" y="132492"/>
                </a:lnTo>
                <a:lnTo>
                  <a:pt x="249530" y="108808"/>
                </a:lnTo>
                <a:lnTo>
                  <a:pt x="290349" y="87148"/>
                </a:lnTo>
                <a:lnTo>
                  <a:pt x="333470" y="67623"/>
                </a:lnTo>
                <a:lnTo>
                  <a:pt x="378727" y="50344"/>
                </a:lnTo>
                <a:lnTo>
                  <a:pt x="425953" y="35421"/>
                </a:lnTo>
                <a:lnTo>
                  <a:pt x="474982" y="22963"/>
                </a:lnTo>
                <a:lnTo>
                  <a:pt x="525647" y="13082"/>
                </a:lnTo>
                <a:lnTo>
                  <a:pt x="577783" y="5887"/>
                </a:lnTo>
                <a:lnTo>
                  <a:pt x="631222" y="1490"/>
                </a:lnTo>
                <a:lnTo>
                  <a:pt x="685800" y="0"/>
                </a:lnTo>
                <a:lnTo>
                  <a:pt x="742042" y="1579"/>
                </a:lnTo>
                <a:lnTo>
                  <a:pt x="797032" y="6237"/>
                </a:lnTo>
                <a:lnTo>
                  <a:pt x="850595" y="13851"/>
                </a:lnTo>
                <a:lnTo>
                  <a:pt x="902554" y="24298"/>
                </a:lnTo>
                <a:lnTo>
                  <a:pt x="952731" y="37457"/>
                </a:lnTo>
                <a:lnTo>
                  <a:pt x="1000951" y="53204"/>
                </a:lnTo>
                <a:lnTo>
                  <a:pt x="1047036" y="71418"/>
                </a:lnTo>
                <a:lnTo>
                  <a:pt x="1090811" y="91976"/>
                </a:lnTo>
                <a:lnTo>
                  <a:pt x="1132098" y="114756"/>
                </a:lnTo>
                <a:lnTo>
                  <a:pt x="1170722" y="139636"/>
                </a:lnTo>
                <a:lnTo>
                  <a:pt x="1206505" y="166493"/>
                </a:lnTo>
                <a:lnTo>
                  <a:pt x="1239271" y="195206"/>
                </a:lnTo>
                <a:lnTo>
                  <a:pt x="1268844" y="225651"/>
                </a:lnTo>
                <a:lnTo>
                  <a:pt x="1295046" y="257706"/>
                </a:lnTo>
                <a:lnTo>
                  <a:pt x="1317702" y="291250"/>
                </a:lnTo>
                <a:lnTo>
                  <a:pt x="1336634" y="326160"/>
                </a:lnTo>
                <a:lnTo>
                  <a:pt x="1351667" y="362313"/>
                </a:lnTo>
                <a:lnTo>
                  <a:pt x="1362623" y="399588"/>
                </a:lnTo>
                <a:lnTo>
                  <a:pt x="1369326" y="437861"/>
                </a:lnTo>
                <a:lnTo>
                  <a:pt x="1371600" y="477011"/>
                </a:lnTo>
                <a:lnTo>
                  <a:pt x="1371524" y="489707"/>
                </a:lnTo>
                <a:lnTo>
                  <a:pt x="1370995" y="502402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6211951" y="3160648"/>
            <a:ext cx="0" cy="776605"/>
          </a:xfrm>
          <a:custGeom>
            <a:avLst/>
            <a:gdLst/>
            <a:ahLst/>
            <a:cxnLst/>
            <a:rect l="l" t="t" r="r" b="b"/>
            <a:pathLst>
              <a:path h="776604">
                <a:moveTo>
                  <a:pt x="0" y="0"/>
                </a:moveTo>
                <a:lnTo>
                  <a:pt x="0" y="776477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7583551" y="3248279"/>
            <a:ext cx="0" cy="603250"/>
          </a:xfrm>
          <a:custGeom>
            <a:avLst/>
            <a:gdLst/>
            <a:ahLst/>
            <a:cxnLst/>
            <a:rect l="l" t="t" r="r" b="b"/>
            <a:pathLst>
              <a:path h="603250">
                <a:moveTo>
                  <a:pt x="0" y="0"/>
                </a:moveTo>
                <a:lnTo>
                  <a:pt x="0" y="602741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4320394" y="4584826"/>
            <a:ext cx="303530" cy="217170"/>
          </a:xfrm>
          <a:custGeom>
            <a:avLst/>
            <a:gdLst/>
            <a:ahLst/>
            <a:cxnLst/>
            <a:rect l="l" t="t" r="r" b="b"/>
            <a:pathLst>
              <a:path w="303529" h="217170">
                <a:moveTo>
                  <a:pt x="151922" y="0"/>
                </a:moveTo>
                <a:lnTo>
                  <a:pt x="102720" y="5756"/>
                </a:lnTo>
                <a:lnTo>
                  <a:pt x="60291" y="21735"/>
                </a:lnTo>
                <a:lnTo>
                  <a:pt x="27232" y="46000"/>
                </a:lnTo>
                <a:lnTo>
                  <a:pt x="2211" y="87897"/>
                </a:lnTo>
                <a:lnTo>
                  <a:pt x="0" y="99597"/>
                </a:lnTo>
                <a:lnTo>
                  <a:pt x="779" y="112920"/>
                </a:lnTo>
                <a:lnTo>
                  <a:pt x="12896" y="149272"/>
                </a:lnTo>
                <a:lnTo>
                  <a:pt x="37827" y="179159"/>
                </a:lnTo>
                <a:lnTo>
                  <a:pt x="73188" y="201252"/>
                </a:lnTo>
                <a:lnTo>
                  <a:pt x="116595" y="214224"/>
                </a:lnTo>
                <a:lnTo>
                  <a:pt x="148826" y="217148"/>
                </a:lnTo>
                <a:lnTo>
                  <a:pt x="166004" y="216508"/>
                </a:lnTo>
                <a:lnTo>
                  <a:pt x="213684" y="207405"/>
                </a:lnTo>
                <a:lnTo>
                  <a:pt x="253688" y="188930"/>
                </a:lnTo>
                <a:lnTo>
                  <a:pt x="283581" y="162895"/>
                </a:lnTo>
                <a:lnTo>
                  <a:pt x="303502" y="119551"/>
                </a:lnTo>
                <a:lnTo>
                  <a:pt x="302789" y="105964"/>
                </a:lnTo>
                <a:lnTo>
                  <a:pt x="290887" y="69035"/>
                </a:lnTo>
                <a:lnTo>
                  <a:pt x="266246" y="38795"/>
                </a:lnTo>
                <a:lnTo>
                  <a:pt x="231314" y="16454"/>
                </a:lnTo>
                <a:lnTo>
                  <a:pt x="188540" y="3221"/>
                </a:lnTo>
                <a:lnTo>
                  <a:pt x="151922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 txBox="1"/>
          <p:nvPr/>
        </p:nvSpPr>
        <p:spPr>
          <a:xfrm>
            <a:off x="4403985" y="4595020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1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3786994" y="4965826"/>
            <a:ext cx="303530" cy="217170"/>
          </a:xfrm>
          <a:custGeom>
            <a:avLst/>
            <a:gdLst/>
            <a:ahLst/>
            <a:cxnLst/>
            <a:rect l="l" t="t" r="r" b="b"/>
            <a:pathLst>
              <a:path w="303529" h="217170">
                <a:moveTo>
                  <a:pt x="151922" y="0"/>
                </a:moveTo>
                <a:lnTo>
                  <a:pt x="102720" y="5756"/>
                </a:lnTo>
                <a:lnTo>
                  <a:pt x="60291" y="21735"/>
                </a:lnTo>
                <a:lnTo>
                  <a:pt x="27232" y="46000"/>
                </a:lnTo>
                <a:lnTo>
                  <a:pt x="2211" y="87897"/>
                </a:lnTo>
                <a:lnTo>
                  <a:pt x="0" y="99597"/>
                </a:lnTo>
                <a:lnTo>
                  <a:pt x="779" y="112920"/>
                </a:lnTo>
                <a:lnTo>
                  <a:pt x="12896" y="149272"/>
                </a:lnTo>
                <a:lnTo>
                  <a:pt x="37827" y="179159"/>
                </a:lnTo>
                <a:lnTo>
                  <a:pt x="73188" y="201252"/>
                </a:lnTo>
                <a:lnTo>
                  <a:pt x="116595" y="214224"/>
                </a:lnTo>
                <a:lnTo>
                  <a:pt x="148826" y="217148"/>
                </a:lnTo>
                <a:lnTo>
                  <a:pt x="166004" y="216508"/>
                </a:lnTo>
                <a:lnTo>
                  <a:pt x="213684" y="207405"/>
                </a:lnTo>
                <a:lnTo>
                  <a:pt x="253688" y="188930"/>
                </a:lnTo>
                <a:lnTo>
                  <a:pt x="283581" y="162895"/>
                </a:lnTo>
                <a:lnTo>
                  <a:pt x="303502" y="119551"/>
                </a:lnTo>
                <a:lnTo>
                  <a:pt x="302789" y="105964"/>
                </a:lnTo>
                <a:lnTo>
                  <a:pt x="290887" y="69035"/>
                </a:lnTo>
                <a:lnTo>
                  <a:pt x="266246" y="38795"/>
                </a:lnTo>
                <a:lnTo>
                  <a:pt x="231314" y="16454"/>
                </a:lnTo>
                <a:lnTo>
                  <a:pt x="188540" y="3221"/>
                </a:lnTo>
                <a:lnTo>
                  <a:pt x="151922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 txBox="1"/>
          <p:nvPr/>
        </p:nvSpPr>
        <p:spPr>
          <a:xfrm>
            <a:off x="3870585" y="4974496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1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4853839" y="4957445"/>
            <a:ext cx="303530" cy="218440"/>
          </a:xfrm>
          <a:custGeom>
            <a:avLst/>
            <a:gdLst/>
            <a:ahLst/>
            <a:cxnLst/>
            <a:rect l="l" t="t" r="r" b="b"/>
            <a:pathLst>
              <a:path w="303529" h="218439">
                <a:moveTo>
                  <a:pt x="151878" y="0"/>
                </a:moveTo>
                <a:lnTo>
                  <a:pt x="102784" y="5736"/>
                </a:lnTo>
                <a:lnTo>
                  <a:pt x="60427" y="21690"/>
                </a:lnTo>
                <a:lnTo>
                  <a:pt x="27382" y="45977"/>
                </a:lnTo>
                <a:lnTo>
                  <a:pt x="2261" y="88065"/>
                </a:lnTo>
                <a:lnTo>
                  <a:pt x="0" y="99856"/>
                </a:lnTo>
                <a:lnTo>
                  <a:pt x="768" y="113249"/>
                </a:lnTo>
                <a:lnTo>
                  <a:pt x="12825" y="149753"/>
                </a:lnTo>
                <a:lnTo>
                  <a:pt x="37663" y="179733"/>
                </a:lnTo>
                <a:lnTo>
                  <a:pt x="72910" y="201889"/>
                </a:lnTo>
                <a:lnTo>
                  <a:pt x="116192" y="214923"/>
                </a:lnTo>
                <a:lnTo>
                  <a:pt x="148339" y="217903"/>
                </a:lnTo>
                <a:lnTo>
                  <a:pt x="165568" y="217267"/>
                </a:lnTo>
                <a:lnTo>
                  <a:pt x="213352" y="208200"/>
                </a:lnTo>
                <a:lnTo>
                  <a:pt x="253418" y="189792"/>
                </a:lnTo>
                <a:lnTo>
                  <a:pt x="283366" y="163844"/>
                </a:lnTo>
                <a:lnTo>
                  <a:pt x="303410" y="120630"/>
                </a:lnTo>
                <a:lnTo>
                  <a:pt x="302711" y="106893"/>
                </a:lnTo>
                <a:lnTo>
                  <a:pt x="290913" y="69633"/>
                </a:lnTo>
                <a:lnTo>
                  <a:pt x="266447" y="39191"/>
                </a:lnTo>
                <a:lnTo>
                  <a:pt x="231738" y="16716"/>
                </a:lnTo>
                <a:lnTo>
                  <a:pt x="189211" y="3355"/>
                </a:lnTo>
                <a:lnTo>
                  <a:pt x="151878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 txBox="1"/>
          <p:nvPr/>
        </p:nvSpPr>
        <p:spPr>
          <a:xfrm>
            <a:off x="4937385" y="4966114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2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3482239" y="5392546"/>
            <a:ext cx="303530" cy="218440"/>
          </a:xfrm>
          <a:custGeom>
            <a:avLst/>
            <a:gdLst/>
            <a:ahLst/>
            <a:cxnLst/>
            <a:rect l="l" t="t" r="r" b="b"/>
            <a:pathLst>
              <a:path w="303529" h="218439">
                <a:moveTo>
                  <a:pt x="151878" y="0"/>
                </a:moveTo>
                <a:lnTo>
                  <a:pt x="102784" y="5736"/>
                </a:lnTo>
                <a:lnTo>
                  <a:pt x="60427" y="21690"/>
                </a:lnTo>
                <a:lnTo>
                  <a:pt x="27382" y="45977"/>
                </a:lnTo>
                <a:lnTo>
                  <a:pt x="2261" y="88065"/>
                </a:lnTo>
                <a:lnTo>
                  <a:pt x="0" y="99856"/>
                </a:lnTo>
                <a:lnTo>
                  <a:pt x="768" y="113249"/>
                </a:lnTo>
                <a:lnTo>
                  <a:pt x="12825" y="149753"/>
                </a:lnTo>
                <a:lnTo>
                  <a:pt x="37663" y="179733"/>
                </a:lnTo>
                <a:lnTo>
                  <a:pt x="72910" y="201889"/>
                </a:lnTo>
                <a:lnTo>
                  <a:pt x="116192" y="214923"/>
                </a:lnTo>
                <a:lnTo>
                  <a:pt x="148339" y="217903"/>
                </a:lnTo>
                <a:lnTo>
                  <a:pt x="165568" y="217267"/>
                </a:lnTo>
                <a:lnTo>
                  <a:pt x="213352" y="208200"/>
                </a:lnTo>
                <a:lnTo>
                  <a:pt x="253418" y="189792"/>
                </a:lnTo>
                <a:lnTo>
                  <a:pt x="283366" y="163844"/>
                </a:lnTo>
                <a:lnTo>
                  <a:pt x="303410" y="120630"/>
                </a:lnTo>
                <a:lnTo>
                  <a:pt x="302711" y="106893"/>
                </a:lnTo>
                <a:lnTo>
                  <a:pt x="290913" y="69633"/>
                </a:lnTo>
                <a:lnTo>
                  <a:pt x="266447" y="39191"/>
                </a:lnTo>
                <a:lnTo>
                  <a:pt x="231738" y="16716"/>
                </a:lnTo>
                <a:lnTo>
                  <a:pt x="189211" y="3355"/>
                </a:lnTo>
                <a:lnTo>
                  <a:pt x="151878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 txBox="1"/>
          <p:nvPr/>
        </p:nvSpPr>
        <p:spPr>
          <a:xfrm>
            <a:off x="3565785" y="5401216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3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4" name="object 184"/>
          <p:cNvSpPr/>
          <p:nvPr/>
        </p:nvSpPr>
        <p:spPr>
          <a:xfrm>
            <a:off x="4091794" y="5384926"/>
            <a:ext cx="303530" cy="217170"/>
          </a:xfrm>
          <a:custGeom>
            <a:avLst/>
            <a:gdLst/>
            <a:ahLst/>
            <a:cxnLst/>
            <a:rect l="l" t="t" r="r" b="b"/>
            <a:pathLst>
              <a:path w="303529" h="217170">
                <a:moveTo>
                  <a:pt x="151922" y="0"/>
                </a:moveTo>
                <a:lnTo>
                  <a:pt x="102720" y="5756"/>
                </a:lnTo>
                <a:lnTo>
                  <a:pt x="60291" y="21735"/>
                </a:lnTo>
                <a:lnTo>
                  <a:pt x="27232" y="46000"/>
                </a:lnTo>
                <a:lnTo>
                  <a:pt x="2211" y="87897"/>
                </a:lnTo>
                <a:lnTo>
                  <a:pt x="0" y="99597"/>
                </a:lnTo>
                <a:lnTo>
                  <a:pt x="779" y="112920"/>
                </a:lnTo>
                <a:lnTo>
                  <a:pt x="12896" y="149272"/>
                </a:lnTo>
                <a:lnTo>
                  <a:pt x="37827" y="179159"/>
                </a:lnTo>
                <a:lnTo>
                  <a:pt x="73188" y="201252"/>
                </a:lnTo>
                <a:lnTo>
                  <a:pt x="116595" y="214224"/>
                </a:lnTo>
                <a:lnTo>
                  <a:pt x="148826" y="217148"/>
                </a:lnTo>
                <a:lnTo>
                  <a:pt x="166004" y="216508"/>
                </a:lnTo>
                <a:lnTo>
                  <a:pt x="213684" y="207405"/>
                </a:lnTo>
                <a:lnTo>
                  <a:pt x="253688" y="188930"/>
                </a:lnTo>
                <a:lnTo>
                  <a:pt x="283581" y="162895"/>
                </a:lnTo>
                <a:lnTo>
                  <a:pt x="303502" y="119551"/>
                </a:lnTo>
                <a:lnTo>
                  <a:pt x="302789" y="105964"/>
                </a:lnTo>
                <a:lnTo>
                  <a:pt x="290887" y="69035"/>
                </a:lnTo>
                <a:lnTo>
                  <a:pt x="266246" y="38795"/>
                </a:lnTo>
                <a:lnTo>
                  <a:pt x="231314" y="16454"/>
                </a:lnTo>
                <a:lnTo>
                  <a:pt x="188540" y="3221"/>
                </a:lnTo>
                <a:lnTo>
                  <a:pt x="151922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4549039" y="5392546"/>
            <a:ext cx="303530" cy="218440"/>
          </a:xfrm>
          <a:custGeom>
            <a:avLst/>
            <a:gdLst/>
            <a:ahLst/>
            <a:cxnLst/>
            <a:rect l="l" t="t" r="r" b="b"/>
            <a:pathLst>
              <a:path w="303529" h="218439">
                <a:moveTo>
                  <a:pt x="151878" y="0"/>
                </a:moveTo>
                <a:lnTo>
                  <a:pt x="102784" y="5736"/>
                </a:lnTo>
                <a:lnTo>
                  <a:pt x="60427" y="21690"/>
                </a:lnTo>
                <a:lnTo>
                  <a:pt x="27382" y="45977"/>
                </a:lnTo>
                <a:lnTo>
                  <a:pt x="2261" y="88065"/>
                </a:lnTo>
                <a:lnTo>
                  <a:pt x="0" y="99856"/>
                </a:lnTo>
                <a:lnTo>
                  <a:pt x="768" y="113249"/>
                </a:lnTo>
                <a:lnTo>
                  <a:pt x="12825" y="149753"/>
                </a:lnTo>
                <a:lnTo>
                  <a:pt x="37663" y="179733"/>
                </a:lnTo>
                <a:lnTo>
                  <a:pt x="72910" y="201889"/>
                </a:lnTo>
                <a:lnTo>
                  <a:pt x="116192" y="214923"/>
                </a:lnTo>
                <a:lnTo>
                  <a:pt x="148339" y="217903"/>
                </a:lnTo>
                <a:lnTo>
                  <a:pt x="165568" y="217267"/>
                </a:lnTo>
                <a:lnTo>
                  <a:pt x="213352" y="208200"/>
                </a:lnTo>
                <a:lnTo>
                  <a:pt x="253418" y="189792"/>
                </a:lnTo>
                <a:lnTo>
                  <a:pt x="283366" y="163844"/>
                </a:lnTo>
                <a:lnTo>
                  <a:pt x="303410" y="120630"/>
                </a:lnTo>
                <a:lnTo>
                  <a:pt x="302711" y="106893"/>
                </a:lnTo>
                <a:lnTo>
                  <a:pt x="290913" y="69633"/>
                </a:lnTo>
                <a:lnTo>
                  <a:pt x="266447" y="39191"/>
                </a:lnTo>
                <a:lnTo>
                  <a:pt x="231738" y="16716"/>
                </a:lnTo>
                <a:lnTo>
                  <a:pt x="189211" y="3355"/>
                </a:lnTo>
                <a:lnTo>
                  <a:pt x="151878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5158594" y="5384926"/>
            <a:ext cx="303530" cy="217170"/>
          </a:xfrm>
          <a:custGeom>
            <a:avLst/>
            <a:gdLst/>
            <a:ahLst/>
            <a:cxnLst/>
            <a:rect l="l" t="t" r="r" b="b"/>
            <a:pathLst>
              <a:path w="303529" h="217170">
                <a:moveTo>
                  <a:pt x="151922" y="0"/>
                </a:moveTo>
                <a:lnTo>
                  <a:pt x="102720" y="5756"/>
                </a:lnTo>
                <a:lnTo>
                  <a:pt x="60291" y="21735"/>
                </a:lnTo>
                <a:lnTo>
                  <a:pt x="27232" y="46000"/>
                </a:lnTo>
                <a:lnTo>
                  <a:pt x="2211" y="87897"/>
                </a:lnTo>
                <a:lnTo>
                  <a:pt x="0" y="99597"/>
                </a:lnTo>
                <a:lnTo>
                  <a:pt x="779" y="112920"/>
                </a:lnTo>
                <a:lnTo>
                  <a:pt x="12896" y="149272"/>
                </a:lnTo>
                <a:lnTo>
                  <a:pt x="37827" y="179159"/>
                </a:lnTo>
                <a:lnTo>
                  <a:pt x="73188" y="201252"/>
                </a:lnTo>
                <a:lnTo>
                  <a:pt x="116595" y="214224"/>
                </a:lnTo>
                <a:lnTo>
                  <a:pt x="148826" y="217148"/>
                </a:lnTo>
                <a:lnTo>
                  <a:pt x="166004" y="216508"/>
                </a:lnTo>
                <a:lnTo>
                  <a:pt x="213684" y="207405"/>
                </a:lnTo>
                <a:lnTo>
                  <a:pt x="253688" y="188930"/>
                </a:lnTo>
                <a:lnTo>
                  <a:pt x="283581" y="162895"/>
                </a:lnTo>
                <a:lnTo>
                  <a:pt x="303502" y="119551"/>
                </a:lnTo>
                <a:lnTo>
                  <a:pt x="302789" y="105964"/>
                </a:lnTo>
                <a:lnTo>
                  <a:pt x="290887" y="69035"/>
                </a:lnTo>
                <a:lnTo>
                  <a:pt x="266246" y="38795"/>
                </a:lnTo>
                <a:lnTo>
                  <a:pt x="231314" y="16454"/>
                </a:lnTo>
                <a:lnTo>
                  <a:pt x="188540" y="3221"/>
                </a:lnTo>
                <a:lnTo>
                  <a:pt x="151922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3253594" y="5820029"/>
            <a:ext cx="303530" cy="217170"/>
          </a:xfrm>
          <a:custGeom>
            <a:avLst/>
            <a:gdLst/>
            <a:ahLst/>
            <a:cxnLst/>
            <a:rect l="l" t="t" r="r" b="b"/>
            <a:pathLst>
              <a:path w="303529" h="217170">
                <a:moveTo>
                  <a:pt x="151922" y="0"/>
                </a:moveTo>
                <a:lnTo>
                  <a:pt x="102720" y="5681"/>
                </a:lnTo>
                <a:lnTo>
                  <a:pt x="60291" y="21510"/>
                </a:lnTo>
                <a:lnTo>
                  <a:pt x="27232" y="45668"/>
                </a:lnTo>
                <a:lnTo>
                  <a:pt x="2211" y="87689"/>
                </a:lnTo>
                <a:lnTo>
                  <a:pt x="0" y="99496"/>
                </a:lnTo>
                <a:lnTo>
                  <a:pt x="778" y="112834"/>
                </a:lnTo>
                <a:lnTo>
                  <a:pt x="12888" y="149217"/>
                </a:lnTo>
                <a:lnTo>
                  <a:pt x="37804" y="179123"/>
                </a:lnTo>
                <a:lnTo>
                  <a:pt x="73146" y="201230"/>
                </a:lnTo>
                <a:lnTo>
                  <a:pt x="116531" y="214213"/>
                </a:lnTo>
                <a:lnTo>
                  <a:pt x="148746" y="217147"/>
                </a:lnTo>
                <a:lnTo>
                  <a:pt x="165934" y="216508"/>
                </a:lnTo>
                <a:lnTo>
                  <a:pt x="213632" y="207411"/>
                </a:lnTo>
                <a:lnTo>
                  <a:pt x="253648" y="188948"/>
                </a:lnTo>
                <a:lnTo>
                  <a:pt x="283551" y="162929"/>
                </a:lnTo>
                <a:lnTo>
                  <a:pt x="303493" y="119608"/>
                </a:lnTo>
                <a:lnTo>
                  <a:pt x="302782" y="105883"/>
                </a:lnTo>
                <a:lnTo>
                  <a:pt x="290889" y="68741"/>
                </a:lnTo>
                <a:lnTo>
                  <a:pt x="266260" y="38509"/>
                </a:lnTo>
                <a:lnTo>
                  <a:pt x="231342" y="16289"/>
                </a:lnTo>
                <a:lnTo>
                  <a:pt x="188583" y="3185"/>
                </a:lnTo>
                <a:lnTo>
                  <a:pt x="151922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3634639" y="5811646"/>
            <a:ext cx="303530" cy="218440"/>
          </a:xfrm>
          <a:custGeom>
            <a:avLst/>
            <a:gdLst/>
            <a:ahLst/>
            <a:cxnLst/>
            <a:rect l="l" t="t" r="r" b="b"/>
            <a:pathLst>
              <a:path w="303529" h="218439">
                <a:moveTo>
                  <a:pt x="151878" y="0"/>
                </a:moveTo>
                <a:lnTo>
                  <a:pt x="102784" y="5736"/>
                </a:lnTo>
                <a:lnTo>
                  <a:pt x="60427" y="21690"/>
                </a:lnTo>
                <a:lnTo>
                  <a:pt x="27382" y="45977"/>
                </a:lnTo>
                <a:lnTo>
                  <a:pt x="2261" y="88065"/>
                </a:lnTo>
                <a:lnTo>
                  <a:pt x="0" y="99856"/>
                </a:lnTo>
                <a:lnTo>
                  <a:pt x="768" y="113249"/>
                </a:lnTo>
                <a:lnTo>
                  <a:pt x="12825" y="149753"/>
                </a:lnTo>
                <a:lnTo>
                  <a:pt x="37663" y="179733"/>
                </a:lnTo>
                <a:lnTo>
                  <a:pt x="72910" y="201889"/>
                </a:lnTo>
                <a:lnTo>
                  <a:pt x="116192" y="214923"/>
                </a:lnTo>
                <a:lnTo>
                  <a:pt x="148339" y="217903"/>
                </a:lnTo>
                <a:lnTo>
                  <a:pt x="165568" y="217267"/>
                </a:lnTo>
                <a:lnTo>
                  <a:pt x="213352" y="208200"/>
                </a:lnTo>
                <a:lnTo>
                  <a:pt x="253418" y="189792"/>
                </a:lnTo>
                <a:lnTo>
                  <a:pt x="283366" y="163844"/>
                </a:lnTo>
                <a:lnTo>
                  <a:pt x="303410" y="120630"/>
                </a:lnTo>
                <a:lnTo>
                  <a:pt x="302711" y="106893"/>
                </a:lnTo>
                <a:lnTo>
                  <a:pt x="290913" y="69633"/>
                </a:lnTo>
                <a:lnTo>
                  <a:pt x="266447" y="39191"/>
                </a:lnTo>
                <a:lnTo>
                  <a:pt x="231738" y="16716"/>
                </a:lnTo>
                <a:lnTo>
                  <a:pt x="189211" y="3355"/>
                </a:lnTo>
                <a:lnTo>
                  <a:pt x="151878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4015639" y="5827648"/>
            <a:ext cx="303530" cy="217170"/>
          </a:xfrm>
          <a:custGeom>
            <a:avLst/>
            <a:gdLst/>
            <a:ahLst/>
            <a:cxnLst/>
            <a:rect l="l" t="t" r="r" b="b"/>
            <a:pathLst>
              <a:path w="303529" h="217170">
                <a:moveTo>
                  <a:pt x="151878" y="0"/>
                </a:moveTo>
                <a:lnTo>
                  <a:pt x="102784" y="5736"/>
                </a:lnTo>
                <a:lnTo>
                  <a:pt x="60427" y="21690"/>
                </a:lnTo>
                <a:lnTo>
                  <a:pt x="27382" y="45977"/>
                </a:lnTo>
                <a:lnTo>
                  <a:pt x="2261" y="88065"/>
                </a:lnTo>
                <a:lnTo>
                  <a:pt x="0" y="99856"/>
                </a:lnTo>
                <a:lnTo>
                  <a:pt x="772" y="113140"/>
                </a:lnTo>
                <a:lnTo>
                  <a:pt x="12885" y="149403"/>
                </a:lnTo>
                <a:lnTo>
                  <a:pt x="37835" y="179238"/>
                </a:lnTo>
                <a:lnTo>
                  <a:pt x="73229" y="201300"/>
                </a:lnTo>
                <a:lnTo>
                  <a:pt x="116679" y="214247"/>
                </a:lnTo>
                <a:lnTo>
                  <a:pt x="148939" y="217150"/>
                </a:lnTo>
                <a:lnTo>
                  <a:pt x="166138" y="216507"/>
                </a:lnTo>
                <a:lnTo>
                  <a:pt x="213878" y="207364"/>
                </a:lnTo>
                <a:lnTo>
                  <a:pt x="253914" y="188852"/>
                </a:lnTo>
                <a:lnTo>
                  <a:pt x="283782" y="162833"/>
                </a:lnTo>
                <a:lnTo>
                  <a:pt x="303527" y="119689"/>
                </a:lnTo>
                <a:lnTo>
                  <a:pt x="302802" y="106079"/>
                </a:lnTo>
                <a:lnTo>
                  <a:pt x="290874" y="69097"/>
                </a:lnTo>
                <a:lnTo>
                  <a:pt x="266223" y="38826"/>
                </a:lnTo>
                <a:lnTo>
                  <a:pt x="231292" y="16468"/>
                </a:lnTo>
                <a:lnTo>
                  <a:pt x="188526" y="3227"/>
                </a:lnTo>
                <a:lnTo>
                  <a:pt x="151878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 txBox="1"/>
          <p:nvPr/>
        </p:nvSpPr>
        <p:spPr>
          <a:xfrm>
            <a:off x="4099185" y="5393596"/>
            <a:ext cx="228600" cy="720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3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5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4632585" y="5401216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9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5242185" y="5393596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4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3337185" y="5828698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6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3718185" y="5817268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5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5" name="object 195"/>
          <p:cNvSpPr/>
          <p:nvPr/>
        </p:nvSpPr>
        <p:spPr>
          <a:xfrm>
            <a:off x="4015117" y="4801996"/>
            <a:ext cx="381000" cy="163830"/>
          </a:xfrm>
          <a:custGeom>
            <a:avLst/>
            <a:gdLst/>
            <a:ahLst/>
            <a:cxnLst/>
            <a:rect l="l" t="t" r="r" b="b"/>
            <a:pathLst>
              <a:path w="381000" h="163829">
                <a:moveTo>
                  <a:pt x="381000" y="0"/>
                </a:moveTo>
                <a:lnTo>
                  <a:pt x="0" y="16383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4548517" y="4801996"/>
            <a:ext cx="381000" cy="163830"/>
          </a:xfrm>
          <a:custGeom>
            <a:avLst/>
            <a:gdLst/>
            <a:ahLst/>
            <a:cxnLst/>
            <a:rect l="l" t="t" r="r" b="b"/>
            <a:pathLst>
              <a:path w="381000" h="163829">
                <a:moveTo>
                  <a:pt x="0" y="0"/>
                </a:moveTo>
                <a:lnTo>
                  <a:pt x="381000" y="16382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3710317" y="5182996"/>
            <a:ext cx="228600" cy="218440"/>
          </a:xfrm>
          <a:custGeom>
            <a:avLst/>
            <a:gdLst/>
            <a:ahLst/>
            <a:cxnLst/>
            <a:rect l="l" t="t" r="r" b="b"/>
            <a:pathLst>
              <a:path w="228600" h="218439">
                <a:moveTo>
                  <a:pt x="228600" y="0"/>
                </a:moveTo>
                <a:lnTo>
                  <a:pt x="0" y="21793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3938917" y="5182996"/>
            <a:ext cx="228600" cy="218440"/>
          </a:xfrm>
          <a:custGeom>
            <a:avLst/>
            <a:gdLst/>
            <a:ahLst/>
            <a:cxnLst/>
            <a:rect l="l" t="t" r="r" b="b"/>
            <a:pathLst>
              <a:path w="228600" h="218439">
                <a:moveTo>
                  <a:pt x="0" y="0"/>
                </a:moveTo>
                <a:lnTo>
                  <a:pt x="228600" y="21793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3405517" y="5618098"/>
            <a:ext cx="228600" cy="217170"/>
          </a:xfrm>
          <a:custGeom>
            <a:avLst/>
            <a:gdLst/>
            <a:ahLst/>
            <a:cxnLst/>
            <a:rect l="l" t="t" r="r" b="b"/>
            <a:pathLst>
              <a:path w="228600" h="217170">
                <a:moveTo>
                  <a:pt x="228600" y="0"/>
                </a:moveTo>
                <a:lnTo>
                  <a:pt x="0" y="21717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3659263" y="5618098"/>
            <a:ext cx="152400" cy="217170"/>
          </a:xfrm>
          <a:custGeom>
            <a:avLst/>
            <a:gdLst/>
            <a:ahLst/>
            <a:cxnLst/>
            <a:rect l="l" t="t" r="r" b="b"/>
            <a:pathLst>
              <a:path w="152400" h="217170">
                <a:moveTo>
                  <a:pt x="0" y="0"/>
                </a:moveTo>
                <a:lnTo>
                  <a:pt x="152400" y="21717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4167517" y="5608192"/>
            <a:ext cx="76200" cy="218440"/>
          </a:xfrm>
          <a:custGeom>
            <a:avLst/>
            <a:gdLst/>
            <a:ahLst/>
            <a:cxnLst/>
            <a:rect l="l" t="t" r="r" b="b"/>
            <a:pathLst>
              <a:path w="76200" h="218439">
                <a:moveTo>
                  <a:pt x="76200" y="0"/>
                </a:moveTo>
                <a:lnTo>
                  <a:pt x="0" y="21793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4700917" y="5182996"/>
            <a:ext cx="304800" cy="218440"/>
          </a:xfrm>
          <a:custGeom>
            <a:avLst/>
            <a:gdLst/>
            <a:ahLst/>
            <a:cxnLst/>
            <a:rect l="l" t="t" r="r" b="b"/>
            <a:pathLst>
              <a:path w="304800" h="218439">
                <a:moveTo>
                  <a:pt x="304800" y="0"/>
                </a:moveTo>
                <a:lnTo>
                  <a:pt x="0" y="21793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5030863" y="5182996"/>
            <a:ext cx="304800" cy="218440"/>
          </a:xfrm>
          <a:custGeom>
            <a:avLst/>
            <a:gdLst/>
            <a:ahLst/>
            <a:cxnLst/>
            <a:rect l="l" t="t" r="r" b="b"/>
            <a:pathLst>
              <a:path w="304800" h="218439">
                <a:moveTo>
                  <a:pt x="0" y="0"/>
                </a:moveTo>
                <a:lnTo>
                  <a:pt x="304800" y="21793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3176917" y="5253101"/>
            <a:ext cx="838200" cy="317500"/>
          </a:xfrm>
          <a:custGeom>
            <a:avLst/>
            <a:gdLst/>
            <a:ahLst/>
            <a:cxnLst/>
            <a:rect l="l" t="t" r="r" b="b"/>
            <a:pathLst>
              <a:path w="838200" h="317500">
                <a:moveTo>
                  <a:pt x="0" y="287274"/>
                </a:moveTo>
                <a:lnTo>
                  <a:pt x="8071" y="240160"/>
                </a:lnTo>
                <a:lnTo>
                  <a:pt x="25804" y="195657"/>
                </a:lnTo>
                <a:lnTo>
                  <a:pt x="52388" y="154317"/>
                </a:lnTo>
                <a:lnTo>
                  <a:pt x="87014" y="116695"/>
                </a:lnTo>
                <a:lnTo>
                  <a:pt x="128873" y="83343"/>
                </a:lnTo>
                <a:lnTo>
                  <a:pt x="177155" y="54815"/>
                </a:lnTo>
                <a:lnTo>
                  <a:pt x="231052" y="31663"/>
                </a:lnTo>
                <a:lnTo>
                  <a:pt x="289755" y="14441"/>
                </a:lnTo>
                <a:lnTo>
                  <a:pt x="352453" y="3702"/>
                </a:lnTo>
                <a:lnTo>
                  <a:pt x="418338" y="0"/>
                </a:lnTo>
                <a:lnTo>
                  <a:pt x="452741" y="993"/>
                </a:lnTo>
                <a:lnTo>
                  <a:pt x="519159" y="8707"/>
                </a:lnTo>
                <a:lnTo>
                  <a:pt x="581667" y="23550"/>
                </a:lnTo>
                <a:lnTo>
                  <a:pt x="639398" y="44908"/>
                </a:lnTo>
                <a:lnTo>
                  <a:pt x="691483" y="72168"/>
                </a:lnTo>
                <a:lnTo>
                  <a:pt x="737053" y="104718"/>
                </a:lnTo>
                <a:lnTo>
                  <a:pt x="775238" y="141945"/>
                </a:lnTo>
                <a:lnTo>
                  <a:pt x="805172" y="183237"/>
                </a:lnTo>
                <a:lnTo>
                  <a:pt x="825984" y="227980"/>
                </a:lnTo>
                <a:lnTo>
                  <a:pt x="836806" y="275563"/>
                </a:lnTo>
                <a:lnTo>
                  <a:pt x="838200" y="300228"/>
                </a:lnTo>
                <a:lnTo>
                  <a:pt x="838200" y="306324"/>
                </a:lnTo>
                <a:lnTo>
                  <a:pt x="837438" y="311658"/>
                </a:lnTo>
                <a:lnTo>
                  <a:pt x="837438" y="316992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3176917" y="5522848"/>
            <a:ext cx="0" cy="489584"/>
          </a:xfrm>
          <a:custGeom>
            <a:avLst/>
            <a:gdLst/>
            <a:ahLst/>
            <a:cxnLst/>
            <a:rect l="l" t="t" r="r" b="b"/>
            <a:pathLst>
              <a:path h="489585">
                <a:moveTo>
                  <a:pt x="0" y="0"/>
                </a:moveTo>
                <a:lnTo>
                  <a:pt x="0" y="489203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4015117" y="5576951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7368394" y="4584826"/>
            <a:ext cx="303530" cy="217170"/>
          </a:xfrm>
          <a:custGeom>
            <a:avLst/>
            <a:gdLst/>
            <a:ahLst/>
            <a:cxnLst/>
            <a:rect l="l" t="t" r="r" b="b"/>
            <a:pathLst>
              <a:path w="303529" h="217170">
                <a:moveTo>
                  <a:pt x="151922" y="0"/>
                </a:moveTo>
                <a:lnTo>
                  <a:pt x="102720" y="5756"/>
                </a:lnTo>
                <a:lnTo>
                  <a:pt x="60291" y="21735"/>
                </a:lnTo>
                <a:lnTo>
                  <a:pt x="27232" y="46000"/>
                </a:lnTo>
                <a:lnTo>
                  <a:pt x="2211" y="87897"/>
                </a:lnTo>
                <a:lnTo>
                  <a:pt x="0" y="99597"/>
                </a:lnTo>
                <a:lnTo>
                  <a:pt x="779" y="112920"/>
                </a:lnTo>
                <a:lnTo>
                  <a:pt x="12896" y="149272"/>
                </a:lnTo>
                <a:lnTo>
                  <a:pt x="37827" y="179159"/>
                </a:lnTo>
                <a:lnTo>
                  <a:pt x="73188" y="201252"/>
                </a:lnTo>
                <a:lnTo>
                  <a:pt x="116595" y="214224"/>
                </a:lnTo>
                <a:lnTo>
                  <a:pt x="148826" y="217148"/>
                </a:lnTo>
                <a:lnTo>
                  <a:pt x="166004" y="216508"/>
                </a:lnTo>
                <a:lnTo>
                  <a:pt x="213684" y="207405"/>
                </a:lnTo>
                <a:lnTo>
                  <a:pt x="253688" y="188930"/>
                </a:lnTo>
                <a:lnTo>
                  <a:pt x="283581" y="162895"/>
                </a:lnTo>
                <a:lnTo>
                  <a:pt x="303502" y="119551"/>
                </a:lnTo>
                <a:lnTo>
                  <a:pt x="302789" y="105964"/>
                </a:lnTo>
                <a:lnTo>
                  <a:pt x="290887" y="69035"/>
                </a:lnTo>
                <a:lnTo>
                  <a:pt x="266246" y="38795"/>
                </a:lnTo>
                <a:lnTo>
                  <a:pt x="231314" y="16454"/>
                </a:lnTo>
                <a:lnTo>
                  <a:pt x="188540" y="3221"/>
                </a:lnTo>
                <a:lnTo>
                  <a:pt x="151922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 txBox="1"/>
          <p:nvPr/>
        </p:nvSpPr>
        <p:spPr>
          <a:xfrm>
            <a:off x="7451985" y="4595020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1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9" name="object 209"/>
          <p:cNvSpPr/>
          <p:nvPr/>
        </p:nvSpPr>
        <p:spPr>
          <a:xfrm>
            <a:off x="6834994" y="4965826"/>
            <a:ext cx="303530" cy="217170"/>
          </a:xfrm>
          <a:custGeom>
            <a:avLst/>
            <a:gdLst/>
            <a:ahLst/>
            <a:cxnLst/>
            <a:rect l="l" t="t" r="r" b="b"/>
            <a:pathLst>
              <a:path w="303529" h="217170">
                <a:moveTo>
                  <a:pt x="151922" y="0"/>
                </a:moveTo>
                <a:lnTo>
                  <a:pt x="102720" y="5756"/>
                </a:lnTo>
                <a:lnTo>
                  <a:pt x="60291" y="21735"/>
                </a:lnTo>
                <a:lnTo>
                  <a:pt x="27232" y="46000"/>
                </a:lnTo>
                <a:lnTo>
                  <a:pt x="2211" y="87897"/>
                </a:lnTo>
                <a:lnTo>
                  <a:pt x="0" y="99597"/>
                </a:lnTo>
                <a:lnTo>
                  <a:pt x="779" y="112920"/>
                </a:lnTo>
                <a:lnTo>
                  <a:pt x="12896" y="149272"/>
                </a:lnTo>
                <a:lnTo>
                  <a:pt x="37827" y="179159"/>
                </a:lnTo>
                <a:lnTo>
                  <a:pt x="73188" y="201252"/>
                </a:lnTo>
                <a:lnTo>
                  <a:pt x="116595" y="214224"/>
                </a:lnTo>
                <a:lnTo>
                  <a:pt x="148826" y="217148"/>
                </a:lnTo>
                <a:lnTo>
                  <a:pt x="166004" y="216508"/>
                </a:lnTo>
                <a:lnTo>
                  <a:pt x="213684" y="207405"/>
                </a:lnTo>
                <a:lnTo>
                  <a:pt x="253688" y="188930"/>
                </a:lnTo>
                <a:lnTo>
                  <a:pt x="283581" y="162895"/>
                </a:lnTo>
                <a:lnTo>
                  <a:pt x="303502" y="119551"/>
                </a:lnTo>
                <a:lnTo>
                  <a:pt x="302789" y="105964"/>
                </a:lnTo>
                <a:lnTo>
                  <a:pt x="290887" y="69035"/>
                </a:lnTo>
                <a:lnTo>
                  <a:pt x="266246" y="38795"/>
                </a:lnTo>
                <a:lnTo>
                  <a:pt x="231314" y="16454"/>
                </a:lnTo>
                <a:lnTo>
                  <a:pt x="188540" y="3221"/>
                </a:lnTo>
                <a:lnTo>
                  <a:pt x="151922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 txBox="1"/>
          <p:nvPr/>
        </p:nvSpPr>
        <p:spPr>
          <a:xfrm>
            <a:off x="6918585" y="4974496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1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1" name="object 211"/>
          <p:cNvSpPr/>
          <p:nvPr/>
        </p:nvSpPr>
        <p:spPr>
          <a:xfrm>
            <a:off x="7901839" y="4957445"/>
            <a:ext cx="303530" cy="218440"/>
          </a:xfrm>
          <a:custGeom>
            <a:avLst/>
            <a:gdLst/>
            <a:ahLst/>
            <a:cxnLst/>
            <a:rect l="l" t="t" r="r" b="b"/>
            <a:pathLst>
              <a:path w="303529" h="218439">
                <a:moveTo>
                  <a:pt x="151878" y="0"/>
                </a:moveTo>
                <a:lnTo>
                  <a:pt x="102784" y="5736"/>
                </a:lnTo>
                <a:lnTo>
                  <a:pt x="60427" y="21690"/>
                </a:lnTo>
                <a:lnTo>
                  <a:pt x="27382" y="45977"/>
                </a:lnTo>
                <a:lnTo>
                  <a:pt x="2261" y="88065"/>
                </a:lnTo>
                <a:lnTo>
                  <a:pt x="0" y="99856"/>
                </a:lnTo>
                <a:lnTo>
                  <a:pt x="768" y="113249"/>
                </a:lnTo>
                <a:lnTo>
                  <a:pt x="12825" y="149753"/>
                </a:lnTo>
                <a:lnTo>
                  <a:pt x="37663" y="179733"/>
                </a:lnTo>
                <a:lnTo>
                  <a:pt x="72910" y="201889"/>
                </a:lnTo>
                <a:lnTo>
                  <a:pt x="116192" y="214923"/>
                </a:lnTo>
                <a:lnTo>
                  <a:pt x="148339" y="217903"/>
                </a:lnTo>
                <a:lnTo>
                  <a:pt x="165568" y="217267"/>
                </a:lnTo>
                <a:lnTo>
                  <a:pt x="213352" y="208200"/>
                </a:lnTo>
                <a:lnTo>
                  <a:pt x="253418" y="189792"/>
                </a:lnTo>
                <a:lnTo>
                  <a:pt x="283366" y="163844"/>
                </a:lnTo>
                <a:lnTo>
                  <a:pt x="303410" y="120630"/>
                </a:lnTo>
                <a:lnTo>
                  <a:pt x="302711" y="106893"/>
                </a:lnTo>
                <a:lnTo>
                  <a:pt x="290913" y="69633"/>
                </a:lnTo>
                <a:lnTo>
                  <a:pt x="266447" y="39191"/>
                </a:lnTo>
                <a:lnTo>
                  <a:pt x="231738" y="16716"/>
                </a:lnTo>
                <a:lnTo>
                  <a:pt x="189211" y="3355"/>
                </a:lnTo>
                <a:lnTo>
                  <a:pt x="151878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 txBox="1"/>
          <p:nvPr/>
        </p:nvSpPr>
        <p:spPr>
          <a:xfrm>
            <a:off x="7985385" y="4966114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2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3" name="object 213"/>
          <p:cNvSpPr/>
          <p:nvPr/>
        </p:nvSpPr>
        <p:spPr>
          <a:xfrm>
            <a:off x="6530239" y="5392546"/>
            <a:ext cx="303530" cy="218440"/>
          </a:xfrm>
          <a:custGeom>
            <a:avLst/>
            <a:gdLst/>
            <a:ahLst/>
            <a:cxnLst/>
            <a:rect l="l" t="t" r="r" b="b"/>
            <a:pathLst>
              <a:path w="303529" h="218439">
                <a:moveTo>
                  <a:pt x="151878" y="0"/>
                </a:moveTo>
                <a:lnTo>
                  <a:pt x="102784" y="5736"/>
                </a:lnTo>
                <a:lnTo>
                  <a:pt x="60427" y="21690"/>
                </a:lnTo>
                <a:lnTo>
                  <a:pt x="27382" y="45977"/>
                </a:lnTo>
                <a:lnTo>
                  <a:pt x="2261" y="88065"/>
                </a:lnTo>
                <a:lnTo>
                  <a:pt x="0" y="99856"/>
                </a:lnTo>
                <a:lnTo>
                  <a:pt x="768" y="113249"/>
                </a:lnTo>
                <a:lnTo>
                  <a:pt x="12825" y="149753"/>
                </a:lnTo>
                <a:lnTo>
                  <a:pt x="37663" y="179733"/>
                </a:lnTo>
                <a:lnTo>
                  <a:pt x="72910" y="201889"/>
                </a:lnTo>
                <a:lnTo>
                  <a:pt x="116192" y="214923"/>
                </a:lnTo>
                <a:lnTo>
                  <a:pt x="148339" y="217903"/>
                </a:lnTo>
                <a:lnTo>
                  <a:pt x="165568" y="217267"/>
                </a:lnTo>
                <a:lnTo>
                  <a:pt x="213352" y="208200"/>
                </a:lnTo>
                <a:lnTo>
                  <a:pt x="253418" y="189792"/>
                </a:lnTo>
                <a:lnTo>
                  <a:pt x="283366" y="163844"/>
                </a:lnTo>
                <a:lnTo>
                  <a:pt x="303410" y="120630"/>
                </a:lnTo>
                <a:lnTo>
                  <a:pt x="302711" y="106893"/>
                </a:lnTo>
                <a:lnTo>
                  <a:pt x="290913" y="69633"/>
                </a:lnTo>
                <a:lnTo>
                  <a:pt x="266447" y="39191"/>
                </a:lnTo>
                <a:lnTo>
                  <a:pt x="231738" y="16716"/>
                </a:lnTo>
                <a:lnTo>
                  <a:pt x="189211" y="3355"/>
                </a:lnTo>
                <a:lnTo>
                  <a:pt x="151878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 txBox="1"/>
          <p:nvPr/>
        </p:nvSpPr>
        <p:spPr>
          <a:xfrm>
            <a:off x="6613785" y="5401216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3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5" name="object 215"/>
          <p:cNvSpPr/>
          <p:nvPr/>
        </p:nvSpPr>
        <p:spPr>
          <a:xfrm>
            <a:off x="7139794" y="5384926"/>
            <a:ext cx="303530" cy="217170"/>
          </a:xfrm>
          <a:custGeom>
            <a:avLst/>
            <a:gdLst/>
            <a:ahLst/>
            <a:cxnLst/>
            <a:rect l="l" t="t" r="r" b="b"/>
            <a:pathLst>
              <a:path w="303529" h="217170">
                <a:moveTo>
                  <a:pt x="151922" y="0"/>
                </a:moveTo>
                <a:lnTo>
                  <a:pt x="102720" y="5756"/>
                </a:lnTo>
                <a:lnTo>
                  <a:pt x="60291" y="21735"/>
                </a:lnTo>
                <a:lnTo>
                  <a:pt x="27232" y="46000"/>
                </a:lnTo>
                <a:lnTo>
                  <a:pt x="2211" y="87897"/>
                </a:lnTo>
                <a:lnTo>
                  <a:pt x="0" y="99597"/>
                </a:lnTo>
                <a:lnTo>
                  <a:pt x="779" y="112920"/>
                </a:lnTo>
                <a:lnTo>
                  <a:pt x="12896" y="149272"/>
                </a:lnTo>
                <a:lnTo>
                  <a:pt x="37827" y="179159"/>
                </a:lnTo>
                <a:lnTo>
                  <a:pt x="73188" y="201252"/>
                </a:lnTo>
                <a:lnTo>
                  <a:pt x="116595" y="214224"/>
                </a:lnTo>
                <a:lnTo>
                  <a:pt x="148826" y="217148"/>
                </a:lnTo>
                <a:lnTo>
                  <a:pt x="166004" y="216508"/>
                </a:lnTo>
                <a:lnTo>
                  <a:pt x="213684" y="207405"/>
                </a:lnTo>
                <a:lnTo>
                  <a:pt x="253688" y="188930"/>
                </a:lnTo>
                <a:lnTo>
                  <a:pt x="283581" y="162895"/>
                </a:lnTo>
                <a:lnTo>
                  <a:pt x="303502" y="119551"/>
                </a:lnTo>
                <a:lnTo>
                  <a:pt x="302789" y="105964"/>
                </a:lnTo>
                <a:lnTo>
                  <a:pt x="290887" y="69035"/>
                </a:lnTo>
                <a:lnTo>
                  <a:pt x="266246" y="38795"/>
                </a:lnTo>
                <a:lnTo>
                  <a:pt x="231314" y="16454"/>
                </a:lnTo>
                <a:lnTo>
                  <a:pt x="188540" y="3221"/>
                </a:lnTo>
                <a:lnTo>
                  <a:pt x="151922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7597039" y="5392546"/>
            <a:ext cx="303530" cy="218440"/>
          </a:xfrm>
          <a:custGeom>
            <a:avLst/>
            <a:gdLst/>
            <a:ahLst/>
            <a:cxnLst/>
            <a:rect l="l" t="t" r="r" b="b"/>
            <a:pathLst>
              <a:path w="303529" h="218439">
                <a:moveTo>
                  <a:pt x="151878" y="0"/>
                </a:moveTo>
                <a:lnTo>
                  <a:pt x="102784" y="5736"/>
                </a:lnTo>
                <a:lnTo>
                  <a:pt x="60427" y="21690"/>
                </a:lnTo>
                <a:lnTo>
                  <a:pt x="27382" y="45977"/>
                </a:lnTo>
                <a:lnTo>
                  <a:pt x="2261" y="88065"/>
                </a:lnTo>
                <a:lnTo>
                  <a:pt x="0" y="99856"/>
                </a:lnTo>
                <a:lnTo>
                  <a:pt x="768" y="113249"/>
                </a:lnTo>
                <a:lnTo>
                  <a:pt x="12825" y="149753"/>
                </a:lnTo>
                <a:lnTo>
                  <a:pt x="37663" y="179733"/>
                </a:lnTo>
                <a:lnTo>
                  <a:pt x="72910" y="201889"/>
                </a:lnTo>
                <a:lnTo>
                  <a:pt x="116192" y="214923"/>
                </a:lnTo>
                <a:lnTo>
                  <a:pt x="148339" y="217903"/>
                </a:lnTo>
                <a:lnTo>
                  <a:pt x="165568" y="217267"/>
                </a:lnTo>
                <a:lnTo>
                  <a:pt x="213352" y="208200"/>
                </a:lnTo>
                <a:lnTo>
                  <a:pt x="253418" y="189792"/>
                </a:lnTo>
                <a:lnTo>
                  <a:pt x="283366" y="163844"/>
                </a:lnTo>
                <a:lnTo>
                  <a:pt x="303410" y="120630"/>
                </a:lnTo>
                <a:lnTo>
                  <a:pt x="302711" y="106893"/>
                </a:lnTo>
                <a:lnTo>
                  <a:pt x="290913" y="69633"/>
                </a:lnTo>
                <a:lnTo>
                  <a:pt x="266447" y="39191"/>
                </a:lnTo>
                <a:lnTo>
                  <a:pt x="231738" y="16716"/>
                </a:lnTo>
                <a:lnTo>
                  <a:pt x="189211" y="3355"/>
                </a:lnTo>
                <a:lnTo>
                  <a:pt x="151878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8206594" y="5384926"/>
            <a:ext cx="303530" cy="217170"/>
          </a:xfrm>
          <a:custGeom>
            <a:avLst/>
            <a:gdLst/>
            <a:ahLst/>
            <a:cxnLst/>
            <a:rect l="l" t="t" r="r" b="b"/>
            <a:pathLst>
              <a:path w="303529" h="217170">
                <a:moveTo>
                  <a:pt x="151922" y="0"/>
                </a:moveTo>
                <a:lnTo>
                  <a:pt x="102720" y="5756"/>
                </a:lnTo>
                <a:lnTo>
                  <a:pt x="60291" y="21735"/>
                </a:lnTo>
                <a:lnTo>
                  <a:pt x="27232" y="46000"/>
                </a:lnTo>
                <a:lnTo>
                  <a:pt x="2211" y="87897"/>
                </a:lnTo>
                <a:lnTo>
                  <a:pt x="0" y="99597"/>
                </a:lnTo>
                <a:lnTo>
                  <a:pt x="779" y="112920"/>
                </a:lnTo>
                <a:lnTo>
                  <a:pt x="12896" y="149272"/>
                </a:lnTo>
                <a:lnTo>
                  <a:pt x="37827" y="179159"/>
                </a:lnTo>
                <a:lnTo>
                  <a:pt x="73188" y="201252"/>
                </a:lnTo>
                <a:lnTo>
                  <a:pt x="116595" y="214224"/>
                </a:lnTo>
                <a:lnTo>
                  <a:pt x="148826" y="217148"/>
                </a:lnTo>
                <a:lnTo>
                  <a:pt x="166004" y="216508"/>
                </a:lnTo>
                <a:lnTo>
                  <a:pt x="213684" y="207405"/>
                </a:lnTo>
                <a:lnTo>
                  <a:pt x="253688" y="188930"/>
                </a:lnTo>
                <a:lnTo>
                  <a:pt x="283581" y="162895"/>
                </a:lnTo>
                <a:lnTo>
                  <a:pt x="303502" y="119551"/>
                </a:lnTo>
                <a:lnTo>
                  <a:pt x="302789" y="105964"/>
                </a:lnTo>
                <a:lnTo>
                  <a:pt x="290887" y="69035"/>
                </a:lnTo>
                <a:lnTo>
                  <a:pt x="266246" y="38795"/>
                </a:lnTo>
                <a:lnTo>
                  <a:pt x="231314" y="16454"/>
                </a:lnTo>
                <a:lnTo>
                  <a:pt x="188540" y="3221"/>
                </a:lnTo>
                <a:lnTo>
                  <a:pt x="151922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6301594" y="5820029"/>
            <a:ext cx="303530" cy="217170"/>
          </a:xfrm>
          <a:custGeom>
            <a:avLst/>
            <a:gdLst/>
            <a:ahLst/>
            <a:cxnLst/>
            <a:rect l="l" t="t" r="r" b="b"/>
            <a:pathLst>
              <a:path w="303529" h="217170">
                <a:moveTo>
                  <a:pt x="151922" y="0"/>
                </a:moveTo>
                <a:lnTo>
                  <a:pt x="102720" y="5681"/>
                </a:lnTo>
                <a:lnTo>
                  <a:pt x="60291" y="21510"/>
                </a:lnTo>
                <a:lnTo>
                  <a:pt x="27232" y="45668"/>
                </a:lnTo>
                <a:lnTo>
                  <a:pt x="2211" y="87689"/>
                </a:lnTo>
                <a:lnTo>
                  <a:pt x="0" y="99496"/>
                </a:lnTo>
                <a:lnTo>
                  <a:pt x="778" y="112834"/>
                </a:lnTo>
                <a:lnTo>
                  <a:pt x="12888" y="149217"/>
                </a:lnTo>
                <a:lnTo>
                  <a:pt x="37804" y="179123"/>
                </a:lnTo>
                <a:lnTo>
                  <a:pt x="73146" y="201230"/>
                </a:lnTo>
                <a:lnTo>
                  <a:pt x="116531" y="214213"/>
                </a:lnTo>
                <a:lnTo>
                  <a:pt x="148746" y="217147"/>
                </a:lnTo>
                <a:lnTo>
                  <a:pt x="165934" y="216508"/>
                </a:lnTo>
                <a:lnTo>
                  <a:pt x="213632" y="207411"/>
                </a:lnTo>
                <a:lnTo>
                  <a:pt x="253648" y="188948"/>
                </a:lnTo>
                <a:lnTo>
                  <a:pt x="283551" y="162929"/>
                </a:lnTo>
                <a:lnTo>
                  <a:pt x="303493" y="119608"/>
                </a:lnTo>
                <a:lnTo>
                  <a:pt x="302782" y="105883"/>
                </a:lnTo>
                <a:lnTo>
                  <a:pt x="290889" y="68741"/>
                </a:lnTo>
                <a:lnTo>
                  <a:pt x="266260" y="38509"/>
                </a:lnTo>
                <a:lnTo>
                  <a:pt x="231342" y="16289"/>
                </a:lnTo>
                <a:lnTo>
                  <a:pt x="188583" y="3185"/>
                </a:lnTo>
                <a:lnTo>
                  <a:pt x="151922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6682639" y="5811646"/>
            <a:ext cx="303530" cy="218440"/>
          </a:xfrm>
          <a:custGeom>
            <a:avLst/>
            <a:gdLst/>
            <a:ahLst/>
            <a:cxnLst/>
            <a:rect l="l" t="t" r="r" b="b"/>
            <a:pathLst>
              <a:path w="303529" h="218439">
                <a:moveTo>
                  <a:pt x="151878" y="0"/>
                </a:moveTo>
                <a:lnTo>
                  <a:pt x="102784" y="5736"/>
                </a:lnTo>
                <a:lnTo>
                  <a:pt x="60427" y="21690"/>
                </a:lnTo>
                <a:lnTo>
                  <a:pt x="27382" y="45977"/>
                </a:lnTo>
                <a:lnTo>
                  <a:pt x="2261" y="88065"/>
                </a:lnTo>
                <a:lnTo>
                  <a:pt x="0" y="99856"/>
                </a:lnTo>
                <a:lnTo>
                  <a:pt x="768" y="113249"/>
                </a:lnTo>
                <a:lnTo>
                  <a:pt x="12825" y="149753"/>
                </a:lnTo>
                <a:lnTo>
                  <a:pt x="37663" y="179733"/>
                </a:lnTo>
                <a:lnTo>
                  <a:pt x="72910" y="201889"/>
                </a:lnTo>
                <a:lnTo>
                  <a:pt x="116192" y="214923"/>
                </a:lnTo>
                <a:lnTo>
                  <a:pt x="148339" y="217903"/>
                </a:lnTo>
                <a:lnTo>
                  <a:pt x="165568" y="217267"/>
                </a:lnTo>
                <a:lnTo>
                  <a:pt x="213352" y="208200"/>
                </a:lnTo>
                <a:lnTo>
                  <a:pt x="253418" y="189792"/>
                </a:lnTo>
                <a:lnTo>
                  <a:pt x="283366" y="163844"/>
                </a:lnTo>
                <a:lnTo>
                  <a:pt x="303410" y="120630"/>
                </a:lnTo>
                <a:lnTo>
                  <a:pt x="302711" y="106893"/>
                </a:lnTo>
                <a:lnTo>
                  <a:pt x="290913" y="69633"/>
                </a:lnTo>
                <a:lnTo>
                  <a:pt x="266447" y="39191"/>
                </a:lnTo>
                <a:lnTo>
                  <a:pt x="231738" y="16716"/>
                </a:lnTo>
                <a:lnTo>
                  <a:pt x="189211" y="3355"/>
                </a:lnTo>
                <a:lnTo>
                  <a:pt x="151878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7063639" y="5827648"/>
            <a:ext cx="303530" cy="217170"/>
          </a:xfrm>
          <a:custGeom>
            <a:avLst/>
            <a:gdLst/>
            <a:ahLst/>
            <a:cxnLst/>
            <a:rect l="l" t="t" r="r" b="b"/>
            <a:pathLst>
              <a:path w="303529" h="217170">
                <a:moveTo>
                  <a:pt x="151878" y="0"/>
                </a:moveTo>
                <a:lnTo>
                  <a:pt x="102784" y="5736"/>
                </a:lnTo>
                <a:lnTo>
                  <a:pt x="60427" y="21690"/>
                </a:lnTo>
                <a:lnTo>
                  <a:pt x="27382" y="45977"/>
                </a:lnTo>
                <a:lnTo>
                  <a:pt x="2261" y="88065"/>
                </a:lnTo>
                <a:lnTo>
                  <a:pt x="0" y="99856"/>
                </a:lnTo>
                <a:lnTo>
                  <a:pt x="772" y="113140"/>
                </a:lnTo>
                <a:lnTo>
                  <a:pt x="12885" y="149403"/>
                </a:lnTo>
                <a:lnTo>
                  <a:pt x="37835" y="179238"/>
                </a:lnTo>
                <a:lnTo>
                  <a:pt x="73229" y="201300"/>
                </a:lnTo>
                <a:lnTo>
                  <a:pt x="116679" y="214247"/>
                </a:lnTo>
                <a:lnTo>
                  <a:pt x="148939" y="217150"/>
                </a:lnTo>
                <a:lnTo>
                  <a:pt x="166138" y="216507"/>
                </a:lnTo>
                <a:lnTo>
                  <a:pt x="213878" y="207364"/>
                </a:lnTo>
                <a:lnTo>
                  <a:pt x="253914" y="188852"/>
                </a:lnTo>
                <a:lnTo>
                  <a:pt x="283782" y="162833"/>
                </a:lnTo>
                <a:lnTo>
                  <a:pt x="303527" y="119689"/>
                </a:lnTo>
                <a:lnTo>
                  <a:pt x="302802" y="106079"/>
                </a:lnTo>
                <a:lnTo>
                  <a:pt x="290874" y="69097"/>
                </a:lnTo>
                <a:lnTo>
                  <a:pt x="266223" y="38826"/>
                </a:lnTo>
                <a:lnTo>
                  <a:pt x="231292" y="16468"/>
                </a:lnTo>
                <a:lnTo>
                  <a:pt x="188526" y="3227"/>
                </a:lnTo>
                <a:lnTo>
                  <a:pt x="151878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 txBox="1"/>
          <p:nvPr/>
        </p:nvSpPr>
        <p:spPr>
          <a:xfrm>
            <a:off x="7147185" y="5393596"/>
            <a:ext cx="228600" cy="720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3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5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2" name="object 222"/>
          <p:cNvSpPr txBox="1"/>
          <p:nvPr/>
        </p:nvSpPr>
        <p:spPr>
          <a:xfrm>
            <a:off x="7680585" y="5401216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9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3" name="object 223"/>
          <p:cNvSpPr txBox="1"/>
          <p:nvPr/>
        </p:nvSpPr>
        <p:spPr>
          <a:xfrm>
            <a:off x="8290185" y="5393596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4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6385185" y="5828698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6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5" name="object 225"/>
          <p:cNvSpPr txBox="1"/>
          <p:nvPr/>
        </p:nvSpPr>
        <p:spPr>
          <a:xfrm>
            <a:off x="6766185" y="5817268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5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6" name="object 226"/>
          <p:cNvSpPr/>
          <p:nvPr/>
        </p:nvSpPr>
        <p:spPr>
          <a:xfrm>
            <a:off x="7063117" y="4801996"/>
            <a:ext cx="381000" cy="163830"/>
          </a:xfrm>
          <a:custGeom>
            <a:avLst/>
            <a:gdLst/>
            <a:ahLst/>
            <a:cxnLst/>
            <a:rect l="l" t="t" r="r" b="b"/>
            <a:pathLst>
              <a:path w="381000" h="163829">
                <a:moveTo>
                  <a:pt x="381000" y="0"/>
                </a:moveTo>
                <a:lnTo>
                  <a:pt x="0" y="16383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7596517" y="4801996"/>
            <a:ext cx="381000" cy="163830"/>
          </a:xfrm>
          <a:custGeom>
            <a:avLst/>
            <a:gdLst/>
            <a:ahLst/>
            <a:cxnLst/>
            <a:rect l="l" t="t" r="r" b="b"/>
            <a:pathLst>
              <a:path w="381000" h="163829">
                <a:moveTo>
                  <a:pt x="0" y="0"/>
                </a:moveTo>
                <a:lnTo>
                  <a:pt x="381000" y="16382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6758317" y="5182996"/>
            <a:ext cx="228600" cy="218440"/>
          </a:xfrm>
          <a:custGeom>
            <a:avLst/>
            <a:gdLst/>
            <a:ahLst/>
            <a:cxnLst/>
            <a:rect l="l" t="t" r="r" b="b"/>
            <a:pathLst>
              <a:path w="228600" h="218439">
                <a:moveTo>
                  <a:pt x="228600" y="0"/>
                </a:moveTo>
                <a:lnTo>
                  <a:pt x="0" y="21793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6986917" y="5182996"/>
            <a:ext cx="228600" cy="218440"/>
          </a:xfrm>
          <a:custGeom>
            <a:avLst/>
            <a:gdLst/>
            <a:ahLst/>
            <a:cxnLst/>
            <a:rect l="l" t="t" r="r" b="b"/>
            <a:pathLst>
              <a:path w="228600" h="218439">
                <a:moveTo>
                  <a:pt x="0" y="0"/>
                </a:moveTo>
                <a:lnTo>
                  <a:pt x="228600" y="21793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6453517" y="5618098"/>
            <a:ext cx="228600" cy="217170"/>
          </a:xfrm>
          <a:custGeom>
            <a:avLst/>
            <a:gdLst/>
            <a:ahLst/>
            <a:cxnLst/>
            <a:rect l="l" t="t" r="r" b="b"/>
            <a:pathLst>
              <a:path w="228600" h="217170">
                <a:moveTo>
                  <a:pt x="228600" y="0"/>
                </a:moveTo>
                <a:lnTo>
                  <a:pt x="0" y="21717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6707263" y="5618098"/>
            <a:ext cx="152400" cy="217170"/>
          </a:xfrm>
          <a:custGeom>
            <a:avLst/>
            <a:gdLst/>
            <a:ahLst/>
            <a:cxnLst/>
            <a:rect l="l" t="t" r="r" b="b"/>
            <a:pathLst>
              <a:path w="152400" h="217170">
                <a:moveTo>
                  <a:pt x="0" y="0"/>
                </a:moveTo>
                <a:lnTo>
                  <a:pt x="152400" y="21717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7215517" y="5608192"/>
            <a:ext cx="76200" cy="218440"/>
          </a:xfrm>
          <a:custGeom>
            <a:avLst/>
            <a:gdLst/>
            <a:ahLst/>
            <a:cxnLst/>
            <a:rect l="l" t="t" r="r" b="b"/>
            <a:pathLst>
              <a:path w="76200" h="218439">
                <a:moveTo>
                  <a:pt x="76200" y="0"/>
                </a:moveTo>
                <a:lnTo>
                  <a:pt x="0" y="21793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7748917" y="5182996"/>
            <a:ext cx="304800" cy="218440"/>
          </a:xfrm>
          <a:custGeom>
            <a:avLst/>
            <a:gdLst/>
            <a:ahLst/>
            <a:cxnLst/>
            <a:rect l="l" t="t" r="r" b="b"/>
            <a:pathLst>
              <a:path w="304800" h="218439">
                <a:moveTo>
                  <a:pt x="304800" y="0"/>
                </a:moveTo>
                <a:lnTo>
                  <a:pt x="0" y="21793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8078863" y="5182996"/>
            <a:ext cx="304800" cy="218440"/>
          </a:xfrm>
          <a:custGeom>
            <a:avLst/>
            <a:gdLst/>
            <a:ahLst/>
            <a:cxnLst/>
            <a:rect l="l" t="t" r="r" b="b"/>
            <a:pathLst>
              <a:path w="304800" h="218439">
                <a:moveTo>
                  <a:pt x="0" y="0"/>
                </a:moveTo>
                <a:lnTo>
                  <a:pt x="304800" y="21793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 txBox="1"/>
          <p:nvPr/>
        </p:nvSpPr>
        <p:spPr>
          <a:xfrm>
            <a:off x="1666881" y="367444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3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7" name="object 237"/>
          <p:cNvSpPr txBox="1"/>
          <p:nvPr/>
        </p:nvSpPr>
        <p:spPr>
          <a:xfrm>
            <a:off x="1133481" y="802546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1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8" name="object 238"/>
          <p:cNvSpPr txBox="1"/>
          <p:nvPr/>
        </p:nvSpPr>
        <p:spPr>
          <a:xfrm>
            <a:off x="2200281" y="794164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4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0" name="object 240"/>
          <p:cNvSpPr txBox="1"/>
          <p:nvPr/>
        </p:nvSpPr>
        <p:spPr>
          <a:xfrm>
            <a:off x="4638681" y="367444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3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1" name="object 241"/>
          <p:cNvSpPr txBox="1"/>
          <p:nvPr/>
        </p:nvSpPr>
        <p:spPr>
          <a:xfrm>
            <a:off x="4105281" y="802546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1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2" name="object 242"/>
          <p:cNvSpPr txBox="1"/>
          <p:nvPr/>
        </p:nvSpPr>
        <p:spPr>
          <a:xfrm>
            <a:off x="5172081" y="792640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4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4" name="object 244"/>
          <p:cNvSpPr txBox="1"/>
          <p:nvPr/>
        </p:nvSpPr>
        <p:spPr>
          <a:xfrm>
            <a:off x="7488561" y="367444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3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5" name="object 245"/>
          <p:cNvSpPr txBox="1"/>
          <p:nvPr/>
        </p:nvSpPr>
        <p:spPr>
          <a:xfrm>
            <a:off x="6955161" y="802546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1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6" name="object 246"/>
          <p:cNvSpPr txBox="1"/>
          <p:nvPr/>
        </p:nvSpPr>
        <p:spPr>
          <a:xfrm>
            <a:off x="8021961" y="792640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4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9" name="object 249"/>
          <p:cNvSpPr txBox="1"/>
          <p:nvPr/>
        </p:nvSpPr>
        <p:spPr>
          <a:xfrm>
            <a:off x="347345" y="5270500"/>
            <a:ext cx="2310765" cy="3689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95250">
              <a:lnSpc>
                <a:spcPct val="100000"/>
              </a:lnSpc>
            </a:pPr>
            <a:r>
              <a:rPr sz="24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初始建堆过</a:t>
            </a:r>
            <a:r>
              <a:rPr lang="zh-CN" sz="24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程</a:t>
            </a:r>
            <a:endParaRPr lang="zh-CN" sz="2400" spc="-15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aphicFrame>
        <p:nvGraphicFramePr>
          <p:cNvPr id="235" name="object 235"/>
          <p:cNvGraphicFramePr>
            <a:graphicFrameLocks noGrp="1"/>
          </p:cNvGraphicFramePr>
          <p:nvPr/>
        </p:nvGraphicFramePr>
        <p:xfrm>
          <a:off x="185125" y="6177024"/>
          <a:ext cx="8739369" cy="490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5777"/>
                <a:gridCol w="282701"/>
                <a:gridCol w="278892"/>
                <a:gridCol w="304800"/>
                <a:gridCol w="279654"/>
                <a:gridCol w="279653"/>
                <a:gridCol w="304800"/>
                <a:gridCol w="278892"/>
                <a:gridCol w="279654"/>
                <a:gridCol w="304800"/>
                <a:gridCol w="301751"/>
                <a:gridCol w="152399"/>
                <a:gridCol w="282701"/>
                <a:gridCol w="278892"/>
                <a:gridCol w="304799"/>
                <a:gridCol w="279654"/>
                <a:gridCol w="279653"/>
                <a:gridCol w="304800"/>
                <a:gridCol w="278892"/>
                <a:gridCol w="279654"/>
                <a:gridCol w="304800"/>
                <a:gridCol w="301751"/>
              </a:tblGrid>
              <a:tr h="0">
                <a:tc rowSpan="2">
                  <a:txBody>
                    <a:bodyPr/>
                    <a:lstStyle/>
                    <a:p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74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74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74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74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174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74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74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74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174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74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74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74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74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74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174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74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74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74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174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74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0">
                <a:tc vMerge="1"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10">
                  <a:txBody>
                    <a:bodyPr/>
                    <a:lstStyle/>
                    <a:p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vMerge="1"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10">
                  <a:txBody>
                    <a:bodyPr/>
                    <a:lstStyle/>
                    <a:p>
                      <a:endParaRPr sz="1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239" name="object 239"/>
          <p:cNvGraphicFramePr>
            <a:graphicFrameLocks noGrp="1"/>
          </p:cNvGraphicFramePr>
          <p:nvPr/>
        </p:nvGraphicFramePr>
        <p:xfrm>
          <a:off x="273126" y="2186152"/>
          <a:ext cx="2895596" cy="288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702"/>
                <a:gridCol w="279653"/>
                <a:gridCol w="583692"/>
                <a:gridCol w="279654"/>
                <a:gridCol w="304799"/>
                <a:gridCol w="279653"/>
                <a:gridCol w="278892"/>
                <a:gridCol w="304800"/>
                <a:gridCol w="301751"/>
              </a:tblGrid>
              <a:tr h="28888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tabLst>
                          <a:tab pos="385445" algn="l"/>
                        </a:tabLst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4	1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43" name="object 243"/>
          <p:cNvGraphicFramePr>
            <a:graphicFrameLocks noGrp="1"/>
          </p:cNvGraphicFramePr>
          <p:nvPr/>
        </p:nvGraphicFramePr>
        <p:xfrm>
          <a:off x="3244926" y="1760092"/>
          <a:ext cx="5745475" cy="729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396"/>
                <a:gridCol w="162306"/>
                <a:gridCol w="279653"/>
                <a:gridCol w="304800"/>
                <a:gridCol w="278892"/>
                <a:gridCol w="279654"/>
                <a:gridCol w="304800"/>
                <a:gridCol w="279653"/>
                <a:gridCol w="278892"/>
                <a:gridCol w="304800"/>
                <a:gridCol w="256031"/>
                <a:gridCol w="45720"/>
                <a:gridCol w="236207"/>
                <a:gridCol w="279654"/>
                <a:gridCol w="304800"/>
                <a:gridCol w="279654"/>
                <a:gridCol w="278891"/>
                <a:gridCol w="304800"/>
                <a:gridCol w="279654"/>
                <a:gridCol w="279654"/>
                <a:gridCol w="304800"/>
                <a:gridCol w="301764"/>
              </a:tblGrid>
              <a:tr h="424014">
                <a:tc>
                  <a:txBody>
                    <a:bodyPr/>
                    <a:lstStyle/>
                    <a:p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FF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1"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tabLst>
                          <a:tab pos="571500" algn="l"/>
                          <a:tab pos="952500" algn="l"/>
                          <a:tab pos="3040380" algn="l"/>
                          <a:tab pos="3420745" algn="l"/>
                          <a:tab pos="3801745" algn="l"/>
                        </a:tabLst>
                      </a:pPr>
                      <a:r>
                        <a:rPr sz="3000" b="1" baseline="1000" dirty="0">
                          <a:latin typeface="Times New Roman" panose="02020603050405020304"/>
                          <a:cs typeface="Times New Roman" panose="02020603050405020304"/>
                        </a:rPr>
                        <a:t>6	</a:t>
                      </a:r>
                      <a:r>
                        <a:rPr sz="3000" b="1" baseline="4000" dirty="0">
                          <a:latin typeface="Times New Roman" panose="02020603050405020304"/>
                          <a:cs typeface="Times New Roman" panose="02020603050405020304"/>
                        </a:rPr>
                        <a:t>5	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5	</a:t>
                      </a:r>
                      <a:r>
                        <a:rPr sz="3000" b="1" baseline="1000" dirty="0">
                          <a:latin typeface="Times New Roman" panose="02020603050405020304"/>
                          <a:cs typeface="Times New Roman" panose="02020603050405020304"/>
                        </a:rPr>
                        <a:t>6	</a:t>
                      </a:r>
                      <a:r>
                        <a:rPr sz="3000" b="1" baseline="4000" dirty="0">
                          <a:latin typeface="Times New Roman" panose="02020603050405020304"/>
                          <a:cs typeface="Times New Roman" panose="02020603050405020304"/>
                        </a:rPr>
                        <a:t>5	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305220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47" name="object 247"/>
          <p:cNvGraphicFramePr>
            <a:graphicFrameLocks noGrp="1"/>
          </p:cNvGraphicFramePr>
          <p:nvPr/>
        </p:nvGraphicFramePr>
        <p:xfrm>
          <a:off x="177876" y="4154487"/>
          <a:ext cx="2895597" cy="3954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702"/>
                <a:gridCol w="279653"/>
                <a:gridCol w="304800"/>
                <a:gridCol w="278892"/>
                <a:gridCol w="279654"/>
                <a:gridCol w="304800"/>
                <a:gridCol w="279653"/>
                <a:gridCol w="278892"/>
                <a:gridCol w="304800"/>
                <a:gridCol w="301751"/>
              </a:tblGrid>
              <a:tr h="39547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48" name="object 248"/>
          <p:cNvGraphicFramePr>
            <a:graphicFrameLocks noGrp="1"/>
          </p:cNvGraphicFramePr>
          <p:nvPr/>
        </p:nvGraphicFramePr>
        <p:xfrm>
          <a:off x="3149676" y="4154487"/>
          <a:ext cx="5840724" cy="3954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702"/>
                <a:gridCol w="279653"/>
                <a:gridCol w="304800"/>
                <a:gridCol w="278892"/>
                <a:gridCol w="279654"/>
                <a:gridCol w="304800"/>
                <a:gridCol w="279653"/>
                <a:gridCol w="278892"/>
                <a:gridCol w="304800"/>
                <a:gridCol w="301751"/>
                <a:gridCol w="49529"/>
                <a:gridCol w="281927"/>
                <a:gridCol w="279654"/>
                <a:gridCol w="304800"/>
                <a:gridCol w="279654"/>
                <a:gridCol w="278891"/>
                <a:gridCol w="304800"/>
                <a:gridCol w="279654"/>
                <a:gridCol w="279654"/>
                <a:gridCol w="304800"/>
                <a:gridCol w="301764"/>
              </a:tblGrid>
              <a:tr h="39547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2517787" y="540893"/>
            <a:ext cx="1390650" cy="486409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1615">
              <a:lnSpc>
                <a:spcPct val="100000"/>
              </a:lnSpc>
            </a:pPr>
            <a:r>
              <a:rPr sz="24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堆排序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58323" y="329819"/>
            <a:ext cx="304165" cy="304800"/>
          </a:xfrm>
          <a:custGeom>
            <a:avLst/>
            <a:gdLst/>
            <a:ahLst/>
            <a:cxnLst/>
            <a:rect l="l" t="t" r="r" b="b"/>
            <a:pathLst>
              <a:path w="304164" h="304800">
                <a:moveTo>
                  <a:pt x="151744" y="0"/>
                </a:moveTo>
                <a:lnTo>
                  <a:pt x="108741" y="6134"/>
                </a:lnTo>
                <a:lnTo>
                  <a:pt x="70574" y="23360"/>
                </a:lnTo>
                <a:lnTo>
                  <a:pt x="38934" y="49908"/>
                </a:lnTo>
                <a:lnTo>
                  <a:pt x="15514" y="84011"/>
                </a:lnTo>
                <a:lnTo>
                  <a:pt x="2007" y="123901"/>
                </a:lnTo>
                <a:lnTo>
                  <a:pt x="0" y="138178"/>
                </a:lnTo>
                <a:lnTo>
                  <a:pt x="527" y="154517"/>
                </a:lnTo>
                <a:lnTo>
                  <a:pt x="9328" y="199628"/>
                </a:lnTo>
                <a:lnTo>
                  <a:pt x="27805" y="238060"/>
                </a:lnTo>
                <a:lnTo>
                  <a:pt x="54475" y="268757"/>
                </a:lnTo>
                <a:lnTo>
                  <a:pt x="87857" y="290665"/>
                </a:lnTo>
                <a:lnTo>
                  <a:pt x="126469" y="302727"/>
                </a:lnTo>
                <a:lnTo>
                  <a:pt x="140246" y="304377"/>
                </a:lnTo>
                <a:lnTo>
                  <a:pt x="156187" y="303801"/>
                </a:lnTo>
                <a:lnTo>
                  <a:pt x="200460" y="294744"/>
                </a:lnTo>
                <a:lnTo>
                  <a:pt x="238451" y="275875"/>
                </a:lnTo>
                <a:lnTo>
                  <a:pt x="268925" y="248712"/>
                </a:lnTo>
                <a:lnTo>
                  <a:pt x="290649" y="214773"/>
                </a:lnTo>
                <a:lnTo>
                  <a:pt x="302389" y="175577"/>
                </a:lnTo>
                <a:lnTo>
                  <a:pt x="303871" y="161605"/>
                </a:lnTo>
                <a:lnTo>
                  <a:pt x="303253" y="145910"/>
                </a:lnTo>
                <a:lnTo>
                  <a:pt x="293912" y="102191"/>
                </a:lnTo>
                <a:lnTo>
                  <a:pt x="274597" y="64557"/>
                </a:lnTo>
                <a:lnTo>
                  <a:pt x="246926" y="34341"/>
                </a:lnTo>
                <a:lnTo>
                  <a:pt x="212520" y="12875"/>
                </a:lnTo>
                <a:lnTo>
                  <a:pt x="172996" y="1493"/>
                </a:lnTo>
                <a:lnTo>
                  <a:pt x="15174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41735" y="342298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1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24923" y="863219"/>
            <a:ext cx="304165" cy="304800"/>
          </a:xfrm>
          <a:custGeom>
            <a:avLst/>
            <a:gdLst/>
            <a:ahLst/>
            <a:cxnLst/>
            <a:rect l="l" t="t" r="r" b="b"/>
            <a:pathLst>
              <a:path w="304165" h="304800">
                <a:moveTo>
                  <a:pt x="151744" y="0"/>
                </a:moveTo>
                <a:lnTo>
                  <a:pt x="108741" y="6134"/>
                </a:lnTo>
                <a:lnTo>
                  <a:pt x="70574" y="23360"/>
                </a:lnTo>
                <a:lnTo>
                  <a:pt x="38934" y="49908"/>
                </a:lnTo>
                <a:lnTo>
                  <a:pt x="15514" y="84011"/>
                </a:lnTo>
                <a:lnTo>
                  <a:pt x="2007" y="123901"/>
                </a:lnTo>
                <a:lnTo>
                  <a:pt x="0" y="138178"/>
                </a:lnTo>
                <a:lnTo>
                  <a:pt x="527" y="154517"/>
                </a:lnTo>
                <a:lnTo>
                  <a:pt x="9328" y="199628"/>
                </a:lnTo>
                <a:lnTo>
                  <a:pt x="27805" y="238060"/>
                </a:lnTo>
                <a:lnTo>
                  <a:pt x="54475" y="268757"/>
                </a:lnTo>
                <a:lnTo>
                  <a:pt x="87857" y="290665"/>
                </a:lnTo>
                <a:lnTo>
                  <a:pt x="126469" y="302727"/>
                </a:lnTo>
                <a:lnTo>
                  <a:pt x="140246" y="304377"/>
                </a:lnTo>
                <a:lnTo>
                  <a:pt x="156187" y="303801"/>
                </a:lnTo>
                <a:lnTo>
                  <a:pt x="200460" y="294744"/>
                </a:lnTo>
                <a:lnTo>
                  <a:pt x="238451" y="275875"/>
                </a:lnTo>
                <a:lnTo>
                  <a:pt x="268925" y="248712"/>
                </a:lnTo>
                <a:lnTo>
                  <a:pt x="290649" y="214773"/>
                </a:lnTo>
                <a:lnTo>
                  <a:pt x="302389" y="175577"/>
                </a:lnTo>
                <a:lnTo>
                  <a:pt x="303871" y="161605"/>
                </a:lnTo>
                <a:lnTo>
                  <a:pt x="303253" y="145910"/>
                </a:lnTo>
                <a:lnTo>
                  <a:pt x="293912" y="102191"/>
                </a:lnTo>
                <a:lnTo>
                  <a:pt x="274597" y="64557"/>
                </a:lnTo>
                <a:lnTo>
                  <a:pt x="246926" y="34341"/>
                </a:lnTo>
                <a:lnTo>
                  <a:pt x="212520" y="12875"/>
                </a:lnTo>
                <a:lnTo>
                  <a:pt x="172996" y="1493"/>
                </a:lnTo>
                <a:lnTo>
                  <a:pt x="15174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8335" y="875698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1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91723" y="852551"/>
            <a:ext cx="304165" cy="304800"/>
          </a:xfrm>
          <a:custGeom>
            <a:avLst/>
            <a:gdLst/>
            <a:ahLst/>
            <a:cxnLst/>
            <a:rect l="l" t="t" r="r" b="b"/>
            <a:pathLst>
              <a:path w="304164" h="304800">
                <a:moveTo>
                  <a:pt x="151744" y="0"/>
                </a:moveTo>
                <a:lnTo>
                  <a:pt x="108741" y="6075"/>
                </a:lnTo>
                <a:lnTo>
                  <a:pt x="70574" y="23175"/>
                </a:lnTo>
                <a:lnTo>
                  <a:pt x="38934" y="49606"/>
                </a:lnTo>
                <a:lnTo>
                  <a:pt x="15514" y="83676"/>
                </a:lnTo>
                <a:lnTo>
                  <a:pt x="2007" y="123693"/>
                </a:lnTo>
                <a:lnTo>
                  <a:pt x="0" y="138062"/>
                </a:lnTo>
                <a:lnTo>
                  <a:pt x="527" y="154299"/>
                </a:lnTo>
                <a:lnTo>
                  <a:pt x="9321" y="199244"/>
                </a:lnTo>
                <a:lnTo>
                  <a:pt x="27785" y="237672"/>
                </a:lnTo>
                <a:lnTo>
                  <a:pt x="54437" y="268467"/>
                </a:lnTo>
                <a:lnTo>
                  <a:pt x="87798" y="290512"/>
                </a:lnTo>
                <a:lnTo>
                  <a:pt x="126387" y="302692"/>
                </a:lnTo>
                <a:lnTo>
                  <a:pt x="140157" y="304366"/>
                </a:lnTo>
                <a:lnTo>
                  <a:pt x="156106" y="303785"/>
                </a:lnTo>
                <a:lnTo>
                  <a:pt x="200401" y="294654"/>
                </a:lnTo>
                <a:lnTo>
                  <a:pt x="238405" y="275673"/>
                </a:lnTo>
                <a:lnTo>
                  <a:pt x="268889" y="248426"/>
                </a:lnTo>
                <a:lnTo>
                  <a:pt x="290624" y="214498"/>
                </a:lnTo>
                <a:lnTo>
                  <a:pt x="302378" y="175473"/>
                </a:lnTo>
                <a:lnTo>
                  <a:pt x="303866" y="161606"/>
                </a:lnTo>
                <a:lnTo>
                  <a:pt x="303249" y="145795"/>
                </a:lnTo>
                <a:lnTo>
                  <a:pt x="293911" y="101882"/>
                </a:lnTo>
                <a:lnTo>
                  <a:pt x="274597" y="64230"/>
                </a:lnTo>
                <a:lnTo>
                  <a:pt x="246928" y="34102"/>
                </a:lnTo>
                <a:lnTo>
                  <a:pt x="212522" y="12764"/>
                </a:lnTo>
                <a:lnTo>
                  <a:pt x="172999" y="1478"/>
                </a:lnTo>
                <a:lnTo>
                  <a:pt x="15174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175135" y="864268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2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20123" y="1462151"/>
            <a:ext cx="304165" cy="304800"/>
          </a:xfrm>
          <a:custGeom>
            <a:avLst/>
            <a:gdLst/>
            <a:ahLst/>
            <a:cxnLst/>
            <a:rect l="l" t="t" r="r" b="b"/>
            <a:pathLst>
              <a:path w="304165" h="304800">
                <a:moveTo>
                  <a:pt x="151744" y="0"/>
                </a:moveTo>
                <a:lnTo>
                  <a:pt x="108741" y="6075"/>
                </a:lnTo>
                <a:lnTo>
                  <a:pt x="70574" y="23175"/>
                </a:lnTo>
                <a:lnTo>
                  <a:pt x="38934" y="49606"/>
                </a:lnTo>
                <a:lnTo>
                  <a:pt x="15514" y="83676"/>
                </a:lnTo>
                <a:lnTo>
                  <a:pt x="2007" y="123693"/>
                </a:lnTo>
                <a:lnTo>
                  <a:pt x="0" y="138062"/>
                </a:lnTo>
                <a:lnTo>
                  <a:pt x="527" y="154299"/>
                </a:lnTo>
                <a:lnTo>
                  <a:pt x="9321" y="199244"/>
                </a:lnTo>
                <a:lnTo>
                  <a:pt x="27785" y="237672"/>
                </a:lnTo>
                <a:lnTo>
                  <a:pt x="54437" y="268467"/>
                </a:lnTo>
                <a:lnTo>
                  <a:pt x="87798" y="290512"/>
                </a:lnTo>
                <a:lnTo>
                  <a:pt x="126387" y="302692"/>
                </a:lnTo>
                <a:lnTo>
                  <a:pt x="140157" y="304366"/>
                </a:lnTo>
                <a:lnTo>
                  <a:pt x="156106" y="303785"/>
                </a:lnTo>
                <a:lnTo>
                  <a:pt x="200401" y="294654"/>
                </a:lnTo>
                <a:lnTo>
                  <a:pt x="238405" y="275673"/>
                </a:lnTo>
                <a:lnTo>
                  <a:pt x="268889" y="248426"/>
                </a:lnTo>
                <a:lnTo>
                  <a:pt x="290624" y="214498"/>
                </a:lnTo>
                <a:lnTo>
                  <a:pt x="302378" y="175473"/>
                </a:lnTo>
                <a:lnTo>
                  <a:pt x="303866" y="161606"/>
                </a:lnTo>
                <a:lnTo>
                  <a:pt x="303249" y="145795"/>
                </a:lnTo>
                <a:lnTo>
                  <a:pt x="293911" y="101882"/>
                </a:lnTo>
                <a:lnTo>
                  <a:pt x="274597" y="64230"/>
                </a:lnTo>
                <a:lnTo>
                  <a:pt x="246928" y="34102"/>
                </a:lnTo>
                <a:lnTo>
                  <a:pt x="212522" y="12764"/>
                </a:lnTo>
                <a:lnTo>
                  <a:pt x="172999" y="1478"/>
                </a:lnTo>
                <a:lnTo>
                  <a:pt x="15174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03535" y="1473868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3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29723" y="1450720"/>
            <a:ext cx="304165" cy="304800"/>
          </a:xfrm>
          <a:custGeom>
            <a:avLst/>
            <a:gdLst/>
            <a:ahLst/>
            <a:cxnLst/>
            <a:rect l="l" t="t" r="r" b="b"/>
            <a:pathLst>
              <a:path w="304164" h="304800">
                <a:moveTo>
                  <a:pt x="151744" y="0"/>
                </a:moveTo>
                <a:lnTo>
                  <a:pt x="108741" y="6134"/>
                </a:lnTo>
                <a:lnTo>
                  <a:pt x="70574" y="23360"/>
                </a:lnTo>
                <a:lnTo>
                  <a:pt x="38934" y="49908"/>
                </a:lnTo>
                <a:lnTo>
                  <a:pt x="15514" y="84011"/>
                </a:lnTo>
                <a:lnTo>
                  <a:pt x="2007" y="123901"/>
                </a:lnTo>
                <a:lnTo>
                  <a:pt x="0" y="138178"/>
                </a:lnTo>
                <a:lnTo>
                  <a:pt x="527" y="154517"/>
                </a:lnTo>
                <a:lnTo>
                  <a:pt x="9328" y="199628"/>
                </a:lnTo>
                <a:lnTo>
                  <a:pt x="27805" y="238060"/>
                </a:lnTo>
                <a:lnTo>
                  <a:pt x="54475" y="268757"/>
                </a:lnTo>
                <a:lnTo>
                  <a:pt x="87857" y="290665"/>
                </a:lnTo>
                <a:lnTo>
                  <a:pt x="126469" y="302727"/>
                </a:lnTo>
                <a:lnTo>
                  <a:pt x="140246" y="304377"/>
                </a:lnTo>
                <a:lnTo>
                  <a:pt x="156187" y="303801"/>
                </a:lnTo>
                <a:lnTo>
                  <a:pt x="200460" y="294744"/>
                </a:lnTo>
                <a:lnTo>
                  <a:pt x="238451" y="275875"/>
                </a:lnTo>
                <a:lnTo>
                  <a:pt x="268925" y="248712"/>
                </a:lnTo>
                <a:lnTo>
                  <a:pt x="290649" y="214773"/>
                </a:lnTo>
                <a:lnTo>
                  <a:pt x="302389" y="175577"/>
                </a:lnTo>
                <a:lnTo>
                  <a:pt x="303871" y="161605"/>
                </a:lnTo>
                <a:lnTo>
                  <a:pt x="303253" y="145910"/>
                </a:lnTo>
                <a:lnTo>
                  <a:pt x="293912" y="102191"/>
                </a:lnTo>
                <a:lnTo>
                  <a:pt x="274597" y="64557"/>
                </a:lnTo>
                <a:lnTo>
                  <a:pt x="246926" y="34341"/>
                </a:lnTo>
                <a:lnTo>
                  <a:pt x="212520" y="12875"/>
                </a:lnTo>
                <a:lnTo>
                  <a:pt x="172996" y="1493"/>
                </a:lnTo>
                <a:lnTo>
                  <a:pt x="15174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413135" y="1462438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3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86923" y="1462151"/>
            <a:ext cx="304165" cy="304800"/>
          </a:xfrm>
          <a:custGeom>
            <a:avLst/>
            <a:gdLst/>
            <a:ahLst/>
            <a:cxnLst/>
            <a:rect l="l" t="t" r="r" b="b"/>
            <a:pathLst>
              <a:path w="304164" h="304800">
                <a:moveTo>
                  <a:pt x="151744" y="0"/>
                </a:moveTo>
                <a:lnTo>
                  <a:pt x="108741" y="6075"/>
                </a:lnTo>
                <a:lnTo>
                  <a:pt x="70574" y="23175"/>
                </a:lnTo>
                <a:lnTo>
                  <a:pt x="38934" y="49606"/>
                </a:lnTo>
                <a:lnTo>
                  <a:pt x="15514" y="83676"/>
                </a:lnTo>
                <a:lnTo>
                  <a:pt x="2007" y="123693"/>
                </a:lnTo>
                <a:lnTo>
                  <a:pt x="0" y="138062"/>
                </a:lnTo>
                <a:lnTo>
                  <a:pt x="527" y="154299"/>
                </a:lnTo>
                <a:lnTo>
                  <a:pt x="9321" y="199244"/>
                </a:lnTo>
                <a:lnTo>
                  <a:pt x="27785" y="237672"/>
                </a:lnTo>
                <a:lnTo>
                  <a:pt x="54437" y="268467"/>
                </a:lnTo>
                <a:lnTo>
                  <a:pt x="87798" y="290512"/>
                </a:lnTo>
                <a:lnTo>
                  <a:pt x="126387" y="302692"/>
                </a:lnTo>
                <a:lnTo>
                  <a:pt x="140157" y="304366"/>
                </a:lnTo>
                <a:lnTo>
                  <a:pt x="156106" y="303785"/>
                </a:lnTo>
                <a:lnTo>
                  <a:pt x="200401" y="294654"/>
                </a:lnTo>
                <a:lnTo>
                  <a:pt x="238405" y="275673"/>
                </a:lnTo>
                <a:lnTo>
                  <a:pt x="268889" y="248426"/>
                </a:lnTo>
                <a:lnTo>
                  <a:pt x="290624" y="214498"/>
                </a:lnTo>
                <a:lnTo>
                  <a:pt x="302378" y="175473"/>
                </a:lnTo>
                <a:lnTo>
                  <a:pt x="303866" y="161606"/>
                </a:lnTo>
                <a:lnTo>
                  <a:pt x="303249" y="145795"/>
                </a:lnTo>
                <a:lnTo>
                  <a:pt x="293911" y="101882"/>
                </a:lnTo>
                <a:lnTo>
                  <a:pt x="274597" y="64230"/>
                </a:lnTo>
                <a:lnTo>
                  <a:pt x="246928" y="34102"/>
                </a:lnTo>
                <a:lnTo>
                  <a:pt x="212522" y="12764"/>
                </a:lnTo>
                <a:lnTo>
                  <a:pt x="172999" y="1478"/>
                </a:lnTo>
                <a:lnTo>
                  <a:pt x="15174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870335" y="1473868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9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96523" y="1450720"/>
            <a:ext cx="304165" cy="304800"/>
          </a:xfrm>
          <a:custGeom>
            <a:avLst/>
            <a:gdLst/>
            <a:ahLst/>
            <a:cxnLst/>
            <a:rect l="l" t="t" r="r" b="b"/>
            <a:pathLst>
              <a:path w="304164" h="304800">
                <a:moveTo>
                  <a:pt x="151744" y="0"/>
                </a:moveTo>
                <a:lnTo>
                  <a:pt x="108741" y="6134"/>
                </a:lnTo>
                <a:lnTo>
                  <a:pt x="70574" y="23360"/>
                </a:lnTo>
                <a:lnTo>
                  <a:pt x="38934" y="49908"/>
                </a:lnTo>
                <a:lnTo>
                  <a:pt x="15514" y="84011"/>
                </a:lnTo>
                <a:lnTo>
                  <a:pt x="2007" y="123901"/>
                </a:lnTo>
                <a:lnTo>
                  <a:pt x="0" y="138178"/>
                </a:lnTo>
                <a:lnTo>
                  <a:pt x="527" y="154517"/>
                </a:lnTo>
                <a:lnTo>
                  <a:pt x="9328" y="199628"/>
                </a:lnTo>
                <a:lnTo>
                  <a:pt x="27805" y="238060"/>
                </a:lnTo>
                <a:lnTo>
                  <a:pt x="54475" y="268757"/>
                </a:lnTo>
                <a:lnTo>
                  <a:pt x="87857" y="290665"/>
                </a:lnTo>
                <a:lnTo>
                  <a:pt x="126469" y="302727"/>
                </a:lnTo>
                <a:lnTo>
                  <a:pt x="140246" y="304377"/>
                </a:lnTo>
                <a:lnTo>
                  <a:pt x="156187" y="303801"/>
                </a:lnTo>
                <a:lnTo>
                  <a:pt x="200460" y="294744"/>
                </a:lnTo>
                <a:lnTo>
                  <a:pt x="238451" y="275875"/>
                </a:lnTo>
                <a:lnTo>
                  <a:pt x="268925" y="248712"/>
                </a:lnTo>
                <a:lnTo>
                  <a:pt x="290649" y="214773"/>
                </a:lnTo>
                <a:lnTo>
                  <a:pt x="302389" y="175577"/>
                </a:lnTo>
                <a:lnTo>
                  <a:pt x="303871" y="161605"/>
                </a:lnTo>
                <a:lnTo>
                  <a:pt x="303253" y="145910"/>
                </a:lnTo>
                <a:lnTo>
                  <a:pt x="293912" y="102191"/>
                </a:lnTo>
                <a:lnTo>
                  <a:pt x="274597" y="64557"/>
                </a:lnTo>
                <a:lnTo>
                  <a:pt x="246926" y="34341"/>
                </a:lnTo>
                <a:lnTo>
                  <a:pt x="212520" y="12875"/>
                </a:lnTo>
                <a:lnTo>
                  <a:pt x="172996" y="1493"/>
                </a:lnTo>
                <a:lnTo>
                  <a:pt x="15174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479935" y="1462438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4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91523" y="2060320"/>
            <a:ext cx="304165" cy="304800"/>
          </a:xfrm>
          <a:custGeom>
            <a:avLst/>
            <a:gdLst/>
            <a:ahLst/>
            <a:cxnLst/>
            <a:rect l="l" t="t" r="r" b="b"/>
            <a:pathLst>
              <a:path w="304165" h="304800">
                <a:moveTo>
                  <a:pt x="151744" y="0"/>
                </a:moveTo>
                <a:lnTo>
                  <a:pt x="108741" y="6134"/>
                </a:lnTo>
                <a:lnTo>
                  <a:pt x="70574" y="23360"/>
                </a:lnTo>
                <a:lnTo>
                  <a:pt x="38934" y="49908"/>
                </a:lnTo>
                <a:lnTo>
                  <a:pt x="15514" y="84011"/>
                </a:lnTo>
                <a:lnTo>
                  <a:pt x="2007" y="123901"/>
                </a:lnTo>
                <a:lnTo>
                  <a:pt x="0" y="138178"/>
                </a:lnTo>
                <a:lnTo>
                  <a:pt x="527" y="154517"/>
                </a:lnTo>
                <a:lnTo>
                  <a:pt x="9328" y="199628"/>
                </a:lnTo>
                <a:lnTo>
                  <a:pt x="27805" y="238060"/>
                </a:lnTo>
                <a:lnTo>
                  <a:pt x="54475" y="268757"/>
                </a:lnTo>
                <a:lnTo>
                  <a:pt x="87857" y="290665"/>
                </a:lnTo>
                <a:lnTo>
                  <a:pt x="126469" y="302727"/>
                </a:lnTo>
                <a:lnTo>
                  <a:pt x="140246" y="304377"/>
                </a:lnTo>
                <a:lnTo>
                  <a:pt x="156187" y="303801"/>
                </a:lnTo>
                <a:lnTo>
                  <a:pt x="200460" y="294744"/>
                </a:lnTo>
                <a:lnTo>
                  <a:pt x="238451" y="275875"/>
                </a:lnTo>
                <a:lnTo>
                  <a:pt x="268925" y="248712"/>
                </a:lnTo>
                <a:lnTo>
                  <a:pt x="290649" y="214773"/>
                </a:lnTo>
                <a:lnTo>
                  <a:pt x="302389" y="175577"/>
                </a:lnTo>
                <a:lnTo>
                  <a:pt x="303871" y="161605"/>
                </a:lnTo>
                <a:lnTo>
                  <a:pt x="303253" y="145910"/>
                </a:lnTo>
                <a:lnTo>
                  <a:pt x="293912" y="102191"/>
                </a:lnTo>
                <a:lnTo>
                  <a:pt x="274597" y="64557"/>
                </a:lnTo>
                <a:lnTo>
                  <a:pt x="246926" y="34341"/>
                </a:lnTo>
                <a:lnTo>
                  <a:pt x="212520" y="12875"/>
                </a:lnTo>
                <a:lnTo>
                  <a:pt x="172996" y="1493"/>
                </a:lnTo>
                <a:lnTo>
                  <a:pt x="15174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74935" y="2072038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6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72523" y="2049652"/>
            <a:ext cx="304165" cy="304800"/>
          </a:xfrm>
          <a:custGeom>
            <a:avLst/>
            <a:gdLst/>
            <a:ahLst/>
            <a:cxnLst/>
            <a:rect l="l" t="t" r="r" b="b"/>
            <a:pathLst>
              <a:path w="304165" h="304800">
                <a:moveTo>
                  <a:pt x="151744" y="0"/>
                </a:moveTo>
                <a:lnTo>
                  <a:pt x="108741" y="6075"/>
                </a:lnTo>
                <a:lnTo>
                  <a:pt x="70574" y="23175"/>
                </a:lnTo>
                <a:lnTo>
                  <a:pt x="38934" y="49606"/>
                </a:lnTo>
                <a:lnTo>
                  <a:pt x="15514" y="83676"/>
                </a:lnTo>
                <a:lnTo>
                  <a:pt x="2007" y="123693"/>
                </a:lnTo>
                <a:lnTo>
                  <a:pt x="0" y="138062"/>
                </a:lnTo>
                <a:lnTo>
                  <a:pt x="527" y="154299"/>
                </a:lnTo>
                <a:lnTo>
                  <a:pt x="9321" y="199244"/>
                </a:lnTo>
                <a:lnTo>
                  <a:pt x="27785" y="237672"/>
                </a:lnTo>
                <a:lnTo>
                  <a:pt x="54437" y="268467"/>
                </a:lnTo>
                <a:lnTo>
                  <a:pt x="87798" y="290512"/>
                </a:lnTo>
                <a:lnTo>
                  <a:pt x="126387" y="302692"/>
                </a:lnTo>
                <a:lnTo>
                  <a:pt x="140157" y="304366"/>
                </a:lnTo>
                <a:lnTo>
                  <a:pt x="156106" y="303785"/>
                </a:lnTo>
                <a:lnTo>
                  <a:pt x="200401" y="294654"/>
                </a:lnTo>
                <a:lnTo>
                  <a:pt x="238405" y="275673"/>
                </a:lnTo>
                <a:lnTo>
                  <a:pt x="268889" y="248426"/>
                </a:lnTo>
                <a:lnTo>
                  <a:pt x="290624" y="214498"/>
                </a:lnTo>
                <a:lnTo>
                  <a:pt x="302378" y="175473"/>
                </a:lnTo>
                <a:lnTo>
                  <a:pt x="303866" y="161606"/>
                </a:lnTo>
                <a:lnTo>
                  <a:pt x="303249" y="145795"/>
                </a:lnTo>
                <a:lnTo>
                  <a:pt x="293911" y="101882"/>
                </a:lnTo>
                <a:lnTo>
                  <a:pt x="274597" y="64230"/>
                </a:lnTo>
                <a:lnTo>
                  <a:pt x="246928" y="34102"/>
                </a:lnTo>
                <a:lnTo>
                  <a:pt x="212522" y="12764"/>
                </a:lnTo>
                <a:lnTo>
                  <a:pt x="172999" y="1478"/>
                </a:lnTo>
                <a:lnTo>
                  <a:pt x="15174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955935" y="2061370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5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253523" y="2071751"/>
            <a:ext cx="304165" cy="304800"/>
          </a:xfrm>
          <a:custGeom>
            <a:avLst/>
            <a:gdLst/>
            <a:ahLst/>
            <a:cxnLst/>
            <a:rect l="l" t="t" r="r" b="b"/>
            <a:pathLst>
              <a:path w="304165" h="304800">
                <a:moveTo>
                  <a:pt x="151744" y="0"/>
                </a:moveTo>
                <a:lnTo>
                  <a:pt x="108741" y="6075"/>
                </a:lnTo>
                <a:lnTo>
                  <a:pt x="70574" y="23175"/>
                </a:lnTo>
                <a:lnTo>
                  <a:pt x="38934" y="49606"/>
                </a:lnTo>
                <a:lnTo>
                  <a:pt x="15514" y="83676"/>
                </a:lnTo>
                <a:lnTo>
                  <a:pt x="2007" y="123693"/>
                </a:lnTo>
                <a:lnTo>
                  <a:pt x="0" y="138062"/>
                </a:lnTo>
                <a:lnTo>
                  <a:pt x="527" y="154299"/>
                </a:lnTo>
                <a:lnTo>
                  <a:pt x="9321" y="199244"/>
                </a:lnTo>
                <a:lnTo>
                  <a:pt x="27785" y="237672"/>
                </a:lnTo>
                <a:lnTo>
                  <a:pt x="54437" y="268467"/>
                </a:lnTo>
                <a:lnTo>
                  <a:pt x="87798" y="290512"/>
                </a:lnTo>
                <a:lnTo>
                  <a:pt x="126387" y="302692"/>
                </a:lnTo>
                <a:lnTo>
                  <a:pt x="140157" y="304366"/>
                </a:lnTo>
                <a:lnTo>
                  <a:pt x="156106" y="303785"/>
                </a:lnTo>
                <a:lnTo>
                  <a:pt x="200401" y="294654"/>
                </a:lnTo>
                <a:lnTo>
                  <a:pt x="238405" y="275673"/>
                </a:lnTo>
                <a:lnTo>
                  <a:pt x="268889" y="248426"/>
                </a:lnTo>
                <a:lnTo>
                  <a:pt x="290624" y="214498"/>
                </a:lnTo>
                <a:lnTo>
                  <a:pt x="302378" y="175473"/>
                </a:lnTo>
                <a:lnTo>
                  <a:pt x="303866" y="161606"/>
                </a:lnTo>
                <a:lnTo>
                  <a:pt x="303249" y="145795"/>
                </a:lnTo>
                <a:lnTo>
                  <a:pt x="293911" y="101882"/>
                </a:lnTo>
                <a:lnTo>
                  <a:pt x="274597" y="64230"/>
                </a:lnTo>
                <a:lnTo>
                  <a:pt x="246928" y="34102"/>
                </a:lnTo>
                <a:lnTo>
                  <a:pt x="212522" y="12764"/>
                </a:lnTo>
                <a:lnTo>
                  <a:pt x="172999" y="1478"/>
                </a:lnTo>
                <a:lnTo>
                  <a:pt x="15174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336935" y="2083468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5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252867" y="634619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381000" y="0"/>
                </a:moveTo>
                <a:lnTo>
                  <a:pt x="0" y="2286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786267" y="634619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0" y="0"/>
                </a:moveTo>
                <a:lnTo>
                  <a:pt x="381000" y="22859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48067" y="1168019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0"/>
                </a:moveTo>
                <a:lnTo>
                  <a:pt x="0" y="3048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176667" y="1168019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0"/>
                </a:moveTo>
                <a:lnTo>
                  <a:pt x="228600" y="3048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43267" y="1777619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0"/>
                </a:moveTo>
                <a:lnTo>
                  <a:pt x="0" y="3048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97013" y="1777619"/>
            <a:ext cx="160020" cy="300355"/>
          </a:xfrm>
          <a:custGeom>
            <a:avLst/>
            <a:gdLst/>
            <a:ahLst/>
            <a:cxnLst/>
            <a:rect l="l" t="t" r="r" b="b"/>
            <a:pathLst>
              <a:path w="160019" h="300355">
                <a:moveTo>
                  <a:pt x="0" y="0"/>
                </a:moveTo>
                <a:lnTo>
                  <a:pt x="160020" y="30022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405267" y="1765426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76200" y="0"/>
                </a:moveTo>
                <a:lnTo>
                  <a:pt x="0" y="3048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938667" y="116801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0" y="3048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268613" y="116801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511073" y="329819"/>
            <a:ext cx="304165" cy="304800"/>
          </a:xfrm>
          <a:custGeom>
            <a:avLst/>
            <a:gdLst/>
            <a:ahLst/>
            <a:cxnLst/>
            <a:rect l="l" t="t" r="r" b="b"/>
            <a:pathLst>
              <a:path w="304164" h="304800">
                <a:moveTo>
                  <a:pt x="151744" y="0"/>
                </a:moveTo>
                <a:lnTo>
                  <a:pt x="108741" y="6134"/>
                </a:lnTo>
                <a:lnTo>
                  <a:pt x="70574" y="23360"/>
                </a:lnTo>
                <a:lnTo>
                  <a:pt x="38934" y="49908"/>
                </a:lnTo>
                <a:lnTo>
                  <a:pt x="15514" y="84011"/>
                </a:lnTo>
                <a:lnTo>
                  <a:pt x="2007" y="123901"/>
                </a:lnTo>
                <a:lnTo>
                  <a:pt x="0" y="138178"/>
                </a:lnTo>
                <a:lnTo>
                  <a:pt x="527" y="154517"/>
                </a:lnTo>
                <a:lnTo>
                  <a:pt x="9328" y="199628"/>
                </a:lnTo>
                <a:lnTo>
                  <a:pt x="27805" y="238060"/>
                </a:lnTo>
                <a:lnTo>
                  <a:pt x="54475" y="268757"/>
                </a:lnTo>
                <a:lnTo>
                  <a:pt x="87857" y="290665"/>
                </a:lnTo>
                <a:lnTo>
                  <a:pt x="126469" y="302727"/>
                </a:lnTo>
                <a:lnTo>
                  <a:pt x="140246" y="304377"/>
                </a:lnTo>
                <a:lnTo>
                  <a:pt x="156187" y="303801"/>
                </a:lnTo>
                <a:lnTo>
                  <a:pt x="200460" y="294744"/>
                </a:lnTo>
                <a:lnTo>
                  <a:pt x="238451" y="275875"/>
                </a:lnTo>
                <a:lnTo>
                  <a:pt x="268925" y="248712"/>
                </a:lnTo>
                <a:lnTo>
                  <a:pt x="290649" y="214773"/>
                </a:lnTo>
                <a:lnTo>
                  <a:pt x="302389" y="175577"/>
                </a:lnTo>
                <a:lnTo>
                  <a:pt x="303871" y="161605"/>
                </a:lnTo>
                <a:lnTo>
                  <a:pt x="303253" y="145910"/>
                </a:lnTo>
                <a:lnTo>
                  <a:pt x="293912" y="102191"/>
                </a:lnTo>
                <a:lnTo>
                  <a:pt x="274597" y="64557"/>
                </a:lnTo>
                <a:lnTo>
                  <a:pt x="246926" y="34341"/>
                </a:lnTo>
                <a:lnTo>
                  <a:pt x="212520" y="12875"/>
                </a:lnTo>
                <a:lnTo>
                  <a:pt x="172996" y="1493"/>
                </a:lnTo>
                <a:lnTo>
                  <a:pt x="15174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4594485" y="342298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1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977673" y="863219"/>
            <a:ext cx="304165" cy="304800"/>
          </a:xfrm>
          <a:custGeom>
            <a:avLst/>
            <a:gdLst/>
            <a:ahLst/>
            <a:cxnLst/>
            <a:rect l="l" t="t" r="r" b="b"/>
            <a:pathLst>
              <a:path w="304164" h="304800">
                <a:moveTo>
                  <a:pt x="151744" y="0"/>
                </a:moveTo>
                <a:lnTo>
                  <a:pt x="108741" y="6134"/>
                </a:lnTo>
                <a:lnTo>
                  <a:pt x="70574" y="23360"/>
                </a:lnTo>
                <a:lnTo>
                  <a:pt x="38934" y="49908"/>
                </a:lnTo>
                <a:lnTo>
                  <a:pt x="15514" y="84011"/>
                </a:lnTo>
                <a:lnTo>
                  <a:pt x="2007" y="123901"/>
                </a:lnTo>
                <a:lnTo>
                  <a:pt x="0" y="138178"/>
                </a:lnTo>
                <a:lnTo>
                  <a:pt x="527" y="154517"/>
                </a:lnTo>
                <a:lnTo>
                  <a:pt x="9328" y="199628"/>
                </a:lnTo>
                <a:lnTo>
                  <a:pt x="27805" y="238060"/>
                </a:lnTo>
                <a:lnTo>
                  <a:pt x="54475" y="268757"/>
                </a:lnTo>
                <a:lnTo>
                  <a:pt x="87857" y="290665"/>
                </a:lnTo>
                <a:lnTo>
                  <a:pt x="126469" y="302727"/>
                </a:lnTo>
                <a:lnTo>
                  <a:pt x="140246" y="304377"/>
                </a:lnTo>
                <a:lnTo>
                  <a:pt x="156187" y="303801"/>
                </a:lnTo>
                <a:lnTo>
                  <a:pt x="200460" y="294744"/>
                </a:lnTo>
                <a:lnTo>
                  <a:pt x="238451" y="275875"/>
                </a:lnTo>
                <a:lnTo>
                  <a:pt x="268925" y="248712"/>
                </a:lnTo>
                <a:lnTo>
                  <a:pt x="290649" y="214773"/>
                </a:lnTo>
                <a:lnTo>
                  <a:pt x="302389" y="175577"/>
                </a:lnTo>
                <a:lnTo>
                  <a:pt x="303871" y="161605"/>
                </a:lnTo>
                <a:lnTo>
                  <a:pt x="303253" y="145910"/>
                </a:lnTo>
                <a:lnTo>
                  <a:pt x="293912" y="102191"/>
                </a:lnTo>
                <a:lnTo>
                  <a:pt x="274597" y="64557"/>
                </a:lnTo>
                <a:lnTo>
                  <a:pt x="246926" y="34341"/>
                </a:lnTo>
                <a:lnTo>
                  <a:pt x="212520" y="12875"/>
                </a:lnTo>
                <a:lnTo>
                  <a:pt x="172996" y="1493"/>
                </a:lnTo>
                <a:lnTo>
                  <a:pt x="15174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4061085" y="875698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3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044473" y="852551"/>
            <a:ext cx="304165" cy="304800"/>
          </a:xfrm>
          <a:custGeom>
            <a:avLst/>
            <a:gdLst/>
            <a:ahLst/>
            <a:cxnLst/>
            <a:rect l="l" t="t" r="r" b="b"/>
            <a:pathLst>
              <a:path w="304164" h="304800">
                <a:moveTo>
                  <a:pt x="151744" y="0"/>
                </a:moveTo>
                <a:lnTo>
                  <a:pt x="108741" y="6075"/>
                </a:lnTo>
                <a:lnTo>
                  <a:pt x="70574" y="23175"/>
                </a:lnTo>
                <a:lnTo>
                  <a:pt x="38934" y="49606"/>
                </a:lnTo>
                <a:lnTo>
                  <a:pt x="15514" y="83676"/>
                </a:lnTo>
                <a:lnTo>
                  <a:pt x="2007" y="123693"/>
                </a:lnTo>
                <a:lnTo>
                  <a:pt x="0" y="138062"/>
                </a:lnTo>
                <a:lnTo>
                  <a:pt x="527" y="154299"/>
                </a:lnTo>
                <a:lnTo>
                  <a:pt x="9321" y="199244"/>
                </a:lnTo>
                <a:lnTo>
                  <a:pt x="27785" y="237672"/>
                </a:lnTo>
                <a:lnTo>
                  <a:pt x="54437" y="268467"/>
                </a:lnTo>
                <a:lnTo>
                  <a:pt x="87798" y="290512"/>
                </a:lnTo>
                <a:lnTo>
                  <a:pt x="126387" y="302692"/>
                </a:lnTo>
                <a:lnTo>
                  <a:pt x="140157" y="304366"/>
                </a:lnTo>
                <a:lnTo>
                  <a:pt x="156106" y="303785"/>
                </a:lnTo>
                <a:lnTo>
                  <a:pt x="200401" y="294654"/>
                </a:lnTo>
                <a:lnTo>
                  <a:pt x="238405" y="275673"/>
                </a:lnTo>
                <a:lnTo>
                  <a:pt x="268889" y="248426"/>
                </a:lnTo>
                <a:lnTo>
                  <a:pt x="290624" y="214498"/>
                </a:lnTo>
                <a:lnTo>
                  <a:pt x="302378" y="175473"/>
                </a:lnTo>
                <a:lnTo>
                  <a:pt x="303866" y="161606"/>
                </a:lnTo>
                <a:lnTo>
                  <a:pt x="303249" y="145795"/>
                </a:lnTo>
                <a:lnTo>
                  <a:pt x="293911" y="101882"/>
                </a:lnTo>
                <a:lnTo>
                  <a:pt x="274597" y="64230"/>
                </a:lnTo>
                <a:lnTo>
                  <a:pt x="246928" y="34102"/>
                </a:lnTo>
                <a:lnTo>
                  <a:pt x="212522" y="12764"/>
                </a:lnTo>
                <a:lnTo>
                  <a:pt x="172999" y="1478"/>
                </a:lnTo>
                <a:lnTo>
                  <a:pt x="15174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5127885" y="864268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2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672873" y="1462151"/>
            <a:ext cx="304165" cy="304800"/>
          </a:xfrm>
          <a:custGeom>
            <a:avLst/>
            <a:gdLst/>
            <a:ahLst/>
            <a:cxnLst/>
            <a:rect l="l" t="t" r="r" b="b"/>
            <a:pathLst>
              <a:path w="304164" h="304800">
                <a:moveTo>
                  <a:pt x="151744" y="0"/>
                </a:moveTo>
                <a:lnTo>
                  <a:pt x="108741" y="6075"/>
                </a:lnTo>
                <a:lnTo>
                  <a:pt x="70574" y="23175"/>
                </a:lnTo>
                <a:lnTo>
                  <a:pt x="38934" y="49606"/>
                </a:lnTo>
                <a:lnTo>
                  <a:pt x="15514" y="83676"/>
                </a:lnTo>
                <a:lnTo>
                  <a:pt x="2007" y="123693"/>
                </a:lnTo>
                <a:lnTo>
                  <a:pt x="0" y="138062"/>
                </a:lnTo>
                <a:lnTo>
                  <a:pt x="527" y="154299"/>
                </a:lnTo>
                <a:lnTo>
                  <a:pt x="9321" y="199244"/>
                </a:lnTo>
                <a:lnTo>
                  <a:pt x="27785" y="237672"/>
                </a:lnTo>
                <a:lnTo>
                  <a:pt x="54437" y="268467"/>
                </a:lnTo>
                <a:lnTo>
                  <a:pt x="87798" y="290512"/>
                </a:lnTo>
                <a:lnTo>
                  <a:pt x="126387" y="302692"/>
                </a:lnTo>
                <a:lnTo>
                  <a:pt x="140157" y="304366"/>
                </a:lnTo>
                <a:lnTo>
                  <a:pt x="156106" y="303785"/>
                </a:lnTo>
                <a:lnTo>
                  <a:pt x="200401" y="294654"/>
                </a:lnTo>
                <a:lnTo>
                  <a:pt x="238405" y="275673"/>
                </a:lnTo>
                <a:lnTo>
                  <a:pt x="268889" y="248426"/>
                </a:lnTo>
                <a:lnTo>
                  <a:pt x="290624" y="214498"/>
                </a:lnTo>
                <a:lnTo>
                  <a:pt x="302378" y="175473"/>
                </a:lnTo>
                <a:lnTo>
                  <a:pt x="303866" y="161606"/>
                </a:lnTo>
                <a:lnTo>
                  <a:pt x="303249" y="145795"/>
                </a:lnTo>
                <a:lnTo>
                  <a:pt x="293911" y="101882"/>
                </a:lnTo>
                <a:lnTo>
                  <a:pt x="274597" y="64230"/>
                </a:lnTo>
                <a:lnTo>
                  <a:pt x="246928" y="34102"/>
                </a:lnTo>
                <a:lnTo>
                  <a:pt x="212522" y="12764"/>
                </a:lnTo>
                <a:lnTo>
                  <a:pt x="172999" y="1478"/>
                </a:lnTo>
                <a:lnTo>
                  <a:pt x="15174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3756285" y="1473868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5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282473" y="1450720"/>
            <a:ext cx="304165" cy="304800"/>
          </a:xfrm>
          <a:custGeom>
            <a:avLst/>
            <a:gdLst/>
            <a:ahLst/>
            <a:cxnLst/>
            <a:rect l="l" t="t" r="r" b="b"/>
            <a:pathLst>
              <a:path w="304164" h="304800">
                <a:moveTo>
                  <a:pt x="151744" y="0"/>
                </a:moveTo>
                <a:lnTo>
                  <a:pt x="108741" y="6134"/>
                </a:lnTo>
                <a:lnTo>
                  <a:pt x="70574" y="23360"/>
                </a:lnTo>
                <a:lnTo>
                  <a:pt x="38934" y="49908"/>
                </a:lnTo>
                <a:lnTo>
                  <a:pt x="15514" y="84011"/>
                </a:lnTo>
                <a:lnTo>
                  <a:pt x="2007" y="123901"/>
                </a:lnTo>
                <a:lnTo>
                  <a:pt x="0" y="138178"/>
                </a:lnTo>
                <a:lnTo>
                  <a:pt x="527" y="154517"/>
                </a:lnTo>
                <a:lnTo>
                  <a:pt x="9328" y="199628"/>
                </a:lnTo>
                <a:lnTo>
                  <a:pt x="27805" y="238060"/>
                </a:lnTo>
                <a:lnTo>
                  <a:pt x="54475" y="268757"/>
                </a:lnTo>
                <a:lnTo>
                  <a:pt x="87857" y="290665"/>
                </a:lnTo>
                <a:lnTo>
                  <a:pt x="126469" y="302727"/>
                </a:lnTo>
                <a:lnTo>
                  <a:pt x="140246" y="304377"/>
                </a:lnTo>
                <a:lnTo>
                  <a:pt x="156187" y="303801"/>
                </a:lnTo>
                <a:lnTo>
                  <a:pt x="200460" y="294744"/>
                </a:lnTo>
                <a:lnTo>
                  <a:pt x="238451" y="275875"/>
                </a:lnTo>
                <a:lnTo>
                  <a:pt x="268925" y="248712"/>
                </a:lnTo>
                <a:lnTo>
                  <a:pt x="290649" y="214773"/>
                </a:lnTo>
                <a:lnTo>
                  <a:pt x="302389" y="175577"/>
                </a:lnTo>
                <a:lnTo>
                  <a:pt x="303871" y="161605"/>
                </a:lnTo>
                <a:lnTo>
                  <a:pt x="303253" y="145910"/>
                </a:lnTo>
                <a:lnTo>
                  <a:pt x="293912" y="102191"/>
                </a:lnTo>
                <a:lnTo>
                  <a:pt x="274597" y="64557"/>
                </a:lnTo>
                <a:lnTo>
                  <a:pt x="246926" y="34341"/>
                </a:lnTo>
                <a:lnTo>
                  <a:pt x="212520" y="12875"/>
                </a:lnTo>
                <a:lnTo>
                  <a:pt x="172996" y="1493"/>
                </a:lnTo>
                <a:lnTo>
                  <a:pt x="15174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4365885" y="1462438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3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739673" y="1462151"/>
            <a:ext cx="304165" cy="304800"/>
          </a:xfrm>
          <a:custGeom>
            <a:avLst/>
            <a:gdLst/>
            <a:ahLst/>
            <a:cxnLst/>
            <a:rect l="l" t="t" r="r" b="b"/>
            <a:pathLst>
              <a:path w="304164" h="304800">
                <a:moveTo>
                  <a:pt x="151744" y="0"/>
                </a:moveTo>
                <a:lnTo>
                  <a:pt x="108741" y="6075"/>
                </a:lnTo>
                <a:lnTo>
                  <a:pt x="70574" y="23175"/>
                </a:lnTo>
                <a:lnTo>
                  <a:pt x="38934" y="49606"/>
                </a:lnTo>
                <a:lnTo>
                  <a:pt x="15514" y="83676"/>
                </a:lnTo>
                <a:lnTo>
                  <a:pt x="2007" y="123693"/>
                </a:lnTo>
                <a:lnTo>
                  <a:pt x="0" y="138062"/>
                </a:lnTo>
                <a:lnTo>
                  <a:pt x="527" y="154299"/>
                </a:lnTo>
                <a:lnTo>
                  <a:pt x="9321" y="199244"/>
                </a:lnTo>
                <a:lnTo>
                  <a:pt x="27785" y="237672"/>
                </a:lnTo>
                <a:lnTo>
                  <a:pt x="54437" y="268467"/>
                </a:lnTo>
                <a:lnTo>
                  <a:pt x="87798" y="290512"/>
                </a:lnTo>
                <a:lnTo>
                  <a:pt x="126387" y="302692"/>
                </a:lnTo>
                <a:lnTo>
                  <a:pt x="140157" y="304366"/>
                </a:lnTo>
                <a:lnTo>
                  <a:pt x="156106" y="303785"/>
                </a:lnTo>
                <a:lnTo>
                  <a:pt x="200401" y="294654"/>
                </a:lnTo>
                <a:lnTo>
                  <a:pt x="238405" y="275673"/>
                </a:lnTo>
                <a:lnTo>
                  <a:pt x="268889" y="248426"/>
                </a:lnTo>
                <a:lnTo>
                  <a:pt x="290624" y="214498"/>
                </a:lnTo>
                <a:lnTo>
                  <a:pt x="302378" y="175473"/>
                </a:lnTo>
                <a:lnTo>
                  <a:pt x="303866" y="161606"/>
                </a:lnTo>
                <a:lnTo>
                  <a:pt x="303249" y="145795"/>
                </a:lnTo>
                <a:lnTo>
                  <a:pt x="293911" y="101882"/>
                </a:lnTo>
                <a:lnTo>
                  <a:pt x="274597" y="64230"/>
                </a:lnTo>
                <a:lnTo>
                  <a:pt x="246928" y="34102"/>
                </a:lnTo>
                <a:lnTo>
                  <a:pt x="212522" y="12764"/>
                </a:lnTo>
                <a:lnTo>
                  <a:pt x="172999" y="1478"/>
                </a:lnTo>
                <a:lnTo>
                  <a:pt x="15174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4823085" y="1473868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9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349273" y="1450720"/>
            <a:ext cx="304165" cy="304800"/>
          </a:xfrm>
          <a:custGeom>
            <a:avLst/>
            <a:gdLst/>
            <a:ahLst/>
            <a:cxnLst/>
            <a:rect l="l" t="t" r="r" b="b"/>
            <a:pathLst>
              <a:path w="304164" h="304800">
                <a:moveTo>
                  <a:pt x="151744" y="0"/>
                </a:moveTo>
                <a:lnTo>
                  <a:pt x="108741" y="6134"/>
                </a:lnTo>
                <a:lnTo>
                  <a:pt x="70574" y="23360"/>
                </a:lnTo>
                <a:lnTo>
                  <a:pt x="38934" y="49908"/>
                </a:lnTo>
                <a:lnTo>
                  <a:pt x="15514" y="84011"/>
                </a:lnTo>
                <a:lnTo>
                  <a:pt x="2007" y="123901"/>
                </a:lnTo>
                <a:lnTo>
                  <a:pt x="0" y="138178"/>
                </a:lnTo>
                <a:lnTo>
                  <a:pt x="527" y="154517"/>
                </a:lnTo>
                <a:lnTo>
                  <a:pt x="9328" y="199628"/>
                </a:lnTo>
                <a:lnTo>
                  <a:pt x="27805" y="238060"/>
                </a:lnTo>
                <a:lnTo>
                  <a:pt x="54475" y="268757"/>
                </a:lnTo>
                <a:lnTo>
                  <a:pt x="87857" y="290665"/>
                </a:lnTo>
                <a:lnTo>
                  <a:pt x="126469" y="302727"/>
                </a:lnTo>
                <a:lnTo>
                  <a:pt x="140246" y="304377"/>
                </a:lnTo>
                <a:lnTo>
                  <a:pt x="156187" y="303801"/>
                </a:lnTo>
                <a:lnTo>
                  <a:pt x="200460" y="294744"/>
                </a:lnTo>
                <a:lnTo>
                  <a:pt x="238451" y="275875"/>
                </a:lnTo>
                <a:lnTo>
                  <a:pt x="268925" y="248712"/>
                </a:lnTo>
                <a:lnTo>
                  <a:pt x="290649" y="214773"/>
                </a:lnTo>
                <a:lnTo>
                  <a:pt x="302389" y="175577"/>
                </a:lnTo>
                <a:lnTo>
                  <a:pt x="303871" y="161605"/>
                </a:lnTo>
                <a:lnTo>
                  <a:pt x="303253" y="145910"/>
                </a:lnTo>
                <a:lnTo>
                  <a:pt x="293912" y="102191"/>
                </a:lnTo>
                <a:lnTo>
                  <a:pt x="274597" y="64557"/>
                </a:lnTo>
                <a:lnTo>
                  <a:pt x="246926" y="34341"/>
                </a:lnTo>
                <a:lnTo>
                  <a:pt x="212520" y="12875"/>
                </a:lnTo>
                <a:lnTo>
                  <a:pt x="172996" y="1493"/>
                </a:lnTo>
                <a:lnTo>
                  <a:pt x="15174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5432685" y="1462438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4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444273" y="2060320"/>
            <a:ext cx="304165" cy="304800"/>
          </a:xfrm>
          <a:custGeom>
            <a:avLst/>
            <a:gdLst/>
            <a:ahLst/>
            <a:cxnLst/>
            <a:rect l="l" t="t" r="r" b="b"/>
            <a:pathLst>
              <a:path w="304164" h="304800">
                <a:moveTo>
                  <a:pt x="151744" y="0"/>
                </a:moveTo>
                <a:lnTo>
                  <a:pt x="108741" y="6134"/>
                </a:lnTo>
                <a:lnTo>
                  <a:pt x="70574" y="23360"/>
                </a:lnTo>
                <a:lnTo>
                  <a:pt x="38934" y="49908"/>
                </a:lnTo>
                <a:lnTo>
                  <a:pt x="15514" y="84011"/>
                </a:lnTo>
                <a:lnTo>
                  <a:pt x="2007" y="123901"/>
                </a:lnTo>
                <a:lnTo>
                  <a:pt x="0" y="138178"/>
                </a:lnTo>
                <a:lnTo>
                  <a:pt x="527" y="154517"/>
                </a:lnTo>
                <a:lnTo>
                  <a:pt x="9328" y="199628"/>
                </a:lnTo>
                <a:lnTo>
                  <a:pt x="27805" y="238060"/>
                </a:lnTo>
                <a:lnTo>
                  <a:pt x="54475" y="268757"/>
                </a:lnTo>
                <a:lnTo>
                  <a:pt x="87857" y="290665"/>
                </a:lnTo>
                <a:lnTo>
                  <a:pt x="126469" y="302727"/>
                </a:lnTo>
                <a:lnTo>
                  <a:pt x="140246" y="304377"/>
                </a:lnTo>
                <a:lnTo>
                  <a:pt x="156187" y="303801"/>
                </a:lnTo>
                <a:lnTo>
                  <a:pt x="200460" y="294744"/>
                </a:lnTo>
                <a:lnTo>
                  <a:pt x="238451" y="275875"/>
                </a:lnTo>
                <a:lnTo>
                  <a:pt x="268925" y="248712"/>
                </a:lnTo>
                <a:lnTo>
                  <a:pt x="290649" y="214773"/>
                </a:lnTo>
                <a:lnTo>
                  <a:pt x="302389" y="175577"/>
                </a:lnTo>
                <a:lnTo>
                  <a:pt x="303871" y="161605"/>
                </a:lnTo>
                <a:lnTo>
                  <a:pt x="303253" y="145910"/>
                </a:lnTo>
                <a:lnTo>
                  <a:pt x="293912" y="102191"/>
                </a:lnTo>
                <a:lnTo>
                  <a:pt x="274597" y="64557"/>
                </a:lnTo>
                <a:lnTo>
                  <a:pt x="246926" y="34341"/>
                </a:lnTo>
                <a:lnTo>
                  <a:pt x="212520" y="12875"/>
                </a:lnTo>
                <a:lnTo>
                  <a:pt x="172996" y="1493"/>
                </a:lnTo>
                <a:lnTo>
                  <a:pt x="15174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3527685" y="2072038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6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825273" y="2049652"/>
            <a:ext cx="304165" cy="304800"/>
          </a:xfrm>
          <a:custGeom>
            <a:avLst/>
            <a:gdLst/>
            <a:ahLst/>
            <a:cxnLst/>
            <a:rect l="l" t="t" r="r" b="b"/>
            <a:pathLst>
              <a:path w="304164" h="304800">
                <a:moveTo>
                  <a:pt x="151744" y="0"/>
                </a:moveTo>
                <a:lnTo>
                  <a:pt x="108741" y="6075"/>
                </a:lnTo>
                <a:lnTo>
                  <a:pt x="70574" y="23175"/>
                </a:lnTo>
                <a:lnTo>
                  <a:pt x="38934" y="49606"/>
                </a:lnTo>
                <a:lnTo>
                  <a:pt x="15514" y="83676"/>
                </a:lnTo>
                <a:lnTo>
                  <a:pt x="2007" y="123693"/>
                </a:lnTo>
                <a:lnTo>
                  <a:pt x="0" y="138062"/>
                </a:lnTo>
                <a:lnTo>
                  <a:pt x="527" y="154299"/>
                </a:lnTo>
                <a:lnTo>
                  <a:pt x="9321" y="199244"/>
                </a:lnTo>
                <a:lnTo>
                  <a:pt x="27785" y="237672"/>
                </a:lnTo>
                <a:lnTo>
                  <a:pt x="54437" y="268467"/>
                </a:lnTo>
                <a:lnTo>
                  <a:pt x="87798" y="290512"/>
                </a:lnTo>
                <a:lnTo>
                  <a:pt x="126387" y="302692"/>
                </a:lnTo>
                <a:lnTo>
                  <a:pt x="140157" y="304366"/>
                </a:lnTo>
                <a:lnTo>
                  <a:pt x="156106" y="303785"/>
                </a:lnTo>
                <a:lnTo>
                  <a:pt x="200401" y="294654"/>
                </a:lnTo>
                <a:lnTo>
                  <a:pt x="238405" y="275673"/>
                </a:lnTo>
                <a:lnTo>
                  <a:pt x="268889" y="248426"/>
                </a:lnTo>
                <a:lnTo>
                  <a:pt x="290624" y="214498"/>
                </a:lnTo>
                <a:lnTo>
                  <a:pt x="302378" y="175473"/>
                </a:lnTo>
                <a:lnTo>
                  <a:pt x="303866" y="161606"/>
                </a:lnTo>
                <a:lnTo>
                  <a:pt x="303249" y="145795"/>
                </a:lnTo>
                <a:lnTo>
                  <a:pt x="293911" y="101882"/>
                </a:lnTo>
                <a:lnTo>
                  <a:pt x="274597" y="64230"/>
                </a:lnTo>
                <a:lnTo>
                  <a:pt x="246928" y="34102"/>
                </a:lnTo>
                <a:lnTo>
                  <a:pt x="212522" y="12764"/>
                </a:lnTo>
                <a:lnTo>
                  <a:pt x="172999" y="1478"/>
                </a:lnTo>
                <a:lnTo>
                  <a:pt x="15174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3908685" y="2061370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5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205617" y="634619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381000" y="0"/>
                </a:moveTo>
                <a:lnTo>
                  <a:pt x="0" y="2286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739017" y="634619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0" y="0"/>
                </a:moveTo>
                <a:lnTo>
                  <a:pt x="381000" y="22859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900817" y="1168019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0"/>
                </a:moveTo>
                <a:lnTo>
                  <a:pt x="0" y="3048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129417" y="1168019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0"/>
                </a:moveTo>
                <a:lnTo>
                  <a:pt x="228600" y="3048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596017" y="1777619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0"/>
                </a:moveTo>
                <a:lnTo>
                  <a:pt x="0" y="3048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849763" y="1777619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0" y="0"/>
                </a:moveTo>
                <a:lnTo>
                  <a:pt x="152400" y="3048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891417" y="116801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0" y="3048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221363" y="116801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481349" y="329819"/>
            <a:ext cx="304165" cy="304800"/>
          </a:xfrm>
          <a:custGeom>
            <a:avLst/>
            <a:gdLst/>
            <a:ahLst/>
            <a:cxnLst/>
            <a:rect l="l" t="t" r="r" b="b"/>
            <a:pathLst>
              <a:path w="304165" h="304800">
                <a:moveTo>
                  <a:pt x="151744" y="0"/>
                </a:moveTo>
                <a:lnTo>
                  <a:pt x="108741" y="6134"/>
                </a:lnTo>
                <a:lnTo>
                  <a:pt x="70574" y="23360"/>
                </a:lnTo>
                <a:lnTo>
                  <a:pt x="38934" y="49908"/>
                </a:lnTo>
                <a:lnTo>
                  <a:pt x="15514" y="84011"/>
                </a:lnTo>
                <a:lnTo>
                  <a:pt x="2007" y="123901"/>
                </a:lnTo>
                <a:lnTo>
                  <a:pt x="0" y="138178"/>
                </a:lnTo>
                <a:lnTo>
                  <a:pt x="527" y="154517"/>
                </a:lnTo>
                <a:lnTo>
                  <a:pt x="9328" y="199628"/>
                </a:lnTo>
                <a:lnTo>
                  <a:pt x="27805" y="238060"/>
                </a:lnTo>
                <a:lnTo>
                  <a:pt x="54475" y="268757"/>
                </a:lnTo>
                <a:lnTo>
                  <a:pt x="87857" y="290665"/>
                </a:lnTo>
                <a:lnTo>
                  <a:pt x="126469" y="302727"/>
                </a:lnTo>
                <a:lnTo>
                  <a:pt x="140246" y="304377"/>
                </a:lnTo>
                <a:lnTo>
                  <a:pt x="156187" y="303801"/>
                </a:lnTo>
                <a:lnTo>
                  <a:pt x="200460" y="294744"/>
                </a:lnTo>
                <a:lnTo>
                  <a:pt x="238451" y="275875"/>
                </a:lnTo>
                <a:lnTo>
                  <a:pt x="268925" y="248712"/>
                </a:lnTo>
                <a:lnTo>
                  <a:pt x="290649" y="214773"/>
                </a:lnTo>
                <a:lnTo>
                  <a:pt x="302389" y="175577"/>
                </a:lnTo>
                <a:lnTo>
                  <a:pt x="303871" y="161605"/>
                </a:lnTo>
                <a:lnTo>
                  <a:pt x="303253" y="145910"/>
                </a:lnTo>
                <a:lnTo>
                  <a:pt x="293912" y="102191"/>
                </a:lnTo>
                <a:lnTo>
                  <a:pt x="274597" y="64557"/>
                </a:lnTo>
                <a:lnTo>
                  <a:pt x="246926" y="34341"/>
                </a:lnTo>
                <a:lnTo>
                  <a:pt x="212520" y="12875"/>
                </a:lnTo>
                <a:lnTo>
                  <a:pt x="172996" y="1493"/>
                </a:lnTo>
                <a:lnTo>
                  <a:pt x="15174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7564761" y="342298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2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947949" y="863219"/>
            <a:ext cx="304165" cy="304800"/>
          </a:xfrm>
          <a:custGeom>
            <a:avLst/>
            <a:gdLst/>
            <a:ahLst/>
            <a:cxnLst/>
            <a:rect l="l" t="t" r="r" b="b"/>
            <a:pathLst>
              <a:path w="304165" h="304800">
                <a:moveTo>
                  <a:pt x="151744" y="0"/>
                </a:moveTo>
                <a:lnTo>
                  <a:pt x="108741" y="6134"/>
                </a:lnTo>
                <a:lnTo>
                  <a:pt x="70574" y="23360"/>
                </a:lnTo>
                <a:lnTo>
                  <a:pt x="38934" y="49908"/>
                </a:lnTo>
                <a:lnTo>
                  <a:pt x="15514" y="84011"/>
                </a:lnTo>
                <a:lnTo>
                  <a:pt x="2007" y="123901"/>
                </a:lnTo>
                <a:lnTo>
                  <a:pt x="0" y="138178"/>
                </a:lnTo>
                <a:lnTo>
                  <a:pt x="527" y="154517"/>
                </a:lnTo>
                <a:lnTo>
                  <a:pt x="9328" y="199628"/>
                </a:lnTo>
                <a:lnTo>
                  <a:pt x="27805" y="238060"/>
                </a:lnTo>
                <a:lnTo>
                  <a:pt x="54475" y="268757"/>
                </a:lnTo>
                <a:lnTo>
                  <a:pt x="87857" y="290665"/>
                </a:lnTo>
                <a:lnTo>
                  <a:pt x="126469" y="302727"/>
                </a:lnTo>
                <a:lnTo>
                  <a:pt x="140246" y="304377"/>
                </a:lnTo>
                <a:lnTo>
                  <a:pt x="156187" y="303801"/>
                </a:lnTo>
                <a:lnTo>
                  <a:pt x="200460" y="294744"/>
                </a:lnTo>
                <a:lnTo>
                  <a:pt x="238451" y="275875"/>
                </a:lnTo>
                <a:lnTo>
                  <a:pt x="268925" y="248712"/>
                </a:lnTo>
                <a:lnTo>
                  <a:pt x="290649" y="214773"/>
                </a:lnTo>
                <a:lnTo>
                  <a:pt x="302389" y="175577"/>
                </a:lnTo>
                <a:lnTo>
                  <a:pt x="303871" y="161605"/>
                </a:lnTo>
                <a:lnTo>
                  <a:pt x="303253" y="145910"/>
                </a:lnTo>
                <a:lnTo>
                  <a:pt x="293912" y="102191"/>
                </a:lnTo>
                <a:lnTo>
                  <a:pt x="274597" y="64557"/>
                </a:lnTo>
                <a:lnTo>
                  <a:pt x="246926" y="34341"/>
                </a:lnTo>
                <a:lnTo>
                  <a:pt x="212520" y="12875"/>
                </a:lnTo>
                <a:lnTo>
                  <a:pt x="172996" y="1493"/>
                </a:lnTo>
                <a:lnTo>
                  <a:pt x="15174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7031361" y="875698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3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8014749" y="852551"/>
            <a:ext cx="304165" cy="304800"/>
          </a:xfrm>
          <a:custGeom>
            <a:avLst/>
            <a:gdLst/>
            <a:ahLst/>
            <a:cxnLst/>
            <a:rect l="l" t="t" r="r" b="b"/>
            <a:pathLst>
              <a:path w="304165" h="304800">
                <a:moveTo>
                  <a:pt x="151744" y="0"/>
                </a:moveTo>
                <a:lnTo>
                  <a:pt x="108741" y="6075"/>
                </a:lnTo>
                <a:lnTo>
                  <a:pt x="70574" y="23175"/>
                </a:lnTo>
                <a:lnTo>
                  <a:pt x="38934" y="49606"/>
                </a:lnTo>
                <a:lnTo>
                  <a:pt x="15514" y="83676"/>
                </a:lnTo>
                <a:lnTo>
                  <a:pt x="2007" y="123693"/>
                </a:lnTo>
                <a:lnTo>
                  <a:pt x="0" y="138062"/>
                </a:lnTo>
                <a:lnTo>
                  <a:pt x="527" y="154299"/>
                </a:lnTo>
                <a:lnTo>
                  <a:pt x="9321" y="199244"/>
                </a:lnTo>
                <a:lnTo>
                  <a:pt x="27785" y="237672"/>
                </a:lnTo>
                <a:lnTo>
                  <a:pt x="54437" y="268467"/>
                </a:lnTo>
                <a:lnTo>
                  <a:pt x="87798" y="290512"/>
                </a:lnTo>
                <a:lnTo>
                  <a:pt x="126387" y="302692"/>
                </a:lnTo>
                <a:lnTo>
                  <a:pt x="140157" y="304366"/>
                </a:lnTo>
                <a:lnTo>
                  <a:pt x="156106" y="303785"/>
                </a:lnTo>
                <a:lnTo>
                  <a:pt x="200401" y="294654"/>
                </a:lnTo>
                <a:lnTo>
                  <a:pt x="238405" y="275673"/>
                </a:lnTo>
                <a:lnTo>
                  <a:pt x="268889" y="248426"/>
                </a:lnTo>
                <a:lnTo>
                  <a:pt x="290624" y="214498"/>
                </a:lnTo>
                <a:lnTo>
                  <a:pt x="302378" y="175473"/>
                </a:lnTo>
                <a:lnTo>
                  <a:pt x="303866" y="161606"/>
                </a:lnTo>
                <a:lnTo>
                  <a:pt x="303249" y="145795"/>
                </a:lnTo>
                <a:lnTo>
                  <a:pt x="293911" y="101882"/>
                </a:lnTo>
                <a:lnTo>
                  <a:pt x="274597" y="64230"/>
                </a:lnTo>
                <a:lnTo>
                  <a:pt x="246928" y="34102"/>
                </a:lnTo>
                <a:lnTo>
                  <a:pt x="212522" y="12764"/>
                </a:lnTo>
                <a:lnTo>
                  <a:pt x="172999" y="1478"/>
                </a:lnTo>
                <a:lnTo>
                  <a:pt x="15174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8098161" y="864268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4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6643149" y="1462151"/>
            <a:ext cx="304165" cy="304800"/>
          </a:xfrm>
          <a:custGeom>
            <a:avLst/>
            <a:gdLst/>
            <a:ahLst/>
            <a:cxnLst/>
            <a:rect l="l" t="t" r="r" b="b"/>
            <a:pathLst>
              <a:path w="304165" h="304800">
                <a:moveTo>
                  <a:pt x="151744" y="0"/>
                </a:moveTo>
                <a:lnTo>
                  <a:pt x="108741" y="6075"/>
                </a:lnTo>
                <a:lnTo>
                  <a:pt x="70574" y="23175"/>
                </a:lnTo>
                <a:lnTo>
                  <a:pt x="38934" y="49606"/>
                </a:lnTo>
                <a:lnTo>
                  <a:pt x="15514" y="83676"/>
                </a:lnTo>
                <a:lnTo>
                  <a:pt x="2007" y="123693"/>
                </a:lnTo>
                <a:lnTo>
                  <a:pt x="0" y="138062"/>
                </a:lnTo>
                <a:lnTo>
                  <a:pt x="527" y="154299"/>
                </a:lnTo>
                <a:lnTo>
                  <a:pt x="9321" y="199244"/>
                </a:lnTo>
                <a:lnTo>
                  <a:pt x="27785" y="237672"/>
                </a:lnTo>
                <a:lnTo>
                  <a:pt x="54437" y="268467"/>
                </a:lnTo>
                <a:lnTo>
                  <a:pt x="87798" y="290512"/>
                </a:lnTo>
                <a:lnTo>
                  <a:pt x="126387" y="302692"/>
                </a:lnTo>
                <a:lnTo>
                  <a:pt x="140157" y="304366"/>
                </a:lnTo>
                <a:lnTo>
                  <a:pt x="156106" y="303785"/>
                </a:lnTo>
                <a:lnTo>
                  <a:pt x="200401" y="294654"/>
                </a:lnTo>
                <a:lnTo>
                  <a:pt x="238405" y="275673"/>
                </a:lnTo>
                <a:lnTo>
                  <a:pt x="268889" y="248426"/>
                </a:lnTo>
                <a:lnTo>
                  <a:pt x="290624" y="214498"/>
                </a:lnTo>
                <a:lnTo>
                  <a:pt x="302378" y="175473"/>
                </a:lnTo>
                <a:lnTo>
                  <a:pt x="303866" y="161606"/>
                </a:lnTo>
                <a:lnTo>
                  <a:pt x="303249" y="145795"/>
                </a:lnTo>
                <a:lnTo>
                  <a:pt x="293911" y="101882"/>
                </a:lnTo>
                <a:lnTo>
                  <a:pt x="274597" y="64230"/>
                </a:lnTo>
                <a:lnTo>
                  <a:pt x="246928" y="34102"/>
                </a:lnTo>
                <a:lnTo>
                  <a:pt x="212522" y="12764"/>
                </a:lnTo>
                <a:lnTo>
                  <a:pt x="172999" y="1478"/>
                </a:lnTo>
                <a:lnTo>
                  <a:pt x="15174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6726561" y="1473868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5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7252749" y="1450720"/>
            <a:ext cx="304165" cy="304800"/>
          </a:xfrm>
          <a:custGeom>
            <a:avLst/>
            <a:gdLst/>
            <a:ahLst/>
            <a:cxnLst/>
            <a:rect l="l" t="t" r="r" b="b"/>
            <a:pathLst>
              <a:path w="304165" h="304800">
                <a:moveTo>
                  <a:pt x="151744" y="0"/>
                </a:moveTo>
                <a:lnTo>
                  <a:pt x="108741" y="6134"/>
                </a:lnTo>
                <a:lnTo>
                  <a:pt x="70574" y="23360"/>
                </a:lnTo>
                <a:lnTo>
                  <a:pt x="38934" y="49908"/>
                </a:lnTo>
                <a:lnTo>
                  <a:pt x="15514" y="84011"/>
                </a:lnTo>
                <a:lnTo>
                  <a:pt x="2007" y="123901"/>
                </a:lnTo>
                <a:lnTo>
                  <a:pt x="0" y="138178"/>
                </a:lnTo>
                <a:lnTo>
                  <a:pt x="527" y="154517"/>
                </a:lnTo>
                <a:lnTo>
                  <a:pt x="9328" y="199628"/>
                </a:lnTo>
                <a:lnTo>
                  <a:pt x="27805" y="238060"/>
                </a:lnTo>
                <a:lnTo>
                  <a:pt x="54475" y="268757"/>
                </a:lnTo>
                <a:lnTo>
                  <a:pt x="87857" y="290665"/>
                </a:lnTo>
                <a:lnTo>
                  <a:pt x="126469" y="302727"/>
                </a:lnTo>
                <a:lnTo>
                  <a:pt x="140246" y="304377"/>
                </a:lnTo>
                <a:lnTo>
                  <a:pt x="156187" y="303801"/>
                </a:lnTo>
                <a:lnTo>
                  <a:pt x="200460" y="294744"/>
                </a:lnTo>
                <a:lnTo>
                  <a:pt x="238451" y="275875"/>
                </a:lnTo>
                <a:lnTo>
                  <a:pt x="268925" y="248712"/>
                </a:lnTo>
                <a:lnTo>
                  <a:pt x="290649" y="214773"/>
                </a:lnTo>
                <a:lnTo>
                  <a:pt x="302389" y="175577"/>
                </a:lnTo>
                <a:lnTo>
                  <a:pt x="303871" y="161605"/>
                </a:lnTo>
                <a:lnTo>
                  <a:pt x="303253" y="145910"/>
                </a:lnTo>
                <a:lnTo>
                  <a:pt x="293912" y="102191"/>
                </a:lnTo>
                <a:lnTo>
                  <a:pt x="274597" y="64557"/>
                </a:lnTo>
                <a:lnTo>
                  <a:pt x="246926" y="34341"/>
                </a:lnTo>
                <a:lnTo>
                  <a:pt x="212520" y="12875"/>
                </a:lnTo>
                <a:lnTo>
                  <a:pt x="172996" y="1493"/>
                </a:lnTo>
                <a:lnTo>
                  <a:pt x="15174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7336161" y="1462438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3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7709949" y="1462151"/>
            <a:ext cx="304165" cy="304800"/>
          </a:xfrm>
          <a:custGeom>
            <a:avLst/>
            <a:gdLst/>
            <a:ahLst/>
            <a:cxnLst/>
            <a:rect l="l" t="t" r="r" b="b"/>
            <a:pathLst>
              <a:path w="304165" h="304800">
                <a:moveTo>
                  <a:pt x="151744" y="0"/>
                </a:moveTo>
                <a:lnTo>
                  <a:pt x="108741" y="6075"/>
                </a:lnTo>
                <a:lnTo>
                  <a:pt x="70574" y="23175"/>
                </a:lnTo>
                <a:lnTo>
                  <a:pt x="38934" y="49606"/>
                </a:lnTo>
                <a:lnTo>
                  <a:pt x="15514" y="83676"/>
                </a:lnTo>
                <a:lnTo>
                  <a:pt x="2007" y="123693"/>
                </a:lnTo>
                <a:lnTo>
                  <a:pt x="0" y="138062"/>
                </a:lnTo>
                <a:lnTo>
                  <a:pt x="527" y="154299"/>
                </a:lnTo>
                <a:lnTo>
                  <a:pt x="9321" y="199244"/>
                </a:lnTo>
                <a:lnTo>
                  <a:pt x="27785" y="237672"/>
                </a:lnTo>
                <a:lnTo>
                  <a:pt x="54437" y="268467"/>
                </a:lnTo>
                <a:lnTo>
                  <a:pt x="87798" y="290512"/>
                </a:lnTo>
                <a:lnTo>
                  <a:pt x="126387" y="302692"/>
                </a:lnTo>
                <a:lnTo>
                  <a:pt x="140157" y="304366"/>
                </a:lnTo>
                <a:lnTo>
                  <a:pt x="156106" y="303785"/>
                </a:lnTo>
                <a:lnTo>
                  <a:pt x="200401" y="294654"/>
                </a:lnTo>
                <a:lnTo>
                  <a:pt x="238405" y="275673"/>
                </a:lnTo>
                <a:lnTo>
                  <a:pt x="268889" y="248426"/>
                </a:lnTo>
                <a:lnTo>
                  <a:pt x="290624" y="214498"/>
                </a:lnTo>
                <a:lnTo>
                  <a:pt x="302378" y="175473"/>
                </a:lnTo>
                <a:lnTo>
                  <a:pt x="303866" y="161606"/>
                </a:lnTo>
                <a:lnTo>
                  <a:pt x="303249" y="145795"/>
                </a:lnTo>
                <a:lnTo>
                  <a:pt x="293911" y="101882"/>
                </a:lnTo>
                <a:lnTo>
                  <a:pt x="274597" y="64230"/>
                </a:lnTo>
                <a:lnTo>
                  <a:pt x="246928" y="34102"/>
                </a:lnTo>
                <a:lnTo>
                  <a:pt x="212522" y="12764"/>
                </a:lnTo>
                <a:lnTo>
                  <a:pt x="172999" y="1478"/>
                </a:lnTo>
                <a:lnTo>
                  <a:pt x="15174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7793361" y="1473868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9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8319549" y="1450720"/>
            <a:ext cx="304165" cy="304800"/>
          </a:xfrm>
          <a:custGeom>
            <a:avLst/>
            <a:gdLst/>
            <a:ahLst/>
            <a:cxnLst/>
            <a:rect l="l" t="t" r="r" b="b"/>
            <a:pathLst>
              <a:path w="304165" h="304800">
                <a:moveTo>
                  <a:pt x="151744" y="0"/>
                </a:moveTo>
                <a:lnTo>
                  <a:pt x="108741" y="6134"/>
                </a:lnTo>
                <a:lnTo>
                  <a:pt x="70574" y="23360"/>
                </a:lnTo>
                <a:lnTo>
                  <a:pt x="38934" y="49908"/>
                </a:lnTo>
                <a:lnTo>
                  <a:pt x="15514" y="84011"/>
                </a:lnTo>
                <a:lnTo>
                  <a:pt x="2007" y="123901"/>
                </a:lnTo>
                <a:lnTo>
                  <a:pt x="0" y="138178"/>
                </a:lnTo>
                <a:lnTo>
                  <a:pt x="527" y="154517"/>
                </a:lnTo>
                <a:lnTo>
                  <a:pt x="9328" y="199628"/>
                </a:lnTo>
                <a:lnTo>
                  <a:pt x="27805" y="238060"/>
                </a:lnTo>
                <a:lnTo>
                  <a:pt x="54475" y="268757"/>
                </a:lnTo>
                <a:lnTo>
                  <a:pt x="87857" y="290665"/>
                </a:lnTo>
                <a:lnTo>
                  <a:pt x="126469" y="302727"/>
                </a:lnTo>
                <a:lnTo>
                  <a:pt x="140246" y="304377"/>
                </a:lnTo>
                <a:lnTo>
                  <a:pt x="156187" y="303801"/>
                </a:lnTo>
                <a:lnTo>
                  <a:pt x="200460" y="294744"/>
                </a:lnTo>
                <a:lnTo>
                  <a:pt x="238451" y="275875"/>
                </a:lnTo>
                <a:lnTo>
                  <a:pt x="268925" y="248712"/>
                </a:lnTo>
                <a:lnTo>
                  <a:pt x="290649" y="214773"/>
                </a:lnTo>
                <a:lnTo>
                  <a:pt x="302389" y="175577"/>
                </a:lnTo>
                <a:lnTo>
                  <a:pt x="303871" y="161605"/>
                </a:lnTo>
                <a:lnTo>
                  <a:pt x="303253" y="145910"/>
                </a:lnTo>
                <a:lnTo>
                  <a:pt x="293912" y="102191"/>
                </a:lnTo>
                <a:lnTo>
                  <a:pt x="274597" y="64557"/>
                </a:lnTo>
                <a:lnTo>
                  <a:pt x="246926" y="34341"/>
                </a:lnTo>
                <a:lnTo>
                  <a:pt x="212520" y="12875"/>
                </a:lnTo>
                <a:lnTo>
                  <a:pt x="172996" y="1493"/>
                </a:lnTo>
                <a:lnTo>
                  <a:pt x="15174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8402961" y="1462438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5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6414549" y="2060320"/>
            <a:ext cx="304165" cy="304800"/>
          </a:xfrm>
          <a:custGeom>
            <a:avLst/>
            <a:gdLst/>
            <a:ahLst/>
            <a:cxnLst/>
            <a:rect l="l" t="t" r="r" b="b"/>
            <a:pathLst>
              <a:path w="304165" h="304800">
                <a:moveTo>
                  <a:pt x="151744" y="0"/>
                </a:moveTo>
                <a:lnTo>
                  <a:pt x="108741" y="6134"/>
                </a:lnTo>
                <a:lnTo>
                  <a:pt x="70574" y="23360"/>
                </a:lnTo>
                <a:lnTo>
                  <a:pt x="38934" y="49908"/>
                </a:lnTo>
                <a:lnTo>
                  <a:pt x="15514" y="84011"/>
                </a:lnTo>
                <a:lnTo>
                  <a:pt x="2007" y="123901"/>
                </a:lnTo>
                <a:lnTo>
                  <a:pt x="0" y="138178"/>
                </a:lnTo>
                <a:lnTo>
                  <a:pt x="527" y="154517"/>
                </a:lnTo>
                <a:lnTo>
                  <a:pt x="9328" y="199628"/>
                </a:lnTo>
                <a:lnTo>
                  <a:pt x="27805" y="238060"/>
                </a:lnTo>
                <a:lnTo>
                  <a:pt x="54475" y="268757"/>
                </a:lnTo>
                <a:lnTo>
                  <a:pt x="87857" y="290665"/>
                </a:lnTo>
                <a:lnTo>
                  <a:pt x="126469" y="302727"/>
                </a:lnTo>
                <a:lnTo>
                  <a:pt x="140246" y="304377"/>
                </a:lnTo>
                <a:lnTo>
                  <a:pt x="156187" y="303801"/>
                </a:lnTo>
                <a:lnTo>
                  <a:pt x="200460" y="294744"/>
                </a:lnTo>
                <a:lnTo>
                  <a:pt x="238451" y="275875"/>
                </a:lnTo>
                <a:lnTo>
                  <a:pt x="268925" y="248712"/>
                </a:lnTo>
                <a:lnTo>
                  <a:pt x="290649" y="214773"/>
                </a:lnTo>
                <a:lnTo>
                  <a:pt x="302389" y="175577"/>
                </a:lnTo>
                <a:lnTo>
                  <a:pt x="303871" y="161605"/>
                </a:lnTo>
                <a:lnTo>
                  <a:pt x="303253" y="145910"/>
                </a:lnTo>
                <a:lnTo>
                  <a:pt x="293912" y="102191"/>
                </a:lnTo>
                <a:lnTo>
                  <a:pt x="274597" y="64557"/>
                </a:lnTo>
                <a:lnTo>
                  <a:pt x="246926" y="34341"/>
                </a:lnTo>
                <a:lnTo>
                  <a:pt x="212520" y="12875"/>
                </a:lnTo>
                <a:lnTo>
                  <a:pt x="172996" y="1493"/>
                </a:lnTo>
                <a:lnTo>
                  <a:pt x="15174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6497961" y="2072038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6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7175893" y="634619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381000" y="0"/>
                </a:moveTo>
                <a:lnTo>
                  <a:pt x="0" y="2286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709293" y="634619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0" y="0"/>
                </a:moveTo>
                <a:lnTo>
                  <a:pt x="381000" y="22859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871093" y="1168019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0"/>
                </a:moveTo>
                <a:lnTo>
                  <a:pt x="0" y="3048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099693" y="1168019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0"/>
                </a:moveTo>
                <a:lnTo>
                  <a:pt x="228600" y="3048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566293" y="1777619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0"/>
                </a:moveTo>
                <a:lnTo>
                  <a:pt x="0" y="3048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861693" y="116801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0" y="3048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191639" y="116801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558323" y="2920619"/>
            <a:ext cx="304165" cy="304800"/>
          </a:xfrm>
          <a:custGeom>
            <a:avLst/>
            <a:gdLst/>
            <a:ahLst/>
            <a:cxnLst/>
            <a:rect l="l" t="t" r="r" b="b"/>
            <a:pathLst>
              <a:path w="304164" h="304800">
                <a:moveTo>
                  <a:pt x="151744" y="0"/>
                </a:moveTo>
                <a:lnTo>
                  <a:pt x="108741" y="6134"/>
                </a:lnTo>
                <a:lnTo>
                  <a:pt x="70574" y="23360"/>
                </a:lnTo>
                <a:lnTo>
                  <a:pt x="38934" y="49908"/>
                </a:lnTo>
                <a:lnTo>
                  <a:pt x="15514" y="84011"/>
                </a:lnTo>
                <a:lnTo>
                  <a:pt x="2007" y="123901"/>
                </a:lnTo>
                <a:lnTo>
                  <a:pt x="0" y="138178"/>
                </a:lnTo>
                <a:lnTo>
                  <a:pt x="527" y="154517"/>
                </a:lnTo>
                <a:lnTo>
                  <a:pt x="9328" y="199628"/>
                </a:lnTo>
                <a:lnTo>
                  <a:pt x="27805" y="238060"/>
                </a:lnTo>
                <a:lnTo>
                  <a:pt x="54475" y="268757"/>
                </a:lnTo>
                <a:lnTo>
                  <a:pt x="87857" y="290665"/>
                </a:lnTo>
                <a:lnTo>
                  <a:pt x="126469" y="302727"/>
                </a:lnTo>
                <a:lnTo>
                  <a:pt x="140246" y="304377"/>
                </a:lnTo>
                <a:lnTo>
                  <a:pt x="156187" y="303801"/>
                </a:lnTo>
                <a:lnTo>
                  <a:pt x="200460" y="294744"/>
                </a:lnTo>
                <a:lnTo>
                  <a:pt x="238451" y="275875"/>
                </a:lnTo>
                <a:lnTo>
                  <a:pt x="268925" y="248712"/>
                </a:lnTo>
                <a:lnTo>
                  <a:pt x="290649" y="214773"/>
                </a:lnTo>
                <a:lnTo>
                  <a:pt x="302389" y="175577"/>
                </a:lnTo>
                <a:lnTo>
                  <a:pt x="303871" y="161605"/>
                </a:lnTo>
                <a:lnTo>
                  <a:pt x="303253" y="145910"/>
                </a:lnTo>
                <a:lnTo>
                  <a:pt x="293912" y="102191"/>
                </a:lnTo>
                <a:lnTo>
                  <a:pt x="274597" y="64557"/>
                </a:lnTo>
                <a:lnTo>
                  <a:pt x="246926" y="34341"/>
                </a:lnTo>
                <a:lnTo>
                  <a:pt x="212520" y="12875"/>
                </a:lnTo>
                <a:lnTo>
                  <a:pt x="172996" y="1493"/>
                </a:lnTo>
                <a:lnTo>
                  <a:pt x="15174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1641735" y="2933098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3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1024923" y="3454019"/>
            <a:ext cx="304165" cy="304800"/>
          </a:xfrm>
          <a:custGeom>
            <a:avLst/>
            <a:gdLst/>
            <a:ahLst/>
            <a:cxnLst/>
            <a:rect l="l" t="t" r="r" b="b"/>
            <a:pathLst>
              <a:path w="304165" h="304800">
                <a:moveTo>
                  <a:pt x="151744" y="0"/>
                </a:moveTo>
                <a:lnTo>
                  <a:pt x="108741" y="6134"/>
                </a:lnTo>
                <a:lnTo>
                  <a:pt x="70574" y="23360"/>
                </a:lnTo>
                <a:lnTo>
                  <a:pt x="38934" y="49908"/>
                </a:lnTo>
                <a:lnTo>
                  <a:pt x="15514" y="84011"/>
                </a:lnTo>
                <a:lnTo>
                  <a:pt x="2007" y="123901"/>
                </a:lnTo>
                <a:lnTo>
                  <a:pt x="0" y="138178"/>
                </a:lnTo>
                <a:lnTo>
                  <a:pt x="527" y="154517"/>
                </a:lnTo>
                <a:lnTo>
                  <a:pt x="9328" y="199628"/>
                </a:lnTo>
                <a:lnTo>
                  <a:pt x="27805" y="238060"/>
                </a:lnTo>
                <a:lnTo>
                  <a:pt x="54475" y="268757"/>
                </a:lnTo>
                <a:lnTo>
                  <a:pt x="87857" y="290665"/>
                </a:lnTo>
                <a:lnTo>
                  <a:pt x="126469" y="302727"/>
                </a:lnTo>
                <a:lnTo>
                  <a:pt x="140246" y="304377"/>
                </a:lnTo>
                <a:lnTo>
                  <a:pt x="156187" y="303801"/>
                </a:lnTo>
                <a:lnTo>
                  <a:pt x="200460" y="294744"/>
                </a:lnTo>
                <a:lnTo>
                  <a:pt x="238451" y="275875"/>
                </a:lnTo>
                <a:lnTo>
                  <a:pt x="268925" y="248712"/>
                </a:lnTo>
                <a:lnTo>
                  <a:pt x="290649" y="214773"/>
                </a:lnTo>
                <a:lnTo>
                  <a:pt x="302389" y="175577"/>
                </a:lnTo>
                <a:lnTo>
                  <a:pt x="303871" y="161605"/>
                </a:lnTo>
                <a:lnTo>
                  <a:pt x="303253" y="145910"/>
                </a:lnTo>
                <a:lnTo>
                  <a:pt x="293912" y="102191"/>
                </a:lnTo>
                <a:lnTo>
                  <a:pt x="274597" y="64557"/>
                </a:lnTo>
                <a:lnTo>
                  <a:pt x="246926" y="34341"/>
                </a:lnTo>
                <a:lnTo>
                  <a:pt x="212520" y="12875"/>
                </a:lnTo>
                <a:lnTo>
                  <a:pt x="172996" y="1493"/>
                </a:lnTo>
                <a:lnTo>
                  <a:pt x="15174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1108335" y="3466498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3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2091723" y="3443351"/>
            <a:ext cx="304165" cy="304800"/>
          </a:xfrm>
          <a:custGeom>
            <a:avLst/>
            <a:gdLst/>
            <a:ahLst/>
            <a:cxnLst/>
            <a:rect l="l" t="t" r="r" b="b"/>
            <a:pathLst>
              <a:path w="304164" h="304800">
                <a:moveTo>
                  <a:pt x="151744" y="0"/>
                </a:moveTo>
                <a:lnTo>
                  <a:pt x="108741" y="6075"/>
                </a:lnTo>
                <a:lnTo>
                  <a:pt x="70574" y="23175"/>
                </a:lnTo>
                <a:lnTo>
                  <a:pt x="38934" y="49606"/>
                </a:lnTo>
                <a:lnTo>
                  <a:pt x="15514" y="83676"/>
                </a:lnTo>
                <a:lnTo>
                  <a:pt x="2007" y="123693"/>
                </a:lnTo>
                <a:lnTo>
                  <a:pt x="0" y="138062"/>
                </a:lnTo>
                <a:lnTo>
                  <a:pt x="527" y="154299"/>
                </a:lnTo>
                <a:lnTo>
                  <a:pt x="9321" y="199244"/>
                </a:lnTo>
                <a:lnTo>
                  <a:pt x="27785" y="237672"/>
                </a:lnTo>
                <a:lnTo>
                  <a:pt x="54437" y="268467"/>
                </a:lnTo>
                <a:lnTo>
                  <a:pt x="87798" y="290512"/>
                </a:lnTo>
                <a:lnTo>
                  <a:pt x="126387" y="302692"/>
                </a:lnTo>
                <a:lnTo>
                  <a:pt x="140157" y="304366"/>
                </a:lnTo>
                <a:lnTo>
                  <a:pt x="156106" y="303785"/>
                </a:lnTo>
                <a:lnTo>
                  <a:pt x="200401" y="294654"/>
                </a:lnTo>
                <a:lnTo>
                  <a:pt x="238405" y="275673"/>
                </a:lnTo>
                <a:lnTo>
                  <a:pt x="268889" y="248426"/>
                </a:lnTo>
                <a:lnTo>
                  <a:pt x="290624" y="214498"/>
                </a:lnTo>
                <a:lnTo>
                  <a:pt x="302378" y="175473"/>
                </a:lnTo>
                <a:lnTo>
                  <a:pt x="303866" y="161606"/>
                </a:lnTo>
                <a:lnTo>
                  <a:pt x="303249" y="145795"/>
                </a:lnTo>
                <a:lnTo>
                  <a:pt x="293911" y="101882"/>
                </a:lnTo>
                <a:lnTo>
                  <a:pt x="274597" y="64230"/>
                </a:lnTo>
                <a:lnTo>
                  <a:pt x="246928" y="34102"/>
                </a:lnTo>
                <a:lnTo>
                  <a:pt x="212522" y="12764"/>
                </a:lnTo>
                <a:lnTo>
                  <a:pt x="172999" y="1478"/>
                </a:lnTo>
                <a:lnTo>
                  <a:pt x="15174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 txBox="1"/>
          <p:nvPr/>
        </p:nvSpPr>
        <p:spPr>
          <a:xfrm>
            <a:off x="2175135" y="3455068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4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720123" y="4052951"/>
            <a:ext cx="304165" cy="304800"/>
          </a:xfrm>
          <a:custGeom>
            <a:avLst/>
            <a:gdLst/>
            <a:ahLst/>
            <a:cxnLst/>
            <a:rect l="l" t="t" r="r" b="b"/>
            <a:pathLst>
              <a:path w="304165" h="304800">
                <a:moveTo>
                  <a:pt x="151744" y="0"/>
                </a:moveTo>
                <a:lnTo>
                  <a:pt x="108741" y="6075"/>
                </a:lnTo>
                <a:lnTo>
                  <a:pt x="70574" y="23175"/>
                </a:lnTo>
                <a:lnTo>
                  <a:pt x="38934" y="49606"/>
                </a:lnTo>
                <a:lnTo>
                  <a:pt x="15514" y="83676"/>
                </a:lnTo>
                <a:lnTo>
                  <a:pt x="2007" y="123693"/>
                </a:lnTo>
                <a:lnTo>
                  <a:pt x="0" y="138062"/>
                </a:lnTo>
                <a:lnTo>
                  <a:pt x="527" y="154299"/>
                </a:lnTo>
                <a:lnTo>
                  <a:pt x="9321" y="199244"/>
                </a:lnTo>
                <a:lnTo>
                  <a:pt x="27785" y="237672"/>
                </a:lnTo>
                <a:lnTo>
                  <a:pt x="54437" y="268467"/>
                </a:lnTo>
                <a:lnTo>
                  <a:pt x="87798" y="290512"/>
                </a:lnTo>
                <a:lnTo>
                  <a:pt x="126387" y="302692"/>
                </a:lnTo>
                <a:lnTo>
                  <a:pt x="140157" y="304366"/>
                </a:lnTo>
                <a:lnTo>
                  <a:pt x="156106" y="303785"/>
                </a:lnTo>
                <a:lnTo>
                  <a:pt x="200401" y="294654"/>
                </a:lnTo>
                <a:lnTo>
                  <a:pt x="238405" y="275673"/>
                </a:lnTo>
                <a:lnTo>
                  <a:pt x="268889" y="248426"/>
                </a:lnTo>
                <a:lnTo>
                  <a:pt x="290624" y="214498"/>
                </a:lnTo>
                <a:lnTo>
                  <a:pt x="302378" y="175473"/>
                </a:lnTo>
                <a:lnTo>
                  <a:pt x="303866" y="161606"/>
                </a:lnTo>
                <a:lnTo>
                  <a:pt x="303249" y="145795"/>
                </a:lnTo>
                <a:lnTo>
                  <a:pt x="293911" y="101882"/>
                </a:lnTo>
                <a:lnTo>
                  <a:pt x="274597" y="64230"/>
                </a:lnTo>
                <a:lnTo>
                  <a:pt x="246928" y="34102"/>
                </a:lnTo>
                <a:lnTo>
                  <a:pt x="212522" y="12764"/>
                </a:lnTo>
                <a:lnTo>
                  <a:pt x="172999" y="1478"/>
                </a:lnTo>
                <a:lnTo>
                  <a:pt x="15174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 txBox="1"/>
          <p:nvPr/>
        </p:nvSpPr>
        <p:spPr>
          <a:xfrm>
            <a:off x="803535" y="4064668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5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1329723" y="4041520"/>
            <a:ext cx="304165" cy="304800"/>
          </a:xfrm>
          <a:custGeom>
            <a:avLst/>
            <a:gdLst/>
            <a:ahLst/>
            <a:cxnLst/>
            <a:rect l="l" t="t" r="r" b="b"/>
            <a:pathLst>
              <a:path w="304164" h="304800">
                <a:moveTo>
                  <a:pt x="151744" y="0"/>
                </a:moveTo>
                <a:lnTo>
                  <a:pt x="108741" y="6134"/>
                </a:lnTo>
                <a:lnTo>
                  <a:pt x="70574" y="23360"/>
                </a:lnTo>
                <a:lnTo>
                  <a:pt x="38934" y="49908"/>
                </a:lnTo>
                <a:lnTo>
                  <a:pt x="15514" y="84011"/>
                </a:lnTo>
                <a:lnTo>
                  <a:pt x="2007" y="123901"/>
                </a:lnTo>
                <a:lnTo>
                  <a:pt x="0" y="138178"/>
                </a:lnTo>
                <a:lnTo>
                  <a:pt x="527" y="154517"/>
                </a:lnTo>
                <a:lnTo>
                  <a:pt x="9328" y="199628"/>
                </a:lnTo>
                <a:lnTo>
                  <a:pt x="27805" y="238060"/>
                </a:lnTo>
                <a:lnTo>
                  <a:pt x="54475" y="268757"/>
                </a:lnTo>
                <a:lnTo>
                  <a:pt x="87857" y="290665"/>
                </a:lnTo>
                <a:lnTo>
                  <a:pt x="126469" y="302727"/>
                </a:lnTo>
                <a:lnTo>
                  <a:pt x="140246" y="304377"/>
                </a:lnTo>
                <a:lnTo>
                  <a:pt x="156187" y="303801"/>
                </a:lnTo>
                <a:lnTo>
                  <a:pt x="200460" y="294744"/>
                </a:lnTo>
                <a:lnTo>
                  <a:pt x="238451" y="275875"/>
                </a:lnTo>
                <a:lnTo>
                  <a:pt x="268925" y="248712"/>
                </a:lnTo>
                <a:lnTo>
                  <a:pt x="290649" y="214773"/>
                </a:lnTo>
                <a:lnTo>
                  <a:pt x="302389" y="175577"/>
                </a:lnTo>
                <a:lnTo>
                  <a:pt x="303871" y="161605"/>
                </a:lnTo>
                <a:lnTo>
                  <a:pt x="303253" y="145910"/>
                </a:lnTo>
                <a:lnTo>
                  <a:pt x="293912" y="102191"/>
                </a:lnTo>
                <a:lnTo>
                  <a:pt x="274597" y="64557"/>
                </a:lnTo>
                <a:lnTo>
                  <a:pt x="246926" y="34341"/>
                </a:lnTo>
                <a:lnTo>
                  <a:pt x="212520" y="12875"/>
                </a:lnTo>
                <a:lnTo>
                  <a:pt x="172996" y="1493"/>
                </a:lnTo>
                <a:lnTo>
                  <a:pt x="15174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 txBox="1"/>
          <p:nvPr/>
        </p:nvSpPr>
        <p:spPr>
          <a:xfrm>
            <a:off x="1413135" y="4053238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6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1786923" y="4052951"/>
            <a:ext cx="304165" cy="304800"/>
          </a:xfrm>
          <a:custGeom>
            <a:avLst/>
            <a:gdLst/>
            <a:ahLst/>
            <a:cxnLst/>
            <a:rect l="l" t="t" r="r" b="b"/>
            <a:pathLst>
              <a:path w="304164" h="304800">
                <a:moveTo>
                  <a:pt x="151744" y="0"/>
                </a:moveTo>
                <a:lnTo>
                  <a:pt x="108741" y="6075"/>
                </a:lnTo>
                <a:lnTo>
                  <a:pt x="70574" y="23175"/>
                </a:lnTo>
                <a:lnTo>
                  <a:pt x="38934" y="49606"/>
                </a:lnTo>
                <a:lnTo>
                  <a:pt x="15514" y="83676"/>
                </a:lnTo>
                <a:lnTo>
                  <a:pt x="2007" y="123693"/>
                </a:lnTo>
                <a:lnTo>
                  <a:pt x="0" y="138062"/>
                </a:lnTo>
                <a:lnTo>
                  <a:pt x="527" y="154299"/>
                </a:lnTo>
                <a:lnTo>
                  <a:pt x="9321" y="199244"/>
                </a:lnTo>
                <a:lnTo>
                  <a:pt x="27785" y="237672"/>
                </a:lnTo>
                <a:lnTo>
                  <a:pt x="54437" y="268467"/>
                </a:lnTo>
                <a:lnTo>
                  <a:pt x="87798" y="290512"/>
                </a:lnTo>
                <a:lnTo>
                  <a:pt x="126387" y="302692"/>
                </a:lnTo>
                <a:lnTo>
                  <a:pt x="140157" y="304366"/>
                </a:lnTo>
                <a:lnTo>
                  <a:pt x="156106" y="303785"/>
                </a:lnTo>
                <a:lnTo>
                  <a:pt x="200401" y="294654"/>
                </a:lnTo>
                <a:lnTo>
                  <a:pt x="238405" y="275673"/>
                </a:lnTo>
                <a:lnTo>
                  <a:pt x="268889" y="248426"/>
                </a:lnTo>
                <a:lnTo>
                  <a:pt x="290624" y="214498"/>
                </a:lnTo>
                <a:lnTo>
                  <a:pt x="302378" y="175473"/>
                </a:lnTo>
                <a:lnTo>
                  <a:pt x="303866" y="161606"/>
                </a:lnTo>
                <a:lnTo>
                  <a:pt x="303249" y="145795"/>
                </a:lnTo>
                <a:lnTo>
                  <a:pt x="293911" y="101882"/>
                </a:lnTo>
                <a:lnTo>
                  <a:pt x="274597" y="64230"/>
                </a:lnTo>
                <a:lnTo>
                  <a:pt x="246928" y="34102"/>
                </a:lnTo>
                <a:lnTo>
                  <a:pt x="212522" y="12764"/>
                </a:lnTo>
                <a:lnTo>
                  <a:pt x="172999" y="1478"/>
                </a:lnTo>
                <a:lnTo>
                  <a:pt x="15174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1870335" y="4064668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9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2396523" y="4041520"/>
            <a:ext cx="304165" cy="304800"/>
          </a:xfrm>
          <a:custGeom>
            <a:avLst/>
            <a:gdLst/>
            <a:ahLst/>
            <a:cxnLst/>
            <a:rect l="l" t="t" r="r" b="b"/>
            <a:pathLst>
              <a:path w="304164" h="304800">
                <a:moveTo>
                  <a:pt x="151744" y="0"/>
                </a:moveTo>
                <a:lnTo>
                  <a:pt x="108741" y="6134"/>
                </a:lnTo>
                <a:lnTo>
                  <a:pt x="70574" y="23360"/>
                </a:lnTo>
                <a:lnTo>
                  <a:pt x="38934" y="49908"/>
                </a:lnTo>
                <a:lnTo>
                  <a:pt x="15514" y="84011"/>
                </a:lnTo>
                <a:lnTo>
                  <a:pt x="2007" y="123901"/>
                </a:lnTo>
                <a:lnTo>
                  <a:pt x="0" y="138178"/>
                </a:lnTo>
                <a:lnTo>
                  <a:pt x="527" y="154517"/>
                </a:lnTo>
                <a:lnTo>
                  <a:pt x="9328" y="199628"/>
                </a:lnTo>
                <a:lnTo>
                  <a:pt x="27805" y="238060"/>
                </a:lnTo>
                <a:lnTo>
                  <a:pt x="54475" y="268757"/>
                </a:lnTo>
                <a:lnTo>
                  <a:pt x="87857" y="290665"/>
                </a:lnTo>
                <a:lnTo>
                  <a:pt x="126469" y="302727"/>
                </a:lnTo>
                <a:lnTo>
                  <a:pt x="140246" y="304377"/>
                </a:lnTo>
                <a:lnTo>
                  <a:pt x="156187" y="303801"/>
                </a:lnTo>
                <a:lnTo>
                  <a:pt x="200460" y="294744"/>
                </a:lnTo>
                <a:lnTo>
                  <a:pt x="238451" y="275875"/>
                </a:lnTo>
                <a:lnTo>
                  <a:pt x="268925" y="248712"/>
                </a:lnTo>
                <a:lnTo>
                  <a:pt x="290649" y="214773"/>
                </a:lnTo>
                <a:lnTo>
                  <a:pt x="302389" y="175577"/>
                </a:lnTo>
                <a:lnTo>
                  <a:pt x="303871" y="161605"/>
                </a:lnTo>
                <a:lnTo>
                  <a:pt x="303253" y="145910"/>
                </a:lnTo>
                <a:lnTo>
                  <a:pt x="293912" y="102191"/>
                </a:lnTo>
                <a:lnTo>
                  <a:pt x="274597" y="64557"/>
                </a:lnTo>
                <a:lnTo>
                  <a:pt x="246926" y="34341"/>
                </a:lnTo>
                <a:lnTo>
                  <a:pt x="212520" y="12875"/>
                </a:lnTo>
                <a:lnTo>
                  <a:pt x="172996" y="1493"/>
                </a:lnTo>
                <a:lnTo>
                  <a:pt x="15174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 txBox="1"/>
          <p:nvPr/>
        </p:nvSpPr>
        <p:spPr>
          <a:xfrm>
            <a:off x="2479935" y="4053238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5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1252867" y="3225419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381000" y="0"/>
                </a:moveTo>
                <a:lnTo>
                  <a:pt x="0" y="2286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1786267" y="3225419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0" y="0"/>
                </a:moveTo>
                <a:lnTo>
                  <a:pt x="381000" y="22859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948067" y="3758819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0"/>
                </a:moveTo>
                <a:lnTo>
                  <a:pt x="0" y="3048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1176667" y="3758819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0"/>
                </a:moveTo>
                <a:lnTo>
                  <a:pt x="228600" y="3048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1938667" y="375881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0" y="3048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2268613" y="375881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530123" y="2920619"/>
            <a:ext cx="304165" cy="304800"/>
          </a:xfrm>
          <a:custGeom>
            <a:avLst/>
            <a:gdLst/>
            <a:ahLst/>
            <a:cxnLst/>
            <a:rect l="l" t="t" r="r" b="b"/>
            <a:pathLst>
              <a:path w="304164" h="304800">
                <a:moveTo>
                  <a:pt x="151744" y="0"/>
                </a:moveTo>
                <a:lnTo>
                  <a:pt x="108741" y="6134"/>
                </a:lnTo>
                <a:lnTo>
                  <a:pt x="70574" y="23360"/>
                </a:lnTo>
                <a:lnTo>
                  <a:pt x="38934" y="49908"/>
                </a:lnTo>
                <a:lnTo>
                  <a:pt x="15514" y="84011"/>
                </a:lnTo>
                <a:lnTo>
                  <a:pt x="2007" y="123901"/>
                </a:lnTo>
                <a:lnTo>
                  <a:pt x="0" y="138178"/>
                </a:lnTo>
                <a:lnTo>
                  <a:pt x="527" y="154517"/>
                </a:lnTo>
                <a:lnTo>
                  <a:pt x="9328" y="199628"/>
                </a:lnTo>
                <a:lnTo>
                  <a:pt x="27805" y="238060"/>
                </a:lnTo>
                <a:lnTo>
                  <a:pt x="54475" y="268757"/>
                </a:lnTo>
                <a:lnTo>
                  <a:pt x="87857" y="290665"/>
                </a:lnTo>
                <a:lnTo>
                  <a:pt x="126469" y="302727"/>
                </a:lnTo>
                <a:lnTo>
                  <a:pt x="140246" y="304377"/>
                </a:lnTo>
                <a:lnTo>
                  <a:pt x="156187" y="303801"/>
                </a:lnTo>
                <a:lnTo>
                  <a:pt x="200460" y="294744"/>
                </a:lnTo>
                <a:lnTo>
                  <a:pt x="238451" y="275875"/>
                </a:lnTo>
                <a:lnTo>
                  <a:pt x="268925" y="248712"/>
                </a:lnTo>
                <a:lnTo>
                  <a:pt x="290649" y="214773"/>
                </a:lnTo>
                <a:lnTo>
                  <a:pt x="302389" y="175577"/>
                </a:lnTo>
                <a:lnTo>
                  <a:pt x="303871" y="161605"/>
                </a:lnTo>
                <a:lnTo>
                  <a:pt x="303253" y="145910"/>
                </a:lnTo>
                <a:lnTo>
                  <a:pt x="293912" y="102191"/>
                </a:lnTo>
                <a:lnTo>
                  <a:pt x="274597" y="64557"/>
                </a:lnTo>
                <a:lnTo>
                  <a:pt x="246926" y="34341"/>
                </a:lnTo>
                <a:lnTo>
                  <a:pt x="212520" y="12875"/>
                </a:lnTo>
                <a:lnTo>
                  <a:pt x="172996" y="1493"/>
                </a:lnTo>
                <a:lnTo>
                  <a:pt x="15174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 txBox="1"/>
          <p:nvPr/>
        </p:nvSpPr>
        <p:spPr>
          <a:xfrm>
            <a:off x="4613535" y="2933098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3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3996723" y="3454019"/>
            <a:ext cx="304165" cy="304800"/>
          </a:xfrm>
          <a:custGeom>
            <a:avLst/>
            <a:gdLst/>
            <a:ahLst/>
            <a:cxnLst/>
            <a:rect l="l" t="t" r="r" b="b"/>
            <a:pathLst>
              <a:path w="304164" h="304800">
                <a:moveTo>
                  <a:pt x="151744" y="0"/>
                </a:moveTo>
                <a:lnTo>
                  <a:pt x="108741" y="6134"/>
                </a:lnTo>
                <a:lnTo>
                  <a:pt x="70574" y="23360"/>
                </a:lnTo>
                <a:lnTo>
                  <a:pt x="38934" y="49908"/>
                </a:lnTo>
                <a:lnTo>
                  <a:pt x="15514" y="84011"/>
                </a:lnTo>
                <a:lnTo>
                  <a:pt x="2007" y="123901"/>
                </a:lnTo>
                <a:lnTo>
                  <a:pt x="0" y="138178"/>
                </a:lnTo>
                <a:lnTo>
                  <a:pt x="527" y="154517"/>
                </a:lnTo>
                <a:lnTo>
                  <a:pt x="9328" y="199628"/>
                </a:lnTo>
                <a:lnTo>
                  <a:pt x="27805" y="238060"/>
                </a:lnTo>
                <a:lnTo>
                  <a:pt x="54475" y="268757"/>
                </a:lnTo>
                <a:lnTo>
                  <a:pt x="87857" y="290665"/>
                </a:lnTo>
                <a:lnTo>
                  <a:pt x="126469" y="302727"/>
                </a:lnTo>
                <a:lnTo>
                  <a:pt x="140246" y="304377"/>
                </a:lnTo>
                <a:lnTo>
                  <a:pt x="156187" y="303801"/>
                </a:lnTo>
                <a:lnTo>
                  <a:pt x="200460" y="294744"/>
                </a:lnTo>
                <a:lnTo>
                  <a:pt x="238451" y="275875"/>
                </a:lnTo>
                <a:lnTo>
                  <a:pt x="268925" y="248712"/>
                </a:lnTo>
                <a:lnTo>
                  <a:pt x="290649" y="214773"/>
                </a:lnTo>
                <a:lnTo>
                  <a:pt x="302389" y="175577"/>
                </a:lnTo>
                <a:lnTo>
                  <a:pt x="303871" y="161605"/>
                </a:lnTo>
                <a:lnTo>
                  <a:pt x="303253" y="145910"/>
                </a:lnTo>
                <a:lnTo>
                  <a:pt x="293912" y="102191"/>
                </a:lnTo>
                <a:lnTo>
                  <a:pt x="274597" y="64557"/>
                </a:lnTo>
                <a:lnTo>
                  <a:pt x="246926" y="34341"/>
                </a:lnTo>
                <a:lnTo>
                  <a:pt x="212520" y="12875"/>
                </a:lnTo>
                <a:lnTo>
                  <a:pt x="172996" y="1493"/>
                </a:lnTo>
                <a:lnTo>
                  <a:pt x="15174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 txBox="1"/>
          <p:nvPr/>
        </p:nvSpPr>
        <p:spPr>
          <a:xfrm>
            <a:off x="4080135" y="3466498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5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5063523" y="3443351"/>
            <a:ext cx="304165" cy="304800"/>
          </a:xfrm>
          <a:custGeom>
            <a:avLst/>
            <a:gdLst/>
            <a:ahLst/>
            <a:cxnLst/>
            <a:rect l="l" t="t" r="r" b="b"/>
            <a:pathLst>
              <a:path w="304164" h="304800">
                <a:moveTo>
                  <a:pt x="151744" y="0"/>
                </a:moveTo>
                <a:lnTo>
                  <a:pt x="108741" y="6075"/>
                </a:lnTo>
                <a:lnTo>
                  <a:pt x="70574" y="23175"/>
                </a:lnTo>
                <a:lnTo>
                  <a:pt x="38934" y="49606"/>
                </a:lnTo>
                <a:lnTo>
                  <a:pt x="15514" y="83676"/>
                </a:lnTo>
                <a:lnTo>
                  <a:pt x="2007" y="123693"/>
                </a:lnTo>
                <a:lnTo>
                  <a:pt x="0" y="138062"/>
                </a:lnTo>
                <a:lnTo>
                  <a:pt x="527" y="154299"/>
                </a:lnTo>
                <a:lnTo>
                  <a:pt x="9321" y="199244"/>
                </a:lnTo>
                <a:lnTo>
                  <a:pt x="27785" y="237672"/>
                </a:lnTo>
                <a:lnTo>
                  <a:pt x="54437" y="268467"/>
                </a:lnTo>
                <a:lnTo>
                  <a:pt x="87798" y="290512"/>
                </a:lnTo>
                <a:lnTo>
                  <a:pt x="126387" y="302692"/>
                </a:lnTo>
                <a:lnTo>
                  <a:pt x="140157" y="304366"/>
                </a:lnTo>
                <a:lnTo>
                  <a:pt x="156106" y="303785"/>
                </a:lnTo>
                <a:lnTo>
                  <a:pt x="200401" y="294654"/>
                </a:lnTo>
                <a:lnTo>
                  <a:pt x="238405" y="275673"/>
                </a:lnTo>
                <a:lnTo>
                  <a:pt x="268889" y="248426"/>
                </a:lnTo>
                <a:lnTo>
                  <a:pt x="290624" y="214498"/>
                </a:lnTo>
                <a:lnTo>
                  <a:pt x="302378" y="175473"/>
                </a:lnTo>
                <a:lnTo>
                  <a:pt x="303866" y="161606"/>
                </a:lnTo>
                <a:lnTo>
                  <a:pt x="303249" y="145795"/>
                </a:lnTo>
                <a:lnTo>
                  <a:pt x="293911" y="101882"/>
                </a:lnTo>
                <a:lnTo>
                  <a:pt x="274597" y="64230"/>
                </a:lnTo>
                <a:lnTo>
                  <a:pt x="246928" y="34102"/>
                </a:lnTo>
                <a:lnTo>
                  <a:pt x="212522" y="12764"/>
                </a:lnTo>
                <a:lnTo>
                  <a:pt x="172999" y="1478"/>
                </a:lnTo>
                <a:lnTo>
                  <a:pt x="15174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 txBox="1"/>
          <p:nvPr/>
        </p:nvSpPr>
        <p:spPr>
          <a:xfrm>
            <a:off x="5146935" y="3455068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4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3691923" y="4052951"/>
            <a:ext cx="304165" cy="304800"/>
          </a:xfrm>
          <a:custGeom>
            <a:avLst/>
            <a:gdLst/>
            <a:ahLst/>
            <a:cxnLst/>
            <a:rect l="l" t="t" r="r" b="b"/>
            <a:pathLst>
              <a:path w="304164" h="304800">
                <a:moveTo>
                  <a:pt x="151744" y="0"/>
                </a:moveTo>
                <a:lnTo>
                  <a:pt x="108741" y="6075"/>
                </a:lnTo>
                <a:lnTo>
                  <a:pt x="70574" y="23175"/>
                </a:lnTo>
                <a:lnTo>
                  <a:pt x="38934" y="49606"/>
                </a:lnTo>
                <a:lnTo>
                  <a:pt x="15514" y="83676"/>
                </a:lnTo>
                <a:lnTo>
                  <a:pt x="2007" y="123693"/>
                </a:lnTo>
                <a:lnTo>
                  <a:pt x="0" y="138062"/>
                </a:lnTo>
                <a:lnTo>
                  <a:pt x="527" y="154299"/>
                </a:lnTo>
                <a:lnTo>
                  <a:pt x="9321" y="199244"/>
                </a:lnTo>
                <a:lnTo>
                  <a:pt x="27785" y="237672"/>
                </a:lnTo>
                <a:lnTo>
                  <a:pt x="54437" y="268467"/>
                </a:lnTo>
                <a:lnTo>
                  <a:pt x="87798" y="290512"/>
                </a:lnTo>
                <a:lnTo>
                  <a:pt x="126387" y="302692"/>
                </a:lnTo>
                <a:lnTo>
                  <a:pt x="140157" y="304366"/>
                </a:lnTo>
                <a:lnTo>
                  <a:pt x="156106" y="303785"/>
                </a:lnTo>
                <a:lnTo>
                  <a:pt x="200401" y="294654"/>
                </a:lnTo>
                <a:lnTo>
                  <a:pt x="238405" y="275673"/>
                </a:lnTo>
                <a:lnTo>
                  <a:pt x="268889" y="248426"/>
                </a:lnTo>
                <a:lnTo>
                  <a:pt x="290624" y="214498"/>
                </a:lnTo>
                <a:lnTo>
                  <a:pt x="302378" y="175473"/>
                </a:lnTo>
                <a:lnTo>
                  <a:pt x="303866" y="161606"/>
                </a:lnTo>
                <a:lnTo>
                  <a:pt x="303249" y="145795"/>
                </a:lnTo>
                <a:lnTo>
                  <a:pt x="293911" y="101882"/>
                </a:lnTo>
                <a:lnTo>
                  <a:pt x="274597" y="64230"/>
                </a:lnTo>
                <a:lnTo>
                  <a:pt x="246928" y="34102"/>
                </a:lnTo>
                <a:lnTo>
                  <a:pt x="212522" y="12764"/>
                </a:lnTo>
                <a:lnTo>
                  <a:pt x="172999" y="1478"/>
                </a:lnTo>
                <a:lnTo>
                  <a:pt x="15174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 txBox="1"/>
          <p:nvPr/>
        </p:nvSpPr>
        <p:spPr>
          <a:xfrm>
            <a:off x="3775335" y="4064668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5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4301523" y="4041520"/>
            <a:ext cx="304165" cy="304800"/>
          </a:xfrm>
          <a:custGeom>
            <a:avLst/>
            <a:gdLst/>
            <a:ahLst/>
            <a:cxnLst/>
            <a:rect l="l" t="t" r="r" b="b"/>
            <a:pathLst>
              <a:path w="304164" h="304800">
                <a:moveTo>
                  <a:pt x="151744" y="0"/>
                </a:moveTo>
                <a:lnTo>
                  <a:pt x="108741" y="6134"/>
                </a:lnTo>
                <a:lnTo>
                  <a:pt x="70574" y="23360"/>
                </a:lnTo>
                <a:lnTo>
                  <a:pt x="38934" y="49908"/>
                </a:lnTo>
                <a:lnTo>
                  <a:pt x="15514" y="84011"/>
                </a:lnTo>
                <a:lnTo>
                  <a:pt x="2007" y="123901"/>
                </a:lnTo>
                <a:lnTo>
                  <a:pt x="0" y="138178"/>
                </a:lnTo>
                <a:lnTo>
                  <a:pt x="527" y="154517"/>
                </a:lnTo>
                <a:lnTo>
                  <a:pt x="9328" y="199628"/>
                </a:lnTo>
                <a:lnTo>
                  <a:pt x="27805" y="238060"/>
                </a:lnTo>
                <a:lnTo>
                  <a:pt x="54475" y="268757"/>
                </a:lnTo>
                <a:lnTo>
                  <a:pt x="87857" y="290665"/>
                </a:lnTo>
                <a:lnTo>
                  <a:pt x="126469" y="302727"/>
                </a:lnTo>
                <a:lnTo>
                  <a:pt x="140246" y="304377"/>
                </a:lnTo>
                <a:lnTo>
                  <a:pt x="156187" y="303801"/>
                </a:lnTo>
                <a:lnTo>
                  <a:pt x="200460" y="294744"/>
                </a:lnTo>
                <a:lnTo>
                  <a:pt x="238451" y="275875"/>
                </a:lnTo>
                <a:lnTo>
                  <a:pt x="268925" y="248712"/>
                </a:lnTo>
                <a:lnTo>
                  <a:pt x="290649" y="214773"/>
                </a:lnTo>
                <a:lnTo>
                  <a:pt x="302389" y="175577"/>
                </a:lnTo>
                <a:lnTo>
                  <a:pt x="303871" y="161605"/>
                </a:lnTo>
                <a:lnTo>
                  <a:pt x="303253" y="145910"/>
                </a:lnTo>
                <a:lnTo>
                  <a:pt x="293912" y="102191"/>
                </a:lnTo>
                <a:lnTo>
                  <a:pt x="274597" y="64557"/>
                </a:lnTo>
                <a:lnTo>
                  <a:pt x="246926" y="34341"/>
                </a:lnTo>
                <a:lnTo>
                  <a:pt x="212520" y="12875"/>
                </a:lnTo>
                <a:lnTo>
                  <a:pt x="172996" y="1493"/>
                </a:lnTo>
                <a:lnTo>
                  <a:pt x="15174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 txBox="1"/>
          <p:nvPr/>
        </p:nvSpPr>
        <p:spPr>
          <a:xfrm>
            <a:off x="4384935" y="4053238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6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4758723" y="4052951"/>
            <a:ext cx="304165" cy="304800"/>
          </a:xfrm>
          <a:custGeom>
            <a:avLst/>
            <a:gdLst/>
            <a:ahLst/>
            <a:cxnLst/>
            <a:rect l="l" t="t" r="r" b="b"/>
            <a:pathLst>
              <a:path w="304164" h="304800">
                <a:moveTo>
                  <a:pt x="151744" y="0"/>
                </a:moveTo>
                <a:lnTo>
                  <a:pt x="108741" y="6075"/>
                </a:lnTo>
                <a:lnTo>
                  <a:pt x="70574" y="23175"/>
                </a:lnTo>
                <a:lnTo>
                  <a:pt x="38934" y="49606"/>
                </a:lnTo>
                <a:lnTo>
                  <a:pt x="15514" y="83676"/>
                </a:lnTo>
                <a:lnTo>
                  <a:pt x="2007" y="123693"/>
                </a:lnTo>
                <a:lnTo>
                  <a:pt x="0" y="138062"/>
                </a:lnTo>
                <a:lnTo>
                  <a:pt x="527" y="154299"/>
                </a:lnTo>
                <a:lnTo>
                  <a:pt x="9321" y="199244"/>
                </a:lnTo>
                <a:lnTo>
                  <a:pt x="27785" y="237672"/>
                </a:lnTo>
                <a:lnTo>
                  <a:pt x="54437" y="268467"/>
                </a:lnTo>
                <a:lnTo>
                  <a:pt x="87798" y="290512"/>
                </a:lnTo>
                <a:lnTo>
                  <a:pt x="126387" y="302692"/>
                </a:lnTo>
                <a:lnTo>
                  <a:pt x="140157" y="304366"/>
                </a:lnTo>
                <a:lnTo>
                  <a:pt x="156106" y="303785"/>
                </a:lnTo>
                <a:lnTo>
                  <a:pt x="200401" y="294654"/>
                </a:lnTo>
                <a:lnTo>
                  <a:pt x="238405" y="275673"/>
                </a:lnTo>
                <a:lnTo>
                  <a:pt x="268889" y="248426"/>
                </a:lnTo>
                <a:lnTo>
                  <a:pt x="290624" y="214498"/>
                </a:lnTo>
                <a:lnTo>
                  <a:pt x="302378" y="175473"/>
                </a:lnTo>
                <a:lnTo>
                  <a:pt x="303866" y="161606"/>
                </a:lnTo>
                <a:lnTo>
                  <a:pt x="303249" y="145795"/>
                </a:lnTo>
                <a:lnTo>
                  <a:pt x="293911" y="101882"/>
                </a:lnTo>
                <a:lnTo>
                  <a:pt x="274597" y="64230"/>
                </a:lnTo>
                <a:lnTo>
                  <a:pt x="246928" y="34102"/>
                </a:lnTo>
                <a:lnTo>
                  <a:pt x="212522" y="12764"/>
                </a:lnTo>
                <a:lnTo>
                  <a:pt x="172999" y="1478"/>
                </a:lnTo>
                <a:lnTo>
                  <a:pt x="15174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 txBox="1"/>
          <p:nvPr/>
        </p:nvSpPr>
        <p:spPr>
          <a:xfrm>
            <a:off x="4842135" y="4064668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9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4224667" y="3225419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381000" y="0"/>
                </a:moveTo>
                <a:lnTo>
                  <a:pt x="0" y="2286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758067" y="3225419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0" y="0"/>
                </a:moveTo>
                <a:lnTo>
                  <a:pt x="381000" y="22859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919867" y="3758819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0"/>
                </a:moveTo>
                <a:lnTo>
                  <a:pt x="0" y="3048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148467" y="3758819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0"/>
                </a:moveTo>
                <a:lnTo>
                  <a:pt x="228600" y="3048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4910467" y="375881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0" y="3048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7544589" y="2920619"/>
            <a:ext cx="304165" cy="304800"/>
          </a:xfrm>
          <a:custGeom>
            <a:avLst/>
            <a:gdLst/>
            <a:ahLst/>
            <a:cxnLst/>
            <a:rect l="l" t="t" r="r" b="b"/>
            <a:pathLst>
              <a:path w="304165" h="304800">
                <a:moveTo>
                  <a:pt x="151737" y="0"/>
                </a:moveTo>
                <a:lnTo>
                  <a:pt x="109008" y="6134"/>
                </a:lnTo>
                <a:lnTo>
                  <a:pt x="70904" y="23360"/>
                </a:lnTo>
                <a:lnTo>
                  <a:pt x="39194" y="49908"/>
                </a:lnTo>
                <a:lnTo>
                  <a:pt x="15646" y="84011"/>
                </a:lnTo>
                <a:lnTo>
                  <a:pt x="2027" y="123901"/>
                </a:lnTo>
                <a:lnTo>
                  <a:pt x="0" y="138178"/>
                </a:lnTo>
                <a:lnTo>
                  <a:pt x="533" y="154516"/>
                </a:lnTo>
                <a:lnTo>
                  <a:pt x="9414" y="199627"/>
                </a:lnTo>
                <a:lnTo>
                  <a:pt x="28013" y="238058"/>
                </a:lnTo>
                <a:lnTo>
                  <a:pt x="54782" y="268755"/>
                </a:lnTo>
                <a:lnTo>
                  <a:pt x="88176" y="290663"/>
                </a:lnTo>
                <a:lnTo>
                  <a:pt x="126646" y="302726"/>
                </a:lnTo>
                <a:lnTo>
                  <a:pt x="140330" y="304377"/>
                </a:lnTo>
                <a:lnTo>
                  <a:pt x="156260" y="303800"/>
                </a:lnTo>
                <a:lnTo>
                  <a:pt x="200511" y="294738"/>
                </a:lnTo>
                <a:lnTo>
                  <a:pt x="238487" y="275858"/>
                </a:lnTo>
                <a:lnTo>
                  <a:pt x="268951" y="248682"/>
                </a:lnTo>
                <a:lnTo>
                  <a:pt x="290665" y="214726"/>
                </a:lnTo>
                <a:lnTo>
                  <a:pt x="302392" y="175512"/>
                </a:lnTo>
                <a:lnTo>
                  <a:pt x="303868" y="161534"/>
                </a:lnTo>
                <a:lnTo>
                  <a:pt x="303250" y="145847"/>
                </a:lnTo>
                <a:lnTo>
                  <a:pt x="293903" y="102146"/>
                </a:lnTo>
                <a:lnTo>
                  <a:pt x="274577" y="64523"/>
                </a:lnTo>
                <a:lnTo>
                  <a:pt x="246894" y="34314"/>
                </a:lnTo>
                <a:lnTo>
                  <a:pt x="212473" y="12856"/>
                </a:lnTo>
                <a:lnTo>
                  <a:pt x="172935" y="1485"/>
                </a:lnTo>
                <a:lnTo>
                  <a:pt x="151737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 txBox="1"/>
          <p:nvPr/>
        </p:nvSpPr>
        <p:spPr>
          <a:xfrm>
            <a:off x="7628007" y="2933098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4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7011189" y="3454019"/>
            <a:ext cx="304165" cy="304800"/>
          </a:xfrm>
          <a:custGeom>
            <a:avLst/>
            <a:gdLst/>
            <a:ahLst/>
            <a:cxnLst/>
            <a:rect l="l" t="t" r="r" b="b"/>
            <a:pathLst>
              <a:path w="304165" h="304800">
                <a:moveTo>
                  <a:pt x="151737" y="0"/>
                </a:moveTo>
                <a:lnTo>
                  <a:pt x="109008" y="6134"/>
                </a:lnTo>
                <a:lnTo>
                  <a:pt x="70904" y="23360"/>
                </a:lnTo>
                <a:lnTo>
                  <a:pt x="39194" y="49908"/>
                </a:lnTo>
                <a:lnTo>
                  <a:pt x="15646" y="84011"/>
                </a:lnTo>
                <a:lnTo>
                  <a:pt x="2027" y="123901"/>
                </a:lnTo>
                <a:lnTo>
                  <a:pt x="0" y="138178"/>
                </a:lnTo>
                <a:lnTo>
                  <a:pt x="533" y="154516"/>
                </a:lnTo>
                <a:lnTo>
                  <a:pt x="9414" y="199627"/>
                </a:lnTo>
                <a:lnTo>
                  <a:pt x="28013" y="238058"/>
                </a:lnTo>
                <a:lnTo>
                  <a:pt x="54782" y="268755"/>
                </a:lnTo>
                <a:lnTo>
                  <a:pt x="88176" y="290663"/>
                </a:lnTo>
                <a:lnTo>
                  <a:pt x="126646" y="302726"/>
                </a:lnTo>
                <a:lnTo>
                  <a:pt x="140330" y="304377"/>
                </a:lnTo>
                <a:lnTo>
                  <a:pt x="156260" y="303800"/>
                </a:lnTo>
                <a:lnTo>
                  <a:pt x="200511" y="294738"/>
                </a:lnTo>
                <a:lnTo>
                  <a:pt x="238487" y="275858"/>
                </a:lnTo>
                <a:lnTo>
                  <a:pt x="268951" y="248682"/>
                </a:lnTo>
                <a:lnTo>
                  <a:pt x="290665" y="214726"/>
                </a:lnTo>
                <a:lnTo>
                  <a:pt x="302392" y="175512"/>
                </a:lnTo>
                <a:lnTo>
                  <a:pt x="303868" y="161534"/>
                </a:lnTo>
                <a:lnTo>
                  <a:pt x="303250" y="145847"/>
                </a:lnTo>
                <a:lnTo>
                  <a:pt x="293903" y="102146"/>
                </a:lnTo>
                <a:lnTo>
                  <a:pt x="274577" y="64523"/>
                </a:lnTo>
                <a:lnTo>
                  <a:pt x="246894" y="34314"/>
                </a:lnTo>
                <a:lnTo>
                  <a:pt x="212473" y="12856"/>
                </a:lnTo>
                <a:lnTo>
                  <a:pt x="172935" y="1485"/>
                </a:lnTo>
                <a:lnTo>
                  <a:pt x="151737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 txBox="1"/>
          <p:nvPr/>
        </p:nvSpPr>
        <p:spPr>
          <a:xfrm>
            <a:off x="7094607" y="3466498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5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8077989" y="3443351"/>
            <a:ext cx="304165" cy="304800"/>
          </a:xfrm>
          <a:custGeom>
            <a:avLst/>
            <a:gdLst/>
            <a:ahLst/>
            <a:cxnLst/>
            <a:rect l="l" t="t" r="r" b="b"/>
            <a:pathLst>
              <a:path w="304165" h="304800">
                <a:moveTo>
                  <a:pt x="151737" y="0"/>
                </a:moveTo>
                <a:lnTo>
                  <a:pt x="109008" y="6075"/>
                </a:lnTo>
                <a:lnTo>
                  <a:pt x="70904" y="23175"/>
                </a:lnTo>
                <a:lnTo>
                  <a:pt x="39194" y="49606"/>
                </a:lnTo>
                <a:lnTo>
                  <a:pt x="15646" y="83676"/>
                </a:lnTo>
                <a:lnTo>
                  <a:pt x="2027" y="123693"/>
                </a:lnTo>
                <a:lnTo>
                  <a:pt x="0" y="138062"/>
                </a:lnTo>
                <a:lnTo>
                  <a:pt x="532" y="154298"/>
                </a:lnTo>
                <a:lnTo>
                  <a:pt x="9407" y="199243"/>
                </a:lnTo>
                <a:lnTo>
                  <a:pt x="27992" y="237670"/>
                </a:lnTo>
                <a:lnTo>
                  <a:pt x="54744" y="268465"/>
                </a:lnTo>
                <a:lnTo>
                  <a:pt x="88117" y="290511"/>
                </a:lnTo>
                <a:lnTo>
                  <a:pt x="126564" y="302691"/>
                </a:lnTo>
                <a:lnTo>
                  <a:pt x="140240" y="304366"/>
                </a:lnTo>
                <a:lnTo>
                  <a:pt x="156180" y="303784"/>
                </a:lnTo>
                <a:lnTo>
                  <a:pt x="200452" y="294648"/>
                </a:lnTo>
                <a:lnTo>
                  <a:pt x="238442" y="275657"/>
                </a:lnTo>
                <a:lnTo>
                  <a:pt x="268915" y="248396"/>
                </a:lnTo>
                <a:lnTo>
                  <a:pt x="290640" y="214451"/>
                </a:lnTo>
                <a:lnTo>
                  <a:pt x="302381" y="175408"/>
                </a:lnTo>
                <a:lnTo>
                  <a:pt x="303863" y="161535"/>
                </a:lnTo>
                <a:lnTo>
                  <a:pt x="303246" y="145732"/>
                </a:lnTo>
                <a:lnTo>
                  <a:pt x="293901" y="101836"/>
                </a:lnTo>
                <a:lnTo>
                  <a:pt x="274577" y="64195"/>
                </a:lnTo>
                <a:lnTo>
                  <a:pt x="246896" y="34076"/>
                </a:lnTo>
                <a:lnTo>
                  <a:pt x="212476" y="12745"/>
                </a:lnTo>
                <a:lnTo>
                  <a:pt x="172938" y="1470"/>
                </a:lnTo>
                <a:lnTo>
                  <a:pt x="151737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 txBox="1"/>
          <p:nvPr/>
        </p:nvSpPr>
        <p:spPr>
          <a:xfrm>
            <a:off x="8161407" y="3455068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9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6706389" y="4052951"/>
            <a:ext cx="304165" cy="304800"/>
          </a:xfrm>
          <a:custGeom>
            <a:avLst/>
            <a:gdLst/>
            <a:ahLst/>
            <a:cxnLst/>
            <a:rect l="l" t="t" r="r" b="b"/>
            <a:pathLst>
              <a:path w="304165" h="304800">
                <a:moveTo>
                  <a:pt x="151737" y="0"/>
                </a:moveTo>
                <a:lnTo>
                  <a:pt x="109008" y="6075"/>
                </a:lnTo>
                <a:lnTo>
                  <a:pt x="70904" y="23175"/>
                </a:lnTo>
                <a:lnTo>
                  <a:pt x="39194" y="49606"/>
                </a:lnTo>
                <a:lnTo>
                  <a:pt x="15646" y="83676"/>
                </a:lnTo>
                <a:lnTo>
                  <a:pt x="2027" y="123693"/>
                </a:lnTo>
                <a:lnTo>
                  <a:pt x="0" y="138062"/>
                </a:lnTo>
                <a:lnTo>
                  <a:pt x="532" y="154298"/>
                </a:lnTo>
                <a:lnTo>
                  <a:pt x="9407" y="199243"/>
                </a:lnTo>
                <a:lnTo>
                  <a:pt x="27992" y="237670"/>
                </a:lnTo>
                <a:lnTo>
                  <a:pt x="54744" y="268465"/>
                </a:lnTo>
                <a:lnTo>
                  <a:pt x="88117" y="290511"/>
                </a:lnTo>
                <a:lnTo>
                  <a:pt x="126564" y="302691"/>
                </a:lnTo>
                <a:lnTo>
                  <a:pt x="140240" y="304366"/>
                </a:lnTo>
                <a:lnTo>
                  <a:pt x="156180" y="303784"/>
                </a:lnTo>
                <a:lnTo>
                  <a:pt x="200452" y="294648"/>
                </a:lnTo>
                <a:lnTo>
                  <a:pt x="238442" y="275657"/>
                </a:lnTo>
                <a:lnTo>
                  <a:pt x="268915" y="248396"/>
                </a:lnTo>
                <a:lnTo>
                  <a:pt x="290640" y="214451"/>
                </a:lnTo>
                <a:lnTo>
                  <a:pt x="302381" y="175408"/>
                </a:lnTo>
                <a:lnTo>
                  <a:pt x="303863" y="161535"/>
                </a:lnTo>
                <a:lnTo>
                  <a:pt x="303246" y="145732"/>
                </a:lnTo>
                <a:lnTo>
                  <a:pt x="293901" y="101836"/>
                </a:lnTo>
                <a:lnTo>
                  <a:pt x="274577" y="64195"/>
                </a:lnTo>
                <a:lnTo>
                  <a:pt x="246896" y="34076"/>
                </a:lnTo>
                <a:lnTo>
                  <a:pt x="212476" y="12745"/>
                </a:lnTo>
                <a:lnTo>
                  <a:pt x="172938" y="1470"/>
                </a:lnTo>
                <a:lnTo>
                  <a:pt x="151737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 txBox="1"/>
          <p:nvPr/>
        </p:nvSpPr>
        <p:spPr>
          <a:xfrm>
            <a:off x="6789807" y="4064668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5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7315989" y="4041520"/>
            <a:ext cx="304165" cy="304800"/>
          </a:xfrm>
          <a:custGeom>
            <a:avLst/>
            <a:gdLst/>
            <a:ahLst/>
            <a:cxnLst/>
            <a:rect l="l" t="t" r="r" b="b"/>
            <a:pathLst>
              <a:path w="304165" h="304800">
                <a:moveTo>
                  <a:pt x="151737" y="0"/>
                </a:moveTo>
                <a:lnTo>
                  <a:pt x="109008" y="6134"/>
                </a:lnTo>
                <a:lnTo>
                  <a:pt x="70904" y="23360"/>
                </a:lnTo>
                <a:lnTo>
                  <a:pt x="39194" y="49908"/>
                </a:lnTo>
                <a:lnTo>
                  <a:pt x="15646" y="84011"/>
                </a:lnTo>
                <a:lnTo>
                  <a:pt x="2027" y="123901"/>
                </a:lnTo>
                <a:lnTo>
                  <a:pt x="0" y="138178"/>
                </a:lnTo>
                <a:lnTo>
                  <a:pt x="533" y="154516"/>
                </a:lnTo>
                <a:lnTo>
                  <a:pt x="9414" y="199627"/>
                </a:lnTo>
                <a:lnTo>
                  <a:pt x="28013" y="238058"/>
                </a:lnTo>
                <a:lnTo>
                  <a:pt x="54782" y="268755"/>
                </a:lnTo>
                <a:lnTo>
                  <a:pt x="88176" y="290663"/>
                </a:lnTo>
                <a:lnTo>
                  <a:pt x="126646" y="302726"/>
                </a:lnTo>
                <a:lnTo>
                  <a:pt x="140330" y="304377"/>
                </a:lnTo>
                <a:lnTo>
                  <a:pt x="156260" y="303800"/>
                </a:lnTo>
                <a:lnTo>
                  <a:pt x="200511" y="294738"/>
                </a:lnTo>
                <a:lnTo>
                  <a:pt x="238487" y="275858"/>
                </a:lnTo>
                <a:lnTo>
                  <a:pt x="268951" y="248682"/>
                </a:lnTo>
                <a:lnTo>
                  <a:pt x="290665" y="214726"/>
                </a:lnTo>
                <a:lnTo>
                  <a:pt x="302392" y="175512"/>
                </a:lnTo>
                <a:lnTo>
                  <a:pt x="303868" y="161534"/>
                </a:lnTo>
                <a:lnTo>
                  <a:pt x="303250" y="145847"/>
                </a:lnTo>
                <a:lnTo>
                  <a:pt x="293903" y="102146"/>
                </a:lnTo>
                <a:lnTo>
                  <a:pt x="274577" y="64523"/>
                </a:lnTo>
                <a:lnTo>
                  <a:pt x="246894" y="34314"/>
                </a:lnTo>
                <a:lnTo>
                  <a:pt x="212473" y="12856"/>
                </a:lnTo>
                <a:lnTo>
                  <a:pt x="172935" y="1485"/>
                </a:lnTo>
                <a:lnTo>
                  <a:pt x="151737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 txBox="1"/>
          <p:nvPr/>
        </p:nvSpPr>
        <p:spPr>
          <a:xfrm>
            <a:off x="7399407" y="4053238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6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7239127" y="3225419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381000" y="0"/>
                </a:moveTo>
                <a:lnTo>
                  <a:pt x="0" y="2286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7772527" y="3225419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0" y="0"/>
                </a:moveTo>
                <a:lnTo>
                  <a:pt x="381000" y="22859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934327" y="3758819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0"/>
                </a:moveTo>
                <a:lnTo>
                  <a:pt x="0" y="3048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7162927" y="3758819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0"/>
                </a:moveTo>
                <a:lnTo>
                  <a:pt x="228600" y="3048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6248527" y="4520819"/>
            <a:ext cx="2895600" cy="395605"/>
          </a:xfrm>
          <a:custGeom>
            <a:avLst/>
            <a:gdLst/>
            <a:ahLst/>
            <a:cxnLst/>
            <a:rect l="l" t="t" r="r" b="b"/>
            <a:pathLst>
              <a:path w="2895600" h="395604">
                <a:moveTo>
                  <a:pt x="0" y="0"/>
                </a:moveTo>
                <a:lnTo>
                  <a:pt x="0" y="395477"/>
                </a:lnTo>
                <a:lnTo>
                  <a:pt x="2895473" y="395477"/>
                </a:lnTo>
              </a:path>
              <a:path w="2895600" h="395604">
                <a:moveTo>
                  <a:pt x="2895473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 txBox="1"/>
          <p:nvPr/>
        </p:nvSpPr>
        <p:spPr>
          <a:xfrm>
            <a:off x="6340989" y="4605348"/>
            <a:ext cx="27114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7815" algn="l"/>
                <a:tab pos="583565" algn="l"/>
                <a:tab pos="869315" algn="l"/>
                <a:tab pos="1155065" algn="l"/>
                <a:tab pos="1440815" algn="l"/>
                <a:tab pos="1725930" algn="l"/>
                <a:tab pos="2011680" algn="l"/>
                <a:tab pos="2298065" algn="l"/>
                <a:tab pos="2583815" algn="l"/>
              </a:tabLst>
            </a:pPr>
            <a:r>
              <a:rPr sz="1800" b="1" dirty="0">
                <a:latin typeface="Times New Roman" panose="02020603050405020304"/>
                <a:cs typeface="Times New Roman" panose="02020603050405020304"/>
              </a:rPr>
              <a:t>4	5	9	5	6	</a:t>
            </a:r>
            <a:r>
              <a:rPr sz="18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3	3	2	1	1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6531241" y="4524629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6810133" y="4524629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7114933" y="4524629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7394588" y="4524629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7674241" y="4524629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7979041" y="4524629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8257933" y="4524629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8537588" y="4524629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8842388" y="4524629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1005873" y="5046598"/>
            <a:ext cx="304165" cy="304800"/>
          </a:xfrm>
          <a:custGeom>
            <a:avLst/>
            <a:gdLst/>
            <a:ahLst/>
            <a:cxnLst/>
            <a:rect l="l" t="t" r="r" b="b"/>
            <a:pathLst>
              <a:path w="304165" h="304800">
                <a:moveTo>
                  <a:pt x="151744" y="0"/>
                </a:moveTo>
                <a:lnTo>
                  <a:pt x="108741" y="6134"/>
                </a:lnTo>
                <a:lnTo>
                  <a:pt x="70574" y="23360"/>
                </a:lnTo>
                <a:lnTo>
                  <a:pt x="38934" y="49908"/>
                </a:lnTo>
                <a:lnTo>
                  <a:pt x="15514" y="84011"/>
                </a:lnTo>
                <a:lnTo>
                  <a:pt x="2007" y="123901"/>
                </a:lnTo>
                <a:lnTo>
                  <a:pt x="0" y="138178"/>
                </a:lnTo>
                <a:lnTo>
                  <a:pt x="527" y="154402"/>
                </a:lnTo>
                <a:lnTo>
                  <a:pt x="9328" y="199319"/>
                </a:lnTo>
                <a:lnTo>
                  <a:pt x="27805" y="237729"/>
                </a:lnTo>
                <a:lnTo>
                  <a:pt x="54475" y="268510"/>
                </a:lnTo>
                <a:lnTo>
                  <a:pt x="87857" y="290543"/>
                </a:lnTo>
                <a:lnTo>
                  <a:pt x="126469" y="302705"/>
                </a:lnTo>
                <a:lnTo>
                  <a:pt x="140246" y="304373"/>
                </a:lnTo>
                <a:lnTo>
                  <a:pt x="156187" y="303790"/>
                </a:lnTo>
                <a:lnTo>
                  <a:pt x="200459" y="294651"/>
                </a:lnTo>
                <a:lnTo>
                  <a:pt x="238450" y="275657"/>
                </a:lnTo>
                <a:lnTo>
                  <a:pt x="268924" y="248395"/>
                </a:lnTo>
                <a:lnTo>
                  <a:pt x="290648" y="214449"/>
                </a:lnTo>
                <a:lnTo>
                  <a:pt x="302389" y="175404"/>
                </a:lnTo>
                <a:lnTo>
                  <a:pt x="303871" y="161531"/>
                </a:lnTo>
                <a:lnTo>
                  <a:pt x="303253" y="145844"/>
                </a:lnTo>
                <a:lnTo>
                  <a:pt x="293908" y="102144"/>
                </a:lnTo>
                <a:lnTo>
                  <a:pt x="274584" y="64522"/>
                </a:lnTo>
                <a:lnTo>
                  <a:pt x="246901" y="34314"/>
                </a:lnTo>
                <a:lnTo>
                  <a:pt x="212480" y="12857"/>
                </a:lnTo>
                <a:lnTo>
                  <a:pt x="172942" y="1485"/>
                </a:lnTo>
                <a:lnTo>
                  <a:pt x="15174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 txBox="1"/>
          <p:nvPr/>
        </p:nvSpPr>
        <p:spPr>
          <a:xfrm>
            <a:off x="1089285" y="5058316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5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472473" y="5579998"/>
            <a:ext cx="304165" cy="304800"/>
          </a:xfrm>
          <a:custGeom>
            <a:avLst/>
            <a:gdLst/>
            <a:ahLst/>
            <a:cxnLst/>
            <a:rect l="l" t="t" r="r" b="b"/>
            <a:pathLst>
              <a:path w="304165" h="304800">
                <a:moveTo>
                  <a:pt x="151744" y="0"/>
                </a:moveTo>
                <a:lnTo>
                  <a:pt x="108741" y="6134"/>
                </a:lnTo>
                <a:lnTo>
                  <a:pt x="70574" y="23360"/>
                </a:lnTo>
                <a:lnTo>
                  <a:pt x="38934" y="49908"/>
                </a:lnTo>
                <a:lnTo>
                  <a:pt x="15514" y="84011"/>
                </a:lnTo>
                <a:lnTo>
                  <a:pt x="2007" y="123901"/>
                </a:lnTo>
                <a:lnTo>
                  <a:pt x="0" y="138178"/>
                </a:lnTo>
                <a:lnTo>
                  <a:pt x="527" y="154402"/>
                </a:lnTo>
                <a:lnTo>
                  <a:pt x="9328" y="199319"/>
                </a:lnTo>
                <a:lnTo>
                  <a:pt x="27805" y="237729"/>
                </a:lnTo>
                <a:lnTo>
                  <a:pt x="54475" y="268510"/>
                </a:lnTo>
                <a:lnTo>
                  <a:pt x="87857" y="290543"/>
                </a:lnTo>
                <a:lnTo>
                  <a:pt x="126469" y="302705"/>
                </a:lnTo>
                <a:lnTo>
                  <a:pt x="140246" y="304373"/>
                </a:lnTo>
                <a:lnTo>
                  <a:pt x="156187" y="303790"/>
                </a:lnTo>
                <a:lnTo>
                  <a:pt x="200459" y="294651"/>
                </a:lnTo>
                <a:lnTo>
                  <a:pt x="238450" y="275657"/>
                </a:lnTo>
                <a:lnTo>
                  <a:pt x="268924" y="248395"/>
                </a:lnTo>
                <a:lnTo>
                  <a:pt x="290648" y="214449"/>
                </a:lnTo>
                <a:lnTo>
                  <a:pt x="302389" y="175404"/>
                </a:lnTo>
                <a:lnTo>
                  <a:pt x="303871" y="161531"/>
                </a:lnTo>
                <a:lnTo>
                  <a:pt x="303253" y="145844"/>
                </a:lnTo>
                <a:lnTo>
                  <a:pt x="293908" y="102144"/>
                </a:lnTo>
                <a:lnTo>
                  <a:pt x="274584" y="64522"/>
                </a:lnTo>
                <a:lnTo>
                  <a:pt x="246901" y="34314"/>
                </a:lnTo>
                <a:lnTo>
                  <a:pt x="212480" y="12857"/>
                </a:lnTo>
                <a:lnTo>
                  <a:pt x="172942" y="1485"/>
                </a:lnTo>
                <a:lnTo>
                  <a:pt x="15174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 txBox="1"/>
          <p:nvPr/>
        </p:nvSpPr>
        <p:spPr>
          <a:xfrm>
            <a:off x="555885" y="5591716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5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1539273" y="5568569"/>
            <a:ext cx="304165" cy="304800"/>
          </a:xfrm>
          <a:custGeom>
            <a:avLst/>
            <a:gdLst/>
            <a:ahLst/>
            <a:cxnLst/>
            <a:rect l="l" t="t" r="r" b="b"/>
            <a:pathLst>
              <a:path w="304164" h="304800">
                <a:moveTo>
                  <a:pt x="151744" y="0"/>
                </a:moveTo>
                <a:lnTo>
                  <a:pt x="108741" y="6134"/>
                </a:lnTo>
                <a:lnTo>
                  <a:pt x="70574" y="23360"/>
                </a:lnTo>
                <a:lnTo>
                  <a:pt x="38934" y="49908"/>
                </a:lnTo>
                <a:lnTo>
                  <a:pt x="15514" y="84011"/>
                </a:lnTo>
                <a:lnTo>
                  <a:pt x="2007" y="123901"/>
                </a:lnTo>
                <a:lnTo>
                  <a:pt x="0" y="138178"/>
                </a:lnTo>
                <a:lnTo>
                  <a:pt x="527" y="154517"/>
                </a:lnTo>
                <a:lnTo>
                  <a:pt x="9328" y="199628"/>
                </a:lnTo>
                <a:lnTo>
                  <a:pt x="27805" y="238060"/>
                </a:lnTo>
                <a:lnTo>
                  <a:pt x="54475" y="268757"/>
                </a:lnTo>
                <a:lnTo>
                  <a:pt x="87857" y="290665"/>
                </a:lnTo>
                <a:lnTo>
                  <a:pt x="126469" y="302727"/>
                </a:lnTo>
                <a:lnTo>
                  <a:pt x="140246" y="304377"/>
                </a:lnTo>
                <a:lnTo>
                  <a:pt x="156187" y="303801"/>
                </a:lnTo>
                <a:lnTo>
                  <a:pt x="200460" y="294744"/>
                </a:lnTo>
                <a:lnTo>
                  <a:pt x="238451" y="275875"/>
                </a:lnTo>
                <a:lnTo>
                  <a:pt x="268925" y="248712"/>
                </a:lnTo>
                <a:lnTo>
                  <a:pt x="290649" y="214773"/>
                </a:lnTo>
                <a:lnTo>
                  <a:pt x="302389" y="175577"/>
                </a:lnTo>
                <a:lnTo>
                  <a:pt x="303871" y="161605"/>
                </a:lnTo>
                <a:lnTo>
                  <a:pt x="303253" y="145910"/>
                </a:lnTo>
                <a:lnTo>
                  <a:pt x="293912" y="102191"/>
                </a:lnTo>
                <a:lnTo>
                  <a:pt x="274597" y="64557"/>
                </a:lnTo>
                <a:lnTo>
                  <a:pt x="246926" y="34341"/>
                </a:lnTo>
                <a:lnTo>
                  <a:pt x="212520" y="12875"/>
                </a:lnTo>
                <a:lnTo>
                  <a:pt x="172996" y="1493"/>
                </a:lnTo>
                <a:lnTo>
                  <a:pt x="15174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 txBox="1"/>
          <p:nvPr/>
        </p:nvSpPr>
        <p:spPr>
          <a:xfrm>
            <a:off x="1622685" y="5581048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9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167673" y="6178169"/>
            <a:ext cx="304165" cy="304800"/>
          </a:xfrm>
          <a:custGeom>
            <a:avLst/>
            <a:gdLst/>
            <a:ahLst/>
            <a:cxnLst/>
            <a:rect l="l" t="t" r="r" b="b"/>
            <a:pathLst>
              <a:path w="304165" h="304800">
                <a:moveTo>
                  <a:pt x="151744" y="0"/>
                </a:moveTo>
                <a:lnTo>
                  <a:pt x="108741" y="6134"/>
                </a:lnTo>
                <a:lnTo>
                  <a:pt x="70574" y="23360"/>
                </a:lnTo>
                <a:lnTo>
                  <a:pt x="38934" y="49908"/>
                </a:lnTo>
                <a:lnTo>
                  <a:pt x="15514" y="84011"/>
                </a:lnTo>
                <a:lnTo>
                  <a:pt x="2007" y="123901"/>
                </a:lnTo>
                <a:lnTo>
                  <a:pt x="0" y="138178"/>
                </a:lnTo>
                <a:lnTo>
                  <a:pt x="527" y="154517"/>
                </a:lnTo>
                <a:lnTo>
                  <a:pt x="9328" y="199628"/>
                </a:lnTo>
                <a:lnTo>
                  <a:pt x="27805" y="238060"/>
                </a:lnTo>
                <a:lnTo>
                  <a:pt x="54475" y="268757"/>
                </a:lnTo>
                <a:lnTo>
                  <a:pt x="87857" y="290665"/>
                </a:lnTo>
                <a:lnTo>
                  <a:pt x="126469" y="302727"/>
                </a:lnTo>
                <a:lnTo>
                  <a:pt x="140246" y="304377"/>
                </a:lnTo>
                <a:lnTo>
                  <a:pt x="156187" y="303801"/>
                </a:lnTo>
                <a:lnTo>
                  <a:pt x="200460" y="294744"/>
                </a:lnTo>
                <a:lnTo>
                  <a:pt x="238451" y="275875"/>
                </a:lnTo>
                <a:lnTo>
                  <a:pt x="268925" y="248712"/>
                </a:lnTo>
                <a:lnTo>
                  <a:pt x="290649" y="214773"/>
                </a:lnTo>
                <a:lnTo>
                  <a:pt x="302389" y="175577"/>
                </a:lnTo>
                <a:lnTo>
                  <a:pt x="303871" y="161605"/>
                </a:lnTo>
                <a:lnTo>
                  <a:pt x="303253" y="145910"/>
                </a:lnTo>
                <a:lnTo>
                  <a:pt x="293912" y="102191"/>
                </a:lnTo>
                <a:lnTo>
                  <a:pt x="274597" y="64557"/>
                </a:lnTo>
                <a:lnTo>
                  <a:pt x="246926" y="34341"/>
                </a:lnTo>
                <a:lnTo>
                  <a:pt x="212520" y="12875"/>
                </a:lnTo>
                <a:lnTo>
                  <a:pt x="172996" y="1493"/>
                </a:lnTo>
                <a:lnTo>
                  <a:pt x="15174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 txBox="1"/>
          <p:nvPr/>
        </p:nvSpPr>
        <p:spPr>
          <a:xfrm>
            <a:off x="251085" y="6190648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6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700417" y="5351398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381000" y="0"/>
                </a:moveTo>
                <a:lnTo>
                  <a:pt x="0" y="2286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1233817" y="5351398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0" y="0"/>
                </a:moveTo>
                <a:lnTo>
                  <a:pt x="381000" y="22859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395617" y="5884798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0"/>
                </a:moveTo>
                <a:lnTo>
                  <a:pt x="0" y="3048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764826" y="5016119"/>
            <a:ext cx="304165" cy="304800"/>
          </a:xfrm>
          <a:custGeom>
            <a:avLst/>
            <a:gdLst/>
            <a:ahLst/>
            <a:cxnLst/>
            <a:rect l="l" t="t" r="r" b="b"/>
            <a:pathLst>
              <a:path w="304164" h="304800">
                <a:moveTo>
                  <a:pt x="151737" y="0"/>
                </a:moveTo>
                <a:lnTo>
                  <a:pt x="109008" y="6134"/>
                </a:lnTo>
                <a:lnTo>
                  <a:pt x="70904" y="23360"/>
                </a:lnTo>
                <a:lnTo>
                  <a:pt x="39194" y="49908"/>
                </a:lnTo>
                <a:lnTo>
                  <a:pt x="15646" y="84011"/>
                </a:lnTo>
                <a:lnTo>
                  <a:pt x="2027" y="123901"/>
                </a:lnTo>
                <a:lnTo>
                  <a:pt x="0" y="138178"/>
                </a:lnTo>
                <a:lnTo>
                  <a:pt x="533" y="154516"/>
                </a:lnTo>
                <a:lnTo>
                  <a:pt x="9414" y="199627"/>
                </a:lnTo>
                <a:lnTo>
                  <a:pt x="28013" y="238058"/>
                </a:lnTo>
                <a:lnTo>
                  <a:pt x="54782" y="268755"/>
                </a:lnTo>
                <a:lnTo>
                  <a:pt x="88176" y="290663"/>
                </a:lnTo>
                <a:lnTo>
                  <a:pt x="126646" y="302726"/>
                </a:lnTo>
                <a:lnTo>
                  <a:pt x="140330" y="304377"/>
                </a:lnTo>
                <a:lnTo>
                  <a:pt x="156376" y="303800"/>
                </a:lnTo>
                <a:lnTo>
                  <a:pt x="200821" y="294738"/>
                </a:lnTo>
                <a:lnTo>
                  <a:pt x="238817" y="275858"/>
                </a:lnTo>
                <a:lnTo>
                  <a:pt x="269194" y="248682"/>
                </a:lnTo>
                <a:lnTo>
                  <a:pt x="290782" y="214726"/>
                </a:lnTo>
                <a:lnTo>
                  <a:pt x="302410" y="175512"/>
                </a:lnTo>
                <a:lnTo>
                  <a:pt x="303871" y="161534"/>
                </a:lnTo>
                <a:lnTo>
                  <a:pt x="303259" y="145847"/>
                </a:lnTo>
                <a:lnTo>
                  <a:pt x="293996" y="102145"/>
                </a:lnTo>
                <a:lnTo>
                  <a:pt x="274797" y="64522"/>
                </a:lnTo>
                <a:lnTo>
                  <a:pt x="247213" y="34313"/>
                </a:lnTo>
                <a:lnTo>
                  <a:pt x="212796" y="12856"/>
                </a:lnTo>
                <a:lnTo>
                  <a:pt x="173096" y="1485"/>
                </a:lnTo>
                <a:lnTo>
                  <a:pt x="151737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 txBox="1"/>
          <p:nvPr/>
        </p:nvSpPr>
        <p:spPr>
          <a:xfrm>
            <a:off x="4848231" y="5028598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5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4231426" y="5549519"/>
            <a:ext cx="304165" cy="304800"/>
          </a:xfrm>
          <a:custGeom>
            <a:avLst/>
            <a:gdLst/>
            <a:ahLst/>
            <a:cxnLst/>
            <a:rect l="l" t="t" r="r" b="b"/>
            <a:pathLst>
              <a:path w="304164" h="304800">
                <a:moveTo>
                  <a:pt x="151737" y="0"/>
                </a:moveTo>
                <a:lnTo>
                  <a:pt x="109008" y="6134"/>
                </a:lnTo>
                <a:lnTo>
                  <a:pt x="70904" y="23360"/>
                </a:lnTo>
                <a:lnTo>
                  <a:pt x="39194" y="49908"/>
                </a:lnTo>
                <a:lnTo>
                  <a:pt x="15646" y="84011"/>
                </a:lnTo>
                <a:lnTo>
                  <a:pt x="2027" y="123901"/>
                </a:lnTo>
                <a:lnTo>
                  <a:pt x="0" y="138178"/>
                </a:lnTo>
                <a:lnTo>
                  <a:pt x="533" y="154516"/>
                </a:lnTo>
                <a:lnTo>
                  <a:pt x="9414" y="199627"/>
                </a:lnTo>
                <a:lnTo>
                  <a:pt x="28013" y="238058"/>
                </a:lnTo>
                <a:lnTo>
                  <a:pt x="54782" y="268755"/>
                </a:lnTo>
                <a:lnTo>
                  <a:pt x="88176" y="290663"/>
                </a:lnTo>
                <a:lnTo>
                  <a:pt x="126646" y="302726"/>
                </a:lnTo>
                <a:lnTo>
                  <a:pt x="140330" y="304377"/>
                </a:lnTo>
                <a:lnTo>
                  <a:pt x="156376" y="303800"/>
                </a:lnTo>
                <a:lnTo>
                  <a:pt x="200821" y="294738"/>
                </a:lnTo>
                <a:lnTo>
                  <a:pt x="238817" y="275858"/>
                </a:lnTo>
                <a:lnTo>
                  <a:pt x="269194" y="248682"/>
                </a:lnTo>
                <a:lnTo>
                  <a:pt x="290782" y="214726"/>
                </a:lnTo>
                <a:lnTo>
                  <a:pt x="302410" y="175512"/>
                </a:lnTo>
                <a:lnTo>
                  <a:pt x="303871" y="161534"/>
                </a:lnTo>
                <a:lnTo>
                  <a:pt x="303259" y="145847"/>
                </a:lnTo>
                <a:lnTo>
                  <a:pt x="293996" y="102145"/>
                </a:lnTo>
                <a:lnTo>
                  <a:pt x="274797" y="64522"/>
                </a:lnTo>
                <a:lnTo>
                  <a:pt x="247213" y="34313"/>
                </a:lnTo>
                <a:lnTo>
                  <a:pt x="212796" y="12856"/>
                </a:lnTo>
                <a:lnTo>
                  <a:pt x="173096" y="1485"/>
                </a:lnTo>
                <a:lnTo>
                  <a:pt x="151737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 txBox="1"/>
          <p:nvPr/>
        </p:nvSpPr>
        <p:spPr>
          <a:xfrm>
            <a:off x="4314831" y="5561998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6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5298226" y="5538851"/>
            <a:ext cx="304165" cy="304800"/>
          </a:xfrm>
          <a:custGeom>
            <a:avLst/>
            <a:gdLst/>
            <a:ahLst/>
            <a:cxnLst/>
            <a:rect l="l" t="t" r="r" b="b"/>
            <a:pathLst>
              <a:path w="304164" h="304800">
                <a:moveTo>
                  <a:pt x="151737" y="0"/>
                </a:moveTo>
                <a:lnTo>
                  <a:pt x="109008" y="6075"/>
                </a:lnTo>
                <a:lnTo>
                  <a:pt x="70904" y="23175"/>
                </a:lnTo>
                <a:lnTo>
                  <a:pt x="39194" y="49606"/>
                </a:lnTo>
                <a:lnTo>
                  <a:pt x="15646" y="83676"/>
                </a:lnTo>
                <a:lnTo>
                  <a:pt x="2027" y="123693"/>
                </a:lnTo>
                <a:lnTo>
                  <a:pt x="0" y="138062"/>
                </a:lnTo>
                <a:lnTo>
                  <a:pt x="532" y="154298"/>
                </a:lnTo>
                <a:lnTo>
                  <a:pt x="9407" y="199243"/>
                </a:lnTo>
                <a:lnTo>
                  <a:pt x="27992" y="237670"/>
                </a:lnTo>
                <a:lnTo>
                  <a:pt x="54744" y="268465"/>
                </a:lnTo>
                <a:lnTo>
                  <a:pt x="88117" y="290511"/>
                </a:lnTo>
                <a:lnTo>
                  <a:pt x="126564" y="302691"/>
                </a:lnTo>
                <a:lnTo>
                  <a:pt x="140240" y="304366"/>
                </a:lnTo>
                <a:lnTo>
                  <a:pt x="156296" y="303784"/>
                </a:lnTo>
                <a:lnTo>
                  <a:pt x="200762" y="294648"/>
                </a:lnTo>
                <a:lnTo>
                  <a:pt x="238772" y="275657"/>
                </a:lnTo>
                <a:lnTo>
                  <a:pt x="269159" y="248396"/>
                </a:lnTo>
                <a:lnTo>
                  <a:pt x="290757" y="214451"/>
                </a:lnTo>
                <a:lnTo>
                  <a:pt x="302399" y="175408"/>
                </a:lnTo>
                <a:lnTo>
                  <a:pt x="303866" y="161535"/>
                </a:lnTo>
                <a:lnTo>
                  <a:pt x="303255" y="145732"/>
                </a:lnTo>
                <a:lnTo>
                  <a:pt x="293994" y="101835"/>
                </a:lnTo>
                <a:lnTo>
                  <a:pt x="274797" y="64194"/>
                </a:lnTo>
                <a:lnTo>
                  <a:pt x="247215" y="34075"/>
                </a:lnTo>
                <a:lnTo>
                  <a:pt x="212799" y="12745"/>
                </a:lnTo>
                <a:lnTo>
                  <a:pt x="173100" y="1470"/>
                </a:lnTo>
                <a:lnTo>
                  <a:pt x="151737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 txBox="1"/>
          <p:nvPr/>
        </p:nvSpPr>
        <p:spPr>
          <a:xfrm>
            <a:off x="5381631" y="5550568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9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4459363" y="5320919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381000" y="0"/>
                </a:moveTo>
                <a:lnTo>
                  <a:pt x="0" y="2286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4992763" y="5320919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0" y="0"/>
                </a:moveTo>
                <a:lnTo>
                  <a:pt x="381000" y="22859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6274336" y="4990972"/>
            <a:ext cx="304165" cy="304800"/>
          </a:xfrm>
          <a:custGeom>
            <a:avLst/>
            <a:gdLst/>
            <a:ahLst/>
            <a:cxnLst/>
            <a:rect l="l" t="t" r="r" b="b"/>
            <a:pathLst>
              <a:path w="304165" h="304800">
                <a:moveTo>
                  <a:pt x="151737" y="0"/>
                </a:moveTo>
                <a:lnTo>
                  <a:pt x="109008" y="6134"/>
                </a:lnTo>
                <a:lnTo>
                  <a:pt x="70904" y="23360"/>
                </a:lnTo>
                <a:lnTo>
                  <a:pt x="39194" y="49908"/>
                </a:lnTo>
                <a:lnTo>
                  <a:pt x="15646" y="84011"/>
                </a:lnTo>
                <a:lnTo>
                  <a:pt x="2027" y="123901"/>
                </a:lnTo>
                <a:lnTo>
                  <a:pt x="0" y="138178"/>
                </a:lnTo>
                <a:lnTo>
                  <a:pt x="533" y="154516"/>
                </a:lnTo>
                <a:lnTo>
                  <a:pt x="9414" y="199627"/>
                </a:lnTo>
                <a:lnTo>
                  <a:pt x="28013" y="238058"/>
                </a:lnTo>
                <a:lnTo>
                  <a:pt x="54782" y="268755"/>
                </a:lnTo>
                <a:lnTo>
                  <a:pt x="88176" y="290663"/>
                </a:lnTo>
                <a:lnTo>
                  <a:pt x="126646" y="302726"/>
                </a:lnTo>
                <a:lnTo>
                  <a:pt x="140330" y="304377"/>
                </a:lnTo>
                <a:lnTo>
                  <a:pt x="156376" y="303800"/>
                </a:lnTo>
                <a:lnTo>
                  <a:pt x="200821" y="294738"/>
                </a:lnTo>
                <a:lnTo>
                  <a:pt x="238817" y="275858"/>
                </a:lnTo>
                <a:lnTo>
                  <a:pt x="269194" y="248682"/>
                </a:lnTo>
                <a:lnTo>
                  <a:pt x="290782" y="214726"/>
                </a:lnTo>
                <a:lnTo>
                  <a:pt x="302410" y="175512"/>
                </a:lnTo>
                <a:lnTo>
                  <a:pt x="303871" y="161534"/>
                </a:lnTo>
                <a:lnTo>
                  <a:pt x="303259" y="145847"/>
                </a:lnTo>
                <a:lnTo>
                  <a:pt x="293996" y="102145"/>
                </a:lnTo>
                <a:lnTo>
                  <a:pt x="274797" y="64522"/>
                </a:lnTo>
                <a:lnTo>
                  <a:pt x="247213" y="34313"/>
                </a:lnTo>
                <a:lnTo>
                  <a:pt x="212796" y="12856"/>
                </a:lnTo>
                <a:lnTo>
                  <a:pt x="173096" y="1485"/>
                </a:lnTo>
                <a:lnTo>
                  <a:pt x="151737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 txBox="1"/>
          <p:nvPr/>
        </p:nvSpPr>
        <p:spPr>
          <a:xfrm>
            <a:off x="6357753" y="5002690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6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5728749" y="5524372"/>
            <a:ext cx="304165" cy="304800"/>
          </a:xfrm>
          <a:custGeom>
            <a:avLst/>
            <a:gdLst/>
            <a:ahLst/>
            <a:cxnLst/>
            <a:rect l="l" t="t" r="r" b="b"/>
            <a:pathLst>
              <a:path w="304164" h="304800">
                <a:moveTo>
                  <a:pt x="151744" y="0"/>
                </a:moveTo>
                <a:lnTo>
                  <a:pt x="108741" y="6134"/>
                </a:lnTo>
                <a:lnTo>
                  <a:pt x="70574" y="23360"/>
                </a:lnTo>
                <a:lnTo>
                  <a:pt x="38934" y="49908"/>
                </a:lnTo>
                <a:lnTo>
                  <a:pt x="15514" y="84011"/>
                </a:lnTo>
                <a:lnTo>
                  <a:pt x="2007" y="123901"/>
                </a:lnTo>
                <a:lnTo>
                  <a:pt x="0" y="138178"/>
                </a:lnTo>
                <a:lnTo>
                  <a:pt x="527" y="154517"/>
                </a:lnTo>
                <a:lnTo>
                  <a:pt x="9328" y="199628"/>
                </a:lnTo>
                <a:lnTo>
                  <a:pt x="27805" y="238060"/>
                </a:lnTo>
                <a:lnTo>
                  <a:pt x="54475" y="268757"/>
                </a:lnTo>
                <a:lnTo>
                  <a:pt x="87857" y="290665"/>
                </a:lnTo>
                <a:lnTo>
                  <a:pt x="126469" y="302727"/>
                </a:lnTo>
                <a:lnTo>
                  <a:pt x="140246" y="304377"/>
                </a:lnTo>
                <a:lnTo>
                  <a:pt x="156187" y="303801"/>
                </a:lnTo>
                <a:lnTo>
                  <a:pt x="200460" y="294744"/>
                </a:lnTo>
                <a:lnTo>
                  <a:pt x="238451" y="275875"/>
                </a:lnTo>
                <a:lnTo>
                  <a:pt x="268925" y="248712"/>
                </a:lnTo>
                <a:lnTo>
                  <a:pt x="290649" y="214773"/>
                </a:lnTo>
                <a:lnTo>
                  <a:pt x="302389" y="175577"/>
                </a:lnTo>
                <a:lnTo>
                  <a:pt x="303871" y="161605"/>
                </a:lnTo>
                <a:lnTo>
                  <a:pt x="303253" y="145910"/>
                </a:lnTo>
                <a:lnTo>
                  <a:pt x="293912" y="102191"/>
                </a:lnTo>
                <a:lnTo>
                  <a:pt x="274597" y="64557"/>
                </a:lnTo>
                <a:lnTo>
                  <a:pt x="246926" y="34341"/>
                </a:lnTo>
                <a:lnTo>
                  <a:pt x="212520" y="12875"/>
                </a:lnTo>
                <a:lnTo>
                  <a:pt x="172996" y="1493"/>
                </a:lnTo>
                <a:lnTo>
                  <a:pt x="15174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 txBox="1"/>
          <p:nvPr/>
        </p:nvSpPr>
        <p:spPr>
          <a:xfrm>
            <a:off x="5824353" y="5536090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9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5968873" y="5295772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381000" y="0"/>
                </a:moveTo>
                <a:lnTo>
                  <a:pt x="0" y="2286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6248527" y="5410072"/>
            <a:ext cx="2895600" cy="395605"/>
          </a:xfrm>
          <a:custGeom>
            <a:avLst/>
            <a:gdLst/>
            <a:ahLst/>
            <a:cxnLst/>
            <a:rect l="l" t="t" r="r" b="b"/>
            <a:pathLst>
              <a:path w="2895600" h="395604">
                <a:moveTo>
                  <a:pt x="0" y="0"/>
                </a:moveTo>
                <a:lnTo>
                  <a:pt x="0" y="395477"/>
                </a:lnTo>
                <a:lnTo>
                  <a:pt x="2895473" y="395477"/>
                </a:lnTo>
              </a:path>
              <a:path w="2895600" h="395604">
                <a:moveTo>
                  <a:pt x="2895473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 txBox="1"/>
          <p:nvPr/>
        </p:nvSpPr>
        <p:spPr>
          <a:xfrm>
            <a:off x="6340989" y="5494602"/>
            <a:ext cx="27114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7815" algn="l"/>
                <a:tab pos="583565" algn="l"/>
                <a:tab pos="869315" algn="l"/>
                <a:tab pos="1155065" algn="l"/>
                <a:tab pos="1440815" algn="l"/>
                <a:tab pos="1725930" algn="l"/>
                <a:tab pos="2011680" algn="l"/>
                <a:tab pos="2298065" algn="l"/>
                <a:tab pos="2583815" algn="l"/>
              </a:tabLst>
            </a:pPr>
            <a:r>
              <a:rPr sz="1800" b="1" dirty="0">
                <a:latin typeface="Times New Roman" panose="02020603050405020304"/>
                <a:cs typeface="Times New Roman" panose="02020603050405020304"/>
              </a:rPr>
              <a:t>6	9	</a:t>
            </a:r>
            <a:r>
              <a:rPr sz="18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5	5	4	3	3	2	1	1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6531241" y="541312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6810133" y="541312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7114933" y="541312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7394588" y="541312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7674241" y="541312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7979041" y="541312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8257933" y="541312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8537588" y="541312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8842388" y="541312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5031526" y="6057772"/>
            <a:ext cx="304165" cy="304800"/>
          </a:xfrm>
          <a:custGeom>
            <a:avLst/>
            <a:gdLst/>
            <a:ahLst/>
            <a:cxnLst/>
            <a:rect l="l" t="t" r="r" b="b"/>
            <a:pathLst>
              <a:path w="304164" h="304800">
                <a:moveTo>
                  <a:pt x="151737" y="0"/>
                </a:moveTo>
                <a:lnTo>
                  <a:pt x="109008" y="6134"/>
                </a:lnTo>
                <a:lnTo>
                  <a:pt x="70904" y="23360"/>
                </a:lnTo>
                <a:lnTo>
                  <a:pt x="39194" y="49908"/>
                </a:lnTo>
                <a:lnTo>
                  <a:pt x="15646" y="84011"/>
                </a:lnTo>
                <a:lnTo>
                  <a:pt x="2027" y="123901"/>
                </a:lnTo>
                <a:lnTo>
                  <a:pt x="0" y="138178"/>
                </a:lnTo>
                <a:lnTo>
                  <a:pt x="533" y="154516"/>
                </a:lnTo>
                <a:lnTo>
                  <a:pt x="9414" y="199627"/>
                </a:lnTo>
                <a:lnTo>
                  <a:pt x="28013" y="238058"/>
                </a:lnTo>
                <a:lnTo>
                  <a:pt x="54782" y="268755"/>
                </a:lnTo>
                <a:lnTo>
                  <a:pt x="88176" y="290663"/>
                </a:lnTo>
                <a:lnTo>
                  <a:pt x="126646" y="302726"/>
                </a:lnTo>
                <a:lnTo>
                  <a:pt x="140330" y="304377"/>
                </a:lnTo>
                <a:lnTo>
                  <a:pt x="156376" y="303800"/>
                </a:lnTo>
                <a:lnTo>
                  <a:pt x="200821" y="294738"/>
                </a:lnTo>
                <a:lnTo>
                  <a:pt x="238817" y="275858"/>
                </a:lnTo>
                <a:lnTo>
                  <a:pt x="269194" y="248682"/>
                </a:lnTo>
                <a:lnTo>
                  <a:pt x="290782" y="214726"/>
                </a:lnTo>
                <a:lnTo>
                  <a:pt x="302410" y="175512"/>
                </a:lnTo>
                <a:lnTo>
                  <a:pt x="303871" y="161534"/>
                </a:lnTo>
                <a:lnTo>
                  <a:pt x="303259" y="145847"/>
                </a:lnTo>
                <a:lnTo>
                  <a:pt x="293996" y="102145"/>
                </a:lnTo>
                <a:lnTo>
                  <a:pt x="274797" y="64522"/>
                </a:lnTo>
                <a:lnTo>
                  <a:pt x="247213" y="34313"/>
                </a:lnTo>
                <a:lnTo>
                  <a:pt x="212796" y="12856"/>
                </a:lnTo>
                <a:lnTo>
                  <a:pt x="173096" y="1485"/>
                </a:lnTo>
                <a:lnTo>
                  <a:pt x="151737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 txBox="1"/>
          <p:nvPr/>
        </p:nvSpPr>
        <p:spPr>
          <a:xfrm>
            <a:off x="5114931" y="6069490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9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64" name="object 64"/>
          <p:cNvGraphicFramePr>
            <a:graphicFrameLocks noGrp="1"/>
          </p:cNvGraphicFramePr>
          <p:nvPr/>
        </p:nvGraphicFramePr>
        <p:xfrm>
          <a:off x="247980" y="2446083"/>
          <a:ext cx="5848343" cy="3954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701"/>
                <a:gridCol w="278892"/>
                <a:gridCol w="304799"/>
                <a:gridCol w="279654"/>
                <a:gridCol w="279653"/>
                <a:gridCol w="304800"/>
                <a:gridCol w="278892"/>
                <a:gridCol w="279654"/>
                <a:gridCol w="304800"/>
                <a:gridCol w="301751"/>
                <a:gridCol w="57150"/>
                <a:gridCol w="282701"/>
                <a:gridCol w="278892"/>
                <a:gridCol w="304800"/>
                <a:gridCol w="279654"/>
                <a:gridCol w="279653"/>
                <a:gridCol w="304800"/>
                <a:gridCol w="278892"/>
                <a:gridCol w="279654"/>
                <a:gridCol w="304800"/>
                <a:gridCol w="301751"/>
              </a:tblGrid>
              <a:tr h="395477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8" name="object 88"/>
          <p:cNvGraphicFramePr>
            <a:graphicFrameLocks noGrp="1"/>
          </p:cNvGraphicFramePr>
          <p:nvPr/>
        </p:nvGraphicFramePr>
        <p:xfrm>
          <a:off x="6171006" y="2446083"/>
          <a:ext cx="2895598" cy="3954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927"/>
                <a:gridCol w="279654"/>
                <a:gridCol w="304800"/>
                <a:gridCol w="279654"/>
                <a:gridCol w="278891"/>
                <a:gridCol w="304800"/>
                <a:gridCol w="279654"/>
                <a:gridCol w="279654"/>
                <a:gridCol w="304800"/>
                <a:gridCol w="301764"/>
              </a:tblGrid>
              <a:tr h="395478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9" name="object 109"/>
          <p:cNvGraphicFramePr>
            <a:graphicFrameLocks noGrp="1"/>
          </p:cNvGraphicFramePr>
          <p:nvPr/>
        </p:nvGraphicFramePr>
        <p:xfrm>
          <a:off x="247980" y="4506531"/>
          <a:ext cx="2895595" cy="3954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701"/>
                <a:gridCol w="278892"/>
                <a:gridCol w="304799"/>
                <a:gridCol w="279654"/>
                <a:gridCol w="279653"/>
                <a:gridCol w="304799"/>
                <a:gridCol w="278892"/>
                <a:gridCol w="279654"/>
                <a:gridCol w="304800"/>
                <a:gridCol w="301751"/>
              </a:tblGrid>
              <a:tr h="395477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7" name="object 127"/>
          <p:cNvGraphicFramePr>
            <a:graphicFrameLocks noGrp="1"/>
          </p:cNvGraphicFramePr>
          <p:nvPr/>
        </p:nvGraphicFramePr>
        <p:xfrm>
          <a:off x="3219780" y="4506531"/>
          <a:ext cx="2895596" cy="3954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701"/>
                <a:gridCol w="278892"/>
                <a:gridCol w="304800"/>
                <a:gridCol w="279654"/>
                <a:gridCol w="279653"/>
                <a:gridCol w="304800"/>
                <a:gridCol w="278892"/>
                <a:gridCol w="279654"/>
                <a:gridCol w="293750"/>
                <a:gridCol w="312800"/>
              </a:tblGrid>
              <a:tr h="395477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0673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0673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64" name="object 164"/>
          <p:cNvGraphicFramePr>
            <a:graphicFrameLocks noGrp="1"/>
          </p:cNvGraphicFramePr>
          <p:nvPr/>
        </p:nvGraphicFramePr>
        <p:xfrm>
          <a:off x="552780" y="5946711"/>
          <a:ext cx="2895596" cy="3954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701"/>
                <a:gridCol w="278892"/>
                <a:gridCol w="304800"/>
                <a:gridCol w="279654"/>
                <a:gridCol w="279653"/>
                <a:gridCol w="304799"/>
                <a:gridCol w="278892"/>
                <a:gridCol w="279654"/>
                <a:gridCol w="304800"/>
                <a:gridCol w="301751"/>
              </a:tblGrid>
              <a:tr h="395477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73" name="object 173"/>
          <p:cNvGraphicFramePr>
            <a:graphicFrameLocks noGrp="1"/>
          </p:cNvGraphicFramePr>
          <p:nvPr/>
        </p:nvGraphicFramePr>
        <p:xfrm>
          <a:off x="1631772" y="5024691"/>
          <a:ext cx="2895597" cy="394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702"/>
                <a:gridCol w="279654"/>
                <a:gridCol w="304799"/>
                <a:gridCol w="279653"/>
                <a:gridCol w="278892"/>
                <a:gridCol w="304800"/>
                <a:gridCol w="279654"/>
                <a:gridCol w="279653"/>
                <a:gridCol w="304800"/>
                <a:gridCol w="300990"/>
              </a:tblGrid>
              <a:tr h="39471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92" name="object 192"/>
          <p:cNvGraphicFramePr>
            <a:graphicFrameLocks noGrp="1"/>
          </p:cNvGraphicFramePr>
          <p:nvPr/>
        </p:nvGraphicFramePr>
        <p:xfrm>
          <a:off x="5410530" y="6005385"/>
          <a:ext cx="2895597" cy="3954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689"/>
                <a:gridCol w="278891"/>
                <a:gridCol w="304800"/>
                <a:gridCol w="279654"/>
                <a:gridCol w="279654"/>
                <a:gridCol w="304800"/>
                <a:gridCol w="278891"/>
                <a:gridCol w="279654"/>
                <a:gridCol w="304800"/>
                <a:gridCol w="301764"/>
              </a:tblGrid>
              <a:tr h="395478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根据完全二叉树的特点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最好，最差平均的时间复杂度均为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空间复杂度为</a:t>
            </a:r>
            <a:r>
              <a:rPr lang="en-US" altLang="zh-CN" dirty="0" smtClean="0"/>
              <a:t>S(1)</a:t>
            </a:r>
            <a:endParaRPr lang="en-US" altLang="zh-CN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希尔排序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基于插入的排序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直接（简单）插入排序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算法的基本思想</a:t>
            </a:r>
            <a:r>
              <a:rPr lang="zh-CN" altLang="en-US" dirty="0" smtClean="0"/>
              <a:t>：</a:t>
            </a:r>
            <a:br>
              <a:rPr lang="en-US" altLang="zh-CN" dirty="0" smtClean="0"/>
            </a:br>
            <a:r>
              <a:rPr lang="zh-CN" altLang="en-US" dirty="0" smtClean="0"/>
              <a:t>每次</a:t>
            </a:r>
            <a:r>
              <a:rPr lang="zh-CN" altLang="en-US" dirty="0"/>
              <a:t>将一个 待排序的记录按其关键字的大小插入到一个已经排好序的 有序序列中，直到全部记录排好序为止</a:t>
            </a:r>
            <a:r>
              <a:rPr lang="zh-CN" altLang="en-US" dirty="0" smtClean="0"/>
              <a:t>。</a:t>
            </a:r>
            <a:br>
              <a:rPr lang="en-US" altLang="zh-CN" dirty="0" smtClean="0"/>
            </a:br>
            <a:r>
              <a:rPr lang="zh-CN" altLang="en-US" dirty="0" smtClean="0"/>
              <a:t>经过</a:t>
            </a:r>
            <a:r>
              <a:rPr lang="en-US" altLang="zh-CN" dirty="0"/>
              <a:t>i-1</a:t>
            </a:r>
            <a:r>
              <a:rPr lang="zh-CN" altLang="en-US" dirty="0"/>
              <a:t>遍处理后，</a:t>
            </a:r>
            <a:r>
              <a:rPr lang="en-US" altLang="zh-CN" dirty="0"/>
              <a:t>A[1…i-1]</a:t>
            </a:r>
            <a:r>
              <a:rPr lang="zh-CN" altLang="en-US" dirty="0"/>
              <a:t>己排好序。第</a:t>
            </a:r>
            <a:r>
              <a:rPr lang="en-US" altLang="zh-CN" dirty="0" err="1"/>
              <a:t>i</a:t>
            </a:r>
            <a:r>
              <a:rPr lang="zh-CN" altLang="en-US" dirty="0"/>
              <a:t>遍处理仅将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插入</a:t>
            </a:r>
            <a:r>
              <a:rPr lang="en-US" altLang="zh-CN" dirty="0"/>
              <a:t>A[1…i-1,i]</a:t>
            </a:r>
            <a:r>
              <a:rPr lang="zh-CN" altLang="en-US" dirty="0"/>
              <a:t>的适当位置，使得</a:t>
            </a:r>
            <a:r>
              <a:rPr lang="en-US" altLang="zh-CN" dirty="0"/>
              <a:t>A[1…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又是排好序的序 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实现方法：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首先</a:t>
            </a:r>
            <a:r>
              <a:rPr lang="zh-CN" altLang="en-US" dirty="0"/>
              <a:t>比较 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和</a:t>
            </a:r>
            <a:r>
              <a:rPr lang="en-US" altLang="zh-CN" dirty="0"/>
              <a:t>A[i-1]</a:t>
            </a:r>
            <a:r>
              <a:rPr lang="zh-CN" altLang="en-US" dirty="0"/>
              <a:t>的关键字，如果</a:t>
            </a:r>
            <a:r>
              <a:rPr lang="en-US" altLang="zh-CN" dirty="0"/>
              <a:t>A[i-1].</a:t>
            </a:r>
            <a:r>
              <a:rPr lang="en-US" altLang="zh-CN" dirty="0" err="1"/>
              <a:t>key≤A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].key</a:t>
            </a:r>
            <a:r>
              <a:rPr lang="zh-CN" altLang="en-US" dirty="0"/>
              <a:t>，由于 </a:t>
            </a:r>
            <a:r>
              <a:rPr lang="en-US" altLang="zh-CN" dirty="0"/>
              <a:t>A[1…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已排好序，第</a:t>
            </a:r>
            <a:r>
              <a:rPr lang="en-US" altLang="zh-CN" dirty="0" err="1"/>
              <a:t>i</a:t>
            </a:r>
            <a:r>
              <a:rPr lang="zh-CN" altLang="en-US" dirty="0"/>
              <a:t>遍处理就结束了；否则交换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与 </a:t>
            </a:r>
            <a:r>
              <a:rPr lang="en-US" altLang="zh-CN" dirty="0"/>
              <a:t>A[i-1]</a:t>
            </a:r>
            <a:r>
              <a:rPr lang="zh-CN" altLang="en-US" dirty="0"/>
              <a:t>的位置，继续比较</a:t>
            </a:r>
            <a:r>
              <a:rPr lang="en-US" altLang="zh-CN" dirty="0"/>
              <a:t>A[i-1]</a:t>
            </a:r>
            <a:r>
              <a:rPr lang="zh-CN" altLang="en-US" dirty="0"/>
              <a:t>和</a:t>
            </a:r>
            <a:r>
              <a:rPr lang="en-US" altLang="zh-CN" dirty="0"/>
              <a:t>A[i-2]</a:t>
            </a:r>
            <a:r>
              <a:rPr lang="zh-CN" altLang="en-US" dirty="0"/>
              <a:t>的关键字，直到找 到某一个位置</a:t>
            </a:r>
            <a:r>
              <a:rPr lang="en-US" altLang="zh-CN" dirty="0"/>
              <a:t>j(1≤j≤i-1)</a:t>
            </a:r>
            <a:r>
              <a:rPr lang="zh-CN" altLang="en-US" dirty="0"/>
              <a:t>，使得</a:t>
            </a:r>
            <a:r>
              <a:rPr lang="en-US" altLang="zh-CN" dirty="0"/>
              <a:t>A[j].</a:t>
            </a:r>
            <a:r>
              <a:rPr lang="en-US" altLang="zh-CN" dirty="0" err="1"/>
              <a:t>key≤A</a:t>
            </a:r>
            <a:r>
              <a:rPr lang="en-US" altLang="zh-CN" dirty="0"/>
              <a:t>[j+1].key</a:t>
            </a:r>
            <a:r>
              <a:rPr lang="zh-CN" altLang="en-US" dirty="0"/>
              <a:t>时为 止。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算法的</a:t>
            </a:r>
            <a:r>
              <a:rPr lang="zh-CN" altLang="en-US" spc="10" dirty="0" smtClean="0">
                <a:latin typeface="微软雅黑" panose="020B0503020204020204" pitchFamily="34" charset="-122"/>
                <a:cs typeface="微软雅黑" panose="020B0503020204020204" pitchFamily="34" charset="-122"/>
              </a:rPr>
              <a:t>实现</a:t>
            </a:r>
            <a:endParaRPr lang="zh-CN" altLang="en-US" dirty="0"/>
          </a:p>
        </p:txBody>
      </p:sp>
      <p:sp>
        <p:nvSpPr>
          <p:cNvPr id="4" name="object 9"/>
          <p:cNvSpPr txBox="1"/>
          <p:nvPr/>
        </p:nvSpPr>
        <p:spPr>
          <a:xfrm>
            <a:off x="797650" y="1501503"/>
            <a:ext cx="8056880" cy="4986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  <a:tabLst>
                <a:tab pos="724535" algn="l"/>
              </a:tabLst>
            </a:pPr>
            <a:r>
              <a:rPr sz="2400" dirty="0" smtClean="0">
                <a:latin typeface="Times New Roman" panose="02020603050405020304"/>
                <a:cs typeface="Times New Roman" panose="02020603050405020304"/>
              </a:rPr>
              <a:t>void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InsertSort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(int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n, LIST A )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360680" algn="l"/>
                <a:tab pos="86931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{	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	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317500" marR="4929505">
              <a:lnSpc>
                <a:spcPct val="125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A[0].key = -</a:t>
            </a:r>
            <a:r>
              <a:rPr sz="2400" spc="-25" dirty="0">
                <a:latin typeface="宋体" panose="02010600030101010101" pitchFamily="2" charset="-122"/>
                <a:cs typeface="宋体" panose="02010600030101010101" pitchFamily="2" charset="-122"/>
              </a:rPr>
              <a:t>∞</a:t>
            </a:r>
            <a:r>
              <a:rPr sz="2400" spc="-60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;//</a:t>
            </a:r>
            <a:r>
              <a:rPr sz="2400" spc="-15" dirty="0">
                <a:latin typeface="宋体" panose="02010600030101010101" pitchFamily="2" charset="-122"/>
                <a:cs typeface="宋体" panose="02010600030101010101" pitchFamily="2" charset="-122"/>
              </a:rPr>
              <a:t>哨兵</a:t>
            </a:r>
            <a:br>
              <a:rPr sz="2400" spc="-15" dirty="0"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sz="2400" spc="-1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for(i=1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;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i&lt;=n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;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i++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{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6223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j=i;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927100" marR="5080" indent="-304800">
              <a:lnSpc>
                <a:spcPct val="125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while(A[j].key&lt;A[j-1].key) { /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400" spc="-15" dirty="0">
                <a:latin typeface="宋体" panose="02010600030101010101" pitchFamily="2" charset="-122"/>
                <a:cs typeface="宋体" panose="02010600030101010101" pitchFamily="2" charset="-122"/>
              </a:rPr>
              <a:t>不必检查当前位置是否为</a:t>
            </a:r>
            <a:r>
              <a:rPr sz="2400" dirty="0">
                <a:latin typeface="Arial" panose="020B0604020202020204"/>
                <a:cs typeface="Arial" panose="020B0604020202020204"/>
              </a:rPr>
              <a:t>1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swap(A[j],A[j-1]) 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j=j-1;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62230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}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31750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}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}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直接插入排序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59410" y="1476798"/>
            <a:ext cx="7886700" cy="4686830"/>
          </a:xfrm>
        </p:spPr>
        <p:txBody>
          <a:bodyPr>
            <a:normAutofit fontScale="90000"/>
          </a:bodyPr>
          <a:p>
            <a:r>
              <a:rPr lang="zh-CN" altLang="en-US"/>
              <a:t>    最好情况下（正序）：</a:t>
            </a:r>
            <a:endParaRPr lang="zh-CN" altLang="en-US"/>
          </a:p>
          <a:p>
            <a:pPr lvl="1"/>
            <a:r>
              <a:rPr lang="zh-CN" altLang="en-US"/>
              <a:t>比较次数：n-1</a:t>
            </a:r>
            <a:endParaRPr lang="zh-CN" altLang="en-US"/>
          </a:p>
          <a:p>
            <a:pPr lvl="1"/>
            <a:r>
              <a:rPr lang="zh-CN" altLang="en-US"/>
              <a:t>移动次数：0</a:t>
            </a:r>
            <a:endParaRPr lang="zh-CN" altLang="en-US"/>
          </a:p>
          <a:p>
            <a:pPr lvl="1"/>
            <a:r>
              <a:rPr lang="zh-CN" altLang="en-US"/>
              <a:t>时间复杂度为O(n)。</a:t>
            </a:r>
            <a:endParaRPr lang="zh-CN" altLang="en-US"/>
          </a:p>
          <a:p>
            <a:r>
              <a:rPr lang="zh-CN" altLang="en-US"/>
              <a:t>最坏情况下（反序）：</a:t>
            </a:r>
            <a:endParaRPr lang="zh-CN" altLang="en-US"/>
          </a:p>
          <a:p>
            <a:pPr lvl="1" algn="l">
              <a:lnSpc>
                <a:spcPct val="200000"/>
              </a:lnSpc>
              <a:buClrTx/>
              <a:buSzTx/>
            </a:pPr>
            <a:r>
              <a:rPr lang="zh-CN" altLang="en-US">
                <a:sym typeface="+mn-ea"/>
              </a:rPr>
              <a:t>比较次数：                          移动次数：</a:t>
            </a:r>
            <a:endParaRPr lang="zh-CN" altLang="en-US"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>
                <a:sym typeface="+mn-ea"/>
              </a:rPr>
              <a:t>时间复杂度为O(n</a:t>
            </a:r>
            <a:r>
              <a:rPr lang="zh-CN" altLang="en-US" baseline="30000">
                <a:sym typeface="+mn-ea"/>
              </a:rPr>
              <a:t>2</a:t>
            </a:r>
            <a:r>
              <a:rPr lang="zh-CN" altLang="en-US">
                <a:sym typeface="+mn-ea"/>
              </a:rPr>
              <a:t>)。</a:t>
            </a:r>
            <a:endParaRPr lang="zh-CN" altLang="en-US"/>
          </a:p>
          <a:p>
            <a:pPr algn="l">
              <a:buClrTx/>
              <a:buSzTx/>
            </a:pPr>
            <a:r>
              <a:rPr lang="zh-CN" altLang="en-US">
                <a:sym typeface="+mn-ea"/>
              </a:rPr>
              <a:t>平均情况下（随机排列）	</a:t>
            </a:r>
            <a:endParaRPr lang="zh-CN" altLang="en-US"/>
          </a:p>
          <a:p>
            <a:pPr lvl="1" algn="l">
              <a:lnSpc>
                <a:spcPct val="220000"/>
              </a:lnSpc>
              <a:buClrTx/>
              <a:buSzTx/>
            </a:pPr>
            <a:r>
              <a:rPr lang="zh-CN" altLang="en-US">
                <a:sym typeface="+mn-ea"/>
              </a:rPr>
              <a:t>比较次数：                         移动次数：</a:t>
            </a:r>
            <a:endParaRPr lang="zh-CN" altLang="en-US"/>
          </a:p>
          <a:p>
            <a:pPr lvl="1" algn="l">
              <a:buClrTx/>
              <a:buSzTx/>
            </a:pPr>
            <a:r>
              <a:rPr lang="zh-CN" altLang="en-US">
                <a:sym typeface="+mn-ea"/>
              </a:rPr>
              <a:t>时间复杂度为O(n</a:t>
            </a:r>
            <a:r>
              <a:rPr lang="zh-CN" altLang="en-US" baseline="30000">
                <a:sym typeface="+mn-ea"/>
              </a:rPr>
              <a:t>2</a:t>
            </a:r>
            <a:r>
              <a:rPr lang="zh-CN" altLang="en-US">
                <a:sym typeface="+mn-ea"/>
              </a:rPr>
              <a:t>)。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86598" y="3637280"/>
          <a:ext cx="1628775" cy="595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181100" imgH="431800" progId="Equation.KSEE3">
                  <p:embed/>
                </p:oleObj>
              </mc:Choice>
              <mc:Fallback>
                <p:oleObj name="" r:id="rId1" imgW="11811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86598" y="3637280"/>
                        <a:ext cx="1628775" cy="595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79036" y="3695065"/>
          <a:ext cx="1383030" cy="595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3" imgW="1002665" imgH="431800" progId="Equation.KSEE3">
                  <p:embed/>
                </p:oleObj>
              </mc:Choice>
              <mc:Fallback>
                <p:oleObj name="" r:id="rId3" imgW="1002665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79036" y="3695065"/>
                        <a:ext cx="1383030" cy="595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39621" y="5149850"/>
          <a:ext cx="1524000" cy="595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5" imgW="1104900" imgH="431800" progId="Equation.KSEE3">
                  <p:embed/>
                </p:oleObj>
              </mc:Choice>
              <mc:Fallback>
                <p:oleObj name="" r:id="rId5" imgW="11049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39621" y="5149850"/>
                        <a:ext cx="1524000" cy="595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04729" y="5149850"/>
          <a:ext cx="1313815" cy="595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7" imgW="952500" imgH="431800" progId="Equation.KSEE3">
                  <p:embed/>
                </p:oleObj>
              </mc:Choice>
              <mc:Fallback>
                <p:oleObj name="" r:id="rId7" imgW="9525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04729" y="5149850"/>
                        <a:ext cx="1313815" cy="595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算法的性能分析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2065" marR="5233035" indent="0">
              <a:lnSpc>
                <a:spcPct val="129000"/>
              </a:lnSpc>
              <a:buNone/>
            </a:pPr>
            <a:r>
              <a:rPr lang="zh-CN" altLang="en-US" spc="10" dirty="0" smtClean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空间复杂度：</a:t>
            </a:r>
            <a:r>
              <a:rPr lang="en-US" altLang="zh-CN" spc="-5" dirty="0">
                <a:latin typeface="Times New Roman" panose="02020603050405020304"/>
                <a:cs typeface="Times New Roman" panose="02020603050405020304"/>
              </a:rPr>
              <a:t>O(1)</a:t>
            </a:r>
            <a:endParaRPr lang="zh-CN" altLang="en-US" dirty="0">
              <a:latin typeface="Times New Roman" panose="02020603050405020304"/>
              <a:cs typeface="Times New Roman" panose="02020603050405020304"/>
            </a:endParaRPr>
          </a:p>
          <a:p>
            <a:pPr marL="469265" marR="5080">
              <a:lnSpc>
                <a:spcPct val="100000"/>
              </a:lnSpc>
              <a:spcBef>
                <a:spcPts val="1170"/>
              </a:spcBef>
            </a:pPr>
            <a:r>
              <a:rPr lang="zh-CN" altLang="en-US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直接插入排序算法简单、容易实现，适用于待排序记录</a:t>
            </a:r>
            <a:r>
              <a:rPr lang="zh-CN" altLang="en-US" dirty="0" smtClean="0">
                <a:latin typeface="微软雅黑" panose="020B0503020204020204" pitchFamily="34" charset="-122"/>
                <a:cs typeface="微软雅黑" panose="020B0503020204020204" pitchFamily="34" charset="-122"/>
              </a:rPr>
              <a:t>基</a:t>
            </a:r>
            <a:r>
              <a:rPr lang="zh-CN" altLang="en-US" spc="10" dirty="0" smtClean="0">
                <a:latin typeface="微软雅黑" panose="020B0503020204020204" pitchFamily="34" charset="-122"/>
                <a:cs typeface="微软雅黑" panose="020B0503020204020204" pitchFamily="34" charset="-122"/>
              </a:rPr>
              <a:t>本</a:t>
            </a:r>
            <a:r>
              <a:rPr lang="zh-CN" altLang="en-US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有序或待排序记录较小时。</a:t>
            </a:r>
            <a:endParaRPr lang="zh-CN" altLang="en-US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69265" marR="5080">
              <a:lnSpc>
                <a:spcPct val="100000"/>
              </a:lnSpc>
              <a:spcBef>
                <a:spcPts val="1010"/>
              </a:spcBef>
            </a:pPr>
            <a:r>
              <a:rPr lang="zh-CN" altLang="en-US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当待排序的记录个数较多时，大量的比较和移动操作使直 接插入排序算法的效率降低。</a:t>
            </a:r>
            <a:endParaRPr lang="zh-CN" altLang="en-US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69265" marR="5080" indent="-457200">
              <a:lnSpc>
                <a:spcPts val="3890"/>
              </a:lnSpc>
              <a:spcBef>
                <a:spcPts val="135"/>
              </a:spcBef>
            </a:pPr>
            <a:r>
              <a:rPr lang="zh-CN" altLang="en-US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改进的直接插入排</a:t>
            </a:r>
            <a:r>
              <a:rPr lang="zh-CN" altLang="en-US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序</a:t>
            </a:r>
            <a:r>
              <a:rPr lang="en-US" altLang="zh-CN" dirty="0">
                <a:latin typeface="Times New Roman" panose="02020603050405020304"/>
                <a:cs typeface="Times New Roman" panose="02020603050405020304"/>
              </a:rPr>
              <a:t>----</a:t>
            </a:r>
            <a:r>
              <a:rPr lang="en-US" altLang="zh-CN" spc="-5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lang="zh-CN" altLang="en-US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折半</a:t>
            </a:r>
            <a:r>
              <a:rPr lang="zh-CN" altLang="en-US" spc="10" dirty="0" smtClean="0">
                <a:latin typeface="微软雅黑" panose="020B0503020204020204" pitchFamily="34" charset="-122"/>
                <a:cs typeface="微软雅黑" panose="020B0503020204020204" pitchFamily="34" charset="-122"/>
              </a:rPr>
              <a:t>插入排序</a:t>
            </a:r>
            <a:br>
              <a:rPr lang="en-US" altLang="zh-CN" spc="10" dirty="0" smtClean="0">
                <a:latin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pc="10" dirty="0" smtClean="0">
                <a:latin typeface="微软雅黑" panose="020B0503020204020204" pitchFamily="34" charset="-122"/>
                <a:cs typeface="微软雅黑" panose="020B0503020204020204" pitchFamily="34" charset="-122"/>
              </a:rPr>
              <a:t>直接</a:t>
            </a:r>
            <a:r>
              <a:rPr lang="zh-CN" altLang="en-US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插入排序，在插入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lang="zh-CN" altLang="en-US" spc="-1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i="1" dirty="0" err="1"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zh-CN" altLang="en-US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i="1" dirty="0" err="1"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＞</a:t>
            </a:r>
            <a:r>
              <a:rPr lang="en-US" altLang="zh-CN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lang="zh-CN" altLang="en-US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）个记录时，前面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zh-CN" altLang="en-US" spc="-1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i="1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dirty="0" smtClean="0">
                <a:latin typeface="Times New Roman" panose="02020603050405020304"/>
                <a:cs typeface="Times New Roman" panose="02020603050405020304"/>
              </a:rPr>
              <a:t>-1</a:t>
            </a:r>
            <a:r>
              <a:rPr lang="zh-CN" altLang="en-US" spc="10" dirty="0" smtClean="0">
                <a:latin typeface="微软雅黑" panose="020B0503020204020204" pitchFamily="34" charset="-122"/>
                <a:cs typeface="微软雅黑" panose="020B0503020204020204" pitchFamily="34" charset="-122"/>
              </a:rPr>
              <a:t>个</a:t>
            </a:r>
            <a:r>
              <a:rPr lang="zh-CN" altLang="en-US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记录已经排好序，则在寻找插入位置时，可以用折半</a:t>
            </a:r>
            <a:r>
              <a:rPr lang="zh-CN" altLang="en-US" spc="10" dirty="0" smtClean="0">
                <a:latin typeface="微软雅黑" panose="020B0503020204020204" pitchFamily="34" charset="-122"/>
                <a:cs typeface="微软雅黑" panose="020B0503020204020204" pitchFamily="34" charset="-122"/>
              </a:rPr>
              <a:t>查找</a:t>
            </a:r>
            <a:r>
              <a:rPr lang="zh-CN" altLang="en-US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来代替顺序查找，从而较少比较次数。</a:t>
            </a:r>
            <a:endParaRPr lang="zh-CN" altLang="en-US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希尔排序</a:t>
            </a:r>
            <a:r>
              <a:rPr lang="en-US" altLang="zh-CN" dirty="0"/>
              <a:t>----</a:t>
            </a:r>
            <a:r>
              <a:rPr lang="zh-CN" altLang="en-US" dirty="0"/>
              <a:t>分组插入排序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Donald L.Shell 1959</a:t>
            </a:r>
            <a:endParaRPr lang="zh-CN" altLang="en-US" dirty="0"/>
          </a:p>
          <a:p>
            <a:r>
              <a:rPr lang="zh-CN" altLang="en-US" dirty="0"/>
              <a:t>若待排序记录按关键字值基本有序时，直接插入排序的效 率可以大大提高； 由于直接插入排序算法简单，则在待排序记录数量</a:t>
            </a:r>
            <a:r>
              <a:rPr lang="en-US" altLang="zh-CN" dirty="0"/>
              <a:t>n</a:t>
            </a:r>
            <a:r>
              <a:rPr lang="zh-CN" altLang="en-US" dirty="0"/>
              <a:t>较小时效率也很高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希尔</a:t>
            </a:r>
            <a:r>
              <a:rPr lang="zh-CN" altLang="en-US" dirty="0"/>
              <a:t>排序的基本思想：将整个待排序记录分割成若干个子序列，在子序列内分别 进行直接插入排序，待整个序列中的记录基本有序时，对 全体记录进行直接插入排序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需</a:t>
            </a:r>
            <a:r>
              <a:rPr lang="zh-CN" altLang="en-US" dirty="0"/>
              <a:t>解决的关键问题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分组</a:t>
            </a:r>
            <a:r>
              <a:rPr lang="zh-CN" altLang="en-US" dirty="0"/>
              <a:t>：应如何分割待排序记录，才能保证整个序列逐步向 基本有序发展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组</a:t>
            </a:r>
            <a:r>
              <a:rPr lang="zh-CN" altLang="en-US" dirty="0"/>
              <a:t>内直接插入排序：子序列内如何进行直接插入排序？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排序算法性能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移动</a:t>
            </a:r>
            <a:endParaRPr lang="en-US" altLang="zh-CN" dirty="0" smtClean="0"/>
          </a:p>
          <a:p>
            <a:r>
              <a:rPr lang="zh-CN" altLang="en-US" dirty="0" smtClean="0"/>
              <a:t>辅助空间</a:t>
            </a:r>
            <a:endParaRPr lang="en-US" altLang="zh-CN" dirty="0" smtClean="0"/>
          </a:p>
          <a:p>
            <a:pPr lvl="1"/>
            <a:r>
              <a:rPr lang="zh-CN" altLang="en-US" dirty="0"/>
              <a:t>在数据规模一定的条件下，除了</a:t>
            </a:r>
            <a:r>
              <a:rPr lang="zh-CN" altLang="en-US" dirty="0" smtClean="0"/>
              <a:t>存放</a:t>
            </a:r>
            <a:r>
              <a:rPr lang="zh-CN" altLang="en-US" dirty="0"/>
              <a:t>待排序记录占用的存储空间之外，执行算法所</a:t>
            </a:r>
            <a:r>
              <a:rPr lang="zh-CN" altLang="en-US" dirty="0" smtClean="0"/>
              <a:t>需要的</a:t>
            </a:r>
            <a:r>
              <a:rPr lang="zh-CN" altLang="en-US" dirty="0"/>
              <a:t>其他额外存储空间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算法本身的复杂度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希尔排序</a:t>
            </a:r>
            <a:endParaRPr lang="zh-CN" altLang="en-US" smtClean="0"/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又叫缩小增量排序</a:t>
            </a:r>
            <a:endParaRPr lang="en-US" altLang="zh-CN" smtClean="0"/>
          </a:p>
          <a:p>
            <a:r>
              <a:rPr lang="zh-CN" altLang="en-US" smtClean="0"/>
              <a:t>算法思想：设待排序列含</a:t>
            </a:r>
            <a:r>
              <a:rPr lang="en-US" altLang="zh-CN" smtClean="0"/>
              <a:t>n</a:t>
            </a:r>
            <a:r>
              <a:rPr lang="zh-CN" altLang="en-US" smtClean="0"/>
              <a:t>个元素</a:t>
            </a:r>
            <a:endParaRPr lang="en-US" altLang="zh-CN" smtClean="0"/>
          </a:p>
          <a:p>
            <a:pPr lvl="1"/>
            <a:r>
              <a:rPr lang="zh-CN" altLang="en-US" smtClean="0"/>
              <a:t>取整数</a:t>
            </a:r>
            <a:r>
              <a:rPr lang="en-US" altLang="zh-CN" smtClean="0"/>
              <a:t>gap=floor(n/3)+1</a:t>
            </a:r>
            <a:r>
              <a:rPr lang="zh-CN" altLang="en-US" smtClean="0"/>
              <a:t>，将每隔</a:t>
            </a:r>
            <a:r>
              <a:rPr lang="en-US" altLang="zh-CN" smtClean="0"/>
              <a:t>gap</a:t>
            </a:r>
            <a:r>
              <a:rPr lang="zh-CN" altLang="en-US" smtClean="0"/>
              <a:t>的元素放在一个子序列中，对子序列插入排序</a:t>
            </a:r>
            <a:endParaRPr lang="en-US" altLang="zh-CN" smtClean="0"/>
          </a:p>
          <a:p>
            <a:pPr lvl="1"/>
            <a:r>
              <a:rPr lang="zh-CN" altLang="en-US" smtClean="0"/>
              <a:t>然后缩小间隔，令</a:t>
            </a:r>
            <a:r>
              <a:rPr lang="en-US" altLang="zh-CN" smtClean="0"/>
              <a:t>gap=floor(gap/3)+1</a:t>
            </a:r>
            <a:r>
              <a:rPr lang="zh-CN" altLang="en-US" smtClean="0"/>
              <a:t>，对新的子序列插入排序</a:t>
            </a:r>
            <a:endParaRPr lang="en-US" altLang="zh-CN" smtClean="0"/>
          </a:p>
          <a:p>
            <a:pPr lvl="1"/>
            <a:r>
              <a:rPr lang="zh-CN" altLang="en-US" smtClean="0"/>
              <a:t>重复上述过程，直至</a:t>
            </a:r>
            <a:r>
              <a:rPr lang="en-US" altLang="zh-CN" smtClean="0"/>
              <a:t>gap=1</a:t>
            </a:r>
            <a:r>
              <a:rPr lang="zh-CN" altLang="en-US" smtClean="0"/>
              <a:t>时最后执行一次</a:t>
            </a:r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442861" y="1220215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477" y="0"/>
                </a:lnTo>
              </a:path>
            </a:pathLst>
          </a:custGeom>
          <a:ln w="14477">
            <a:solidFill>
              <a:srgbClr val="E0B3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84664" y="1152207"/>
            <a:ext cx="278257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40"/>
              </a:lnSpc>
            </a:pPr>
            <a:r>
              <a:rPr sz="2400" b="1" spc="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示例：缩小增量排序</a:t>
            </a:r>
            <a:endParaRPr sz="24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60537" y="1859152"/>
            <a:ext cx="533400" cy="5334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470525" y="1859152"/>
            <a:ext cx="53340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446159" y="1859152"/>
            <a:ext cx="533400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13493" y="1859152"/>
            <a:ext cx="533400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994543" y="1859152"/>
            <a:ext cx="533400" cy="533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737493" y="1859152"/>
            <a:ext cx="533400" cy="533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985393" y="1853819"/>
            <a:ext cx="533400" cy="533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251575" y="1853819"/>
            <a:ext cx="533400" cy="533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762633" y="1860676"/>
            <a:ext cx="533387" cy="533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643011" y="2473325"/>
            <a:ext cx="533400" cy="533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453011" y="2473325"/>
            <a:ext cx="533387" cy="533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428633" y="2473325"/>
            <a:ext cx="533399" cy="533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195967" y="2473325"/>
            <a:ext cx="533400" cy="5334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977017" y="2473325"/>
            <a:ext cx="533400" cy="5334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719967" y="2473325"/>
            <a:ext cx="533400" cy="5334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967867" y="2468752"/>
            <a:ext cx="533400" cy="5333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234048" y="2468752"/>
            <a:ext cx="533400" cy="5333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748917" y="2461895"/>
            <a:ext cx="533400" cy="53339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727079" y="1514930"/>
            <a:ext cx="6485890" cy="146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761365" algn="l"/>
                <a:tab pos="1523365" algn="l"/>
                <a:tab pos="2285365" algn="l"/>
                <a:tab pos="3047365" algn="l"/>
                <a:tab pos="3809365" algn="l"/>
                <a:tab pos="4571365" algn="l"/>
                <a:tab pos="5333365" algn="l"/>
                <a:tab pos="609536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1	2	3	4	5	6	7	8	9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7145" algn="ctr">
              <a:lnSpc>
                <a:spcPct val="100000"/>
              </a:lnSpc>
              <a:spcBef>
                <a:spcPts val="805"/>
              </a:spcBef>
              <a:tabLst>
                <a:tab pos="803275" algn="l"/>
                <a:tab pos="1570355" algn="l"/>
                <a:tab pos="2292350" algn="l"/>
                <a:tab pos="3094355" algn="l"/>
                <a:tab pos="3827145" algn="l"/>
                <a:tab pos="4608195" algn="l"/>
                <a:tab pos="5342255" algn="l"/>
                <a:tab pos="6120130" algn="l"/>
              </a:tabLst>
            </a:pPr>
            <a:r>
              <a:rPr sz="2400" b="1" dirty="0">
                <a:solidFill>
                  <a:srgbClr val="FFFFCC"/>
                </a:solidFill>
                <a:latin typeface="Arial" panose="020B0604020202020204"/>
                <a:cs typeface="Arial" panose="020B0604020202020204"/>
              </a:rPr>
              <a:t>40	25	49	25*	16	21	</a:t>
            </a:r>
            <a:r>
              <a:rPr sz="3600" b="1" baseline="1000" dirty="0">
                <a:solidFill>
                  <a:srgbClr val="FFFFCC"/>
                </a:solidFill>
                <a:latin typeface="Arial" panose="020B0604020202020204"/>
                <a:cs typeface="Arial" panose="020B0604020202020204"/>
              </a:rPr>
              <a:t>08	30	</a:t>
            </a:r>
            <a:r>
              <a:rPr sz="2400" b="1" dirty="0">
                <a:solidFill>
                  <a:srgbClr val="FFFFCC"/>
                </a:solidFill>
                <a:latin typeface="Arial" panose="020B0604020202020204"/>
                <a:cs typeface="Arial" panose="020B0604020202020204"/>
              </a:rPr>
              <a:t>13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R="6350" algn="ctr">
              <a:lnSpc>
                <a:spcPct val="100000"/>
              </a:lnSpc>
              <a:spcBef>
                <a:spcPts val="1950"/>
              </a:spcBef>
              <a:tabLst>
                <a:tab pos="786130" algn="l"/>
                <a:tab pos="1552575" algn="l"/>
                <a:tab pos="2275205" algn="l"/>
                <a:tab pos="3076575" algn="l"/>
                <a:tab pos="3809365" algn="l"/>
                <a:tab pos="4590415" algn="l"/>
                <a:tab pos="5324475" algn="l"/>
                <a:tab pos="6105525" algn="l"/>
              </a:tabLst>
            </a:pPr>
            <a:r>
              <a:rPr sz="2400" b="1" dirty="0">
                <a:solidFill>
                  <a:srgbClr val="FFFFCC"/>
                </a:solidFill>
                <a:latin typeface="Arial" panose="020B0604020202020204"/>
                <a:cs typeface="Arial" panose="020B0604020202020204"/>
              </a:rPr>
              <a:t>40	25	49	25*	16	21	</a:t>
            </a:r>
            <a:r>
              <a:rPr sz="3600" b="1" baseline="1000" dirty="0">
                <a:solidFill>
                  <a:srgbClr val="FFFFCC"/>
                </a:solidFill>
                <a:latin typeface="Arial" panose="020B0604020202020204"/>
                <a:cs typeface="Arial" panose="020B0604020202020204"/>
              </a:rPr>
              <a:t>08	30	</a:t>
            </a:r>
            <a:r>
              <a:rPr sz="3600" b="1" baseline="2000" dirty="0">
                <a:solidFill>
                  <a:srgbClr val="FFFFCC"/>
                </a:solidFill>
                <a:latin typeface="Arial" panose="020B0604020202020204"/>
                <a:cs typeface="Arial" panose="020B0604020202020204"/>
              </a:rPr>
              <a:t>13</a:t>
            </a:r>
            <a:endParaRPr sz="3600" baseline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0605" y="2002853"/>
            <a:ext cx="1250950" cy="965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初始序列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68275">
              <a:lnSpc>
                <a:spcPct val="100000"/>
              </a:lnSpc>
              <a:spcBef>
                <a:spcPts val="1770"/>
              </a:spcBef>
            </a:pP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449963" y="3153029"/>
            <a:ext cx="533387" cy="5334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425585" y="3153029"/>
            <a:ext cx="533399" cy="5334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973969" y="3153029"/>
            <a:ext cx="533400" cy="5334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964819" y="3147695"/>
            <a:ext cx="533400" cy="5334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192919" y="3153029"/>
            <a:ext cx="533400" cy="5334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231001" y="3147695"/>
            <a:ext cx="533400" cy="5334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639963" y="3153029"/>
            <a:ext cx="533400" cy="5334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716919" y="3153029"/>
            <a:ext cx="533400" cy="5334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724031" y="3273583"/>
            <a:ext cx="4175125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98195" algn="l"/>
                <a:tab pos="1565275" algn="l"/>
                <a:tab pos="2287905" algn="l"/>
                <a:tab pos="3089275" algn="l"/>
                <a:tab pos="3822065" algn="l"/>
              </a:tabLst>
            </a:pPr>
            <a:r>
              <a:rPr sz="2400" b="1" dirty="0">
                <a:solidFill>
                  <a:srgbClr val="FFFFCC"/>
                </a:solidFill>
                <a:latin typeface="Arial" panose="020B0604020202020204"/>
                <a:cs typeface="Arial" panose="020B0604020202020204"/>
              </a:rPr>
              <a:t>13	21	08	25*	16	25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745869" y="3141598"/>
            <a:ext cx="533400" cy="5334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6315081" y="3262915"/>
            <a:ext cx="1880235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6125" algn="l"/>
                <a:tab pos="1527175" algn="l"/>
              </a:tabLst>
            </a:pPr>
            <a:r>
              <a:rPr sz="2400" b="1" dirty="0">
                <a:solidFill>
                  <a:srgbClr val="FFFFCC"/>
                </a:solidFill>
                <a:latin typeface="Arial" panose="020B0604020202020204"/>
                <a:cs typeface="Arial" panose="020B0604020202020204"/>
              </a:rPr>
              <a:t>49	30	</a:t>
            </a:r>
            <a:r>
              <a:rPr sz="3600" b="1" baseline="1000" dirty="0">
                <a:solidFill>
                  <a:srgbClr val="FFFFCC"/>
                </a:solidFill>
                <a:latin typeface="Arial" panose="020B0604020202020204"/>
                <a:cs typeface="Arial" panose="020B0604020202020204"/>
              </a:rPr>
              <a:t>40</a:t>
            </a:r>
            <a:endParaRPr sz="3600" baseline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76053" y="3956530"/>
            <a:ext cx="67310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646059" y="3873119"/>
            <a:ext cx="533400" cy="5334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456059" y="3873119"/>
            <a:ext cx="533387" cy="5334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432443" y="3873119"/>
            <a:ext cx="533399" cy="5334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199015" y="3873119"/>
            <a:ext cx="533400" cy="5334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980065" y="3873119"/>
            <a:ext cx="533400" cy="5334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723015" y="3873119"/>
            <a:ext cx="533400" cy="5334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970915" y="3868546"/>
            <a:ext cx="533400" cy="5334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237096" y="3868546"/>
            <a:ext cx="533400" cy="5334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751965" y="3862451"/>
            <a:ext cx="533400" cy="53340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1730889" y="3983766"/>
            <a:ext cx="647065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98195" algn="l"/>
                <a:tab pos="1564640" algn="l"/>
                <a:tab pos="2286635" algn="l"/>
                <a:tab pos="3088640" algn="l"/>
                <a:tab pos="3822065" algn="l"/>
                <a:tab pos="4603115" algn="l"/>
                <a:tab pos="5336540" algn="l"/>
                <a:tab pos="6117590" algn="l"/>
              </a:tabLst>
            </a:pPr>
            <a:r>
              <a:rPr sz="2400" b="1" dirty="0">
                <a:solidFill>
                  <a:srgbClr val="FFFFCC"/>
                </a:solidFill>
                <a:latin typeface="Arial" panose="020B0604020202020204"/>
                <a:cs typeface="Arial" panose="020B0604020202020204"/>
              </a:rPr>
              <a:t>13	21	08	25*	16	25	</a:t>
            </a:r>
            <a:r>
              <a:rPr sz="3600" b="1" baseline="1000" dirty="0">
                <a:solidFill>
                  <a:srgbClr val="FFFFCC"/>
                </a:solidFill>
                <a:latin typeface="Arial" panose="020B0604020202020204"/>
                <a:cs typeface="Arial" panose="020B0604020202020204"/>
              </a:rPr>
              <a:t>49	30	</a:t>
            </a:r>
            <a:r>
              <a:rPr sz="3600" b="1" baseline="2000" dirty="0">
                <a:solidFill>
                  <a:srgbClr val="FFFFCC"/>
                </a:solidFill>
                <a:latin typeface="Arial" panose="020B0604020202020204"/>
                <a:cs typeface="Arial" panose="020B0604020202020204"/>
              </a:rPr>
              <a:t>40</a:t>
            </a:r>
            <a:endParaRPr sz="3600" baseline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449963" y="4503292"/>
            <a:ext cx="533387" cy="5334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425585" y="4503292"/>
            <a:ext cx="533399" cy="5334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973969" y="4503292"/>
            <a:ext cx="533400" cy="53340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964819" y="4498721"/>
            <a:ext cx="533400" cy="53340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639963" y="4503292"/>
            <a:ext cx="533400" cy="53340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192919" y="4503292"/>
            <a:ext cx="533400" cy="53340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716919" y="4503292"/>
            <a:ext cx="533400" cy="53340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231001" y="4498721"/>
            <a:ext cx="533400" cy="53340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1724031" y="4620036"/>
            <a:ext cx="5690235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98195" algn="l"/>
                <a:tab pos="1565275" algn="l"/>
                <a:tab pos="2287905" algn="l"/>
                <a:tab pos="3089275" algn="l"/>
                <a:tab pos="3822065" algn="l"/>
                <a:tab pos="4603115" algn="l"/>
                <a:tab pos="5337175" algn="l"/>
              </a:tabLst>
            </a:pPr>
            <a:r>
              <a:rPr sz="2400" b="1" dirty="0">
                <a:solidFill>
                  <a:srgbClr val="FFFFCC"/>
                </a:solidFill>
                <a:latin typeface="Arial" panose="020B0604020202020204"/>
                <a:cs typeface="Arial" panose="020B0604020202020204"/>
              </a:rPr>
              <a:t>08	21	13	25*	16	25	</a:t>
            </a:r>
            <a:r>
              <a:rPr sz="3600" b="1" baseline="1000" dirty="0">
                <a:solidFill>
                  <a:srgbClr val="FFFFCC"/>
                </a:solidFill>
                <a:latin typeface="Arial" panose="020B0604020202020204"/>
                <a:cs typeface="Arial" panose="020B0604020202020204"/>
              </a:rPr>
              <a:t>40	30</a:t>
            </a:r>
            <a:endParaRPr sz="3600" baseline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745869" y="4492625"/>
            <a:ext cx="533400" cy="53340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7829937" y="4613941"/>
            <a:ext cx="365125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CC"/>
                </a:solidFill>
                <a:latin typeface="Arial" panose="020B0604020202020204"/>
                <a:cs typeface="Arial" panose="020B0604020202020204"/>
              </a:rPr>
              <a:t>49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76053" y="5261836"/>
            <a:ext cx="67310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639963" y="5134228"/>
            <a:ext cx="533400" cy="53340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449963" y="5134228"/>
            <a:ext cx="533387" cy="53340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425585" y="5134228"/>
            <a:ext cx="533399" cy="53340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192919" y="5134228"/>
            <a:ext cx="533400" cy="53340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973969" y="5134228"/>
            <a:ext cx="533400" cy="53340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716919" y="5134228"/>
            <a:ext cx="533400" cy="533400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1724031" y="5254783"/>
            <a:ext cx="4175125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98195" algn="l"/>
                <a:tab pos="1565275" algn="l"/>
                <a:tab pos="2287905" algn="l"/>
                <a:tab pos="3089275" algn="l"/>
                <a:tab pos="3822065" algn="l"/>
              </a:tabLst>
            </a:pPr>
            <a:r>
              <a:rPr sz="2400" b="1" dirty="0">
                <a:solidFill>
                  <a:srgbClr val="FFFFCC"/>
                </a:solidFill>
                <a:latin typeface="Arial" panose="020B0604020202020204"/>
                <a:cs typeface="Arial" panose="020B0604020202020204"/>
              </a:rPr>
              <a:t>08	21	13	25*	16	25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964819" y="5128895"/>
            <a:ext cx="533400" cy="533400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231001" y="5128895"/>
            <a:ext cx="533400" cy="533400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745869" y="5122798"/>
            <a:ext cx="533400" cy="533400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6315081" y="5244115"/>
            <a:ext cx="1880235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6125" algn="l"/>
                <a:tab pos="1527175" algn="l"/>
              </a:tabLst>
            </a:pPr>
            <a:r>
              <a:rPr sz="2400" b="1" dirty="0">
                <a:solidFill>
                  <a:srgbClr val="FFFFCC"/>
                </a:solidFill>
                <a:latin typeface="Arial" panose="020B0604020202020204"/>
                <a:cs typeface="Arial" panose="020B0604020202020204"/>
              </a:rPr>
              <a:t>40	30	</a:t>
            </a:r>
            <a:r>
              <a:rPr sz="3600" b="1" baseline="1000" dirty="0">
                <a:solidFill>
                  <a:srgbClr val="FFFFCC"/>
                </a:solidFill>
                <a:latin typeface="Arial" panose="020B0604020202020204"/>
                <a:cs typeface="Arial" panose="020B0604020202020204"/>
              </a:rPr>
              <a:t>49</a:t>
            </a:r>
            <a:endParaRPr sz="3600" baseline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1646059" y="5788025"/>
            <a:ext cx="533400" cy="533400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456059" y="5788025"/>
            <a:ext cx="533387" cy="533400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432443" y="5788025"/>
            <a:ext cx="533400" cy="533400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199015" y="5788025"/>
            <a:ext cx="533400" cy="533400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980065" y="5788025"/>
            <a:ext cx="533400" cy="533400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723015" y="5788025"/>
            <a:ext cx="533400" cy="533400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970915" y="5783452"/>
            <a:ext cx="533400" cy="533400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237096" y="5783452"/>
            <a:ext cx="533400" cy="533400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1730889" y="5904007"/>
            <a:ext cx="568960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98195" algn="l"/>
                <a:tab pos="1564640" algn="l"/>
                <a:tab pos="2345690" algn="l"/>
                <a:tab pos="3029585" algn="l"/>
                <a:tab pos="3822065" algn="l"/>
                <a:tab pos="4603115" algn="l"/>
                <a:tab pos="5336540" algn="l"/>
              </a:tabLst>
            </a:pPr>
            <a:r>
              <a:rPr sz="2400" b="1" dirty="0">
                <a:solidFill>
                  <a:srgbClr val="FFFFCC"/>
                </a:solidFill>
                <a:latin typeface="Arial" panose="020B0604020202020204"/>
                <a:cs typeface="Arial" panose="020B0604020202020204"/>
              </a:rPr>
              <a:t>08	13	16	21	25*	25	</a:t>
            </a:r>
            <a:r>
              <a:rPr sz="3600" b="1" baseline="1000" dirty="0">
                <a:solidFill>
                  <a:srgbClr val="FFFFCC"/>
                </a:solidFill>
                <a:latin typeface="Arial" panose="020B0604020202020204"/>
                <a:cs typeface="Arial" panose="020B0604020202020204"/>
              </a:rPr>
              <a:t>30	40</a:t>
            </a:r>
            <a:endParaRPr sz="3600" baseline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7751965" y="5776595"/>
            <a:ext cx="533400" cy="533400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7836033" y="5897909"/>
            <a:ext cx="365125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CC"/>
                </a:solidFill>
                <a:latin typeface="Arial" panose="020B0604020202020204"/>
                <a:cs typeface="Arial" panose="020B0604020202020204"/>
              </a:rPr>
              <a:t>49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  <p:custDataLst>
      <p:tags r:id="rId5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算法实现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-662152" y="2064582"/>
            <a:ext cx="98061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ShellSort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n, List A) {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 j, d;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(d = n / 2; d &gt;= 1; d = d / 2) {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= d + 1;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&lt;= n;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++) { </a:t>
            </a:r>
            <a:b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                    </a:t>
            </a:r>
            <a:r>
              <a:rPr lang="en-US" altLang="zh-CN" kern="0" dirty="0" smtClean="0">
                <a:solidFill>
                  <a:srgbClr val="3F7F5F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0" dirty="0">
                <a:solidFill>
                  <a:srgbClr val="3F7F5F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将</a:t>
            </a:r>
            <a:r>
              <a:rPr lang="en-US" altLang="zh-CN" kern="0" dirty="0">
                <a:solidFill>
                  <a:srgbClr val="3F7F5F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A[</a:t>
            </a:r>
            <a:r>
              <a:rPr lang="en-US" altLang="zh-CN" kern="0" dirty="0" err="1">
                <a:solidFill>
                  <a:srgbClr val="3F7F5F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3F7F5F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kern="0" dirty="0">
                <a:solidFill>
                  <a:srgbClr val="3F7F5F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插入到所属的子序列中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			A[0].key = A[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].key; </a:t>
            </a:r>
            <a:r>
              <a:rPr lang="en-US" altLang="zh-CN" kern="0" dirty="0">
                <a:solidFill>
                  <a:srgbClr val="3F7F5F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0" dirty="0">
                <a:solidFill>
                  <a:srgbClr val="3F7F5F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暂存待插入记录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			j =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- d; </a:t>
            </a:r>
            <a:r>
              <a:rPr lang="en-US" altLang="zh-CN" kern="0" dirty="0">
                <a:solidFill>
                  <a:srgbClr val="3F7F5F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// j</a:t>
            </a:r>
            <a:r>
              <a:rPr lang="zh-CN" altLang="zh-CN" kern="0" dirty="0">
                <a:solidFill>
                  <a:srgbClr val="3F7F5F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指向所属子序列的最后一个记录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(j &gt; 0 &amp;&amp; A[0].key &lt; A[j].key) {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				A[j + d] = A[j]; </a:t>
            </a:r>
            <a:r>
              <a:rPr lang="en-US" altLang="zh-CN" kern="0" dirty="0">
                <a:solidFill>
                  <a:srgbClr val="3F7F5F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0" dirty="0">
                <a:solidFill>
                  <a:srgbClr val="3F7F5F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记录后移</a:t>
            </a:r>
            <a:r>
              <a:rPr lang="en-US" altLang="zh-CN" kern="0" dirty="0">
                <a:solidFill>
                  <a:srgbClr val="3F7F5F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zh-CN" kern="0" dirty="0">
                <a:solidFill>
                  <a:srgbClr val="3F7F5F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个位置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				j = j - d; </a:t>
            </a:r>
            <a:r>
              <a:rPr lang="en-US" altLang="zh-CN" kern="0" dirty="0">
                <a:solidFill>
                  <a:srgbClr val="3F7F5F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kern="0" dirty="0">
                <a:solidFill>
                  <a:srgbClr val="3F7F5F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比较同一子序列的前一个记录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			}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			A[j + d] = A[0];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		}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	}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	}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Shell</a:t>
            </a:r>
            <a:r>
              <a:rPr lang="zh-CN" altLang="en-US" smtClean="0"/>
              <a:t>排序例</a:t>
            </a:r>
            <a:endParaRPr lang="zh-CN" altLang="en-US" smtClean="0"/>
          </a:p>
        </p:txBody>
      </p:sp>
      <p:pic>
        <p:nvPicPr>
          <p:cNvPr id="49155" name="Picture 4" descr="86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CFEFC">
                  <a:alpha val="100000"/>
                </a:srgbClr>
              </a:clrFrom>
              <a:clrTo>
                <a:srgbClr val="FCFEFC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823325" cy="4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Shell</a:t>
            </a:r>
            <a:r>
              <a:rPr lang="zh-CN" altLang="en-US" smtClean="0"/>
              <a:t>排序例（续）</a:t>
            </a:r>
            <a:endParaRPr lang="zh-CN" altLang="en-US" smtClean="0"/>
          </a:p>
        </p:txBody>
      </p:sp>
      <p:pic>
        <p:nvPicPr>
          <p:cNvPr id="50179" name="Picture 4" descr="87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CFEFC">
                  <a:alpha val="100000"/>
                </a:srgbClr>
              </a:clrFrom>
              <a:clrTo>
                <a:srgbClr val="FCFEFC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88011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希尔排序开始时增量较大，每个子序列中的记录个数较少，从而排序速度较快；当增量较小时，虽然每个子序列中记录个数较多，但整个序列已基本有序，排序速度也较快。</a:t>
            </a:r>
            <a:endParaRPr lang="zh-CN" altLang="en-US"/>
          </a:p>
          <a:p>
            <a:r>
              <a:rPr lang="zh-CN" altLang="en-US"/>
              <a:t>希尔排序算法的时间性能是所取增量的函数，而到目前为 止尚未有人求得一种最好的增量序列。</a:t>
            </a:r>
            <a:endParaRPr lang="zh-CN" altLang="en-US"/>
          </a:p>
          <a:p>
            <a:r>
              <a:rPr lang="zh-CN" altLang="en-US"/>
              <a:t>研究表明，希尔排序的时间性能在O(n</a:t>
            </a:r>
            <a:r>
              <a:rPr lang="zh-CN" altLang="en-US" baseline="30000"/>
              <a:t>2</a:t>
            </a:r>
            <a:r>
              <a:rPr lang="zh-CN" altLang="en-US"/>
              <a:t>)和O(nlog</a:t>
            </a:r>
            <a:r>
              <a:rPr lang="zh-CN" altLang="en-US" baseline="-25000"/>
              <a:t>2</a:t>
            </a:r>
            <a:r>
              <a:rPr lang="zh-CN" altLang="en-US"/>
              <a:t>n)之间 当n在某个特定范围内，希尔排序所需的比较次数和记录 的移动次数约为O(n</a:t>
            </a:r>
            <a:r>
              <a:rPr lang="zh-CN" altLang="en-US" baseline="30000"/>
              <a:t>1.3</a:t>
            </a:r>
            <a:r>
              <a:rPr lang="zh-CN" altLang="en-US"/>
              <a:t>  ) 。</a:t>
            </a:r>
            <a:endParaRPr lang="zh-CN" altLang="en-US"/>
          </a:p>
        </p:txBody>
      </p:sp>
      <p:sp>
        <p:nvSpPr>
          <p:cNvPr id="4" name="object 13"/>
          <p:cNvSpPr txBox="1"/>
          <p:nvPr/>
        </p:nvSpPr>
        <p:spPr>
          <a:xfrm>
            <a:off x="628650" y="1866190"/>
            <a:ext cx="814070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5460" marR="5080" indent="-342900">
              <a:spcBef>
                <a:spcPts val="1170"/>
              </a:spcBef>
              <a:buFont typeface="Arial" panose="020B0604020202020204" pitchFamily="34" charset="0"/>
              <a:buChar char="•"/>
            </a:pPr>
            <a:endParaRPr sz="24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归并排序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外排序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归并排序</a:t>
            </a:r>
            <a:endParaRPr lang="zh-CN" altLang="en-US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考虑用分治方法解决排序问题</a:t>
            </a:r>
            <a:endParaRPr lang="zh-CN" altLang="en-US" smtClean="0"/>
          </a:p>
          <a:p>
            <a:pPr lvl="1"/>
            <a:r>
              <a:rPr lang="zh-CN" altLang="en-US" smtClean="0"/>
              <a:t>原子问题</a:t>
            </a:r>
            <a:r>
              <a:rPr lang="en-US" altLang="zh-CN" smtClean="0"/>
              <a:t>——n=1</a:t>
            </a:r>
            <a:endParaRPr lang="en-US" altLang="zh-CN" smtClean="0"/>
          </a:p>
          <a:p>
            <a:pPr lvl="1"/>
            <a:r>
              <a:rPr lang="zh-CN" altLang="en-US" smtClean="0"/>
              <a:t>分解方法一</a:t>
            </a:r>
            <a:endParaRPr lang="zh-CN" altLang="en-US" smtClean="0"/>
          </a:p>
          <a:p>
            <a:pPr lvl="2"/>
            <a:r>
              <a:rPr lang="zh-CN" altLang="en-US" smtClean="0"/>
              <a:t>前</a:t>
            </a:r>
            <a:r>
              <a:rPr lang="en-US" altLang="zh-CN" smtClean="0"/>
              <a:t>n-1</a:t>
            </a:r>
            <a:r>
              <a:rPr lang="zh-CN" altLang="en-US" smtClean="0"/>
              <a:t>个元素为集合</a:t>
            </a:r>
            <a:r>
              <a:rPr lang="en-US" altLang="zh-CN" smtClean="0"/>
              <a:t>A</a:t>
            </a:r>
            <a:r>
              <a:rPr lang="zh-CN" altLang="en-US" smtClean="0"/>
              <a:t>，最后一个为集合</a:t>
            </a:r>
            <a:r>
              <a:rPr lang="en-US" altLang="zh-CN" smtClean="0"/>
              <a:t>B</a:t>
            </a:r>
            <a:endParaRPr lang="en-US" altLang="zh-CN" smtClean="0"/>
          </a:p>
          <a:p>
            <a:pPr lvl="2"/>
            <a:r>
              <a:rPr lang="zh-CN" altLang="en-US" smtClean="0"/>
              <a:t>对</a:t>
            </a:r>
            <a:r>
              <a:rPr lang="en-US" altLang="zh-CN" smtClean="0"/>
              <a:t>A</a:t>
            </a:r>
            <a:r>
              <a:rPr lang="zh-CN" altLang="en-US" smtClean="0"/>
              <a:t>递归地使用分治方法进行排序，</a:t>
            </a:r>
            <a:r>
              <a:rPr lang="en-US" altLang="zh-CN" smtClean="0"/>
              <a:t>B</a:t>
            </a:r>
            <a:r>
              <a:rPr lang="zh-CN" altLang="en-US" smtClean="0"/>
              <a:t>自然有序</a:t>
            </a:r>
            <a:endParaRPr lang="zh-CN" altLang="en-US" smtClean="0"/>
          </a:p>
          <a:p>
            <a:pPr lvl="2"/>
            <a:r>
              <a:rPr lang="en-US" altLang="zh-CN" smtClean="0"/>
              <a:t>A</a:t>
            </a:r>
            <a:r>
              <a:rPr lang="zh-CN" altLang="en-US" smtClean="0"/>
              <a:t>、</a:t>
            </a:r>
            <a:r>
              <a:rPr lang="en-US" altLang="zh-CN" smtClean="0"/>
              <a:t>B</a:t>
            </a:r>
            <a:r>
              <a:rPr lang="zh-CN" altLang="en-US" smtClean="0"/>
              <a:t>合并</a:t>
            </a:r>
            <a:r>
              <a:rPr lang="en-US" altLang="zh-CN" smtClean="0"/>
              <a:t>——</a:t>
            </a:r>
            <a:endParaRPr lang="en-US" altLang="zh-CN" smtClean="0"/>
          </a:p>
        </p:txBody>
      </p:sp>
      <p:sp>
        <p:nvSpPr>
          <p:cNvPr id="1636356" name="Rectangle 4"/>
          <p:cNvSpPr>
            <a:spLocks noChangeArrowheads="1"/>
          </p:cNvSpPr>
          <p:nvPr/>
        </p:nvSpPr>
        <p:spPr bwMode="ltGray">
          <a:xfrm>
            <a:off x="4343400" y="3857625"/>
            <a:ext cx="11734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插入排序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!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6356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简单分治排序</a:t>
            </a:r>
            <a:endParaRPr lang="zh-CN" alt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mtClean="0"/>
              <a:t>分解方法二</a:t>
            </a:r>
            <a:endParaRPr lang="zh-CN" altLang="en-US" smtClean="0"/>
          </a:p>
          <a:p>
            <a:pPr lvl="2"/>
            <a:r>
              <a:rPr lang="zh-CN" altLang="en-US" smtClean="0"/>
              <a:t>选出最大的元素作为</a:t>
            </a:r>
            <a:r>
              <a:rPr lang="en-US" altLang="zh-CN" smtClean="0"/>
              <a:t>B</a:t>
            </a:r>
            <a:r>
              <a:rPr lang="zh-CN" altLang="en-US" smtClean="0"/>
              <a:t>，剩余的作为</a:t>
            </a:r>
            <a:r>
              <a:rPr lang="en-US" altLang="zh-CN" smtClean="0"/>
              <a:t>A</a:t>
            </a:r>
            <a:endParaRPr lang="en-US" altLang="zh-CN" smtClean="0"/>
          </a:p>
          <a:p>
            <a:pPr lvl="2"/>
            <a:r>
              <a:rPr lang="zh-CN" altLang="en-US" smtClean="0"/>
              <a:t>对</a:t>
            </a:r>
            <a:r>
              <a:rPr lang="en-US" altLang="zh-CN" smtClean="0"/>
              <a:t>A</a:t>
            </a:r>
            <a:r>
              <a:rPr lang="zh-CN" altLang="en-US" smtClean="0"/>
              <a:t>递归地进行排序</a:t>
            </a:r>
            <a:endParaRPr lang="zh-CN" altLang="en-US" smtClean="0"/>
          </a:p>
          <a:p>
            <a:pPr lvl="2"/>
            <a:r>
              <a:rPr lang="zh-CN" altLang="en-US" smtClean="0"/>
              <a:t>无需合并</a:t>
            </a:r>
            <a:r>
              <a:rPr lang="en-US" altLang="zh-CN" smtClean="0"/>
              <a:t>——</a:t>
            </a:r>
            <a:endParaRPr lang="en-US" altLang="zh-CN" smtClean="0"/>
          </a:p>
          <a:p>
            <a:r>
              <a:rPr lang="zh-CN" altLang="en-US" smtClean="0"/>
              <a:t>性能差</a:t>
            </a:r>
            <a:r>
              <a:rPr lang="en-US" altLang="zh-CN" smtClean="0"/>
              <a:t>——</a:t>
            </a:r>
            <a:r>
              <a:rPr lang="zh-CN" altLang="en-US" smtClean="0"/>
              <a:t>划分不平衡</a:t>
            </a:r>
            <a:endParaRPr lang="zh-CN" altLang="en-US" smtClean="0"/>
          </a:p>
        </p:txBody>
      </p:sp>
      <p:sp>
        <p:nvSpPr>
          <p:cNvPr id="1705988" name="Rectangle 4"/>
          <p:cNvSpPr>
            <a:spLocks noChangeArrowheads="1"/>
          </p:cNvSpPr>
          <p:nvPr/>
        </p:nvSpPr>
        <p:spPr bwMode="ltGray">
          <a:xfrm>
            <a:off x="3426372" y="3777456"/>
            <a:ext cx="13258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选择排序！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5988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平衡划分</a:t>
            </a:r>
            <a:r>
              <a:rPr lang="en-US" altLang="zh-CN" smtClean="0"/>
              <a:t>——</a:t>
            </a:r>
            <a:r>
              <a:rPr lang="zh-CN" altLang="en-US" smtClean="0"/>
              <a:t>归并排序</a:t>
            </a:r>
            <a:endParaRPr lang="zh-CN" alt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A——n/k</a:t>
            </a:r>
            <a:r>
              <a:rPr lang="zh-CN" altLang="en-US" smtClean="0"/>
              <a:t>个元素，</a:t>
            </a:r>
            <a:r>
              <a:rPr lang="en-US" altLang="zh-CN" smtClean="0"/>
              <a:t>B——n - n/k</a:t>
            </a:r>
            <a:r>
              <a:rPr lang="zh-CN" altLang="en-US" smtClean="0"/>
              <a:t>个元素</a:t>
            </a:r>
            <a:endParaRPr lang="zh-CN" altLang="en-US" smtClean="0"/>
          </a:p>
          <a:p>
            <a:r>
              <a:rPr lang="en-US" altLang="zh-CN" smtClean="0"/>
              <a:t>k=2</a:t>
            </a:r>
            <a:r>
              <a:rPr lang="zh-CN" altLang="en-US" smtClean="0"/>
              <a:t>时，均匀划分</a:t>
            </a:r>
            <a:endParaRPr lang="zh-CN" altLang="en-US" smtClean="0"/>
          </a:p>
          <a:p>
            <a:r>
              <a:rPr lang="en-US" altLang="zh-CN" smtClean="0"/>
              <a:t>A</a:t>
            </a:r>
            <a:r>
              <a:rPr lang="zh-CN" altLang="en-US" smtClean="0"/>
              <a:t>、</a:t>
            </a:r>
            <a:r>
              <a:rPr lang="en-US" altLang="zh-CN" smtClean="0"/>
              <a:t>B</a:t>
            </a:r>
            <a:r>
              <a:rPr lang="zh-CN" altLang="en-US" smtClean="0"/>
              <a:t>排序完成后，合并（</a:t>
            </a:r>
            <a:r>
              <a:rPr lang="en-US" altLang="zh-CN" smtClean="0">
                <a:solidFill>
                  <a:schemeClr val="hlink"/>
                </a:solidFill>
              </a:rPr>
              <a:t>merge</a:t>
            </a:r>
            <a:r>
              <a:rPr lang="zh-CN" altLang="en-US" smtClean="0"/>
              <a:t>）它们</a:t>
            </a:r>
            <a:endParaRPr lang="zh-CN" altLang="en-US" smtClean="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快速排序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基于 交换排序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思想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对于一个需要排序的数组</a:t>
            </a:r>
            <a:r>
              <a:rPr lang="en-US" altLang="zh-CN" smtClean="0"/>
              <a:t>A[0…n-1]</a:t>
            </a:r>
            <a:r>
              <a:rPr lang="zh-CN" altLang="en-US" smtClean="0"/>
              <a:t>，把它一分为二：</a:t>
            </a:r>
            <a:r>
              <a:rPr lang="en-US" altLang="zh-CN" smtClean="0"/>
              <a:t> A[0…n/2-1]</a:t>
            </a:r>
            <a:r>
              <a:rPr lang="zh-CN" altLang="en-US" smtClean="0"/>
              <a:t>和</a:t>
            </a:r>
            <a:r>
              <a:rPr lang="en-US" altLang="zh-CN" smtClean="0"/>
              <a:t>A[n/2…n-1]</a:t>
            </a:r>
            <a:r>
              <a:rPr lang="zh-CN" altLang="en-US" smtClean="0"/>
              <a:t>，并对每个子数组递归排序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然后把这两个排好序的子数组合并为一个有序数组</a:t>
            </a:r>
            <a:endParaRPr lang="en-US" altLang="zh-CN" smtClean="0"/>
          </a:p>
        </p:txBody>
      </p:sp>
      <p:sp>
        <p:nvSpPr>
          <p:cNvPr id="3174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归并排序</a:t>
            </a:r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z="2000" smtClean="0"/>
              <a:t>//Mergesort</a:t>
            </a:r>
            <a:endParaRPr lang="en-US" altLang="zh-CN" sz="2000" smtClean="0"/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z="2000" smtClean="0"/>
              <a:t>if n&gt;1</a:t>
            </a:r>
            <a:endParaRPr lang="en-US" altLang="zh-CN" sz="2000" smtClean="0"/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z="2000" smtClean="0"/>
              <a:t>	copy A[0…n/2-1] to B[0…n/2-1]</a:t>
            </a:r>
            <a:endParaRPr lang="en-US" altLang="zh-CN" sz="2000" smtClean="0"/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z="2000" smtClean="0"/>
              <a:t>	copy A[n/2…n-1] to C[0…n/2-1]</a:t>
            </a:r>
            <a:endParaRPr lang="en-US" altLang="zh-CN" sz="2000" smtClean="0"/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z="2000" smtClean="0"/>
              <a:t>	Mergesort(B[0…n/2-1])</a:t>
            </a:r>
            <a:endParaRPr lang="en-US" altLang="zh-CN" sz="2000" smtClean="0"/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z="2000" smtClean="0"/>
              <a:t>	Mergesort(C[0…n/2-1])</a:t>
            </a:r>
            <a:endParaRPr lang="zh-CN" altLang="en-US" sz="2000" smtClean="0"/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CN" sz="2000" smtClean="0"/>
              <a:t>	Merge(B,C,A)</a:t>
            </a:r>
            <a:endParaRPr lang="zh-CN" altLang="en-US" sz="2000" smtClean="0"/>
          </a:p>
        </p:txBody>
      </p:sp>
      <p:sp>
        <p:nvSpPr>
          <p:cNvPr id="102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算法描述</a:t>
            </a:r>
            <a:endParaRPr lang="zh-CN" altLang="en-US" smtClean="0"/>
          </a:p>
        </p:txBody>
      </p:sp>
      <p:sp>
        <p:nvSpPr>
          <p:cNvPr id="1029" name="TextBox 5"/>
          <p:cNvSpPr txBox="1">
            <a:spLocks noChangeArrowheads="1"/>
          </p:cNvSpPr>
          <p:nvPr/>
        </p:nvSpPr>
        <p:spPr bwMode="auto">
          <a:xfrm>
            <a:off x="4562475" y="3902075"/>
            <a:ext cx="39846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00"/>
                </a:solidFill>
                <a:ea typeface="黑体" panose="02010609060101010101" charset="-122"/>
              </a:rPr>
              <a:t>时间代价较小，空间消耗较多</a:t>
            </a:r>
            <a:endParaRPr lang="zh-CN" altLang="en-US">
              <a:solidFill>
                <a:srgbClr val="000000"/>
              </a:solidFill>
              <a:ea typeface="黑体" panose="02010609060101010101" charset="-122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803525" y="4759325"/>
          <a:ext cx="288925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1" imgW="798830" imgH="165100" progId="Equation.3">
                  <p:embed/>
                </p:oleObj>
              </mc:Choice>
              <mc:Fallback>
                <p:oleObj name="Equation" r:id="rId1" imgW="798830" imgH="165100" progId="Equation.3">
                  <p:embed/>
                  <p:pic>
                    <p:nvPicPr>
                      <p:cNvPr id="0" name="图片 1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5" y="4759325"/>
                        <a:ext cx="2889250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思想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对两个有序数组的合并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初始状态下，关注两个待合并数组的第一个元素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然后比较这两个元素的大小，将较小的元素添加到一个新创建的数组中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接着被复制数组中的下标后移，指向该较小元素的后继元素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上述操作一直持续到两个数组中的一个被处理完为止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然后在未处理完的数组中，剩下的元素被复制到新数组的尾部</a:t>
            </a:r>
            <a:endParaRPr lang="zh-CN" altLang="en-US" smtClean="0"/>
          </a:p>
        </p:txBody>
      </p:sp>
      <p:sp>
        <p:nvSpPr>
          <p:cNvPr id="3277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Merge</a:t>
            </a:r>
            <a:r>
              <a:rPr lang="zh-CN" altLang="en-US" smtClean="0"/>
              <a:t>算法</a:t>
            </a:r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953000"/>
          </a:xfrm>
        </p:spPr>
        <p:txBody>
          <a:bodyPr>
            <a:normAutofit lnSpcReduction="10000"/>
          </a:bodyPr>
          <a:lstStyle/>
          <a:p>
            <a:pPr marL="365125" indent="-255905"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altLang="zh-CN" sz="1700" smtClean="0">
                <a:latin typeface="Verdana" panose="020B0604030504040204" pitchFamily="34" charset="0"/>
              </a:rPr>
              <a:t>//Merge(B[0…p-1],C[0…q-1],A[0…p+q-1])</a:t>
            </a:r>
            <a:endParaRPr lang="en-US" altLang="zh-CN" sz="1700" smtClean="0">
              <a:latin typeface="Verdana" panose="020B0604030504040204" pitchFamily="34" charset="0"/>
            </a:endParaRPr>
          </a:p>
          <a:p>
            <a:pPr marL="365125" indent="-255905"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altLang="zh-CN" sz="1700" smtClean="0">
                <a:latin typeface="Verdana" panose="020B0604030504040204" pitchFamily="34" charset="0"/>
              </a:rPr>
              <a:t>i</a:t>
            </a:r>
            <a:r>
              <a:rPr lang="en-US" altLang="zh-CN" sz="1700" smtClean="0">
                <a:latin typeface="Verdana" panose="020B0604030504040204" pitchFamily="34" charset="0"/>
                <a:sym typeface="Wingdings" panose="05000000000000000000" pitchFamily="2" charset="2"/>
              </a:rPr>
              <a:t>0,j0,k0</a:t>
            </a:r>
            <a:endParaRPr lang="en-US" altLang="zh-CN" sz="1700" smtClean="0">
              <a:latin typeface="Verdana" panose="020B0604030504040204" pitchFamily="34" charset="0"/>
            </a:endParaRPr>
          </a:p>
          <a:p>
            <a:pPr marL="365125" indent="-255905"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altLang="zh-CN" sz="1700" smtClean="0">
                <a:latin typeface="Verdana" panose="020B0604030504040204" pitchFamily="34" charset="0"/>
              </a:rPr>
              <a:t>while i&lt;p and j&lt;q do</a:t>
            </a:r>
            <a:endParaRPr lang="en-US" altLang="zh-CN" sz="1700" smtClean="0">
              <a:latin typeface="Verdana" panose="020B0604030504040204" pitchFamily="34" charset="0"/>
            </a:endParaRPr>
          </a:p>
          <a:p>
            <a:pPr marL="365125" indent="-255905"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altLang="zh-CN" sz="1700" smtClean="0">
                <a:latin typeface="Verdana" panose="020B0604030504040204" pitchFamily="34" charset="0"/>
              </a:rPr>
              <a:t>	if B[i]&lt;=C[j]</a:t>
            </a:r>
            <a:endParaRPr lang="en-US" altLang="zh-CN" sz="1700" smtClean="0">
              <a:latin typeface="Verdana" panose="020B0604030504040204" pitchFamily="34" charset="0"/>
            </a:endParaRPr>
          </a:p>
          <a:p>
            <a:pPr marL="365125" indent="-255905"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altLang="zh-CN" sz="1700" smtClean="0">
                <a:latin typeface="Verdana" panose="020B0604030504040204" pitchFamily="34" charset="0"/>
              </a:rPr>
              <a:t>		A[k]</a:t>
            </a:r>
            <a:r>
              <a:rPr lang="en-US" altLang="zh-CN" sz="1700" smtClean="0">
                <a:latin typeface="Verdana" panose="020B0604030504040204" pitchFamily="34" charset="0"/>
                <a:sym typeface="Wingdings" panose="05000000000000000000" pitchFamily="2" charset="2"/>
              </a:rPr>
              <a:t>B[i]</a:t>
            </a:r>
            <a:endParaRPr lang="en-US" altLang="zh-CN" sz="1700" smtClean="0">
              <a:latin typeface="Verdana" panose="020B0604030504040204" pitchFamily="34" charset="0"/>
              <a:sym typeface="Wingdings" panose="05000000000000000000" pitchFamily="2" charset="2"/>
            </a:endParaRPr>
          </a:p>
          <a:p>
            <a:pPr marL="365125" indent="-255905"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altLang="zh-CN" sz="1700" smtClean="0">
                <a:latin typeface="Verdana" panose="020B0604030504040204" pitchFamily="34" charset="0"/>
                <a:sym typeface="Wingdings" panose="05000000000000000000" pitchFamily="2" charset="2"/>
              </a:rPr>
              <a:t>		ii+1</a:t>
            </a:r>
            <a:endParaRPr lang="en-US" altLang="zh-CN" sz="1700" smtClean="0">
              <a:latin typeface="Verdana" panose="020B0604030504040204" pitchFamily="34" charset="0"/>
              <a:sym typeface="Wingdings" panose="05000000000000000000" pitchFamily="2" charset="2"/>
            </a:endParaRPr>
          </a:p>
          <a:p>
            <a:pPr marL="365125" indent="-255905"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altLang="zh-CN" sz="1700" smtClean="0">
                <a:latin typeface="Verdana" panose="020B0604030504040204" pitchFamily="34" charset="0"/>
                <a:sym typeface="Wingdings" panose="05000000000000000000" pitchFamily="2" charset="2"/>
              </a:rPr>
              <a:t>	else</a:t>
            </a:r>
            <a:endParaRPr lang="en-US" altLang="zh-CN" sz="1700" smtClean="0">
              <a:latin typeface="Verdana" panose="020B0604030504040204" pitchFamily="34" charset="0"/>
              <a:sym typeface="Wingdings" panose="05000000000000000000" pitchFamily="2" charset="2"/>
            </a:endParaRPr>
          </a:p>
          <a:p>
            <a:pPr marL="365125" indent="-255905"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altLang="zh-CN" sz="1700" smtClean="0">
                <a:latin typeface="Verdana" panose="020B0604030504040204" pitchFamily="34" charset="0"/>
                <a:sym typeface="Wingdings" panose="05000000000000000000" pitchFamily="2" charset="2"/>
              </a:rPr>
              <a:t>		A[k]C[j]</a:t>
            </a:r>
            <a:endParaRPr lang="en-US" altLang="zh-CN" sz="1700" smtClean="0">
              <a:latin typeface="Verdana" panose="020B0604030504040204" pitchFamily="34" charset="0"/>
              <a:sym typeface="Wingdings" panose="05000000000000000000" pitchFamily="2" charset="2"/>
            </a:endParaRPr>
          </a:p>
          <a:p>
            <a:pPr marL="365125" indent="-255905"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altLang="zh-CN" sz="1700" smtClean="0">
                <a:latin typeface="Verdana" panose="020B0604030504040204" pitchFamily="34" charset="0"/>
                <a:sym typeface="Wingdings" panose="05000000000000000000" pitchFamily="2" charset="2"/>
              </a:rPr>
              <a:t>		jj+1</a:t>
            </a:r>
            <a:endParaRPr lang="en-US" altLang="zh-CN" sz="1700" smtClean="0">
              <a:latin typeface="Verdana" panose="020B0604030504040204" pitchFamily="34" charset="0"/>
              <a:sym typeface="Wingdings" panose="05000000000000000000" pitchFamily="2" charset="2"/>
            </a:endParaRPr>
          </a:p>
          <a:p>
            <a:pPr marL="365125" indent="-255905"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altLang="zh-CN" sz="1700" smtClean="0">
                <a:latin typeface="Verdana" panose="020B0604030504040204" pitchFamily="34" charset="0"/>
                <a:sym typeface="Wingdings" panose="05000000000000000000" pitchFamily="2" charset="2"/>
              </a:rPr>
              <a:t>	kk+1</a:t>
            </a:r>
            <a:endParaRPr lang="en-US" altLang="zh-CN" sz="1700" smtClean="0">
              <a:latin typeface="Verdana" panose="020B0604030504040204" pitchFamily="34" charset="0"/>
              <a:sym typeface="Wingdings" panose="05000000000000000000" pitchFamily="2" charset="2"/>
            </a:endParaRPr>
          </a:p>
          <a:p>
            <a:pPr marL="365125" indent="-255905"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altLang="zh-CN" sz="1700" smtClean="0">
                <a:latin typeface="Verdana" panose="020B0604030504040204" pitchFamily="34" charset="0"/>
                <a:sym typeface="Wingdings" panose="05000000000000000000" pitchFamily="2" charset="2"/>
              </a:rPr>
              <a:t>if i=p</a:t>
            </a:r>
            <a:endParaRPr lang="en-US" altLang="zh-CN" sz="1700" smtClean="0">
              <a:latin typeface="Verdana" panose="020B0604030504040204" pitchFamily="34" charset="0"/>
              <a:sym typeface="Wingdings" panose="05000000000000000000" pitchFamily="2" charset="2"/>
            </a:endParaRPr>
          </a:p>
          <a:p>
            <a:pPr marL="365125" indent="-255905"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altLang="zh-CN" sz="1700" smtClean="0">
                <a:latin typeface="Verdana" panose="020B0604030504040204" pitchFamily="34" charset="0"/>
                <a:sym typeface="Wingdings" panose="05000000000000000000" pitchFamily="2" charset="2"/>
              </a:rPr>
              <a:t>	copy C[j…q-1] to A[k…p+q-1]</a:t>
            </a:r>
            <a:endParaRPr lang="en-US" altLang="zh-CN" sz="1700" smtClean="0">
              <a:latin typeface="Verdana" panose="020B0604030504040204" pitchFamily="34" charset="0"/>
              <a:sym typeface="Wingdings" panose="05000000000000000000" pitchFamily="2" charset="2"/>
            </a:endParaRPr>
          </a:p>
          <a:p>
            <a:pPr marL="365125" indent="-255905"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altLang="zh-CN" sz="1700" smtClean="0">
                <a:latin typeface="Verdana" panose="020B0604030504040204" pitchFamily="34" charset="0"/>
                <a:sym typeface="Wingdings" panose="05000000000000000000" pitchFamily="2" charset="2"/>
              </a:rPr>
              <a:t>else</a:t>
            </a:r>
            <a:endParaRPr lang="en-US" altLang="zh-CN" sz="1700" smtClean="0">
              <a:latin typeface="Verdana" panose="020B0604030504040204" pitchFamily="34" charset="0"/>
              <a:sym typeface="Wingdings" panose="05000000000000000000" pitchFamily="2" charset="2"/>
            </a:endParaRPr>
          </a:p>
          <a:p>
            <a:pPr marL="365125" indent="-255905"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altLang="zh-CN" sz="1700" smtClean="0">
                <a:latin typeface="Verdana" panose="020B0604030504040204" pitchFamily="34" charset="0"/>
                <a:sym typeface="Wingdings" panose="05000000000000000000" pitchFamily="2" charset="2"/>
              </a:rPr>
              <a:t>	copy B[i…p-1] to A[k…p+q-1]</a:t>
            </a:r>
            <a:endParaRPr lang="zh-CN" altLang="en-US" sz="1700" smtClean="0">
              <a:latin typeface="Verdana" panose="020B0604030504040204" pitchFamily="34" charset="0"/>
            </a:endParaRPr>
          </a:p>
        </p:txBody>
      </p:sp>
      <p:sp>
        <p:nvSpPr>
          <p:cNvPr id="337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Merge</a:t>
            </a:r>
            <a:r>
              <a:rPr lang="zh-CN" altLang="en-US" smtClean="0"/>
              <a:t>算法描述</a:t>
            </a:r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481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算法演示</a:t>
            </a:r>
            <a:endParaRPr lang="zh-CN" altLang="en-US" smtClean="0"/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98" y="419100"/>
            <a:ext cx="7126287" cy="614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例题</a:t>
            </a:r>
            <a:endParaRPr lang="zh-CN" altLang="en-US" smtClean="0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有</a:t>
            </a:r>
            <a:r>
              <a:rPr lang="en-US" altLang="zh-CN" smtClean="0"/>
              <a:t>8</a:t>
            </a:r>
            <a:r>
              <a:rPr lang="zh-CN" altLang="en-US" smtClean="0"/>
              <a:t>个关键字</a:t>
            </a:r>
            <a:r>
              <a:rPr lang="en-US" altLang="zh-CN" smtClean="0"/>
              <a:t>8,3,2,9,7,1,5,4</a:t>
            </a:r>
            <a:r>
              <a:rPr lang="zh-CN" altLang="en-US" smtClean="0"/>
              <a:t>，使用归并排序方法将其排列为升序序列，给出排序过程</a:t>
            </a:r>
            <a:endParaRPr lang="en-US" altLang="zh-CN" smtClean="0"/>
          </a:p>
          <a:p>
            <a:pPr>
              <a:buFontTx/>
              <a:buNone/>
            </a:pPr>
            <a:r>
              <a:rPr lang="zh-CN" altLang="en-US" smtClean="0"/>
              <a:t>解：</a:t>
            </a:r>
            <a:endParaRPr lang="en-US" altLang="zh-CN" smtClean="0"/>
          </a:p>
          <a:p>
            <a:pPr>
              <a:buFontTx/>
              <a:buNone/>
            </a:pPr>
            <a:r>
              <a:rPr lang="zh-CN" altLang="en-US" smtClean="0"/>
              <a:t>初  始：</a:t>
            </a:r>
            <a:r>
              <a:rPr lang="en-US" altLang="zh-CN" smtClean="0"/>
              <a:t> 8, 3, 2, 9, 7, 1, 5, 4</a:t>
            </a:r>
            <a:endParaRPr lang="en-US" altLang="zh-CN" smtClean="0"/>
          </a:p>
          <a:p>
            <a:pPr>
              <a:buFontTx/>
              <a:buNone/>
            </a:pPr>
            <a:r>
              <a:rPr lang="zh-CN" altLang="en-US" smtClean="0"/>
              <a:t>第一趟： </a:t>
            </a:r>
            <a:r>
              <a:rPr lang="en-US" altLang="zh-CN" smtClean="0"/>
              <a:t>3, 8, 2, 9, 1, 7, 4, 5</a:t>
            </a:r>
            <a:endParaRPr lang="en-US" altLang="zh-CN" smtClean="0"/>
          </a:p>
          <a:p>
            <a:pPr>
              <a:buFontTx/>
              <a:buNone/>
            </a:pPr>
            <a:r>
              <a:rPr lang="zh-CN" altLang="en-US" smtClean="0"/>
              <a:t>第二趟： </a:t>
            </a:r>
            <a:r>
              <a:rPr lang="en-US" altLang="zh-CN" smtClean="0"/>
              <a:t>2, 3, 8, 9, 1, 4, 5, 7</a:t>
            </a:r>
            <a:endParaRPr lang="en-US" altLang="zh-CN" smtClean="0"/>
          </a:p>
          <a:p>
            <a:pPr>
              <a:buFontTx/>
              <a:buNone/>
            </a:pPr>
            <a:r>
              <a:rPr lang="zh-CN" altLang="en-US" smtClean="0"/>
              <a:t>第三趟： </a:t>
            </a:r>
            <a:r>
              <a:rPr lang="en-US" altLang="zh-CN" smtClean="0"/>
              <a:t>1, 2, 3, 4, 5, 7, 8, 9</a:t>
            </a:r>
            <a:endParaRPr lang="en-US" altLang="zh-CN" smtClean="0"/>
          </a:p>
          <a:p>
            <a:pPr>
              <a:buFontTx/>
              <a:buNone/>
            </a:pPr>
            <a:r>
              <a:rPr lang="zh-CN" altLang="en-US" smtClean="0">
                <a:solidFill>
                  <a:srgbClr val="FF0000"/>
                </a:solidFill>
              </a:rPr>
              <a:t>排序结束。</a:t>
            </a:r>
            <a:endParaRPr lang="zh-CN" altLang="en-US" smtClean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自然归并排序</a:t>
            </a:r>
            <a:endParaRPr lang="zh-CN" altLang="en-US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hlink"/>
                </a:solidFill>
              </a:rPr>
              <a:t>natural merge sort</a:t>
            </a:r>
            <a:endParaRPr lang="en-US" altLang="zh-CN" smtClean="0">
              <a:solidFill>
                <a:schemeClr val="hlink"/>
              </a:solidFill>
            </a:endParaRPr>
          </a:p>
          <a:p>
            <a:r>
              <a:rPr lang="zh-CN" altLang="en-US" smtClean="0"/>
              <a:t>进一步改进：若原始序列中存在有序子序列，则不进行分解</a:t>
            </a:r>
            <a:endParaRPr lang="zh-CN" altLang="en-US" smtClean="0"/>
          </a:p>
          <a:p>
            <a:r>
              <a:rPr lang="en-US" altLang="zh-CN" smtClean="0"/>
              <a:t>[4, 8, 3, 7, 1, 5, 6, 2]</a:t>
            </a:r>
            <a:br>
              <a:rPr lang="en-US" altLang="zh-CN" smtClean="0"/>
            </a:br>
            <a:r>
              <a:rPr lang="en-US" altLang="zh-CN" smtClean="0">
                <a:sym typeface="Wingdings" panose="05000000000000000000" pitchFamily="2" charset="2"/>
              </a:rPr>
              <a:t>[4, 8], [3, 7], [1, 5, 6], [2]</a:t>
            </a:r>
            <a:br>
              <a:rPr lang="en-US" altLang="zh-CN" smtClean="0">
                <a:sym typeface="Wingdings" panose="05000000000000000000" pitchFamily="2" charset="2"/>
              </a:rPr>
            </a:br>
            <a:r>
              <a:rPr lang="en-US" altLang="zh-CN" smtClean="0">
                <a:sym typeface="Wingdings" panose="05000000000000000000" pitchFamily="2" charset="2"/>
              </a:rPr>
              <a:t>[3, 4, 7, 8], [1, 2, 5, 6]</a:t>
            </a:r>
            <a:br>
              <a:rPr lang="en-US" altLang="zh-CN" smtClean="0">
                <a:sym typeface="Wingdings" panose="05000000000000000000" pitchFamily="2" charset="2"/>
              </a:rPr>
            </a:br>
            <a:r>
              <a:rPr lang="en-US" altLang="zh-CN" smtClean="0">
                <a:sym typeface="Wingdings" panose="05000000000000000000" pitchFamily="2" charset="2"/>
              </a:rPr>
              <a:t>[1, 2, 3, 4, 5, 6, 7, 8]</a:t>
            </a:r>
            <a:endParaRPr lang="en-US" altLang="zh-CN" smtClean="0"/>
          </a:p>
        </p:txBody>
      </p:sp>
    </p:spTree>
    <p:custDataLst>
      <p:tags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时间复杂度比较</a:t>
            </a:r>
            <a:endParaRPr lang="zh-CN" altLang="en-US" smtClean="0"/>
          </a:p>
        </p:txBody>
      </p:sp>
      <p:pic>
        <p:nvPicPr>
          <p:cNvPr id="55300" name="Picture 4" descr="compare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4863" y="1814513"/>
            <a:ext cx="7369175" cy="2573337"/>
          </a:xfrm>
          <a:noFill/>
        </p:spPr>
      </p:pic>
      <p:sp>
        <p:nvSpPr>
          <p:cNvPr id="55301" name="圆角矩形 5"/>
          <p:cNvSpPr>
            <a:spLocks noChangeArrowheads="1"/>
          </p:cNvSpPr>
          <p:nvPr/>
        </p:nvSpPr>
        <p:spPr bwMode="auto">
          <a:xfrm>
            <a:off x="4033838" y="3967163"/>
            <a:ext cx="896937" cy="3587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cxnSp>
        <p:nvCxnSpPr>
          <p:cNvPr id="8" name="直接箭头连接符 7"/>
          <p:cNvCxnSpPr/>
          <p:nvPr/>
        </p:nvCxnSpPr>
        <p:spPr bwMode="auto">
          <a:xfrm rot="5400000">
            <a:off x="3675063" y="4325938"/>
            <a:ext cx="538162" cy="53816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303" name="TextBox 8"/>
          <p:cNvSpPr txBox="1">
            <a:spLocks noChangeArrowheads="1"/>
          </p:cNvSpPr>
          <p:nvPr/>
        </p:nvSpPr>
        <p:spPr bwMode="auto">
          <a:xfrm>
            <a:off x="3188970" y="4864100"/>
            <a:ext cx="94424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</a:rPr>
              <a:t>pivot?</a:t>
            </a:r>
            <a:endParaRPr lang="en-US" b="1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部分结论</a:t>
            </a:r>
            <a:endParaRPr lang="zh-CN" altLang="en-US" smtClean="0"/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）平均来看，快排最优，但若初始序列有序，则快排性能降至</a:t>
            </a:r>
            <a:r>
              <a:rPr lang="en-US" altLang="zh-CN" smtClean="0"/>
              <a:t>n</a:t>
            </a:r>
            <a:r>
              <a:rPr lang="en-US" altLang="zh-CN" baseline="30000" smtClean="0"/>
              <a:t>2</a:t>
            </a:r>
            <a:r>
              <a:rPr lang="zh-CN" altLang="en-US" smtClean="0"/>
              <a:t>级。使用三平均选中轴法可避免最差情况，结合插入排序效果更好。</a:t>
            </a: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）插入、选择、冒泡都属“简单排序”，复杂度是</a:t>
            </a:r>
            <a:r>
              <a:rPr lang="en-US" altLang="zh-CN" smtClean="0"/>
              <a:t>n</a:t>
            </a:r>
            <a:r>
              <a:rPr lang="en-US" altLang="zh-CN" baseline="30000" smtClean="0"/>
              <a:t>2</a:t>
            </a:r>
            <a:r>
              <a:rPr lang="zh-CN" altLang="en-US" smtClean="0"/>
              <a:t>，它们中间当待排序列基本有序或</a:t>
            </a:r>
            <a:r>
              <a:rPr lang="en-US" altLang="zh-CN" smtClean="0"/>
              <a:t>n</a:t>
            </a:r>
            <a:r>
              <a:rPr lang="zh-CN" altLang="en-US" smtClean="0"/>
              <a:t>较小时，插入排序更好。</a:t>
            </a:r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部分结论</a:t>
            </a:r>
            <a:endParaRPr lang="zh-CN" altLang="en-US" smtClean="0"/>
          </a:p>
        </p:txBody>
      </p:sp>
      <p:sp>
        <p:nvSpPr>
          <p:cNvPr id="573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）稳定排序算法有：插入、冒泡、归并、基数</a:t>
            </a: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4</a:t>
            </a:r>
            <a:r>
              <a:rPr lang="zh-CN" altLang="en-US" smtClean="0"/>
              <a:t>）不稳定排序算法有：简单选择、希尔、快速、堆排序</a:t>
            </a:r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气</a:t>
            </a:r>
            <a:r>
              <a:rPr lang="zh-CN" altLang="en-US" dirty="0" smtClean="0"/>
              <a:t>泡排序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845"/>
              </a:spcBef>
              <a:buNone/>
              <a:tabLst>
                <a:tab pos="723900" algn="l"/>
                <a:tab pos="2976245" algn="l"/>
                <a:tab pos="4221480" algn="l"/>
              </a:tabLst>
            </a:pPr>
            <a:r>
              <a:rPr lang="en-US" altLang="zh-CN" b="1" dirty="0">
                <a:latin typeface="Times New Roman" panose="02020603050405020304"/>
                <a:cs typeface="Times New Roman" panose="02020603050405020304"/>
              </a:rPr>
              <a:t>void	</a:t>
            </a:r>
            <a:r>
              <a:rPr lang="en-US" altLang="zh-CN" b="1" dirty="0" err="1">
                <a:latin typeface="Times New Roman" panose="02020603050405020304"/>
                <a:cs typeface="Times New Roman" panose="02020603050405020304"/>
              </a:rPr>
              <a:t>BubbleSort</a:t>
            </a:r>
            <a:r>
              <a:rPr lang="en-US" altLang="zh-CN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dirty="0">
                <a:latin typeface="Times New Roman" panose="02020603050405020304"/>
                <a:cs typeface="Times New Roman" panose="02020603050405020304"/>
              </a:rPr>
              <a:t>( </a:t>
            </a:r>
            <a:r>
              <a:rPr lang="en-US" altLang="zh-CN" b="1" dirty="0" err="1" smtClean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lang="en-US" altLang="zh-CN" b="1" dirty="0" smtClean="0">
                <a:latin typeface="Times New Roman" panose="02020603050405020304"/>
                <a:cs typeface="Times New Roman" panose="02020603050405020304"/>
              </a:rPr>
              <a:t> n</a:t>
            </a:r>
            <a:r>
              <a:rPr lang="en-US" altLang="zh-CN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dirty="0">
                <a:latin typeface="Times New Roman" panose="02020603050405020304"/>
                <a:cs typeface="Times New Roman" panose="02020603050405020304"/>
              </a:rPr>
              <a:t>, LIST	&amp;A )</a:t>
            </a:r>
            <a:endParaRPr lang="en-US" altLang="zh-CN" dirty="0">
              <a:latin typeface="Times New Roman" panose="02020603050405020304"/>
              <a:cs typeface="Times New Roman" panose="02020603050405020304"/>
            </a:endParaRPr>
          </a:p>
          <a:p>
            <a:pPr marL="12700" marR="735965" indent="0">
              <a:lnSpc>
                <a:spcPct val="135000"/>
              </a:lnSpc>
              <a:spcBef>
                <a:spcPts val="5"/>
              </a:spcBef>
              <a:buNone/>
              <a:tabLst>
                <a:tab pos="360680" algn="l"/>
              </a:tabLst>
            </a:pPr>
            <a:r>
              <a:rPr lang="en-US" altLang="zh-CN" b="1" dirty="0">
                <a:latin typeface="Times New Roman" panose="02020603050405020304"/>
                <a:cs typeface="Times New Roman" panose="02020603050405020304"/>
              </a:rPr>
              <a:t>{	</a:t>
            </a:r>
            <a:r>
              <a:rPr lang="en-US" altLang="zh-CN" b="1" spc="-5" dirty="0">
                <a:latin typeface="Times New Roman" panose="02020603050405020304"/>
                <a:cs typeface="Times New Roman" panose="02020603050405020304"/>
              </a:rPr>
              <a:t>fo</a:t>
            </a:r>
            <a:r>
              <a:rPr lang="en-US" altLang="zh-CN" b="1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lang="en-US" altLang="zh-CN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altLang="zh-CN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 err="1">
                <a:latin typeface="Times New Roman" panose="02020603050405020304"/>
                <a:cs typeface="Times New Roman" panose="02020603050405020304"/>
              </a:rPr>
              <a:t>in</a:t>
            </a:r>
            <a:r>
              <a:rPr lang="en-US" altLang="zh-CN" b="1" dirty="0" err="1">
                <a:latin typeface="Times New Roman" panose="02020603050405020304"/>
                <a:cs typeface="Times New Roman" panose="02020603050405020304"/>
              </a:rPr>
              <a:t>t</a:t>
            </a:r>
            <a:r>
              <a:rPr lang="en-US" altLang="zh-CN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dirty="0" err="1"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b="1" spc="-5" dirty="0">
                <a:latin typeface="Times New Roman" panose="02020603050405020304"/>
                <a:cs typeface="Times New Roman" panose="02020603050405020304"/>
              </a:rPr>
              <a:t> =1</a:t>
            </a:r>
            <a:r>
              <a:rPr lang="en-US" altLang="zh-CN" b="1" dirty="0">
                <a:latin typeface="Times New Roman" panose="02020603050405020304"/>
                <a:cs typeface="Times New Roman" panose="02020603050405020304"/>
              </a:rPr>
              <a:t>;</a:t>
            </a:r>
            <a:r>
              <a:rPr lang="en-US" altLang="zh-CN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dirty="0" err="1"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b="1" spc="-5" dirty="0">
                <a:latin typeface="Times New Roman" panose="02020603050405020304"/>
                <a:cs typeface="Times New Roman" panose="02020603050405020304"/>
              </a:rPr>
              <a:t> &lt;</a:t>
            </a:r>
            <a:r>
              <a:rPr lang="en-US" altLang="zh-CN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lang="en-US" altLang="zh-CN" b="1" spc="-5" dirty="0">
                <a:latin typeface="Times New Roman" panose="02020603050405020304"/>
                <a:cs typeface="Times New Roman" panose="02020603050405020304"/>
              </a:rPr>
              <a:t> n-1</a:t>
            </a:r>
            <a:r>
              <a:rPr lang="en-US" altLang="zh-CN" b="1" dirty="0">
                <a:latin typeface="Times New Roman" panose="02020603050405020304"/>
                <a:cs typeface="Times New Roman" panose="02020603050405020304"/>
              </a:rPr>
              <a:t>;</a:t>
            </a:r>
            <a:r>
              <a:rPr lang="en-US" altLang="zh-CN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 err="1"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altLang="zh-CN" b="1" spc="-5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lang="en-US" altLang="zh-CN" b="1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lang="en-US" altLang="zh-CN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dirty="0">
                <a:latin typeface="Times New Roman" panose="02020603050405020304"/>
                <a:cs typeface="Times New Roman" panose="02020603050405020304"/>
              </a:rPr>
              <a:t>) </a:t>
            </a:r>
            <a:endParaRPr lang="en-US" altLang="zh-CN" b="1" dirty="0" smtClean="0">
              <a:latin typeface="Times New Roman" panose="02020603050405020304"/>
              <a:cs typeface="Times New Roman" panose="02020603050405020304"/>
            </a:endParaRPr>
          </a:p>
          <a:p>
            <a:pPr marL="12700" marR="735965" indent="881380">
              <a:lnSpc>
                <a:spcPct val="135000"/>
              </a:lnSpc>
              <a:spcBef>
                <a:spcPts val="5"/>
              </a:spcBef>
              <a:buNone/>
              <a:tabLst>
                <a:tab pos="360680" algn="l"/>
              </a:tabLst>
            </a:pPr>
            <a:r>
              <a:rPr lang="en-US" altLang="zh-CN" b="1" spc="-5" dirty="0" smtClean="0">
                <a:latin typeface="Times New Roman" panose="02020603050405020304"/>
                <a:cs typeface="Times New Roman" panose="02020603050405020304"/>
              </a:rPr>
              <a:t>fo</a:t>
            </a:r>
            <a:r>
              <a:rPr lang="en-US" altLang="zh-CN" b="1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lang="en-US" altLang="zh-CN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altLang="zh-CN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spc="-5" dirty="0" err="1">
                <a:latin typeface="Times New Roman" panose="02020603050405020304"/>
                <a:cs typeface="Times New Roman" panose="02020603050405020304"/>
              </a:rPr>
              <a:t>in</a:t>
            </a:r>
            <a:r>
              <a:rPr lang="en-US" altLang="zh-CN" b="1" dirty="0" err="1">
                <a:latin typeface="Times New Roman" panose="02020603050405020304"/>
                <a:cs typeface="Times New Roman" panose="02020603050405020304"/>
              </a:rPr>
              <a:t>t</a:t>
            </a:r>
            <a:r>
              <a:rPr lang="en-US" altLang="zh-CN" b="1" dirty="0">
                <a:latin typeface="Times New Roman" panose="02020603050405020304"/>
                <a:cs typeface="Times New Roman" panose="02020603050405020304"/>
              </a:rPr>
              <a:t> j</a:t>
            </a:r>
            <a:r>
              <a:rPr lang="en-US" altLang="zh-CN" b="1" spc="-5" dirty="0">
                <a:latin typeface="Times New Roman" panose="02020603050405020304"/>
                <a:cs typeface="Times New Roman" panose="02020603050405020304"/>
              </a:rPr>
              <a:t> =n</a:t>
            </a:r>
            <a:r>
              <a:rPr lang="en-US" altLang="zh-CN" b="1" dirty="0">
                <a:latin typeface="Times New Roman" panose="02020603050405020304"/>
                <a:cs typeface="Times New Roman" panose="02020603050405020304"/>
              </a:rPr>
              <a:t>;</a:t>
            </a:r>
            <a:r>
              <a:rPr lang="en-US" altLang="zh-CN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lang="en-US" altLang="zh-CN" b="1" spc="-5" dirty="0">
                <a:latin typeface="Times New Roman" panose="02020603050405020304"/>
                <a:cs typeface="Times New Roman" panose="02020603050405020304"/>
              </a:rPr>
              <a:t> &gt;</a:t>
            </a:r>
            <a:r>
              <a:rPr lang="en-US" altLang="zh-CN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lang="en-US" altLang="zh-CN" b="1" spc="-5" dirty="0">
                <a:latin typeface="Times New Roman" panose="02020603050405020304"/>
                <a:cs typeface="Times New Roman" panose="02020603050405020304"/>
              </a:rPr>
              <a:t> i+1</a:t>
            </a:r>
            <a:r>
              <a:rPr lang="en-US" altLang="zh-CN" b="1" dirty="0">
                <a:latin typeface="Times New Roman" panose="02020603050405020304"/>
                <a:cs typeface="Times New Roman" panose="02020603050405020304"/>
              </a:rPr>
              <a:t>;</a:t>
            </a:r>
            <a:r>
              <a:rPr lang="en-US" altLang="zh-CN" b="1" spc="-5" dirty="0">
                <a:latin typeface="Times New Roman" panose="02020603050405020304"/>
                <a:cs typeface="Times New Roman" panose="02020603050405020304"/>
              </a:rPr>
              <a:t> j-</a:t>
            </a:r>
            <a:r>
              <a:rPr lang="en-US" altLang="zh-CN" b="1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lang="en-US" altLang="zh-CN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dirty="0" smtClean="0">
                <a:latin typeface="Times New Roman" panose="02020603050405020304"/>
                <a:cs typeface="Times New Roman" panose="02020603050405020304"/>
              </a:rPr>
              <a:t>)</a:t>
            </a:r>
            <a:endParaRPr lang="en-US" altLang="zh-CN" dirty="0">
              <a:latin typeface="Times New Roman" panose="02020603050405020304"/>
              <a:cs typeface="Times New Roman" panose="02020603050405020304"/>
            </a:endParaRPr>
          </a:p>
          <a:p>
            <a:pPr marL="12700" marR="735965" indent="1606550">
              <a:lnSpc>
                <a:spcPct val="135000"/>
              </a:lnSpc>
              <a:spcBef>
                <a:spcPts val="5"/>
              </a:spcBef>
              <a:buNone/>
              <a:tabLst>
                <a:tab pos="360680" algn="l"/>
              </a:tabLst>
            </a:pPr>
            <a:r>
              <a:rPr lang="en-US" altLang="zh-CN" b="1" dirty="0" smtClean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lang="en-US" altLang="zh-CN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altLang="zh-CN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dirty="0">
                <a:latin typeface="Times New Roman" panose="02020603050405020304"/>
                <a:cs typeface="Times New Roman" panose="02020603050405020304"/>
              </a:rPr>
              <a:t>A[j].key</a:t>
            </a:r>
            <a:r>
              <a:rPr lang="en-US" altLang="zh-CN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lang="en-US" altLang="zh-CN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dirty="0">
                <a:latin typeface="Times New Roman" panose="02020603050405020304"/>
                <a:cs typeface="Times New Roman" panose="02020603050405020304"/>
              </a:rPr>
              <a:t>A[j-1</a:t>
            </a:r>
            <a:r>
              <a:rPr lang="en-US" altLang="zh-CN" b="1" dirty="0" smtClean="0">
                <a:latin typeface="Times New Roman" panose="02020603050405020304"/>
                <a:cs typeface="Times New Roman" panose="02020603050405020304"/>
              </a:rPr>
              <a:t>].key</a:t>
            </a:r>
            <a:r>
              <a:rPr lang="en-US" altLang="zh-CN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dirty="0">
                <a:latin typeface="Times New Roman" panose="02020603050405020304"/>
                <a:cs typeface="Times New Roman" panose="02020603050405020304"/>
              </a:rPr>
              <a:t>)</a:t>
            </a:r>
            <a:endParaRPr lang="en-US" altLang="zh-CN" dirty="0">
              <a:latin typeface="Times New Roman" panose="02020603050405020304"/>
              <a:cs typeface="Times New Roman" panose="02020603050405020304"/>
            </a:endParaRPr>
          </a:p>
          <a:p>
            <a:pPr marL="1155700" indent="821055">
              <a:lnSpc>
                <a:spcPct val="100000"/>
              </a:lnSpc>
              <a:spcBef>
                <a:spcPts val="1005"/>
              </a:spcBef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swap </a:t>
            </a:r>
            <a:r>
              <a:rPr lang="en-US" altLang="zh-CN" b="1" dirty="0">
                <a:latin typeface="Times New Roman" panose="02020603050405020304"/>
                <a:cs typeface="Times New Roman" panose="02020603050405020304"/>
              </a:rPr>
              <a:t>(A[j],</a:t>
            </a:r>
            <a:r>
              <a:rPr lang="en-US" altLang="zh-CN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b="1" dirty="0">
                <a:latin typeface="Times New Roman" panose="02020603050405020304"/>
                <a:cs typeface="Times New Roman" panose="02020603050405020304"/>
              </a:rPr>
              <a:t>A[j-1])</a:t>
            </a:r>
            <a:endParaRPr lang="en-US" altLang="zh-CN" dirty="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lnSpc>
                <a:spcPct val="100000"/>
              </a:lnSpc>
              <a:spcBef>
                <a:spcPts val="1005"/>
              </a:spcBef>
              <a:buNone/>
            </a:pPr>
            <a:r>
              <a:rPr lang="en-US" altLang="zh-CN" b="1" dirty="0">
                <a:latin typeface="Times New Roman" panose="02020603050405020304"/>
                <a:cs typeface="Times New Roman" panose="02020603050405020304"/>
              </a:rPr>
              <a:t>}</a:t>
            </a:r>
            <a:endParaRPr lang="en-US" altLang="zh-CN" dirty="0">
              <a:latin typeface="Times New Roman" panose="02020603050405020304"/>
              <a:cs typeface="Times New Roman" panose="02020603050405020304"/>
            </a:endParaRP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对排序算法应该从以下几个方面综合考虑：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⑴时间复杂度；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⑵空间复杂度；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⑶稳定性；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⑷算法简单性；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⑸待排序记录个数n的大小；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⑹记录本身信息量的大小；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⑺关键字值的分布情况。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时间复杂度</a:t>
            </a:r>
            <a:endParaRPr lang="zh-CN" altLang="en-US" dirty="0"/>
          </a:p>
        </p:txBody>
      </p:sp>
      <p:graphicFrame>
        <p:nvGraphicFramePr>
          <p:cNvPr id="4" name="object 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37946" y="1576450"/>
          <a:ext cx="7769344" cy="5215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2951"/>
                <a:gridCol w="1760982"/>
                <a:gridCol w="1869948"/>
                <a:gridCol w="1855463"/>
              </a:tblGrid>
              <a:tr h="582168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2400" b="1" spc="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排序方法</a:t>
                      </a:r>
                      <a:endParaRPr sz="2400" dirty="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</a:pPr>
                      <a:r>
                        <a:rPr sz="2400" b="1" spc="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平均情况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</a:pPr>
                      <a:r>
                        <a:rPr sz="2400" b="1" spc="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最好情况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990">
                        <a:lnSpc>
                          <a:spcPct val="100000"/>
                        </a:lnSpc>
                      </a:pPr>
                      <a:r>
                        <a:rPr sz="2400" b="1" spc="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最坏情况</a:t>
                      </a:r>
                      <a:endParaRPr sz="2400" dirty="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87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9109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2400" b="1" spc="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直接插入排序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8160">
                        <a:lnSpc>
                          <a:spcPct val="100000"/>
                        </a:lnSpc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400" b="1" spc="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baseline="24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400" b="1" spc="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0">
                        <a:lnSpc>
                          <a:spcPct val="100000"/>
                        </a:lnSpc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400" b="1" spc="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baseline="24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87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6541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2400" b="1" spc="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希尔排序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400" b="1" spc="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log</a:t>
                      </a:r>
                      <a:r>
                        <a:rPr sz="24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6570">
                        <a:lnSpc>
                          <a:spcPct val="100000"/>
                        </a:lnSpc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400" b="1" spc="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baseline="24000" dirty="0">
                          <a:latin typeface="Times New Roman" panose="02020603050405020304"/>
                          <a:cs typeface="Times New Roman" panose="02020603050405020304"/>
                        </a:rPr>
                        <a:t>1.</a:t>
                      </a:r>
                      <a:r>
                        <a:rPr sz="2400" b="1" spc="-7" baseline="24000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0">
                        <a:lnSpc>
                          <a:spcPct val="100000"/>
                        </a:lnSpc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400" b="1" spc="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baseline="24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87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567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2400" b="1" spc="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起泡排序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8160">
                        <a:lnSpc>
                          <a:spcPct val="100000"/>
                        </a:lnSpc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400" b="1" spc="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baseline="24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5470">
                        <a:lnSpc>
                          <a:spcPct val="100000"/>
                        </a:lnSpc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O </a:t>
                      </a:r>
                      <a:r>
                        <a:rPr sz="2400" b="1" spc="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0">
                        <a:lnSpc>
                          <a:spcPct val="100000"/>
                        </a:lnSpc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400" b="1" spc="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baseline="24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87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8348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2400" b="1" spc="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快速排序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400" b="1" spc="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log</a:t>
                      </a:r>
                      <a:r>
                        <a:rPr sz="24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400" b="1" spc="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log</a:t>
                      </a:r>
                      <a:r>
                        <a:rPr sz="24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0">
                        <a:lnSpc>
                          <a:spcPct val="100000"/>
                        </a:lnSpc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400" b="1" spc="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baseline="24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87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8451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2400" b="1" spc="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直接选择排序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8160">
                        <a:lnSpc>
                          <a:spcPct val="100000"/>
                        </a:lnSpc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400" b="1" spc="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baseline="24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2770">
                        <a:lnSpc>
                          <a:spcPct val="100000"/>
                        </a:lnSpc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400" b="1" spc="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baseline="24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0">
                        <a:lnSpc>
                          <a:spcPct val="100000"/>
                        </a:lnSpc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400" b="1" spc="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baseline="24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87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7304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2400" b="1" spc="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堆排序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400" b="1" spc="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log</a:t>
                      </a:r>
                      <a:r>
                        <a:rPr sz="24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400" b="1" spc="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log</a:t>
                      </a:r>
                      <a:r>
                        <a:rPr sz="24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O </a:t>
                      </a:r>
                      <a:r>
                        <a:rPr sz="2400" b="1" spc="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log</a:t>
                      </a:r>
                      <a:r>
                        <a:rPr sz="24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87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95122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2400" b="1" spc="10" dirty="0" err="1" smtClean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归并排序</a:t>
                      </a:r>
                      <a:endParaRPr sz="2400" dirty="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400" b="1" spc="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log</a:t>
                      </a:r>
                      <a:r>
                        <a:rPr sz="24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400" b="1" spc="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log</a:t>
                      </a:r>
                      <a:r>
                        <a:rPr sz="24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400" b="1" spc="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log</a:t>
                      </a:r>
                      <a:r>
                        <a:rPr sz="24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87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96645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2400" b="1" spc="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基数排序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O(d(n+r))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O(d(n+r))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ct val="100000"/>
                        </a:lnSpc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O(d(n+r))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87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空间复杂</a:t>
            </a:r>
            <a:r>
              <a:rPr lang="zh-CN" altLang="en-US" dirty="0" smtClean="0"/>
              <a:t>度和稳定性</a:t>
            </a:r>
            <a:endParaRPr lang="zh-CN" altLang="en-US" dirty="0"/>
          </a:p>
        </p:txBody>
      </p:sp>
      <p:graphicFrame>
        <p:nvGraphicFramePr>
          <p:cNvPr id="4" name="object 9"/>
          <p:cNvGraphicFramePr>
            <a:graphicFrameLocks noGrp="1"/>
          </p:cNvGraphicFramePr>
          <p:nvPr/>
        </p:nvGraphicFramePr>
        <p:xfrm>
          <a:off x="686130" y="1557400"/>
          <a:ext cx="7972036" cy="5242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0666"/>
                <a:gridCol w="2254757"/>
                <a:gridCol w="3436613"/>
              </a:tblGrid>
              <a:tr h="542544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2400" b="1" spc="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排序方法</a:t>
                      </a:r>
                      <a:endParaRPr sz="2400" dirty="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0380">
                        <a:lnSpc>
                          <a:spcPct val="100000"/>
                        </a:lnSpc>
                      </a:pPr>
                      <a:r>
                        <a:rPr sz="2400" b="1" spc="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辅助空间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ct val="100000"/>
                        </a:lnSpc>
                      </a:pPr>
                      <a:r>
                        <a:rPr sz="2400" b="1" spc="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稳定</a:t>
                      </a:r>
                      <a:r>
                        <a:rPr sz="2400" b="1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性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/</a:t>
                      </a:r>
                      <a:r>
                        <a:rPr sz="2400" b="1" spc="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不稳定举例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87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6447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2400" b="1" spc="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直接插入排序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(1)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87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8733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2400" b="1" spc="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希尔排序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(1)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r>
                        <a:rPr sz="2400" b="1" spc="-5" dirty="0">
                          <a:latin typeface="Arial" panose="020B0604020202020204"/>
                          <a:cs typeface="Arial" panose="020B0604020202020204"/>
                        </a:rPr>
                        <a:t>/3,2,2’(d=2,d=1)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87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6448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2400" b="1" spc="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起泡排序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(1)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87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6448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2400" b="1" spc="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快速排序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(lo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g</a:t>
                      </a:r>
                      <a:r>
                        <a:rPr sz="2400" b="1" baseline="-21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5" dirty="0">
                          <a:latin typeface="Times New Roman" panose="02020603050405020304"/>
                          <a:cs typeface="Times New Roman" panose="02020603050405020304"/>
                        </a:rPr>
                        <a:t>~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400" b="1" spc="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r>
                        <a:rPr sz="2400" b="1" spc="-5" dirty="0">
                          <a:latin typeface="Arial" panose="020B0604020202020204"/>
                          <a:cs typeface="Arial" panose="020B0604020202020204"/>
                        </a:rPr>
                        <a:t>/2,2’,1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87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6447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2400" b="1" spc="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直接选择排序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(1)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r>
                        <a:rPr sz="2400" b="1" spc="-5" dirty="0">
                          <a:latin typeface="Arial" panose="020B0604020202020204"/>
                          <a:cs typeface="Arial" panose="020B0604020202020204"/>
                        </a:rPr>
                        <a:t>/2,2’,1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87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6448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400" b="1" spc="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堆排序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400" b="1" spc="-5" dirty="0">
                          <a:latin typeface="Times New Roman" panose="02020603050405020304"/>
                          <a:cs typeface="Times New Roman" panose="02020603050405020304"/>
                        </a:rPr>
                        <a:t>(1)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r>
                        <a:rPr sz="2400" b="1" spc="-5" dirty="0">
                          <a:latin typeface="Arial" panose="020B0604020202020204"/>
                          <a:cs typeface="Arial" panose="020B0604020202020204"/>
                        </a:rPr>
                        <a:t>/1,2,2’</a:t>
                      </a: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2400" b="1" spc="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最小</a:t>
                      </a:r>
                      <a:r>
                        <a:rPr sz="2400" b="1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堆</a:t>
                      </a: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)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87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7783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spc="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二</a:t>
                      </a:r>
                      <a:r>
                        <a:rPr sz="2400" b="1" spc="1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路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r>
                        <a:rPr sz="2400" b="1" spc="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归并排序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400" b="1" spc="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87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5498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2400" b="1" spc="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基数排序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9290">
                        <a:lnSpc>
                          <a:spcPct val="100000"/>
                        </a:lnSpc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400" b="1" spc="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n+</a:t>
                      </a: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87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 altLang="en-US"/>
              <a:t>⑷算法简单性比较：从算法简单性看，</a:t>
            </a:r>
            <a:endParaRPr lang="zh-CN" altLang="en-US"/>
          </a:p>
          <a:p>
            <a:pPr lvl="1"/>
            <a:r>
              <a:rPr lang="zh-CN" altLang="en-US"/>
              <a:t>一类是简单算法，包括直接插入排序、直接选择排序和起泡排序；</a:t>
            </a:r>
            <a:endParaRPr lang="zh-CN" altLang="en-US"/>
          </a:p>
          <a:p>
            <a:pPr lvl="1"/>
            <a:r>
              <a:rPr lang="zh-CN" altLang="en-US"/>
              <a:t>另一类是改进后的算法，包括希尔排序、堆排序、快速排序和归并排序，这些算法都很复杂。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⑸待排序的记录个数比较：从待排序的记录个数n的大小看， n越小，采用简单排序方法越合适； n越大，采用改进的排序方法越合适。</a:t>
            </a:r>
            <a:endParaRPr lang="zh-CN" altLang="en-US"/>
          </a:p>
          <a:p>
            <a:pPr lvl="1" algn="l">
              <a:buClrTx/>
              <a:buSzTx/>
            </a:pPr>
            <a:r>
              <a:rPr lang="zh-CN" altLang="en-US"/>
              <a:t>因为n越小，O(n</a:t>
            </a:r>
            <a:r>
              <a:rPr lang="zh-CN" altLang="en-US" baseline="30000"/>
              <a:t>2</a:t>
            </a:r>
            <a:r>
              <a:rPr lang="zh-CN" altLang="en-US"/>
              <a:t>)同O(nlog</a:t>
            </a:r>
            <a:r>
              <a:rPr lang="zh-CN" altLang="en-US" baseline="-25000"/>
              <a:t>2</a:t>
            </a:r>
            <a:r>
              <a:rPr lang="zh-CN" altLang="en-US"/>
              <a:t>n)的差距越小，并且输入和调试简单算法比输入和调试改进算法要少用许多时间。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移动记录信息量比较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pc="-15" dirty="0">
                <a:latin typeface="宋体" panose="02010600030101010101" pitchFamily="2" charset="-122"/>
                <a:cs typeface="宋体" panose="02010600030101010101" pitchFamily="2" charset="-122"/>
              </a:rPr>
              <a:t>记录本身信息量越大，移动记录所花费的时间就越多，</a:t>
            </a:r>
            <a:r>
              <a:rPr lang="zh-CN" altLang="en-US" spc="-15" dirty="0" smtClean="0">
                <a:latin typeface="宋体" panose="02010600030101010101" pitchFamily="2" charset="-122"/>
                <a:cs typeface="宋体" panose="02010600030101010101" pitchFamily="2" charset="-122"/>
              </a:rPr>
              <a:t>所以</a:t>
            </a:r>
            <a:r>
              <a:rPr lang="zh-CN" altLang="en-US" spc="-15" dirty="0">
                <a:latin typeface="宋体" panose="02010600030101010101" pitchFamily="2" charset="-122"/>
                <a:cs typeface="宋体" panose="02010600030101010101" pitchFamily="2" charset="-122"/>
              </a:rPr>
              <a:t>对记录的移动次数较多的算法不利。</a:t>
            </a:r>
            <a:endParaRPr lang="zh-CN" altLang="en-US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  <p:graphicFrame>
        <p:nvGraphicFramePr>
          <p:cNvPr id="4" name="object 11"/>
          <p:cNvGraphicFramePr>
            <a:graphicFrameLocks noGrp="1"/>
          </p:cNvGraphicFramePr>
          <p:nvPr/>
        </p:nvGraphicFramePr>
        <p:xfrm>
          <a:off x="787660" y="2946080"/>
          <a:ext cx="7618468" cy="3149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7806"/>
                <a:gridCol w="1722119"/>
                <a:gridCol w="1736597"/>
                <a:gridCol w="1901946"/>
              </a:tblGrid>
              <a:tr h="552450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2400" b="1" spc="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排序方法</a:t>
                      </a:r>
                      <a:endParaRPr sz="2400" dirty="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315">
                        <a:lnSpc>
                          <a:spcPct val="100000"/>
                        </a:lnSpc>
                      </a:pPr>
                      <a:r>
                        <a:rPr sz="2400" b="1" spc="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最好情况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</a:pPr>
                      <a:r>
                        <a:rPr sz="2400" b="1" spc="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最坏情况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</a:pPr>
                      <a:r>
                        <a:rPr sz="2400" b="1" spc="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平均情况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87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64870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2400" b="1" spc="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直接插入排序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0545" indent="-536575"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lang="en-US"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6730">
                        <a:lnSpc>
                          <a:spcPct val="100000"/>
                        </a:lnSpc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400" b="1" spc="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spc="-10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baseline="24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8010">
                        <a:lnSpc>
                          <a:spcPct val="100000"/>
                        </a:lnSpc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400" b="1" spc="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baseline="24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87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67155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2400" b="1" spc="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起泡排序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5460">
                        <a:lnSpc>
                          <a:spcPct val="100000"/>
                        </a:lnSpc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400" b="1" spc="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baseline="24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8010">
                        <a:lnSpc>
                          <a:spcPct val="100000"/>
                        </a:lnSpc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400" b="1" spc="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baseline="24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87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64870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2400" b="1" spc="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直接选择排序</a:t>
                      </a:r>
                      <a:endParaRPr sz="2400" dirty="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7530">
                        <a:lnSpc>
                          <a:spcPct val="100000"/>
                        </a:lnSpc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400" b="1" spc="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i="1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400" b="1" spc="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i="1" spc="-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24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87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关键值分布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当待排序记录按关键值有序时：</a:t>
            </a:r>
            <a:endParaRPr lang="zh-CN" altLang="en-US" dirty="0"/>
          </a:p>
          <a:p>
            <a:r>
              <a:rPr lang="zh-CN" altLang="en-US" dirty="0"/>
              <a:t>插入排序能达到O(n)的时间复杂度；</a:t>
            </a:r>
            <a:endParaRPr lang="zh-CN" altLang="en-US" dirty="0"/>
          </a:p>
          <a:p>
            <a:r>
              <a:rPr lang="zh-CN" altLang="en-US" dirty="0"/>
              <a:t>对于快速排序而言，这是最坏的情况，此时的时间性可能退化为O(n2)；</a:t>
            </a:r>
            <a:endParaRPr lang="zh-CN" altLang="en-US" dirty="0"/>
          </a:p>
          <a:p>
            <a:r>
              <a:rPr lang="zh-CN" altLang="en-US" dirty="0"/>
              <a:t>简单冒泡、选择排序、堆排序和归并排序的时间性能不随记录序列中关键字的分布而改变。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基数排序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回顾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基数排序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pPr marL="12700" marR="155575">
              <a:lnSpc>
                <a:spcPts val="2720"/>
              </a:lnSpc>
            </a:pPr>
            <a:r>
              <a:rPr lang="zh-CN" altLang="en-US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理论上可以证明，对于基于关键字之间比较的排序，无论用 什么方法都至少需要进</a:t>
            </a:r>
            <a:r>
              <a:rPr lang="zh-CN" altLang="en-US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行</a:t>
            </a:r>
            <a:r>
              <a:rPr lang="en-US" altLang="zh-CN" spc="-5" dirty="0">
                <a:latin typeface="Times New Roman" panose="02020603050405020304"/>
                <a:cs typeface="Times New Roman" panose="02020603050405020304"/>
              </a:rPr>
              <a:t>lo</a:t>
            </a:r>
            <a:r>
              <a:rPr lang="en-US" altLang="zh-CN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lang="en-US" altLang="zh-CN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lang="en-US" altLang="zh-CN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lang="en-US" altLang="zh-CN" spc="5" dirty="0">
                <a:latin typeface="Times New Roman" panose="02020603050405020304"/>
                <a:cs typeface="Times New Roman" panose="02020603050405020304"/>
              </a:rPr>
              <a:t>!</a:t>
            </a:r>
            <a:r>
              <a:rPr lang="zh-CN" altLang="en-US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次比较</a:t>
            </a:r>
            <a:r>
              <a:rPr lang="zh-CN" altLang="en-US" spc="10" dirty="0" smtClean="0">
                <a:latin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lang="en-US" altLang="zh-CN" spc="-5" dirty="0">
                <a:latin typeface="Times New Roman" panose="02020603050405020304"/>
                <a:cs typeface="Times New Roman" panose="02020603050405020304"/>
              </a:rPr>
              <a:t> lo</a:t>
            </a:r>
            <a:r>
              <a:rPr lang="en-US" altLang="zh-CN" spc="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lang="en-US" altLang="zh-CN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lang="en-US" altLang="zh-CN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lang="en-US" altLang="zh-CN" dirty="0">
                <a:latin typeface="Times New Roman" panose="02020603050405020304"/>
                <a:cs typeface="Times New Roman" panose="02020603050405020304"/>
              </a:rPr>
              <a:t>!</a:t>
            </a:r>
            <a:r>
              <a:rPr lang="zh-CN" altLang="en-US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dirty="0">
                <a:latin typeface="Symbol" panose="05050102010706020507"/>
                <a:cs typeface="Symbol" panose="05050102010706020507"/>
              </a:rPr>
              <a:t></a:t>
            </a:r>
            <a:r>
              <a:rPr lang="en-US" altLang="zh-CN" spc="-5" dirty="0">
                <a:latin typeface="Times New Roman" panose="02020603050405020304"/>
                <a:cs typeface="Times New Roman" panose="02020603050405020304"/>
              </a:rPr>
              <a:t>nlog</a:t>
            </a:r>
            <a:r>
              <a:rPr lang="en-US" altLang="zh-CN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lang="en-US" altLang="zh-CN" spc="-5" dirty="0">
                <a:latin typeface="Times New Roman" panose="02020603050405020304"/>
                <a:cs typeface="Times New Roman" panose="02020603050405020304"/>
              </a:rPr>
              <a:t>n-1.44n+O(log</a:t>
            </a:r>
            <a:r>
              <a:rPr lang="en-US" altLang="zh-CN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lang="en-US" altLang="zh-CN" spc="-5" dirty="0">
                <a:latin typeface="Times New Roman" panose="02020603050405020304"/>
                <a:cs typeface="Times New Roman" panose="02020603050405020304"/>
              </a:rPr>
              <a:t>n)</a:t>
            </a:r>
            <a:r>
              <a:rPr lang="zh-CN" altLang="en-US" spc="10" dirty="0" smtClean="0">
                <a:latin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lang="zh-CN" altLang="en-US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不存在时 间复杂性低于此下界的基于关键字比较的</a:t>
            </a:r>
            <a:r>
              <a:rPr lang="zh-CN" altLang="en-US" spc="10" dirty="0" smtClean="0">
                <a:latin typeface="微软雅黑" panose="020B0503020204020204" pitchFamily="34" charset="-122"/>
                <a:cs typeface="微软雅黑" panose="020B0503020204020204" pitchFamily="34" charset="-122"/>
              </a:rPr>
              <a:t>排序</a:t>
            </a:r>
            <a:r>
              <a:rPr lang="en-US" altLang="zh-CN" dirty="0" smtClean="0">
                <a:latin typeface="Times New Roman" panose="02020603050405020304"/>
                <a:cs typeface="Times New Roman" panose="02020603050405020304"/>
              </a:rPr>
              <a:t>.</a:t>
            </a:r>
            <a:endParaRPr lang="zh-CN" altLang="en-US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marR="110490" algn="just">
              <a:lnSpc>
                <a:spcPct val="89000"/>
              </a:lnSpc>
              <a:spcBef>
                <a:spcPts val="1070"/>
              </a:spcBef>
            </a:pPr>
            <a:r>
              <a:rPr lang="zh-CN" altLang="en-US" spc="10" dirty="0" smtClean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基数</a:t>
            </a:r>
            <a:r>
              <a:rPr lang="zh-CN" altLang="en-US" spc="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排序</a:t>
            </a:r>
            <a:r>
              <a:rPr lang="zh-CN" altLang="en-US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（时间复杂性可达到线性级</a:t>
            </a:r>
            <a:r>
              <a:rPr lang="en-US" altLang="zh-CN" spc="-5" dirty="0">
                <a:latin typeface="Times New Roman" panose="02020603050405020304"/>
                <a:cs typeface="Times New Roman" panose="02020603050405020304"/>
              </a:rPr>
              <a:t>O(n))</a:t>
            </a:r>
            <a:endParaRPr lang="zh-CN" altLang="en-US" dirty="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ts val="2730"/>
              </a:lnSpc>
              <a:spcBef>
                <a:spcPts val="855"/>
              </a:spcBef>
            </a:pPr>
            <a:r>
              <a:rPr lang="zh-CN" altLang="en-US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不比较关键字的大小，而根据</a:t>
            </a:r>
            <a:r>
              <a:rPr lang="zh-CN" altLang="en-US" spc="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构成关键字的每个分量</a:t>
            </a:r>
            <a:r>
              <a:rPr lang="zh-CN" altLang="en-US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zh-CN" altLang="en-US" spc="10" dirty="0" smtClean="0">
                <a:latin typeface="微软雅黑" panose="020B0503020204020204" pitchFamily="34" charset="-122"/>
                <a:cs typeface="微软雅黑" panose="020B0503020204020204" pitchFamily="34" charset="-122"/>
              </a:rPr>
              <a:t>值，</a:t>
            </a:r>
            <a:r>
              <a:rPr lang="zh-CN" altLang="en-US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排列记录顺序的方法，称为</a:t>
            </a:r>
            <a:r>
              <a:rPr lang="zh-CN" altLang="en-US" spc="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分配法排序（基数排序）。</a:t>
            </a:r>
            <a:endParaRPr lang="zh-CN" altLang="en-US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69900" marR="6350">
              <a:lnSpc>
                <a:spcPts val="2590"/>
              </a:lnSpc>
              <a:spcBef>
                <a:spcPts val="1050"/>
              </a:spcBef>
            </a:pPr>
            <a:r>
              <a:rPr lang="zh-CN" altLang="en-US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而把关键字各个分量所有可能的取值范围的最大值称为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基</a:t>
            </a:r>
            <a:r>
              <a:rPr lang="zh-CN" altLang="en-US" spc="10" dirty="0" smtClean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数</a:t>
            </a:r>
            <a:r>
              <a:rPr lang="zh-CN" altLang="en-US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或</a:t>
            </a:r>
            <a:r>
              <a:rPr lang="zh-CN" altLang="en-US" spc="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桶</a:t>
            </a:r>
            <a:r>
              <a:rPr lang="zh-CN" altLang="en-US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或</a:t>
            </a:r>
            <a:r>
              <a:rPr lang="zh-CN" altLang="en-US" spc="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箱</a:t>
            </a:r>
            <a:r>
              <a:rPr lang="zh-CN" altLang="en-US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，因此基数排序又称为</a:t>
            </a:r>
            <a:r>
              <a:rPr lang="zh-CN" altLang="en-US" spc="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桶排序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69900" indent="-457200">
              <a:lnSpc>
                <a:spcPct val="100000"/>
              </a:lnSpc>
              <a:spcBef>
                <a:spcPts val="680"/>
              </a:spcBef>
            </a:pPr>
            <a:r>
              <a:rPr lang="zh-CN" altLang="en-US" spc="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基数排序的适用范围：</a:t>
            </a:r>
            <a:endParaRPr lang="zh-CN" altLang="en-US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69900" marR="5080">
              <a:lnSpc>
                <a:spcPts val="2580"/>
              </a:lnSpc>
              <a:spcBef>
                <a:spcPts val="1055"/>
              </a:spcBef>
            </a:pPr>
            <a:r>
              <a:rPr lang="zh-CN" altLang="en-US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显然，要求关键字分量的取值范围必须是</a:t>
            </a:r>
            <a:r>
              <a:rPr lang="zh-CN" altLang="en-US" spc="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有限的</a:t>
            </a:r>
            <a:r>
              <a:rPr lang="zh-CN" altLang="en-US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，否则</a:t>
            </a:r>
            <a:r>
              <a:rPr lang="zh-CN" altLang="en-US" spc="10" dirty="0" smtClean="0">
                <a:latin typeface="微软雅黑" panose="020B0503020204020204" pitchFamily="34" charset="-122"/>
                <a:cs typeface="微软雅黑" panose="020B0503020204020204" pitchFamily="34" charset="-122"/>
              </a:rPr>
              <a:t>可</a:t>
            </a:r>
            <a:r>
              <a:rPr lang="zh-CN" altLang="en-US" u="sng" spc="10" dirty="0" smtClean="0">
                <a:latin typeface="微软雅黑" panose="020B0503020204020204" pitchFamily="34" charset="-122"/>
                <a:cs typeface="微软雅黑" panose="020B0503020204020204" pitchFamily="34" charset="-122"/>
              </a:rPr>
              <a:t>能</a:t>
            </a:r>
            <a:r>
              <a:rPr lang="zh-CN" altLang="en-US" u="sng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要无限的箱。</a:t>
            </a:r>
            <a:r>
              <a:rPr lang="zh-CN" altLang="en-US" u="sng" spc="47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算法的基本思想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/>
              <a:t>设待排序的序列的关键字都是位相同的整数（不相同时,取位数的最大值），其位数为figure，每个关键字可以各自 含有figure个分量，每个分量的值取值范围为0,1,…,9即基数为10。依次从低位考查，每个分量。</a:t>
            </a:r>
            <a:endParaRPr lang="zh-CN" altLang="en-US"/>
          </a:p>
          <a:p>
            <a:r>
              <a:rPr lang="zh-CN" altLang="en-US"/>
              <a:t>首先把全部数据装入一个队列A，然后按下列步骤进行: </a:t>
            </a:r>
            <a:endParaRPr lang="zh-CN" altLang="en-US"/>
          </a:p>
          <a:p>
            <a:r>
              <a:rPr lang="zh-CN" altLang="en-US"/>
              <a:t>1.初态:设置10个队列，分别为Q[0],Q[1],…,Q[9]，并且均为空</a:t>
            </a:r>
            <a:endParaRPr lang="zh-CN" altLang="en-US"/>
          </a:p>
          <a:p>
            <a:r>
              <a:rPr lang="zh-CN" altLang="en-US"/>
              <a:t>2.分配:依次从队列中取出每个数据data；第pass遍处时，考查 data.key右起第pass位数字，设其为r，把data插入队列Q[r]， 取尽A，则全部数据被分配到Q[0],Q[1],…,Q[9].</a:t>
            </a:r>
            <a:endParaRPr lang="zh-CN" altLang="en-US"/>
          </a:p>
          <a:p>
            <a:r>
              <a:rPr lang="zh-CN" altLang="en-US"/>
              <a:t>3.收集:从Q[0]开始，依次取出Q[0],Q[1],…,Q[9]中的全部数据，并按照取出顺序，把每个数据插入排队A。</a:t>
            </a:r>
            <a:endParaRPr lang="zh-CN" altLang="en-US"/>
          </a:p>
          <a:p>
            <a:r>
              <a:rPr lang="zh-CN" altLang="en-US"/>
              <a:t>4.重复1,2,3步，对于关键字中有figure位数字的数据进行figure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3360750" y="1776248"/>
          <a:ext cx="4816298" cy="3129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289"/>
                <a:gridCol w="538981"/>
                <a:gridCol w="643350"/>
                <a:gridCol w="1245437"/>
                <a:gridCol w="725214"/>
                <a:gridCol w="536027"/>
              </a:tblGrid>
              <a:tr h="33894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Q[0]:901</a:t>
                      </a:r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2636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109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Q[0]:012</a:t>
                      </a:r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018</a:t>
                      </a:r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098</a:t>
                      </a:r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474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Q[1]:210</a:t>
                      </a:r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2636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012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018</a:t>
                      </a:r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Q[1]:109</a:t>
                      </a:r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123</a:t>
                      </a:r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474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Q[2]:321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2636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123</a:t>
                      </a:r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Q[2]:210</a:t>
                      </a:r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474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Q[3]:432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Q[3]:321</a:t>
                      </a:r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474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Q[4]:543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Q[4]:432</a:t>
                      </a:r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474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Q[5]: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Q[5]:543</a:t>
                      </a:r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474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Q[6]:765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Q[6]:678</a:t>
                      </a:r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474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Q[7]:678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Q[7]:765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789</a:t>
                      </a:r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474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Q[8]:986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987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789</a:t>
                      </a:r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Q[8]:890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225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Q[9]:890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098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Q[9]: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901</a:t>
                      </a:r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2636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986</a:t>
                      </a:r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2636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987</a:t>
                      </a:r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17772" y="1050172"/>
            <a:ext cx="8530590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25"/>
              </a:lnSpc>
              <a:tabLst>
                <a:tab pos="1598930" algn="l"/>
                <a:tab pos="2169795" algn="l"/>
                <a:tab pos="2741295" algn="l"/>
                <a:tab pos="3312160" algn="l"/>
                <a:tab pos="3883025" algn="l"/>
                <a:tab pos="4454525" algn="l"/>
                <a:tab pos="7056755" algn="l"/>
                <a:tab pos="8135620" algn="l"/>
              </a:tabLst>
            </a:pPr>
            <a:endParaRPr lang="en-US" sz="2000" b="1" spc="-10" dirty="0" smtClean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2325"/>
              </a:lnSpc>
              <a:tabLst>
                <a:tab pos="1598930" algn="l"/>
                <a:tab pos="2169795" algn="l"/>
                <a:tab pos="2741295" algn="l"/>
                <a:tab pos="3312160" algn="l"/>
                <a:tab pos="3883025" algn="l"/>
                <a:tab pos="4454525" algn="l"/>
                <a:tab pos="7056755" algn="l"/>
                <a:tab pos="8135620" algn="l"/>
              </a:tabLst>
            </a:pPr>
            <a:r>
              <a:rPr sz="2000" b="1" spc="-10" dirty="0" smtClean="0">
                <a:latin typeface="Times New Roman" panose="02020603050405020304"/>
                <a:cs typeface="Times New Roman" panose="02020603050405020304"/>
              </a:rPr>
              <a:t>321 </a:t>
            </a:r>
            <a:r>
              <a:rPr sz="20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986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123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432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543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018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765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678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987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789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098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890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109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901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210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012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75037" y="1721992"/>
            <a:ext cx="2310130" cy="3169285"/>
          </a:xfrm>
          <a:custGeom>
            <a:avLst/>
            <a:gdLst/>
            <a:ahLst/>
            <a:cxnLst/>
            <a:rect l="l" t="t" r="r" b="b"/>
            <a:pathLst>
              <a:path w="2310129" h="3169285">
                <a:moveTo>
                  <a:pt x="0" y="0"/>
                </a:moveTo>
                <a:lnTo>
                  <a:pt x="0" y="3169158"/>
                </a:lnTo>
                <a:lnTo>
                  <a:pt x="2309622" y="3169158"/>
                </a:lnTo>
                <a:lnTo>
                  <a:pt x="2309622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70C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72139" y="4900295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28575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72139" y="5243195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28575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826372" y="5229479"/>
            <a:ext cx="13335" cy="623570"/>
          </a:xfrm>
          <a:custGeom>
            <a:avLst/>
            <a:gdLst/>
            <a:ahLst/>
            <a:cxnLst/>
            <a:rect l="l" t="t" r="r" b="b"/>
            <a:pathLst>
              <a:path w="13334" h="623570">
                <a:moveTo>
                  <a:pt x="0" y="0"/>
                </a:moveTo>
                <a:lnTo>
                  <a:pt x="12954" y="623316"/>
                </a:lnTo>
              </a:path>
            </a:pathLst>
          </a:custGeom>
          <a:ln w="28575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763127" y="5810122"/>
            <a:ext cx="85725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85344" y="86106"/>
                </a:moveTo>
                <a:lnTo>
                  <a:pt x="85344" y="0"/>
                </a:lnTo>
                <a:lnTo>
                  <a:pt x="0" y="42672"/>
                </a:lnTo>
                <a:lnTo>
                  <a:pt x="85344" y="86106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28903" y="5733077"/>
            <a:ext cx="497713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9</a:t>
            </a:r>
            <a:r>
              <a:rPr sz="20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01 </a:t>
            </a: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b="1" spc="-1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0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9</a:t>
            </a:r>
            <a:r>
              <a:rPr sz="20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10</a:t>
            </a:r>
            <a:r>
              <a:rPr sz="20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0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12</a:t>
            </a:r>
            <a:r>
              <a:rPr sz="20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000" b="1" spc="-1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r>
              <a:rPr sz="20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0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21</a:t>
            </a:r>
            <a:r>
              <a:rPr sz="20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23</a:t>
            </a:r>
            <a:r>
              <a:rPr sz="20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0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32</a:t>
            </a:r>
            <a:r>
              <a:rPr sz="20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0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43</a:t>
            </a:r>
            <a:r>
              <a:rPr sz="20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7</a:t>
            </a:r>
            <a:r>
              <a:rPr sz="20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65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67727" y="4913248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28575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467727" y="5065648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0" y="0"/>
                </a:moveTo>
                <a:lnTo>
                  <a:pt x="1524000" y="0"/>
                </a:lnTo>
              </a:path>
            </a:pathLst>
          </a:custGeom>
          <a:ln w="28575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978772" y="5077079"/>
            <a:ext cx="13335" cy="1221105"/>
          </a:xfrm>
          <a:custGeom>
            <a:avLst/>
            <a:gdLst/>
            <a:ahLst/>
            <a:cxnLst/>
            <a:rect l="l" t="t" r="r" b="b"/>
            <a:pathLst>
              <a:path w="13334" h="1221104">
                <a:moveTo>
                  <a:pt x="0" y="0"/>
                </a:moveTo>
                <a:lnTo>
                  <a:pt x="12954" y="1220724"/>
                </a:lnTo>
              </a:path>
            </a:pathLst>
          </a:custGeom>
          <a:ln w="28575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763127" y="6254369"/>
            <a:ext cx="228600" cy="86360"/>
          </a:xfrm>
          <a:custGeom>
            <a:avLst/>
            <a:gdLst/>
            <a:ahLst/>
            <a:cxnLst/>
            <a:rect l="l" t="t" r="r" b="b"/>
            <a:pathLst>
              <a:path w="228600" h="86360">
                <a:moveTo>
                  <a:pt x="85344" y="28955"/>
                </a:moveTo>
                <a:lnTo>
                  <a:pt x="85344" y="0"/>
                </a:lnTo>
                <a:lnTo>
                  <a:pt x="0" y="43433"/>
                </a:lnTo>
                <a:lnTo>
                  <a:pt x="71627" y="79247"/>
                </a:lnTo>
                <a:lnTo>
                  <a:pt x="71627" y="28955"/>
                </a:lnTo>
                <a:lnTo>
                  <a:pt x="85344" y="28955"/>
                </a:lnTo>
                <a:close/>
              </a:path>
              <a:path w="228600" h="86360">
                <a:moveTo>
                  <a:pt x="228600" y="57150"/>
                </a:moveTo>
                <a:lnTo>
                  <a:pt x="228600" y="28955"/>
                </a:lnTo>
                <a:lnTo>
                  <a:pt x="71627" y="28955"/>
                </a:lnTo>
                <a:lnTo>
                  <a:pt x="71627" y="57150"/>
                </a:lnTo>
                <a:lnTo>
                  <a:pt x="228600" y="57150"/>
                </a:lnTo>
                <a:close/>
              </a:path>
              <a:path w="228600" h="86360">
                <a:moveTo>
                  <a:pt x="85344" y="86105"/>
                </a:moveTo>
                <a:lnTo>
                  <a:pt x="85344" y="57150"/>
                </a:lnTo>
                <a:lnTo>
                  <a:pt x="71627" y="57150"/>
                </a:lnTo>
                <a:lnTo>
                  <a:pt x="71627" y="79247"/>
                </a:lnTo>
                <a:lnTo>
                  <a:pt x="85344" y="86105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470304" y="5316932"/>
            <a:ext cx="3275329" cy="695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95">
              <a:lnSpc>
                <a:spcPct val="100000"/>
              </a:lnSpc>
              <a:tabLst>
                <a:tab pos="594995" algn="l"/>
                <a:tab pos="1166495" algn="l"/>
                <a:tab pos="1737360" algn="l"/>
                <a:tab pos="2309495" algn="l"/>
                <a:tab pos="2880995" algn="l"/>
              </a:tabLst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98</a:t>
            </a:r>
            <a:r>
              <a:rPr sz="20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7	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01</a:t>
            </a:r>
            <a:r>
              <a:rPr sz="20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8	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67</a:t>
            </a:r>
            <a:r>
              <a:rPr sz="20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8	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098	78</a:t>
            </a:r>
            <a:r>
              <a:rPr sz="20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9	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000" b="1" spc="-1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9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  <a:tabLst>
                <a:tab pos="583565" algn="l"/>
                <a:tab pos="2869565" algn="l"/>
              </a:tabLst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6</a:t>
            </a:r>
            <a:r>
              <a:rPr sz="20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78	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9</a:t>
            </a:r>
            <a:r>
              <a:rPr sz="20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86	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0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98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13176" y="5733077"/>
            <a:ext cx="14865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91565" algn="l"/>
              </a:tabLst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9</a:t>
            </a:r>
            <a:r>
              <a:rPr sz="20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87 </a:t>
            </a: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7</a:t>
            </a:r>
            <a:r>
              <a:rPr sz="20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89</a:t>
            </a:r>
            <a:r>
              <a:rPr sz="20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8</a:t>
            </a:r>
            <a:r>
              <a:rPr sz="20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90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77632" y="5316932"/>
            <a:ext cx="24390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01</a:t>
            </a:r>
            <a:r>
              <a:rPr sz="20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2 </a:t>
            </a: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12</a:t>
            </a:r>
            <a:r>
              <a:rPr sz="20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0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000" b="1" spc="-15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0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0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76</a:t>
            </a:r>
            <a:r>
              <a:rPr sz="20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0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98</a:t>
            </a:r>
            <a:r>
              <a:rPr sz="20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41693" y="542759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344" y="42671"/>
                </a:moveTo>
                <a:lnTo>
                  <a:pt x="0" y="0"/>
                </a:lnTo>
                <a:lnTo>
                  <a:pt x="0" y="85344"/>
                </a:lnTo>
                <a:lnTo>
                  <a:pt x="85344" y="42671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79635" y="6152037"/>
            <a:ext cx="67627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4795">
              <a:lnSpc>
                <a:spcPct val="100000"/>
              </a:lnSpc>
            </a:pPr>
            <a:r>
              <a:rPr sz="2000" b="1" spc="-10" dirty="0" smtClean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012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02739" y="6152037"/>
            <a:ext cx="497586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018 </a:t>
            </a: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098</a:t>
            </a:r>
            <a:r>
              <a:rPr sz="20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109</a:t>
            </a:r>
            <a:r>
              <a:rPr sz="20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123</a:t>
            </a:r>
            <a:r>
              <a:rPr sz="20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310</a:t>
            </a:r>
            <a:r>
              <a:rPr sz="20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321</a:t>
            </a:r>
            <a:r>
              <a:rPr sz="20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432</a:t>
            </a:r>
            <a:r>
              <a:rPr sz="20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543</a:t>
            </a:r>
            <a:r>
              <a:rPr sz="20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678</a:t>
            </a:r>
            <a:r>
              <a:rPr sz="20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 smtClean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765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42694" y="6152037"/>
            <a:ext cx="407034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789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76882" y="6152037"/>
            <a:ext cx="142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890 </a:t>
            </a: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901</a:t>
            </a:r>
            <a:r>
              <a:rPr sz="20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986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236550" y="1706183"/>
          <a:ext cx="2641082" cy="4103937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95276"/>
                <a:gridCol w="1095812"/>
                <a:gridCol w="130540"/>
                <a:gridCol w="604337"/>
                <a:gridCol w="615117"/>
              </a:tblGrid>
              <a:tr h="402515">
                <a:tc rowSpan="10">
                  <a:txBody>
                    <a:bodyPr/>
                    <a:lstStyle/>
                    <a:p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Q[0]:890</a:t>
                      </a:r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210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328">
                <a:tc vMerge="1">
                  <a:tcPr marL="0" marR="0" marT="0" marB="0">
                    <a:lnR w="28575">
                      <a:solidFill>
                        <a:srgbClr val="FF00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Q[1]:321</a:t>
                      </a:r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901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328">
                <a:tc vMerge="1">
                  <a:tcPr marL="0" marR="0" marT="0" marB="0">
                    <a:lnR w="28575">
                      <a:solidFill>
                        <a:srgbClr val="FF00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Q[2]:432</a:t>
                      </a:r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012</a:t>
                      </a:r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328">
                <a:tc vMerge="1">
                  <a:tcPr marL="0" marR="0" marT="0" marB="0">
                    <a:lnR w="28575">
                      <a:solidFill>
                        <a:srgbClr val="FF00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Q[3]:123</a:t>
                      </a:r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543</a:t>
                      </a:r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328">
                <a:tc vMerge="1">
                  <a:tcPr marL="0" marR="0" marT="0" marB="0">
                    <a:lnR w="28575">
                      <a:solidFill>
                        <a:srgbClr val="FF00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Q[4]:</a:t>
                      </a:r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328">
                <a:tc vMerge="1">
                  <a:tcPr marL="0" marR="0" marT="0" marB="0">
                    <a:lnR w="28575">
                      <a:solidFill>
                        <a:srgbClr val="FF00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Q[5]:765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328">
                <a:tc vMerge="1">
                  <a:tcPr marL="0" marR="0" marT="0" marB="0">
                    <a:lnR w="28575">
                      <a:solidFill>
                        <a:srgbClr val="FF00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Q[6]:986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328">
                <a:tc vMerge="1">
                  <a:tcPr marL="0" marR="0" marT="0" marB="0">
                    <a:lnR w="28575">
                      <a:solidFill>
                        <a:srgbClr val="FF00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Q[7]:987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328">
                <a:tc vMerge="1">
                  <a:tcPr marL="0" marR="0" marT="0" marB="0">
                    <a:lnR w="28575">
                      <a:solidFill>
                        <a:srgbClr val="FF00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Q[8]:018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678</a:t>
                      </a:r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098</a:t>
                      </a:r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699">
                <a:tc vMerge="1">
                  <a:tcPr marL="0" marR="0" marT="0" marB="0">
                    <a:lnR w="28575">
                      <a:solidFill>
                        <a:srgbClr val="FF00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Q[9]:789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109</a:t>
                      </a:r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328">
                <a:tc gridSpan="2">
                  <a:txBody>
                    <a:bodyPr/>
                    <a:lstStyle/>
                    <a:p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FF00FF"/>
                      </a:solidFill>
                      <a:prstDash val="solid"/>
                    </a:lnR>
                    <a:lnB w="28575">
                      <a:solidFill>
                        <a:srgbClr val="FF00FF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FF"/>
                      </a:solidFill>
                      <a:prstDash val="soli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429771">
                <a:tc gridSpan="5">
                  <a:txBody>
                    <a:bodyPr/>
                    <a:lstStyle/>
                    <a:p>
                      <a:pPr marL="85090">
                        <a:lnSpc>
                          <a:spcPts val="1600"/>
                        </a:lnSpc>
                      </a:pP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89</a:t>
                      </a:r>
                      <a:r>
                        <a:rPr sz="2000" b="1" dirty="0">
                          <a:solidFill>
                            <a:srgbClr val="0000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0 </a:t>
                      </a:r>
                      <a:r>
                        <a:rPr sz="2000" b="1" spc="-5" dirty="0">
                          <a:solidFill>
                            <a:srgbClr val="0000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sz="2000" b="1" dirty="0">
                          <a:solidFill>
                            <a:srgbClr val="0000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0 </a:t>
                      </a:r>
                      <a:r>
                        <a:rPr sz="2000" b="1" spc="-5" dirty="0">
                          <a:solidFill>
                            <a:srgbClr val="0000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32</a:t>
                      </a:r>
                      <a:r>
                        <a:rPr sz="2000" b="1" dirty="0">
                          <a:solidFill>
                            <a:srgbClr val="0000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 </a:t>
                      </a:r>
                      <a:r>
                        <a:rPr sz="2000" b="1" spc="-5" dirty="0">
                          <a:solidFill>
                            <a:srgbClr val="0000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90</a:t>
                      </a:r>
                      <a:r>
                        <a:rPr sz="2000" b="1" dirty="0">
                          <a:solidFill>
                            <a:srgbClr val="0000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 </a:t>
                      </a:r>
                      <a:r>
                        <a:rPr sz="2000" b="1" spc="-5" dirty="0">
                          <a:solidFill>
                            <a:srgbClr val="0000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r>
                        <a:rPr sz="2000" b="1" spc="-5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r>
                        <a:rPr sz="2000" b="1" dirty="0">
                          <a:solidFill>
                            <a:srgbClr val="0000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FF"/>
                      </a:solidFill>
                      <a:prstDash val="solid"/>
                    </a:lnL>
                    <a:lnT w="28575" cap="flat" cmpd="sng" algn="ctr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30" name="标题 29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算法示例：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6854"/>
            <a:ext cx="7886700" cy="5150069"/>
          </a:xfrm>
        </p:spPr>
        <p:txBody>
          <a:bodyPr>
            <a:normAutofit fontScale="90000" lnSpcReduction="10000"/>
          </a:bodyPr>
          <a:lstStyle/>
          <a:p>
            <a:r>
              <a:rPr lang="zh-CN" altLang="en-US" dirty="0"/>
              <a:t>最坏情况（反序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比较次数 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交换次数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时间复杂</a:t>
            </a:r>
            <a:r>
              <a:rPr lang="zh-CN" altLang="en-US" dirty="0" smtClean="0"/>
              <a:t>度</a:t>
            </a:r>
            <a:r>
              <a:rPr lang="en-US" altLang="zh-CN" dirty="0" smtClean="0"/>
              <a:t>O(n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最好情况（正序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比较次数 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>
                <a:sym typeface="+mn-ea"/>
              </a:rPr>
              <a:t>交换</a:t>
            </a:r>
            <a:r>
              <a:rPr lang="zh-CN" altLang="en-US" dirty="0"/>
              <a:t>次数 </a:t>
            </a:r>
            <a:r>
              <a:rPr lang="zh-CN" altLang="en-US" dirty="0" smtClean="0"/>
              <a:t> </a:t>
            </a:r>
            <a:r>
              <a:rPr lang="en-US" altLang="zh-CN" dirty="0" smtClean="0"/>
              <a:t>0</a:t>
            </a:r>
            <a:endParaRPr lang="en-US" altLang="zh-CN" dirty="0" smtClean="0"/>
          </a:p>
          <a:p>
            <a:pPr lvl="1"/>
            <a:r>
              <a:rPr lang="zh-CN" altLang="en-US" dirty="0"/>
              <a:t>时间复杂度</a:t>
            </a:r>
            <a:r>
              <a:rPr lang="en-US" altLang="zh-CN" dirty="0" smtClean="0"/>
              <a:t>O(</a:t>
            </a:r>
            <a:r>
              <a:rPr lang="en-US" altLang="zh-CN" dirty="0" smtClean="0">
                <a:sym typeface="+mn-ea"/>
              </a:rPr>
              <a:t>n</a:t>
            </a:r>
            <a:r>
              <a:rPr lang="en-US" altLang="zh-CN" baseline="30000" dirty="0" smtClean="0">
                <a:sym typeface="+mn-ea"/>
              </a:rPr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zh-CN" altLang="en-US" dirty="0"/>
              <a:t>空间复杂</a:t>
            </a:r>
            <a:r>
              <a:rPr lang="zh-CN" altLang="en-US" dirty="0" smtClean="0"/>
              <a:t>度</a:t>
            </a:r>
            <a:r>
              <a:rPr lang="en-US" altLang="zh-CN" dirty="0" smtClean="0"/>
              <a:t>S(1)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32355" y="1801495"/>
          <a:ext cx="1663700" cy="595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06500" imgH="431800" progId="Equation.KSEE3">
                  <p:embed/>
                </p:oleObj>
              </mc:Choice>
              <mc:Fallback>
                <p:oleObj name="" r:id="rId1" imgW="12065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32355" y="1801495"/>
                        <a:ext cx="1663700" cy="595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09190" y="2580640"/>
          <a:ext cx="1697355" cy="608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1206500" imgH="431800" progId="Equation.KSEE3">
                  <p:embed/>
                </p:oleObj>
              </mc:Choice>
              <mc:Fallback>
                <p:oleObj name="" r:id="rId3" imgW="12065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09190" y="2580640"/>
                        <a:ext cx="1697355" cy="608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62225" y="4349750"/>
          <a:ext cx="1725930" cy="617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5" imgW="1206500" imgH="431800" progId="Equation.KSEE3">
                  <p:embed/>
                </p:oleObj>
              </mc:Choice>
              <mc:Fallback>
                <p:oleObj name="" r:id="rId5" imgW="12065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62225" y="4349750"/>
                        <a:ext cx="1725930" cy="617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性能分析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算法性能分析</a:t>
            </a:r>
            <a:br>
              <a:rPr lang="zh-CN" altLang="en-US"/>
            </a:br>
            <a:r>
              <a:rPr lang="zh-CN" altLang="en-US"/>
              <a:t>n----记录数，d----关键字（分量）个数，r----基数</a:t>
            </a:r>
            <a:endParaRPr lang="zh-CN" altLang="en-US"/>
          </a:p>
          <a:p>
            <a:r>
              <a:rPr lang="zh-CN" altLang="en-US"/>
              <a:t>时间复杂度：分配操作：O（n）,收集操作O(r)，需进行d 趟分配和收集。时间复杂度：O(d(n+r))</a:t>
            </a:r>
            <a:endParaRPr lang="zh-CN" altLang="en-US"/>
          </a:p>
          <a:p>
            <a:r>
              <a:rPr lang="zh-CN" altLang="en-US"/>
              <a:t>空间复杂度：所需辅助空间为队首和队尾指针2r个，此外 还有为每个记录增加的链域空间n个。空间复杂度O((n+r))</a:t>
            </a:r>
            <a:endParaRPr lang="zh-CN" altLang="en-US"/>
          </a:p>
          <a:p>
            <a:r>
              <a:rPr lang="zh-CN" altLang="en-US"/>
              <a:t>算法的推广</a:t>
            </a:r>
            <a:endParaRPr lang="zh-CN" altLang="en-US"/>
          </a:p>
          <a:p>
            <a:pPr lvl="1"/>
            <a:r>
              <a:rPr lang="zh-CN" altLang="en-US"/>
              <a:t>若被排序的数据关键字由若干域组成，可以把每个域看成 一个分量按照每个域进行基数排序。</a:t>
            </a:r>
            <a:endParaRPr lang="zh-CN" altLang="en-US"/>
          </a:p>
          <a:p>
            <a:pPr lvl="1"/>
            <a:r>
              <a:rPr lang="zh-CN" altLang="en-US"/>
              <a:t>若关键字各分量不是整数，则把各分量所有可以取值与一 组自然数对应。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200CC2A-844C-4FAA-8DAF-8066E58F4EDC}" type="slidenum">
              <a:rPr lang="en-US" altLang="en-US">
                <a:solidFill>
                  <a:srgbClr val="4B4B4B"/>
                </a:solidFill>
              </a:rPr>
            </a:fld>
            <a:endParaRPr lang="en-US" altLang="en-US">
              <a:solidFill>
                <a:srgbClr val="4B4B4B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3227" y="2173284"/>
            <a:ext cx="241604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</a:rPr>
              <a:t>thanks</a:t>
            </a:r>
            <a:endParaRPr lang="zh-CN" altLang="en-US" sz="5400" b="1" dirty="0">
              <a:ln w="1905"/>
              <a:solidFill>
                <a:schemeClr val="accent1">
                  <a:lumMod val="60000"/>
                  <a:lumOff val="4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</a:t>
            </a:r>
            <a:r>
              <a:rPr lang="zh-CN" altLang="en-US" dirty="0" smtClean="0"/>
              <a:t>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快速算法是对气泡排序的</a:t>
            </a:r>
            <a:r>
              <a:rPr lang="zh-CN" altLang="en-US" dirty="0" smtClean="0"/>
              <a:t>改进</a:t>
            </a:r>
            <a:endParaRPr lang="en-US" altLang="zh-CN" dirty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气泡排序中，记录的比较和移动是在相邻单元中进行 的，记录每次交换只能上移或下移一个单元，因而总的比较次数和移动次数较多。</a:t>
            </a:r>
            <a:endParaRPr lang="zh-CN" altLang="en-US" dirty="0"/>
          </a:p>
        </p:txBody>
      </p:sp>
      <p:sp>
        <p:nvSpPr>
          <p:cNvPr id="4" name="object 11"/>
          <p:cNvSpPr txBox="1"/>
          <p:nvPr/>
        </p:nvSpPr>
        <p:spPr>
          <a:xfrm>
            <a:off x="2551430" y="3378200"/>
            <a:ext cx="4116705" cy="3689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2400" spc="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减少总的比较次数和移动次</a:t>
            </a:r>
            <a:r>
              <a:rPr lang="zh-CN" sz="2400" spc="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</a:t>
            </a:r>
            <a:endParaRPr lang="zh-CN" sz="2400" spc="1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12"/>
          <p:cNvSpPr/>
          <p:nvPr/>
        </p:nvSpPr>
        <p:spPr>
          <a:xfrm>
            <a:off x="4498923" y="3917101"/>
            <a:ext cx="360680" cy="539750"/>
          </a:xfrm>
          <a:custGeom>
            <a:avLst/>
            <a:gdLst/>
            <a:ahLst/>
            <a:cxnLst/>
            <a:rect l="l" t="t" r="r" b="b"/>
            <a:pathLst>
              <a:path w="360679" h="539750">
                <a:moveTo>
                  <a:pt x="360426" y="404622"/>
                </a:moveTo>
                <a:lnTo>
                  <a:pt x="270510" y="404622"/>
                </a:lnTo>
                <a:lnTo>
                  <a:pt x="270509" y="0"/>
                </a:lnTo>
                <a:lnTo>
                  <a:pt x="89915" y="0"/>
                </a:lnTo>
                <a:lnTo>
                  <a:pt x="89916" y="404622"/>
                </a:lnTo>
                <a:lnTo>
                  <a:pt x="0" y="404622"/>
                </a:lnTo>
                <a:lnTo>
                  <a:pt x="180594" y="539496"/>
                </a:lnTo>
                <a:lnTo>
                  <a:pt x="360426" y="404622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/>
        </p:txBody>
      </p:sp>
      <p:sp>
        <p:nvSpPr>
          <p:cNvPr id="6" name="object 14"/>
          <p:cNvSpPr/>
          <p:nvPr/>
        </p:nvSpPr>
        <p:spPr>
          <a:xfrm>
            <a:off x="4519450" y="5070007"/>
            <a:ext cx="360680" cy="539750"/>
          </a:xfrm>
          <a:custGeom>
            <a:avLst/>
            <a:gdLst/>
            <a:ahLst/>
            <a:cxnLst/>
            <a:rect l="l" t="t" r="r" b="b"/>
            <a:pathLst>
              <a:path w="360679" h="539750">
                <a:moveTo>
                  <a:pt x="360426" y="404622"/>
                </a:moveTo>
                <a:lnTo>
                  <a:pt x="270510" y="404622"/>
                </a:lnTo>
                <a:lnTo>
                  <a:pt x="270509" y="0"/>
                </a:lnTo>
                <a:lnTo>
                  <a:pt x="89915" y="0"/>
                </a:lnTo>
                <a:lnTo>
                  <a:pt x="89916" y="404622"/>
                </a:lnTo>
                <a:lnTo>
                  <a:pt x="0" y="404622"/>
                </a:lnTo>
                <a:lnTo>
                  <a:pt x="180594" y="539496"/>
                </a:lnTo>
                <a:lnTo>
                  <a:pt x="360426" y="404622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/>
        </p:txBody>
      </p:sp>
      <p:sp>
        <p:nvSpPr>
          <p:cNvPr id="7" name="object 16"/>
          <p:cNvSpPr txBox="1"/>
          <p:nvPr/>
        </p:nvSpPr>
        <p:spPr>
          <a:xfrm>
            <a:off x="2376817" y="5677304"/>
            <a:ext cx="4544695" cy="7385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marL="92075" lvl="0" algn="l"/>
            <a:r>
              <a:rPr sz="2400" spc="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较大记录从前面直接移动到后面 较小记录从后面直接移动到前面</a:t>
            </a:r>
            <a:endParaRPr sz="2400" spc="1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object 17"/>
          <p:cNvSpPr txBox="1"/>
          <p:nvPr/>
        </p:nvSpPr>
        <p:spPr>
          <a:xfrm>
            <a:off x="2690761" y="4524319"/>
            <a:ext cx="3977004" cy="3689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marL="92075" lvl="0" algn="l"/>
            <a:r>
              <a:rPr sz="2400" spc="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增大记录的比较和移动距离</a:t>
            </a:r>
            <a:endParaRPr sz="2400" spc="1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0"/>
  <p:tag name="KSO_WM_TEMPLATE_CATEGORY" val="special"/>
  <p:tag name="KSO_WM_TEMPLATE_INDEX" val="20163155"/>
  <p:tag name="KSO_WM_UNIT_INDEX" val="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9"/>
  <p:tag name="KSO_WM_TEMPLATE_CATEGORY" val="special"/>
  <p:tag name="KSO_WM_TEMPLATE_INDEX" val="20163155"/>
  <p:tag name="KSO_WM_UNIT_INDEX" val="9"/>
</p:tagLst>
</file>

<file path=ppt/tags/tag100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01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02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03.xml><?xml version="1.0" encoding="utf-8"?>
<p:tagLst xmlns:p="http://schemas.openxmlformats.org/presentationml/2006/main">
  <p:tag name="KSO_WM_BEAUTIFY_FLAG" val="#wm#"/>
  <p:tag name="KSO_WM_TEMPLATE_CATEGORY" val="basetag"/>
  <p:tag name="KSO_WM_TEMPLATE_INDEX" val="20164241"/>
</p:tagLst>
</file>

<file path=ppt/tags/tag104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05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06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07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08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09.xml><?xml version="1.0" encoding="utf-8"?>
<p:tagLst xmlns:p="http://schemas.openxmlformats.org/presentationml/2006/main">
  <p:tag name="COMMONDATA" val="eyJoZGlkIjoiZmYwYjU2MzQxMWU3OWZjNzk4OWUyOWM0NDJmODEwZTYifQ=="/>
  <p:tag name="KSO_WPP_MARK_KEY" val="04418cb7-6c00-4fb7-833c-1942a8788c4a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0"/>
  <p:tag name="KSO_WM_TEMPLATE_CATEGORY" val="special"/>
  <p:tag name="KSO_WM_TEMPLATE_INDEX" val="20163155"/>
  <p:tag name="KSO_WM_UNIT_INDEX" val="1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1"/>
  <p:tag name="KSO_WM_TEMPLATE_CATEGORY" val="special"/>
  <p:tag name="KSO_WM_TEMPLATE_INDEX" val="20163155"/>
  <p:tag name="KSO_WM_UNIT_INDEX" val="1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2"/>
  <p:tag name="KSO_WM_TEMPLATE_CATEGORY" val="special"/>
  <p:tag name="KSO_WM_TEMPLATE_INDEX" val="20163155"/>
  <p:tag name="KSO_WM_UNIT_INDEX" val="12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3"/>
  <p:tag name="KSO_WM_TEMPLATE_CATEGORY" val="special"/>
  <p:tag name="KSO_WM_TEMPLATE_INDEX" val="20163155"/>
  <p:tag name="KSO_WM_UNIT_INDEX" val="13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2"/>
  <p:tag name="KSO_WM_TEMPLATE_CATEGORY" val="special"/>
  <p:tag name="KSO_WM_TEMPLATE_INDEX" val="20163155"/>
  <p:tag name="KSO_WM_UNIT_INDEX" val="2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3"/>
  <p:tag name="KSO_WM_TEMPLATE_CATEGORY" val="special"/>
  <p:tag name="KSO_WM_TEMPLATE_INDEX" val="20163155"/>
  <p:tag name="KSO_WM_UNIT_INDEX" val="3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4"/>
  <p:tag name="KSO_WM_TEMPLATE_CATEGORY" val="special"/>
  <p:tag name="KSO_WM_TEMPLATE_INDEX" val="20163155"/>
  <p:tag name="KSO_WM_UNIT_INDEX" val="4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5"/>
  <p:tag name="KSO_WM_TEMPLATE_CATEGORY" val="special"/>
  <p:tag name="KSO_WM_TEMPLATE_INDEX" val="20163155"/>
  <p:tag name="KSO_WM_UNIT_INDEX" val="5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7"/>
  <p:tag name="KSO_WM_TEMPLATE_CATEGORY" val="special"/>
  <p:tag name="KSO_WM_TEMPLATE_INDEX" val="20163155"/>
  <p:tag name="KSO_WM_UNIT_INDEX" val="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"/>
  <p:tag name="KSO_WM_TEMPLATE_CATEGORY" val="special"/>
  <p:tag name="KSO_WM_TEMPLATE_INDEX" val="20163155"/>
  <p:tag name="KSO_WM_UNIT_INDEX" val="1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8"/>
  <p:tag name="KSO_WM_TEMPLATE_CATEGORY" val="special"/>
  <p:tag name="KSO_WM_TEMPLATE_INDEX" val="20163155"/>
  <p:tag name="KSO_WM_UNIT_INDEX" val="8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10"/>
  <p:tag name="KSO_WM_TEMPLATE_CATEGORY" val="special"/>
  <p:tag name="KSO_WM_TEMPLATE_INDEX" val="20163155"/>
  <p:tag name="KSO_WM_UNIT_INDEX" val="1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11"/>
  <p:tag name="KSO_WM_TEMPLATE_CATEGORY" val="special"/>
  <p:tag name="KSO_WM_TEMPLATE_INDEX" val="20163155"/>
  <p:tag name="KSO_WM_UNIT_INDEX" val="1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13"/>
  <p:tag name="KSO_WM_TEMPLATE_CATEGORY" val="special"/>
  <p:tag name="KSO_WM_TEMPLATE_INDEX" val="20163155"/>
  <p:tag name="KSO_WM_UNIT_INDEX" val="13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14"/>
  <p:tag name="KSO_WM_TEMPLATE_CATEGORY" val="special"/>
  <p:tag name="KSO_WM_TEMPLATE_INDEX" val="20163155"/>
  <p:tag name="KSO_WM_UNIT_INDEX" val="14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3"/>
  <p:tag name="KSO_WM_TEMPLATE_CATEGORY" val="special"/>
  <p:tag name="KSO_WM_TEMPLATE_INDEX" val="20163155"/>
  <p:tag name="KSO_WM_UNIT_INDEX" val="3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8"/>
  <p:tag name="KSO_WM_TEMPLATE_CATEGORY" val="special"/>
  <p:tag name="KSO_WM_TEMPLATE_INDEX" val="20163155"/>
  <p:tag name="KSO_WM_UNIT_INDEX" val="8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11"/>
  <p:tag name="KSO_WM_TEMPLATE_CATEGORY" val="special"/>
  <p:tag name="KSO_WM_TEMPLATE_INDEX" val="20163155"/>
  <p:tag name="KSO_WM_UNIT_INDEX" val="1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14"/>
  <p:tag name="KSO_WM_TEMPLATE_CATEGORY" val="special"/>
  <p:tag name="KSO_WM_TEMPLATE_INDEX" val="20163155"/>
  <p:tag name="KSO_WM_UNIT_INDEX" val="14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0"/>
  <p:tag name="KSO_WM_TEMPLATE_CATEGORY" val="special"/>
  <p:tag name="KSO_WM_TEMPLATE_INDEX" val="20163155"/>
  <p:tag name="KSO_WM_UNIT_INDEX" val="0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2"/>
  <p:tag name="KSO_WM_TEMPLATE_CATEGORY" val="special"/>
  <p:tag name="KSO_WM_TEMPLATE_INDEX" val="20163155"/>
  <p:tag name="KSO_WM_UNIT_INDEX" val="2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0"/>
  <p:tag name="KSO_WM_TEMPLATE_CATEGORY" val="special"/>
  <p:tag name="KSO_WM_TEMPLATE_INDEX" val="20163155"/>
  <p:tag name="KSO_WM_UNIT_INDEX" val="0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"/>
  <p:tag name="KSO_WM_TEMPLATE_CATEGORY" val="special"/>
  <p:tag name="KSO_WM_TEMPLATE_INDEX" val="20163155"/>
  <p:tag name="KSO_WM_UNIT_INDEX" val="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2"/>
  <p:tag name="KSO_WM_TEMPLATE_CATEGORY" val="special"/>
  <p:tag name="KSO_WM_TEMPLATE_INDEX" val="20163155"/>
  <p:tag name="KSO_WM_UNIT_INDEX" val="2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4"/>
  <p:tag name="KSO_WM_TEMPLATE_CATEGORY" val="special"/>
  <p:tag name="KSO_WM_TEMPLATE_INDEX" val="20163155"/>
  <p:tag name="KSO_WM_UNIT_INDEX" val="4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5"/>
  <p:tag name="KSO_WM_TEMPLATE_CATEGORY" val="special"/>
  <p:tag name="KSO_WM_TEMPLATE_INDEX" val="20163155"/>
  <p:tag name="KSO_WM_UNIT_INDEX" val="5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6"/>
  <p:tag name="KSO_WM_TEMPLATE_CATEGORY" val="special"/>
  <p:tag name="KSO_WM_TEMPLATE_INDEX" val="20163155"/>
  <p:tag name="KSO_WM_UNIT_INDEX" val="6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7"/>
  <p:tag name="KSO_WM_TEMPLATE_CATEGORY" val="special"/>
  <p:tag name="KSO_WM_TEMPLATE_INDEX" val="20163155"/>
  <p:tag name="KSO_WM_UNIT_INDEX" val="7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8"/>
  <p:tag name="KSO_WM_TEMPLATE_CATEGORY" val="special"/>
  <p:tag name="KSO_WM_TEMPLATE_INDEX" val="20163155"/>
  <p:tag name="KSO_WM_UNIT_INDEX" val="8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9"/>
  <p:tag name="KSO_WM_TEMPLATE_CATEGORY" val="special"/>
  <p:tag name="KSO_WM_TEMPLATE_INDEX" val="20163155"/>
  <p:tag name="KSO_WM_UNIT_INDEX" val="9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0"/>
  <p:tag name="KSO_WM_TEMPLATE_CATEGORY" val="special"/>
  <p:tag name="KSO_WM_TEMPLATE_INDEX" val="20163155"/>
  <p:tag name="KSO_WM_UNIT_INDEX" val="1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3"/>
  <p:tag name="KSO_WM_TEMPLATE_CATEGORY" val="special"/>
  <p:tag name="KSO_WM_TEMPLATE_INDEX" val="20163155"/>
  <p:tag name="KSO_WM_UNIT_INDEX" val="3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2"/>
  <p:tag name="KSO_WM_TEMPLATE_CATEGORY" val="special"/>
  <p:tag name="KSO_WM_TEMPLATE_INDEX" val="20163155"/>
  <p:tag name="KSO_WM_UNIT_INDEX" val="12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3"/>
  <p:tag name="KSO_WM_TEMPLATE_CATEGORY" val="special"/>
  <p:tag name="KSO_WM_TEMPLATE_INDEX" val="20163155"/>
  <p:tag name="KSO_WM_UNIT_INDEX" val="13"/>
</p:tagLst>
</file>

<file path=ppt/tags/tag42.xml><?xml version="1.0" encoding="utf-8"?>
<p:tagLst xmlns:p="http://schemas.openxmlformats.org/presentationml/2006/main">
  <p:tag name="KSO_WM_TAG_VERSION" val="1.0"/>
  <p:tag name="KSO_WM_TEMPLATE_CATEGORY" val="basetag"/>
  <p:tag name="KSO_WM_TEMPLATE_INDEX" val="20164241"/>
</p:tagLst>
</file>

<file path=ppt/tags/tag43.xml><?xml version="1.0" encoding="utf-8"?>
<p:tagLst xmlns:p="http://schemas.openxmlformats.org/presentationml/2006/main">
  <p:tag name="KSO_WM_TAG_VERSION" val="1.0"/>
  <p:tag name="KSO_WM_TEMPLATE_CATEGORY" val="basetag"/>
  <p:tag name="KSO_WM_TEMPLATE_INDEX" val="20164241"/>
</p:tagLst>
</file>

<file path=ppt/tags/tag44.xml><?xml version="1.0" encoding="utf-8"?>
<p:tagLst xmlns:p="http://schemas.openxmlformats.org/presentationml/2006/main">
  <p:tag name="KSO_WM_TEMPLATE_CATEGORY" val="basetag"/>
  <p:tag name="KSO_WM_TEMPLATE_INDEX" val="20164241"/>
  <p:tag name="KSO_WM_TAG_VERSION" val="1.0"/>
  <p:tag name="KSO_WM_TEMPLATE_THUMBS_INDEX" val="1、6、7、8、11、18、19、21、22、23、28、30、31、32、34"/>
  <p:tag name="KSO_WM_BEAUTIFY_FLAG" val="#wm#"/>
</p:tagLst>
</file>

<file path=ppt/tags/tag45.xml><?xml version="1.0" encoding="utf-8"?>
<p:tagLst xmlns:p="http://schemas.openxmlformats.org/presentationml/2006/main">
  <p:tag name="KSO_WM_TAG_VERSION" val="1.0"/>
  <p:tag name="KSO_WM_TEMPLATE_CATEGORY" val="custom"/>
  <p:tag name="KSO_WM_TEMPLATE_INDEX" val="20186841"/>
</p:tagLst>
</file>

<file path=ppt/tags/tag46.xml><?xml version="1.0" encoding="utf-8"?>
<p:tagLst xmlns:p="http://schemas.openxmlformats.org/presentationml/2006/main">
  <p:tag name="KSO_WM_TAG_VERSION" val="1.0"/>
  <p:tag name="KSO_WM_TEMPLATE_CATEGORY" val="custom"/>
  <p:tag name="KSO_WM_TEMPLATE_INDEX" val="20186841"/>
</p:tagLst>
</file>

<file path=ppt/tags/tag47.xml><?xml version="1.0" encoding="utf-8"?>
<p:tagLst xmlns:p="http://schemas.openxmlformats.org/presentationml/2006/main">
  <p:tag name="KSO_WM_TEMPLATE_CATEGORY" val="custom"/>
  <p:tag name="KSO_WM_TEMPLATE_INDEX" val="20186841"/>
  <p:tag name="KSO_WM_TAG_VERSION" val="1.0"/>
  <p:tag name="KSO_WM_TEMPLATE_THUMBS_INDEX" val="1、6、10、16、19、20、23"/>
  <p:tag name="KSO_WM_BEAUTIFY_FLAG" val="#wm#"/>
</p:tagLst>
</file>

<file path=ppt/tags/tag48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49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4"/>
  <p:tag name="KSO_WM_TEMPLATE_CATEGORY" val="special"/>
  <p:tag name="KSO_WM_TEMPLATE_INDEX" val="20163155"/>
  <p:tag name="KSO_WM_UNIT_INDEX" val="4"/>
</p:tagLst>
</file>

<file path=ppt/tags/tag50.xml><?xml version="1.0" encoding="utf-8"?>
<p:tagLst xmlns:p="http://schemas.openxmlformats.org/presentationml/2006/main">
  <p:tag name="KSO_WM_BEAUTIFY_FLAG" val="#wm#"/>
  <p:tag name="KSO_WM_TEMPLATE_CATEGORY" val="basetag"/>
  <p:tag name="KSO_WM_TEMPLATE_INDEX" val="20164241"/>
</p:tagLst>
</file>

<file path=ppt/tags/tag51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2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3.xml><?xml version="1.0" encoding="utf-8"?>
<p:tagLst xmlns:p="http://schemas.openxmlformats.org/presentationml/2006/main">
  <p:tag name="KSO_WM_BEAUTIFY_FLAG" val="#wm#"/>
  <p:tag name="KSO_WM_TEMPLATE_CATEGORY" val="basetag"/>
  <p:tag name="KSO_WM_TEMPLATE_INDEX" val="20164241"/>
</p:tagLst>
</file>

<file path=ppt/tags/tag54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5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6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7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8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9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5"/>
  <p:tag name="KSO_WM_TEMPLATE_CATEGORY" val="special"/>
  <p:tag name="KSO_WM_TEMPLATE_INDEX" val="20163155"/>
  <p:tag name="KSO_WM_UNIT_INDEX" val="5"/>
</p:tagLst>
</file>

<file path=ppt/tags/tag60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1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2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3.xml><?xml version="1.0" encoding="utf-8"?>
<p:tagLst xmlns:p="http://schemas.openxmlformats.org/presentationml/2006/main">
  <p:tag name="KSO_WM_BEAUTIFY_FLAG" val="#wm#"/>
  <p:tag name="KSO_WM_TEMPLATE_CATEGORY" val="basetag"/>
  <p:tag name="KSO_WM_TEMPLATE_INDEX" val="20164241"/>
</p:tagLst>
</file>

<file path=ppt/tags/tag64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5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6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7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8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9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6"/>
  <p:tag name="KSO_WM_TEMPLATE_CATEGORY" val="special"/>
  <p:tag name="KSO_WM_TEMPLATE_INDEX" val="20163155"/>
  <p:tag name="KSO_WM_UNIT_INDEX" val="6"/>
</p:tagLst>
</file>

<file path=ppt/tags/tag70.xml><?xml version="1.0" encoding="utf-8"?>
<p:tagLst xmlns:p="http://schemas.openxmlformats.org/presentationml/2006/main">
  <p:tag name="KSO_WM_BEAUTIFY_FLAG" val="#wm#"/>
  <p:tag name="KSO_WM_TEMPLATE_CATEGORY" val="basetag"/>
  <p:tag name="KSO_WM_TEMPLATE_INDEX" val="20164241"/>
</p:tagLst>
</file>

<file path=ppt/tags/tag71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2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3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4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5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6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7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8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9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7"/>
  <p:tag name="KSO_WM_TEMPLATE_CATEGORY" val="special"/>
  <p:tag name="KSO_WM_TEMPLATE_INDEX" val="20163155"/>
  <p:tag name="KSO_WM_UNIT_INDEX" val="7"/>
</p:tagLst>
</file>

<file path=ppt/tags/tag80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81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82.xml><?xml version="1.0" encoding="utf-8"?>
<p:tagLst xmlns:p="http://schemas.openxmlformats.org/presentationml/2006/main">
  <p:tag name="KSO_WM_BEAUTIFY_FLAG" val="#wm#"/>
  <p:tag name="KSO_WM_TEMPLATE_CATEGORY" val="basetag"/>
  <p:tag name="KSO_WM_TEMPLATE_INDEX" val="20164241"/>
</p:tagLst>
</file>

<file path=ppt/tags/tag83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84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85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86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87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88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89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8"/>
  <p:tag name="KSO_WM_TEMPLATE_CATEGORY" val="special"/>
  <p:tag name="KSO_WM_TEMPLATE_INDEX" val="20163155"/>
  <p:tag name="KSO_WM_UNIT_INDEX" val="8"/>
</p:tagLst>
</file>

<file path=ppt/tags/tag90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91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92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93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94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95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96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97.xml><?xml version="1.0" encoding="utf-8"?>
<p:tagLst xmlns:p="http://schemas.openxmlformats.org/presentationml/2006/main">
  <p:tag name="KSO_WM_UNIT_TABLE_BEAUTIFY" val="smartTable{56aad71a-79aa-42aa-aeba-f1c9afe55a34}"/>
</p:tagLst>
</file>

<file path=ppt/tags/tag98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99.xml><?xml version="1.0" encoding="utf-8"?>
<p:tagLst xmlns:p="http://schemas.openxmlformats.org/presentationml/2006/main">
  <p:tag name="KSO_WM_TEMPLATE_CATEGORY" val="basetag"/>
  <p:tag name="KSO_WM_TEMPLATE_INDEX" val="20164241"/>
</p:tagLst>
</file>

<file path=ppt/theme/theme1.xml><?xml version="1.0" encoding="utf-8"?>
<a:theme xmlns:a="http://schemas.openxmlformats.org/drawingml/2006/main" name="basetag20163155_docer802382.通用教学课件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31">
      <a:dk1>
        <a:srgbClr val="000000"/>
      </a:dk1>
      <a:lt1>
        <a:srgbClr val="FFFFFF"/>
      </a:lt1>
      <a:dk2>
        <a:srgbClr val="990000"/>
      </a:dk2>
      <a:lt2>
        <a:srgbClr val="FFFFFF"/>
      </a:lt2>
      <a:accent1>
        <a:srgbClr val="990000"/>
      </a:accent1>
      <a:accent2>
        <a:srgbClr val="990000"/>
      </a:accent2>
      <a:accent3>
        <a:srgbClr val="990000"/>
      </a:accent3>
      <a:accent4>
        <a:srgbClr val="99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25yhflpb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15760</Words>
  <Application>WPS 演示</Application>
  <PresentationFormat>全屏显示(4:3)</PresentationFormat>
  <Paragraphs>2113</Paragraphs>
  <Slides>81</Slides>
  <Notes>84</Notes>
  <HiddenSlides>0</HiddenSlides>
  <MMClips>0</MMClips>
  <ScaleCrop>false</ScaleCrop>
  <HeadingPairs>
    <vt:vector size="8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81</vt:i4>
      </vt:variant>
    </vt:vector>
  </HeadingPairs>
  <TitlesOfParts>
    <vt:vector size="119" baseType="lpstr">
      <vt:lpstr>Arial</vt:lpstr>
      <vt:lpstr>宋体</vt:lpstr>
      <vt:lpstr>Wingdings</vt:lpstr>
      <vt:lpstr>Microsoft YaHei UI</vt:lpstr>
      <vt:lpstr>微软雅黑</vt:lpstr>
      <vt:lpstr>Times New Roman</vt:lpstr>
      <vt:lpstr>Brush Script MT</vt:lpstr>
      <vt:lpstr>Tempus Sans ITC</vt:lpstr>
      <vt:lpstr>hakuyokaishu7000</vt:lpstr>
      <vt:lpstr>Symbol</vt:lpstr>
      <vt:lpstr>Times New Roman</vt:lpstr>
      <vt:lpstr>Consolas</vt:lpstr>
      <vt:lpstr>黑体</vt:lpstr>
      <vt:lpstr>Calibri</vt:lpstr>
      <vt:lpstr>Arial Unicode MS</vt:lpstr>
      <vt:lpstr>Arial Unicode MS</vt:lpstr>
      <vt:lpstr>Wingdings 3</vt:lpstr>
      <vt:lpstr>BrushScript BT</vt:lpstr>
      <vt:lpstr>ksdb</vt:lpstr>
      <vt:lpstr>华文行楷</vt:lpstr>
      <vt:lpstr>Arial</vt:lpstr>
      <vt:lpstr>Courier New</vt:lpstr>
      <vt:lpstr>等线</vt:lpstr>
      <vt:lpstr>Verdana</vt:lpstr>
      <vt:lpstr>Symbol</vt:lpstr>
      <vt:lpstr>basetag20163155_docer802382.通用教学课件</vt:lpstr>
      <vt:lpstr>1_Office 主题​​</vt:lpstr>
      <vt:lpstr>Equation.KSEE3</vt:lpstr>
      <vt:lpstr>Equation.KSEE3</vt:lpstr>
      <vt:lpstr>Equation.3</vt:lpstr>
      <vt:lpstr>Equation.KSEE3</vt:lpstr>
      <vt:lpstr>Equation.KSEE3</vt:lpstr>
      <vt:lpstr>Equation.3</vt:lpstr>
      <vt:lpstr>Equation.3</vt:lpstr>
      <vt:lpstr>Equation.KSEE3</vt:lpstr>
      <vt:lpstr>Equation.KSEE3</vt:lpstr>
      <vt:lpstr>Equation.KSEE3</vt:lpstr>
      <vt:lpstr>Equation.KSEE3</vt:lpstr>
      <vt:lpstr>第11讲  排序</vt:lpstr>
      <vt:lpstr>已经接触过的排序算法</vt:lpstr>
      <vt:lpstr>排序</vt:lpstr>
      <vt:lpstr>排序分类</vt:lpstr>
      <vt:lpstr>排序算法性能</vt:lpstr>
      <vt:lpstr>快速排序</vt:lpstr>
      <vt:lpstr>气泡排序</vt:lpstr>
      <vt:lpstr>性能分析</vt:lpstr>
      <vt:lpstr>快速排序</vt:lpstr>
      <vt:lpstr>构思</vt:lpstr>
      <vt:lpstr>快速排序</vt:lpstr>
      <vt:lpstr>算法实现</vt:lpstr>
      <vt:lpstr>轴点</vt:lpstr>
      <vt:lpstr>算法描述</vt:lpstr>
      <vt:lpstr>快速排序</vt:lpstr>
      <vt:lpstr>Partition算法</vt:lpstr>
      <vt:lpstr>构造轴点</vt:lpstr>
      <vt:lpstr>算法A：过程</vt:lpstr>
      <vt:lpstr>算法A：实现</vt:lpstr>
      <vt:lpstr>算法A：实例</vt:lpstr>
      <vt:lpstr>算法A：性能分析</vt:lpstr>
      <vt:lpstr>平均性能</vt:lpstr>
      <vt:lpstr>重复元素</vt:lpstr>
      <vt:lpstr>算法A1：实现</vt:lpstr>
      <vt:lpstr>算法A1：实例</vt:lpstr>
      <vt:lpstr>算法B1：实现</vt:lpstr>
      <vt:lpstr>算法B：实现</vt:lpstr>
      <vt:lpstr>算法B1：实例</vt:lpstr>
      <vt:lpstr>PowerPoint 演示文稿</vt:lpstr>
      <vt:lpstr>算法B：性能分析</vt:lpstr>
      <vt:lpstr>算法C：思路</vt:lpstr>
      <vt:lpstr>算法C：实现</vt:lpstr>
      <vt:lpstr>算法D：思路</vt:lpstr>
      <vt:lpstr>算法D：实现</vt:lpstr>
      <vt:lpstr>基准元素选择</vt:lpstr>
      <vt:lpstr>快速排序的改进</vt:lpstr>
      <vt:lpstr>堆排序</vt:lpstr>
      <vt:lpstr>直接（简单）选择排序</vt:lpstr>
      <vt:lpstr>性能分析</vt:lpstr>
      <vt:lpstr>堆排序</vt:lpstr>
      <vt:lpstr>PowerPoint 演示文稿</vt:lpstr>
      <vt:lpstr>PowerPoint 演示文稿</vt:lpstr>
      <vt:lpstr>性能分析</vt:lpstr>
      <vt:lpstr>希尔排序</vt:lpstr>
      <vt:lpstr>直接（简单）插入排序</vt:lpstr>
      <vt:lpstr>算法的实现</vt:lpstr>
      <vt:lpstr>直接插入排序</vt:lpstr>
      <vt:lpstr>算法的性能分析</vt:lpstr>
      <vt:lpstr>希尔排序----分组插入排序</vt:lpstr>
      <vt:lpstr>希尔排序</vt:lpstr>
      <vt:lpstr>PowerPoint 演示文稿</vt:lpstr>
      <vt:lpstr>算法实现</vt:lpstr>
      <vt:lpstr>Shell排序例</vt:lpstr>
      <vt:lpstr>Shell排序例（续）</vt:lpstr>
      <vt:lpstr>性能分析</vt:lpstr>
      <vt:lpstr>归并排序</vt:lpstr>
      <vt:lpstr>归并排序</vt:lpstr>
      <vt:lpstr>简单分治排序</vt:lpstr>
      <vt:lpstr>平衡划分——归并排序</vt:lpstr>
      <vt:lpstr>归并排序</vt:lpstr>
      <vt:lpstr>算法描述</vt:lpstr>
      <vt:lpstr>Merge算法</vt:lpstr>
      <vt:lpstr>Merge算法描述</vt:lpstr>
      <vt:lpstr>算法演示</vt:lpstr>
      <vt:lpstr>例题</vt:lpstr>
      <vt:lpstr>自然归并排序</vt:lpstr>
      <vt:lpstr>时间复杂度比较</vt:lpstr>
      <vt:lpstr>部分结论</vt:lpstr>
      <vt:lpstr>部分结论</vt:lpstr>
      <vt:lpstr>小结</vt:lpstr>
      <vt:lpstr>时间复杂度</vt:lpstr>
      <vt:lpstr>空间复杂度和稳定性</vt:lpstr>
      <vt:lpstr>简单性</vt:lpstr>
      <vt:lpstr>移动记录信息量比较</vt:lpstr>
      <vt:lpstr>关键值分布</vt:lpstr>
      <vt:lpstr>基数排序</vt:lpstr>
      <vt:lpstr>基数排序</vt:lpstr>
      <vt:lpstr>算法的基本思想</vt:lpstr>
      <vt:lpstr>算法示例：</vt:lpstr>
      <vt:lpstr>性能分析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绪论</dc:title>
  <dc:creator>maggie</dc:creator>
  <cp:lastModifiedBy>刘明铭</cp:lastModifiedBy>
  <cp:revision>149</cp:revision>
  <cp:lastPrinted>2017-09-11T08:45:00Z</cp:lastPrinted>
  <dcterms:created xsi:type="dcterms:W3CDTF">2017-09-04T08:16:00Z</dcterms:created>
  <dcterms:modified xsi:type="dcterms:W3CDTF">2022-11-29T13:47:10Z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74062896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KSOProductBuildVer">
    <vt:lpwstr>2052-11.1.0.12763</vt:lpwstr>
  </property>
  <property fmtid="{D5CDD505-2E9C-101B-9397-08002B2CF9AE}" pid="13" name="ICV">
    <vt:lpwstr>1D4AB45CFD4C4C40A13A95B42E91D801</vt:lpwstr>
  </property>
</Properties>
</file>