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58"/>
  </p:handoutMasterIdLst>
  <p:sldIdLst>
    <p:sldId id="530" r:id="rId4"/>
    <p:sldId id="531" r:id="rId5"/>
    <p:sldId id="532" r:id="rId6"/>
    <p:sldId id="576" r:id="rId7"/>
    <p:sldId id="578" r:id="rId8"/>
    <p:sldId id="577" r:id="rId9"/>
    <p:sldId id="579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33" r:id="rId42"/>
    <p:sldId id="611" r:id="rId43"/>
    <p:sldId id="612" r:id="rId44"/>
    <p:sldId id="613" r:id="rId45"/>
    <p:sldId id="614" r:id="rId46"/>
    <p:sldId id="615" r:id="rId47"/>
    <p:sldId id="616" r:id="rId48"/>
    <p:sldId id="624" r:id="rId49"/>
    <p:sldId id="625" r:id="rId50"/>
    <p:sldId id="626" r:id="rId51"/>
    <p:sldId id="618" r:id="rId52"/>
    <p:sldId id="620" r:id="rId53"/>
    <p:sldId id="617" r:id="rId54"/>
    <p:sldId id="619" r:id="rId55"/>
    <p:sldId id="621" r:id="rId56"/>
    <p:sldId id="529" r:id="rId57"/>
  </p:sldIdLst>
  <p:sldSz cx="9144000" cy="6858000" type="screen4x3"/>
  <p:notesSz cx="7099300" cy="10234295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FA"/>
    <a:srgbClr val="EEF5FA"/>
    <a:srgbClr val="F2F7FC"/>
    <a:srgbClr val="F2F7FB"/>
    <a:srgbClr val="45B0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缺陷：数组长度固定，但是也有其应用，例如固定最大值的线程池的描述等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F614E-0414-4E8C-981F-1E1BB974C26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lIns="90782" tIns="45391" rIns="90782" bIns="45391" anchor="b"/>
          <a:p>
            <a:pPr lvl="0" algn="r" defTabSz="90805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lIns="90782" tIns="45391" rIns="90782" bIns="45391" anchor="b"/>
          <a:p>
            <a:pPr lvl="0" algn="r" defTabSz="90805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lIns="90782" tIns="45391" rIns="90782" bIns="45391" anchor="b"/>
          <a:p>
            <a:pPr lvl="0" algn="r" defTabSz="908050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8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14.emf"/><Relationship Id="rId1" Type="http://schemas.openxmlformats.org/officeDocument/2006/relationships/oleObject" Target="../embeddings/Document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thudsa.3322.org/~deng/ds/demo/queens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栈与队列（</a:t>
            </a:r>
            <a:r>
              <a:rPr lang="en-US" altLang="zh-CN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6600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4030663"/>
            <a:ext cx="91440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3200" dirty="0"/>
              <a:t>Stack and Queue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88FC1F8-377C-415F-9C94-4201F0AEB4EB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思路1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location[i] = i – 1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en-US" altLang="zh-CN" smtClean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≡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：队首始终在数组第一个位置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队列长度：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 + 1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队列空：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 == -1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操作实现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添加元素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rear++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，新元素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queue[rear]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O(1)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删除元素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queue[1], ..., queue[rear]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queue[0], ..., queue[rear – 1]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对比堆栈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 rot="5400000">
            <a:off x="537924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 rot="5400000">
            <a:off x="5738020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 rot="5400000">
            <a:off x="609679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 rot="5400000">
            <a:off x="6455570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 rot="5400000">
            <a:off x="6814345" y="1186658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7173120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7531895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7890670" y="1186657"/>
            <a:ext cx="1255712" cy="35877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2965" name="TextBox 11"/>
          <p:cNvSpPr txBox="1">
            <a:spLocks noChangeArrowheads="1"/>
          </p:cNvSpPr>
          <p:nvPr/>
        </p:nvSpPr>
        <p:spPr bwMode="auto">
          <a:xfrm>
            <a:off x="5827714" y="400050"/>
            <a:ext cx="3587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>
                <a:solidFill>
                  <a:srgbClr val="FF0000"/>
                </a:solidFill>
              </a:rPr>
              <a:t>[0]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2966" name="TextBox 12"/>
          <p:cNvSpPr txBox="1">
            <a:spLocks noChangeArrowheads="1"/>
          </p:cNvSpPr>
          <p:nvPr/>
        </p:nvSpPr>
        <p:spPr bwMode="auto">
          <a:xfrm>
            <a:off x="6186489" y="400050"/>
            <a:ext cx="3587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>
                <a:solidFill>
                  <a:srgbClr val="0000CC"/>
                </a:solidFill>
              </a:rPr>
              <a:t>[1]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7" name="TextBox 13"/>
          <p:cNvSpPr txBox="1">
            <a:spLocks noChangeArrowheads="1"/>
          </p:cNvSpPr>
          <p:nvPr/>
        </p:nvSpPr>
        <p:spPr bwMode="auto">
          <a:xfrm>
            <a:off x="6545264" y="400050"/>
            <a:ext cx="3587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>
                <a:solidFill>
                  <a:srgbClr val="0000CC"/>
                </a:solidFill>
              </a:rPr>
              <a:t>[2]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8" name="TextBox 14"/>
          <p:cNvSpPr txBox="1">
            <a:spLocks noChangeArrowheads="1"/>
          </p:cNvSpPr>
          <p:nvPr/>
        </p:nvSpPr>
        <p:spPr bwMode="auto">
          <a:xfrm>
            <a:off x="6904039" y="400050"/>
            <a:ext cx="3587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>
                <a:solidFill>
                  <a:srgbClr val="0000CC"/>
                </a:solidFill>
              </a:rPr>
              <a:t>[3]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69" name="TextBox 15"/>
          <p:cNvSpPr txBox="1">
            <a:spLocks noChangeArrowheads="1"/>
          </p:cNvSpPr>
          <p:nvPr/>
        </p:nvSpPr>
        <p:spPr bwMode="auto">
          <a:xfrm>
            <a:off x="7262814" y="400050"/>
            <a:ext cx="35877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>
                <a:solidFill>
                  <a:srgbClr val="0000CC"/>
                </a:solidFill>
              </a:rPr>
              <a:t>[4]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82970" name="左箭头 16"/>
          <p:cNvSpPr>
            <a:spLocks noChangeArrowheads="1"/>
          </p:cNvSpPr>
          <p:nvPr/>
        </p:nvSpPr>
        <p:spPr bwMode="auto">
          <a:xfrm>
            <a:off x="6005513" y="2173289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1" name="左箭头 17"/>
          <p:cNvSpPr>
            <a:spLocks noChangeArrowheads="1"/>
          </p:cNvSpPr>
          <p:nvPr/>
        </p:nvSpPr>
        <p:spPr bwMode="auto">
          <a:xfrm>
            <a:off x="6364288" y="2173289"/>
            <a:ext cx="360362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2" name="左箭头 18"/>
          <p:cNvSpPr>
            <a:spLocks noChangeArrowheads="1"/>
          </p:cNvSpPr>
          <p:nvPr/>
        </p:nvSpPr>
        <p:spPr bwMode="auto">
          <a:xfrm>
            <a:off x="6724651" y="2173289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2973" name="左箭头 19"/>
          <p:cNvSpPr>
            <a:spLocks noChangeArrowheads="1"/>
          </p:cNvSpPr>
          <p:nvPr/>
        </p:nvSpPr>
        <p:spPr bwMode="auto">
          <a:xfrm>
            <a:off x="7083426" y="2173289"/>
            <a:ext cx="360363" cy="179387"/>
          </a:xfrm>
          <a:prstGeom prst="leftArrow">
            <a:avLst>
              <a:gd name="adj1" fmla="val 50000"/>
              <a:gd name="adj2" fmla="val 50054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2974" name="直接连接符 21"/>
          <p:cNvCxnSpPr>
            <a:cxnSpLocks noChangeShapeType="1"/>
          </p:cNvCxnSpPr>
          <p:nvPr/>
        </p:nvCxnSpPr>
        <p:spPr bwMode="auto">
          <a:xfrm rot="5400000">
            <a:off x="5915026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</a:ln>
        </p:spPr>
      </p:cxnSp>
      <p:cxnSp>
        <p:nvCxnSpPr>
          <p:cNvPr id="82975" name="直接连接符 22"/>
          <p:cNvCxnSpPr>
            <a:cxnSpLocks noChangeShapeType="1"/>
          </p:cNvCxnSpPr>
          <p:nvPr/>
        </p:nvCxnSpPr>
        <p:spPr bwMode="auto">
          <a:xfrm rot="5400000">
            <a:off x="6275388" y="1725613"/>
            <a:ext cx="900113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</a:ln>
        </p:spPr>
      </p:cxnSp>
      <p:cxnSp>
        <p:nvCxnSpPr>
          <p:cNvPr id="82976" name="直接连接符 23"/>
          <p:cNvCxnSpPr>
            <a:cxnSpLocks noChangeShapeType="1"/>
          </p:cNvCxnSpPr>
          <p:nvPr/>
        </p:nvCxnSpPr>
        <p:spPr bwMode="auto">
          <a:xfrm rot="5400000">
            <a:off x="6632576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</a:ln>
        </p:spPr>
      </p:cxnSp>
      <p:cxnSp>
        <p:nvCxnSpPr>
          <p:cNvPr id="82977" name="直接连接符 24"/>
          <p:cNvCxnSpPr>
            <a:cxnSpLocks noChangeShapeType="1"/>
          </p:cNvCxnSpPr>
          <p:nvPr/>
        </p:nvCxnSpPr>
        <p:spPr bwMode="auto">
          <a:xfrm rot="5400000">
            <a:off x="6991351" y="1725614"/>
            <a:ext cx="900113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round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思路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：队列头也移动</a:t>
            </a:r>
            <a:endParaRPr lang="zh-CN" altLang="en-US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276600"/>
            <a:ext cx="7772400" cy="30480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location[i] = front + i – 1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删除：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front++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队列逐渐向数组尾部“移动”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队列空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——front &gt; rear 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3971" name="Picture 4" descr="array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1524000"/>
            <a:ext cx="8029575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但是：队尾到达数组尾怎么办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200400"/>
            <a:ext cx="7772400" cy="3276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rear==MaxSize – 1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时进行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 &gt; 0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 eaLnBrk="1" hangingPunct="1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队列移动到数组头部（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0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），再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front==0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，失败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改进了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Delete</a:t>
            </a:r>
            <a:r>
              <a:rPr lang="zh-CN" altLang="en-US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zh-CN" altLang="en-US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变差，最坏情况仍为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solidFill>
                <a:srgbClr val="0000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4995" name="Picture 4" descr="move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554164"/>
            <a:ext cx="8680450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r>
              <a:rPr lang="en-US" altLang="zh-CN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：循环数组描述方法</a:t>
            </a:r>
            <a:endParaRPr lang="zh-CN" altLang="en-US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6018" name="Picture 4" descr="circula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1" y="1828801"/>
            <a:ext cx="817721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循环数组描述方法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71600"/>
            <a:ext cx="7772400" cy="44958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把数组扭成环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首尾相连是关键</a:t>
            </a:r>
            <a:endParaRPr lang="zh-CN" altLang="en-US" dirty="0" smtClean="0">
              <a:solidFill>
                <a:srgbClr val="0000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最后一个元素之后是第一个元素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location(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)=(location(1)+i–1) % </a:t>
            </a:r>
            <a:r>
              <a:rPr lang="en-US" altLang="zh-CN" sz="240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MaxSize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front——location(1) – 1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rear——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最后一个元素在数组中的位置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插入、删除均为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小问题：队列空和满的区分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队列空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——front == rear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队列满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——front == rear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混淆！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简单解决方法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最终方案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】</a:t>
            </a:r>
            <a:endParaRPr lang="zh-CN" altLang="en-US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只允许最多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MaxSize-1</a:t>
            </a:r>
            <a:r>
              <a:rPr lang="zh-CN" altLang="en-US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个元素</a:t>
            </a:r>
            <a:endParaRPr lang="zh-CN" altLang="en-US" smtClean="0">
              <a:solidFill>
                <a:srgbClr val="0000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队列空：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 == rear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375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队列满：</a:t>
            </a:r>
            <a:r>
              <a:rPr lang="en-US" altLang="zh-CN" smtClean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 == (rear + 1) % MaxSize</a:t>
            </a:r>
            <a:endParaRPr lang="en-US" altLang="zh-CN" smtClean="0">
              <a:solidFill>
                <a:srgbClr val="0000C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8067" name="Picture 4" descr="fullempty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4640" y="1553820"/>
            <a:ext cx="1951848" cy="291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队列的数组实现（循环数组）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387985" y="1353820"/>
            <a:ext cx="8367395" cy="5102225"/>
          </a:xfrm>
        </p:spPr>
        <p:txBody>
          <a:bodyPr>
            <a:noAutofit/>
          </a:bodyPr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class Queue {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FIFO objects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public: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Queue(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MaxQueueSize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= 10);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~Queue() {delete [] queue;}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IsEmpty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 const {return front == rear;}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bool</a:t>
            </a:r>
            <a:r>
              <a:rPr lang="en-US" altLang="zh-CN" sz="16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IsFull</a:t>
            </a:r>
            <a:r>
              <a:rPr lang="en-US" altLang="zh-CN" sz="16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 const {     return (((rear + 1) % </a:t>
            </a:r>
            <a:r>
              <a:rPr lang="en-US" altLang="zh-CN" sz="16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MaxSize</a:t>
            </a:r>
            <a:r>
              <a:rPr lang="en-US" altLang="zh-CN" sz="16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== front) ? 1 : 0);}</a:t>
            </a:r>
            <a:endParaRPr lang="en-US" altLang="zh-CN" sz="1600" dirty="0">
              <a:solidFill>
                <a:srgbClr val="FF0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T First() const;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front element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Last()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const;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last element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Queue&lt;T&gt;&amp; Add(const T&amp; x);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Queue&lt;T&gt;&amp; Delete(T&amp; x);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private: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front;  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队首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rear;   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队尾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MaxSize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队列容量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*queue;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// element array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  <a:buClrTx/>
              <a:buSzTx/>
              <a:buFontTx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队列的数组实现（循环数组）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Queue&lt;T&gt;::Queue(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MaxQueueSize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Create an empty queue whose capacity</a:t>
            </a:r>
            <a:endParaRPr lang="en-US" altLang="zh-CN" sz="20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MaxSize</a:t>
            </a: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MaxQueueSize</a:t>
            </a: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+ 1;</a:t>
            </a:r>
            <a:endParaRPr lang="en-US" altLang="zh-CN" sz="2000" dirty="0">
              <a:solidFill>
                <a:srgbClr val="FF0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queue =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new T[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front = rear = 0;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：基本类型，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b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：用户自定义类，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MaxSize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91139" name="直接箭头连接符 4"/>
          <p:cNvCxnSpPr>
            <a:cxnSpLocks noChangeShapeType="1"/>
            <a:stCxn id="91140" idx="1"/>
          </p:cNvCxnSpPr>
          <p:nvPr/>
        </p:nvCxnSpPr>
        <p:spPr bwMode="auto">
          <a:xfrm flipH="1" flipV="1">
            <a:off x="4572002" y="3597277"/>
            <a:ext cx="2152650" cy="35394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91140" name="TextBox 5"/>
          <p:cNvSpPr txBox="1">
            <a:spLocks noChangeArrowheads="1"/>
          </p:cNvSpPr>
          <p:nvPr/>
        </p:nvSpPr>
        <p:spPr bwMode="auto">
          <a:xfrm>
            <a:off x="6724652" y="3597275"/>
            <a:ext cx="1214492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</a:rPr>
              <a:t>留出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个额外空间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9841" y="22034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队列的数组实现（循环数组）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29842" y="1335937"/>
            <a:ext cx="3868340" cy="82391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First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29842" y="2211705"/>
            <a:ext cx="3868340" cy="3573463"/>
          </a:xfrm>
        </p:spPr>
        <p:txBody>
          <a:bodyPr>
            <a:normAutofit fontScale="90000" lnSpcReduction="10000"/>
          </a:bodyPr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Queue&lt;T&gt;::First() const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first element of queue.  Throw</a:t>
            </a:r>
            <a:endParaRPr lang="en-US" altLang="zh-CN" sz="20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</a:t>
            </a:r>
            <a:r>
              <a:rPr lang="en-US" altLang="zh-CN" sz="2000" dirty="0" err="1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OutOfBounds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exception if the queue is empty.</a:t>
            </a:r>
            <a:endParaRPr lang="en-US" altLang="zh-CN" sz="20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IsEmpty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()) throw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OutOfBounds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queue[(front + 1) </a:t>
            </a:r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% </a:t>
            </a:r>
            <a:r>
              <a:rPr lang="en-US" altLang="zh-CN" sz="2000" dirty="0" err="1">
                <a:solidFill>
                  <a:srgbClr val="FF0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29150" y="1335937"/>
            <a:ext cx="3887391" cy="82391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Last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4629150" y="2211705"/>
            <a:ext cx="3887391" cy="3573463"/>
          </a:xfrm>
        </p:spPr>
        <p:txBody>
          <a:bodyPr>
            <a:normAutofit lnSpcReduction="20000"/>
          </a:bodyPr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Queue&lt;T&gt;::Last() const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last element of queue.  Throw</a:t>
            </a:r>
            <a:endParaRPr lang="en-US" altLang="zh-CN" sz="20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</a:t>
            </a:r>
            <a:r>
              <a:rPr lang="en-US" altLang="zh-CN" sz="2000" dirty="0" err="1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OutOfBounds</a:t>
            </a: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exception if the queue is empty.</a:t>
            </a:r>
            <a:endParaRPr lang="en-US" altLang="zh-CN" sz="20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IsEmpty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()) throw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OutOfBounds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();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queue[rear];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学习目标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 eaLnBrk="1" hangingPunct="1">
              <a:spcBef>
                <a:spcPct val="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掌握栈和队列的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，并能在相应的应用问题中正确选用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熟练掌握栈的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两种存储结构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的基本操作实现算法，特别应注意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栈满和栈空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的条件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熟练掌握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循环队列和链队列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的基本操作实现算法，特别注意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队满和队空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的条件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理解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递归算法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执行过程中栈的状态变化过程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44500" indent="-444500" eaLnBrk="1" hangingPunct="1">
              <a:spcBef>
                <a:spcPts val="0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掌握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表达式求值方法</a:t>
            </a:r>
            <a:endParaRPr lang="en-US" altLang="zh-CN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Queue&lt;T&gt;&amp; Queue&lt;T&gt;::Add(const T&amp; x)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Add x to the rear of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the queue.  Throw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NoMem exception if the queue is full.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(IsFull()) throw NoMem();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rear = (rear + 1) % MaxSize;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queue[rear] = x;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*this;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75802" y="5043492"/>
            <a:ext cx="4832350" cy="89154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请思考：当队列为空时，</a:t>
            </a:r>
            <a:endParaRPr lang="en-US" altLang="zh-CN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插入的第一个元素在什么位置？</a:t>
            </a:r>
            <a:endParaRPr lang="zh-CN" altLang="en-US" sz="2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Queue&lt;T&gt;&amp; Queue&lt;T&gt;::Delete(T&amp; x)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Delete first element and put in x.  Throw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OutOfBounds exception if the queue is empty.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(IsEmpty()) throw OutOfBounds();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front = (front + 1) % MaxSize;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x = queue[front];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*this;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链表描述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455738"/>
            <a:ext cx="7772400" cy="19050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两种指针方向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rear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rearfront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97283" name="Picture 4" descr="2link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070226"/>
            <a:ext cx="582295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插入操作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5410200"/>
            <a:ext cx="7772400" cy="14478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同样高效，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98307" name="Picture 4" descr="linkadd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295401"/>
            <a:ext cx="74247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删除操作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5562600"/>
            <a:ext cx="7772400" cy="990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rear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rearfront 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Θ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99331" name="Picture 4" descr="linkdel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3005" y="1393508"/>
            <a:ext cx="74422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18218" y="379406"/>
            <a:ext cx="5208270" cy="10147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因</a:t>
            </a:r>
            <a:r>
              <a:rPr lang="en-US" altLang="zh-CN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Delete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操作的复杂性差异，</a:t>
            </a:r>
            <a:endParaRPr lang="en-US" altLang="zh-CN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故选择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</a:rPr>
              <a:t>front</a:t>
            </a:r>
            <a:r>
              <a:rPr lang="en-US" altLang="zh-CN" sz="3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  <a:sym typeface="Wingdings" panose="05000000000000000000" pitchFamily="2" charset="2"/>
              </a:rPr>
              <a:t>rear</a:t>
            </a:r>
            <a:r>
              <a:rPr lang="zh-CN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ea typeface="+mn-ea"/>
                <a:sym typeface="Wingdings" panose="05000000000000000000" pitchFamily="2" charset="2"/>
              </a:rPr>
              <a:t>的链接方式</a:t>
            </a:r>
            <a:endParaRPr lang="zh-CN" alt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LinkedQueue类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4555"/>
            <a:ext cx="7886700" cy="4692408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{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// FIFO objects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public: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() {front = rear = 0;}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~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LinkedQueue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// destructor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IsEmpty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() const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          {return ((front) ? false : true);}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bool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</a:rPr>
              <a:t>IsFull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() const;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      T First() const;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// return first element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T Last()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</a:rPr>
              <a:t>const;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// return last element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LinkedQueue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&lt;T&gt;&amp; Add(const T&amp; x);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LinkedQueue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&lt;T&gt;&amp; Delete(T&amp; x);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private:</a:t>
            </a:r>
            <a:endParaRPr lang="en-US" altLang="zh-CN" sz="1600" dirty="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Node&lt;T&gt; *front;  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pointer to first node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Node&lt;T&gt; *rear;</a:t>
            </a: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// pointer to last node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};</a:t>
            </a:r>
            <a:endParaRPr lang="en-US" altLang="zh-CN" sz="1600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endParaRPr lang="en-US" altLang="zh-CN" sz="16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9583" y="6356584"/>
            <a:ext cx="71755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b="1" dirty="0" smtClean="0"/>
              <a:t>与数组队列</a:t>
            </a:r>
            <a:r>
              <a:rPr lang="zh-CN" altLang="en-US" b="1" dirty="0"/>
              <a:t>相比，减少了两个数据成员：</a:t>
            </a:r>
            <a:r>
              <a:rPr lang="en-US" altLang="zh-CN" b="1" dirty="0" err="1">
                <a:solidFill>
                  <a:srgbClr val="FF0000"/>
                </a:solidFill>
              </a:rPr>
              <a:t>MaxSize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queue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析构函数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LinkedQueue&lt;T&gt;::~LinkedQueue()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Queue destructor.  Delete all nodes.</a:t>
            </a:r>
            <a:endParaRPr lang="en-US" altLang="zh-CN" sz="20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Node&lt;T&gt; *next;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while (front) {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next = front-&gt;link; 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delete front; 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front = next;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}</a:t>
            </a:r>
            <a:endParaRPr lang="en-US" altLang="zh-CN" sz="20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02403" name="TextBox 3"/>
          <p:cNvSpPr txBox="1">
            <a:spLocks noChangeArrowheads="1"/>
          </p:cNvSpPr>
          <p:nvPr/>
        </p:nvSpPr>
        <p:spPr bwMode="auto">
          <a:xfrm>
            <a:off x="4033838" y="4505325"/>
            <a:ext cx="484346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析构函数与许多基于链表的数据结构都相似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IsFull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bool LinkedQueue&lt;T&gt;::IsFull() const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Is the queue full?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Node&lt;T&gt; *p;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try {p = new Node&lt;T&gt;;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  delete p;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     return false;}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catch (NoMem) {return true;}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First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LinkedQueue&lt;T&gt;::First() const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first element of queue.  Throw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OutOfBounds exception if the queue is empty.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(IsEmpty()) throw OutOfBounds();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front-&gt;data;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Last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 LinkedQueue&lt;T&gt;::Last() const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// Return last element of queue.  Throw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 OutOfBounds exception if the queue is empty.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if (IsEmpty()) throw OutOfBounds();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rear-&gt;data;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的定义与</a:t>
            </a:r>
            <a:r>
              <a:rPr lang="zh-CN" altLang="en-US" dirty="0" smtClean="0"/>
              <a:t>描述</a:t>
            </a:r>
            <a:endParaRPr lang="en-US" altLang="zh-CN" dirty="0"/>
          </a:p>
          <a:p>
            <a:pPr eaLnBrk="1" fontAlgn="auto" hangingPunct="1"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括号</a:t>
            </a:r>
            <a:r>
              <a:rPr lang="zh-CN" altLang="en-US" dirty="0" smtClean="0"/>
              <a:t>匹配、表达式、</a:t>
            </a:r>
            <a:r>
              <a:rPr lang="zh-CN" altLang="en-US" dirty="0"/>
              <a:t>火车车厢重排</a:t>
            </a:r>
            <a:endParaRPr lang="en-US" altLang="zh-CN" dirty="0"/>
          </a:p>
          <a:p>
            <a:pPr lvl="1" eaLnBrk="1" fontAlgn="auto" hangingPunct="1"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汉诺塔、迷宫、开关盒布线、离线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等价类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fontAlgn="auto" hangingPunct="1"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队列的定义与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eaLnBrk="1" fontAlgn="auto" hangingPunct="1"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队列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eaLnBrk="1" fontAlgn="auto" hangingPunct="1"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火车车厢重排</a:t>
            </a:r>
            <a:endParaRPr lang="zh-CN" altLang="en-US" dirty="0"/>
          </a:p>
          <a:p>
            <a:pPr lvl="1" eaLnBrk="1" fontAlgn="auto" hangingPunct="1"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电路布线</a:t>
            </a:r>
            <a:endParaRPr lang="en-US" altLang="zh-CN" dirty="0"/>
          </a:p>
          <a:p>
            <a:pPr lvl="1" eaLnBrk="1" fontAlgn="auto" hangingPunct="1"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最短路径、识别图元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–"/>
              <a:defRPr/>
            </a:pP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插入操作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LinkedQueue&lt;T&gt;&amp; LinkedQueue&lt;T&gt;::Add(const T&amp; x)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Node&lt;T&gt; *p =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new Node&lt;T&gt;;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p-&gt;data = x;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p-&gt;link = 0;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</a:rPr>
              <a:t>新建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</a:rPr>
              <a:t>节点并赋值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if (front) rear-&gt;link = p;  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else front = p;             </a:t>
            </a:r>
            <a:endParaRPr lang="en-US" altLang="zh-CN" sz="240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rear = p;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return *this;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z="2400"/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ClrTx/>
              <a:buNone/>
              <a:defRPr/>
            </a:pP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endParaRPr lang="en-US" altLang="zh-CN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106499" name="右大括号 3"/>
          <p:cNvSpPr/>
          <p:nvPr/>
        </p:nvSpPr>
        <p:spPr bwMode="auto">
          <a:xfrm>
            <a:off x="4930776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6500" name="TextBox 4"/>
          <p:cNvSpPr txBox="1">
            <a:spLocks noChangeArrowheads="1"/>
          </p:cNvSpPr>
          <p:nvPr/>
        </p:nvSpPr>
        <p:spPr bwMode="auto">
          <a:xfrm>
            <a:off x="5289551" y="4494214"/>
            <a:ext cx="12557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/>
              <a:t>两种情况：</a:t>
            </a:r>
            <a:endParaRPr lang="zh-CN" altLang="en-US"/>
          </a:p>
        </p:txBody>
      </p:sp>
      <p:sp>
        <p:nvSpPr>
          <p:cNvPr id="106501" name="右大括号 5"/>
          <p:cNvSpPr/>
          <p:nvPr/>
        </p:nvSpPr>
        <p:spPr bwMode="auto">
          <a:xfrm flipH="1">
            <a:off x="6365876" y="4325938"/>
            <a:ext cx="358775" cy="7175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106502" name="TextBox 6"/>
          <p:cNvSpPr txBox="1">
            <a:spLocks noChangeArrowheads="1"/>
          </p:cNvSpPr>
          <p:nvPr/>
        </p:nvSpPr>
        <p:spPr bwMode="auto">
          <a:xfrm>
            <a:off x="6724650" y="4146550"/>
            <a:ext cx="161448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/>
              <a:t>队列不为空</a:t>
            </a:r>
            <a:endParaRPr lang="zh-CN" altLang="en-US"/>
          </a:p>
        </p:txBody>
      </p:sp>
      <p:sp>
        <p:nvSpPr>
          <p:cNvPr id="106503" name="TextBox 7"/>
          <p:cNvSpPr txBox="1">
            <a:spLocks noChangeArrowheads="1"/>
          </p:cNvSpPr>
          <p:nvPr/>
        </p:nvSpPr>
        <p:spPr bwMode="auto">
          <a:xfrm>
            <a:off x="6724650" y="4852989"/>
            <a:ext cx="161448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/>
              <a:t>队列为空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template&lt;class T&gt;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LinkedQueue&lt;T&gt;&amp; LinkedQueue&lt;T&gt;::Delete(T&amp; x)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{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if (IsEmpty()) throw OutOfBounds();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x = front-&gt;data;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备份当前队首节点值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Node&lt;T&gt; *p = front;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front = front-&gt;link;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确定新的队首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delete p;</a:t>
            </a: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//</a:t>
            </a:r>
            <a:r>
              <a:rPr lang="zh-CN" altLang="en-US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释放原队首的空间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return *this;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}</a:t>
            </a:r>
            <a:endParaRPr lang="en-US" altLang="zh-CN" sz="2400">
              <a:solidFill>
                <a:srgbClr val="0000FF"/>
              </a:solidFill>
              <a:latin typeface="Tahoma" panose="020B0604030504040204" pitchFamily="34" charset="0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ClrTx/>
              <a:buFontTx/>
              <a:buNone/>
            </a:pPr>
            <a:r>
              <a:rPr lang="en-US" altLang="zh-CN" sz="2400">
                <a:solidFill>
                  <a:srgbClr val="008000"/>
                </a:solidFill>
                <a:latin typeface="Tahoma" panose="020B0604030504040204" pitchFamily="34" charset="0"/>
                <a:ea typeface="Microsoft YaHei UI" panose="020B0503020204020204" pitchFamily="34" charset="-122"/>
              </a:rPr>
              <a:t>   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队列的两种实现方式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43026" y="2352676"/>
          <a:ext cx="6480175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49"/>
                <a:gridCol w="2340063"/>
                <a:gridCol w="2340063"/>
              </a:tblGrid>
              <a:tr h="370769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数组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链表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Create()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Θ(1)/Θ(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MaxSize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Destroy()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Θ(1)/Θ(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MaxSize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Θ(n)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IsEmpty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IsFull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First()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Last()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 smtClean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 smtClean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Add()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Delete()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Θ(1)</a:t>
                      </a:r>
                      <a:endParaRPr lang="zh-CN" altLang="en-US" sz="1800" dirty="0"/>
                    </a:p>
                  </a:txBody>
                  <a:tcPr marL="91442" marR="91442" marT="45711" marB="45711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某队列允许在其两端进行入队操作，但仅允许在一端进行出队操作。设入队顺序是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abcde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，则不可能得到的出队顺序是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________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FontTx/>
              <a:buNone/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bacde</a:t>
            </a:r>
            <a:endParaRPr lang="en-US" altLang="zh-CN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B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dbace</a:t>
            </a:r>
            <a:endParaRPr lang="en-US" altLang="zh-CN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C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dbcae</a:t>
            </a:r>
            <a:endParaRPr lang="en-US" altLang="zh-CN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D</a:t>
            </a:r>
            <a:r>
              <a:rPr lang="zh-CN" altLang="en-US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</a:t>
            </a:r>
            <a:r>
              <a:rPr lang="en-US" altLang="zh-CN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ecbad</a:t>
            </a:r>
            <a:endParaRPr lang="zh-CN" altLang="en-US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队列的应用</a:t>
            </a:r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7F00C896-126A-4ACD-A1B7-B9EF92C85E5E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火车车厢重排问题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804864" y="1525588"/>
            <a:ext cx="7481887" cy="4570412"/>
          </a:xfrm>
        </p:spPr>
        <p:txBody>
          <a:bodyPr/>
          <a:lstStyle/>
          <a:p>
            <a:pPr lvl="1"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缓冲铁轨按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FIFO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方式工作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也只允许：入轨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缓冲，缓冲出轨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H</a:t>
            </a:r>
            <a:r>
              <a:rPr lang="en-US" altLang="zh-CN" baseline="-2500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k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为入轨出轨的直通轨，可用来缓冲的为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H</a:t>
            </a:r>
            <a:r>
              <a:rPr lang="en-US" altLang="zh-CN" baseline="-2500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~H</a:t>
            </a:r>
            <a:r>
              <a:rPr lang="en-US" altLang="zh-CN" baseline="-25000" smtClean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k-1</a:t>
            </a:r>
            <a:endParaRPr lang="en-US" altLang="zh-CN" baseline="-25000" smtClean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11619" name="Picture 4" descr="railroad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76" y="2891156"/>
            <a:ext cx="7762875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>
            <a:off x="469092" y="6177479"/>
            <a:ext cx="491744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9.5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25161" name="Group 137"/>
          <p:cNvGraphicFramePr>
            <a:graphicFrameLocks noGrp="1"/>
          </p:cNvGraphicFramePr>
          <p:nvPr/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5162" name="Group 138"/>
          <p:cNvGraphicFramePr>
            <a:graphicFrameLocks noGrp="1"/>
          </p:cNvGraphicFramePr>
          <p:nvPr/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96" name="Rectangle 120"/>
          <p:cNvSpPr>
            <a:spLocks noChangeArrowheads="1"/>
          </p:cNvSpPr>
          <p:nvPr/>
        </p:nvSpPr>
        <p:spPr bwMode="ltGray">
          <a:xfrm>
            <a:off x="4343401" y="4191000"/>
            <a:ext cx="50736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/>
              <a:t>H1</a:t>
            </a:r>
            <a:endParaRPr lang="en-US" altLang="zh-CN" sz="2000"/>
          </a:p>
        </p:txBody>
      </p:sp>
      <p:graphicFrame>
        <p:nvGraphicFramePr>
          <p:cNvPr id="1025159" name="Group 135"/>
          <p:cNvGraphicFramePr>
            <a:graphicFrameLocks noGrp="1"/>
          </p:cNvGraphicFramePr>
          <p:nvPr/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09" name="Rectangle 133"/>
          <p:cNvSpPr>
            <a:spLocks noChangeArrowheads="1"/>
          </p:cNvSpPr>
          <p:nvPr/>
        </p:nvSpPr>
        <p:spPr bwMode="ltGray">
          <a:xfrm>
            <a:off x="4343401" y="6324600"/>
            <a:ext cx="4749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/>
              <a:t>H2</a:t>
            </a:r>
            <a:endParaRPr lang="en-US" altLang="zh-CN"/>
          </a:p>
        </p:txBody>
      </p:sp>
      <p:grpSp>
        <p:nvGrpSpPr>
          <p:cNvPr id="2" name="Group 147"/>
          <p:cNvGrpSpPr/>
          <p:nvPr/>
        </p:nvGrpSpPr>
        <p:grpSpPr bwMode="auto">
          <a:xfrm>
            <a:off x="1219201" y="1371600"/>
            <a:ext cx="4081463" cy="4267200"/>
            <a:chOff x="768" y="864"/>
            <a:chExt cx="2571" cy="2688"/>
          </a:xfrm>
        </p:grpSpPr>
        <p:sp>
          <p:nvSpPr>
            <p:cNvPr id="112732" name="Rectangle 139"/>
            <p:cNvSpPr>
              <a:spLocks noChangeArrowheads="1"/>
            </p:cNvSpPr>
            <p:nvPr/>
          </p:nvSpPr>
          <p:spPr bwMode="ltGray">
            <a:xfrm>
              <a:off x="768" y="864"/>
              <a:ext cx="152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33" name="Text Box 141"/>
            <p:cNvSpPr txBox="1">
              <a:spLocks noChangeArrowheads="1"/>
            </p:cNvSpPr>
            <p:nvPr/>
          </p:nvSpPr>
          <p:spPr bwMode="ltGray">
            <a:xfrm>
              <a:off x="22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34" name="Text Box 142"/>
            <p:cNvSpPr txBox="1">
              <a:spLocks noChangeArrowheads="1"/>
            </p:cNvSpPr>
            <p:nvPr/>
          </p:nvSpPr>
          <p:spPr bwMode="ltGray">
            <a:xfrm>
              <a:off x="3147" y="296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51"/>
          <p:cNvGrpSpPr/>
          <p:nvPr/>
        </p:nvGrpSpPr>
        <p:grpSpPr bwMode="auto">
          <a:xfrm>
            <a:off x="1219200" y="1857376"/>
            <a:ext cx="3733800" cy="3781425"/>
            <a:chOff x="768" y="1170"/>
            <a:chExt cx="2352" cy="2382"/>
          </a:xfrm>
        </p:grpSpPr>
        <p:sp>
          <p:nvSpPr>
            <p:cNvPr id="112729" name="Rectangle 144"/>
            <p:cNvSpPr>
              <a:spLocks noChangeArrowheads="1"/>
            </p:cNvSpPr>
            <p:nvPr/>
          </p:nvSpPr>
          <p:spPr bwMode="ltGray">
            <a:xfrm>
              <a:off x="768" y="1170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&gt;3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30" name="Text Box 145"/>
            <p:cNvSpPr txBox="1">
              <a:spLocks noChangeArrowheads="1"/>
            </p:cNvSpPr>
            <p:nvPr/>
          </p:nvSpPr>
          <p:spPr bwMode="ltGray">
            <a:xfrm>
              <a:off x="196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31" name="Text Box 146"/>
            <p:cNvSpPr txBox="1">
              <a:spLocks noChangeArrowheads="1"/>
            </p:cNvSpPr>
            <p:nvPr/>
          </p:nvSpPr>
          <p:spPr bwMode="ltGray">
            <a:xfrm>
              <a:off x="292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6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55"/>
          <p:cNvGrpSpPr/>
          <p:nvPr/>
        </p:nvGrpSpPr>
        <p:grpSpPr bwMode="auto">
          <a:xfrm>
            <a:off x="1219200" y="2333626"/>
            <a:ext cx="3352800" cy="3305175"/>
            <a:chOff x="768" y="1470"/>
            <a:chExt cx="2112" cy="2082"/>
          </a:xfrm>
        </p:grpSpPr>
        <p:sp>
          <p:nvSpPr>
            <p:cNvPr id="112726" name="Rectangle 148"/>
            <p:cNvSpPr>
              <a:spLocks noChangeArrowheads="1"/>
            </p:cNvSpPr>
            <p:nvPr/>
          </p:nvSpPr>
          <p:spPr bwMode="ltGray">
            <a:xfrm>
              <a:off x="768" y="1470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&gt;6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H1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27" name="Text Box 149"/>
            <p:cNvSpPr txBox="1">
              <a:spLocks noChangeArrowheads="1"/>
            </p:cNvSpPr>
            <p:nvPr/>
          </p:nvSpPr>
          <p:spPr bwMode="ltGray">
            <a:xfrm>
              <a:off x="172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8" name="Text Box 150"/>
            <p:cNvSpPr txBox="1">
              <a:spLocks noChangeArrowheads="1"/>
            </p:cNvSpPr>
            <p:nvPr/>
          </p:nvSpPr>
          <p:spPr bwMode="ltGray">
            <a:xfrm>
              <a:off x="2688" y="295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9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60"/>
          <p:cNvGrpSpPr/>
          <p:nvPr/>
        </p:nvGrpSpPr>
        <p:grpSpPr bwMode="auto">
          <a:xfrm>
            <a:off x="1219201" y="2819401"/>
            <a:ext cx="4100513" cy="3414713"/>
            <a:chOff x="768" y="1776"/>
            <a:chExt cx="2583" cy="2151"/>
          </a:xfrm>
        </p:grpSpPr>
        <p:sp>
          <p:nvSpPr>
            <p:cNvPr id="112723" name="Rectangle 152"/>
            <p:cNvSpPr>
              <a:spLocks noChangeArrowheads="1"/>
            </p:cNvSpPr>
            <p:nvPr/>
          </p:nvSpPr>
          <p:spPr bwMode="ltGray">
            <a:xfrm>
              <a:off x="768" y="1776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&lt;9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24" name="Text Box 153"/>
            <p:cNvSpPr txBox="1">
              <a:spLocks noChangeArrowheads="1"/>
            </p:cNvSpPr>
            <p:nvPr/>
          </p:nvSpPr>
          <p:spPr bwMode="ltGray">
            <a:xfrm>
              <a:off x="149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5" name="Text Box 154"/>
            <p:cNvSpPr txBox="1">
              <a:spLocks noChangeArrowheads="1"/>
            </p:cNvSpPr>
            <p:nvPr/>
          </p:nvSpPr>
          <p:spPr bwMode="ltGray">
            <a:xfrm>
              <a:off x="3159" y="3735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65"/>
          <p:cNvGrpSpPr/>
          <p:nvPr/>
        </p:nvGrpSpPr>
        <p:grpSpPr bwMode="auto">
          <a:xfrm>
            <a:off x="1219200" y="3295650"/>
            <a:ext cx="3733800" cy="2952750"/>
            <a:chOff x="768" y="2076"/>
            <a:chExt cx="2352" cy="1860"/>
          </a:xfrm>
        </p:grpSpPr>
        <p:sp>
          <p:nvSpPr>
            <p:cNvPr id="112720" name="Rectangle 156"/>
            <p:cNvSpPr>
              <a:spLocks noChangeArrowheads="1"/>
            </p:cNvSpPr>
            <p:nvPr/>
          </p:nvSpPr>
          <p:spPr bwMode="ltGray">
            <a:xfrm>
              <a:off x="768" y="2076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&gt;2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21" name="Text Box 157"/>
            <p:cNvSpPr txBox="1">
              <a:spLocks noChangeArrowheads="1"/>
            </p:cNvSpPr>
            <p:nvPr/>
          </p:nvSpPr>
          <p:spPr bwMode="ltGray">
            <a:xfrm>
              <a:off x="1287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22" name="Text Box 158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66"/>
          <p:cNvGrpSpPr/>
          <p:nvPr/>
        </p:nvGrpSpPr>
        <p:grpSpPr bwMode="auto">
          <a:xfrm>
            <a:off x="1219200" y="3781426"/>
            <a:ext cx="3352800" cy="2466975"/>
            <a:chOff x="768" y="2382"/>
            <a:chExt cx="2112" cy="1554"/>
          </a:xfrm>
        </p:grpSpPr>
        <p:sp>
          <p:nvSpPr>
            <p:cNvPr id="112717" name="Rectangle 161"/>
            <p:cNvSpPr>
              <a:spLocks noChangeArrowheads="1"/>
            </p:cNvSpPr>
            <p:nvPr/>
          </p:nvSpPr>
          <p:spPr bwMode="ltGray">
            <a:xfrm>
              <a:off x="768" y="2382"/>
              <a:ext cx="185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&gt;4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18" name="Text Box 162"/>
            <p:cNvSpPr txBox="1">
              <a:spLocks noChangeArrowheads="1"/>
            </p:cNvSpPr>
            <p:nvPr/>
          </p:nvSpPr>
          <p:spPr bwMode="ltGray">
            <a:xfrm>
              <a:off x="100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2719" name="Text Box 16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7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z="1400" smtClean="0"/>
            </a:fld>
            <a:endParaRPr lang="zh-CN" altLang="en-US" sz="1400" dirty="0"/>
          </a:p>
        </p:txBody>
      </p:sp>
      <p:graphicFrame>
        <p:nvGraphicFramePr>
          <p:cNvPr id="1095683" name="Group 3"/>
          <p:cNvGraphicFramePr>
            <a:graphicFrameLocks noGrp="1"/>
          </p:cNvGraphicFramePr>
          <p:nvPr/>
        </p:nvGraphicFramePr>
        <p:xfrm>
          <a:off x="457200" y="5259388"/>
          <a:ext cx="8305800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1511300"/>
                <a:gridCol w="377825"/>
                <a:gridCol w="376238"/>
                <a:gridCol w="377825"/>
                <a:gridCol w="377825"/>
                <a:gridCol w="377825"/>
                <a:gridCol w="376237"/>
                <a:gridCol w="377825"/>
                <a:gridCol w="377825"/>
                <a:gridCol w="377825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95725" name="Group 45"/>
          <p:cNvGraphicFramePr>
            <a:graphicFrameLocks noGrp="1"/>
          </p:cNvGraphicFramePr>
          <p:nvPr/>
        </p:nvGraphicFramePr>
        <p:xfrm>
          <a:off x="3852863" y="46482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41312"/>
                <a:gridCol w="414338"/>
                <a:gridCol w="376237"/>
              </a:tblGrid>
              <a:tr h="152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20" name="Rectangle 57"/>
          <p:cNvSpPr>
            <a:spLocks noChangeArrowheads="1"/>
          </p:cNvSpPr>
          <p:nvPr/>
        </p:nvSpPr>
        <p:spPr bwMode="ltGray">
          <a:xfrm>
            <a:off x="4343401" y="4191000"/>
            <a:ext cx="50736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/>
              <a:t>H1</a:t>
            </a:r>
            <a:endParaRPr lang="en-US" altLang="zh-CN" sz="2000"/>
          </a:p>
        </p:txBody>
      </p:sp>
      <p:graphicFrame>
        <p:nvGraphicFramePr>
          <p:cNvPr id="1095738" name="Group 58"/>
          <p:cNvGraphicFramePr>
            <a:graphicFrameLocks noGrp="1"/>
          </p:cNvGraphicFramePr>
          <p:nvPr/>
        </p:nvGraphicFramePr>
        <p:xfrm>
          <a:off x="3852863" y="5867400"/>
          <a:ext cx="1509712" cy="457200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7825"/>
                <a:gridCol w="376237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33" name="Rectangle 70"/>
          <p:cNvSpPr>
            <a:spLocks noChangeArrowheads="1"/>
          </p:cNvSpPr>
          <p:nvPr/>
        </p:nvSpPr>
        <p:spPr bwMode="ltGray">
          <a:xfrm>
            <a:off x="4343401" y="6324600"/>
            <a:ext cx="50736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/>
              <a:t>H2</a:t>
            </a:r>
            <a:endParaRPr lang="en-US" altLang="zh-CN" sz="2000"/>
          </a:p>
        </p:txBody>
      </p:sp>
      <p:grpSp>
        <p:nvGrpSpPr>
          <p:cNvPr id="2" name="Group 104"/>
          <p:cNvGrpSpPr/>
          <p:nvPr/>
        </p:nvGrpSpPr>
        <p:grpSpPr bwMode="auto">
          <a:xfrm>
            <a:off x="1117601" y="1524000"/>
            <a:ext cx="7616825" cy="4114800"/>
            <a:chOff x="704" y="960"/>
            <a:chExt cx="4798" cy="2592"/>
          </a:xfrm>
        </p:grpSpPr>
        <p:sp>
          <p:nvSpPr>
            <p:cNvPr id="113759" name="Rectangle 91"/>
            <p:cNvSpPr>
              <a:spLocks noChangeArrowheads="1"/>
            </p:cNvSpPr>
            <p:nvPr/>
          </p:nvSpPr>
          <p:spPr bwMode="ltGray">
            <a:xfrm>
              <a:off x="704" y="960"/>
              <a:ext cx="148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：次序对，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60" name="Text Box 92"/>
            <p:cNvSpPr txBox="1">
              <a:spLocks noChangeArrowheads="1"/>
            </p:cNvSpPr>
            <p:nvPr/>
          </p:nvSpPr>
          <p:spPr bwMode="ltGray">
            <a:xfrm>
              <a:off x="78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61" name="Text Box 93"/>
            <p:cNvSpPr txBox="1">
              <a:spLocks noChangeArrowheads="1"/>
            </p:cNvSpPr>
            <p:nvPr/>
          </p:nvSpPr>
          <p:spPr bwMode="ltGray">
            <a:xfrm>
              <a:off x="531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1</a:t>
              </a:r>
              <a:endParaRPr lang="en-US" altLang="zh-CN" sz="2000"/>
            </a:p>
          </p:txBody>
        </p:sp>
      </p:grpSp>
      <p:grpSp>
        <p:nvGrpSpPr>
          <p:cNvPr id="3" name="Group 113"/>
          <p:cNvGrpSpPr/>
          <p:nvPr/>
        </p:nvGrpSpPr>
        <p:grpSpPr bwMode="auto">
          <a:xfrm>
            <a:off x="1117601" y="2057400"/>
            <a:ext cx="7235825" cy="4191000"/>
            <a:chOff x="704" y="1296"/>
            <a:chExt cx="4558" cy="2640"/>
          </a:xfrm>
        </p:grpSpPr>
        <p:sp>
          <p:nvSpPr>
            <p:cNvPr id="113752" name="Rectangle 101"/>
            <p:cNvSpPr>
              <a:spLocks noChangeArrowheads="1"/>
            </p:cNvSpPr>
            <p:nvPr/>
          </p:nvSpPr>
          <p:spPr bwMode="ltGray">
            <a:xfrm>
              <a:off x="704" y="1296"/>
              <a:ext cx="1325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53" name="Text Box 105"/>
            <p:cNvSpPr txBox="1">
              <a:spLocks noChangeArrowheads="1"/>
            </p:cNvSpPr>
            <p:nvPr/>
          </p:nvSpPr>
          <p:spPr bwMode="ltGray">
            <a:xfrm>
              <a:off x="292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4" name="Text Box 106"/>
            <p:cNvSpPr txBox="1">
              <a:spLocks noChangeArrowheads="1"/>
            </p:cNvSpPr>
            <p:nvPr/>
          </p:nvSpPr>
          <p:spPr bwMode="ltGray">
            <a:xfrm>
              <a:off x="3159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5" name="Text Box 107"/>
            <p:cNvSpPr txBox="1">
              <a:spLocks noChangeArrowheads="1"/>
            </p:cNvSpPr>
            <p:nvPr/>
          </p:nvSpPr>
          <p:spPr bwMode="ltGray">
            <a:xfrm>
              <a:off x="3159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6" name="Text Box 109"/>
            <p:cNvSpPr txBox="1">
              <a:spLocks noChangeArrowheads="1"/>
            </p:cNvSpPr>
            <p:nvPr/>
          </p:nvSpPr>
          <p:spPr bwMode="ltGray">
            <a:xfrm>
              <a:off x="4836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13757" name="Text Box 110"/>
            <p:cNvSpPr txBox="1">
              <a:spLocks noChangeArrowheads="1"/>
            </p:cNvSpPr>
            <p:nvPr/>
          </p:nvSpPr>
          <p:spPr bwMode="ltGray">
            <a:xfrm>
              <a:off x="507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13758" name="Text Box 111"/>
            <p:cNvSpPr txBox="1">
              <a:spLocks noChangeArrowheads="1"/>
            </p:cNvSpPr>
            <p:nvPr/>
          </p:nvSpPr>
          <p:spPr bwMode="ltGray">
            <a:xfrm>
              <a:off x="4581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4</a:t>
              </a:r>
              <a:endParaRPr lang="en-US" altLang="zh-CN" sz="2000"/>
            </a:p>
          </p:txBody>
        </p:sp>
      </p:grpSp>
      <p:grpSp>
        <p:nvGrpSpPr>
          <p:cNvPr id="4" name="Group 117"/>
          <p:cNvGrpSpPr/>
          <p:nvPr/>
        </p:nvGrpSpPr>
        <p:grpSpPr bwMode="auto">
          <a:xfrm>
            <a:off x="885826" y="2590801"/>
            <a:ext cx="3713163" cy="3624263"/>
            <a:chOff x="558" y="1632"/>
            <a:chExt cx="2339" cy="2283"/>
          </a:xfrm>
        </p:grpSpPr>
        <p:sp>
          <p:nvSpPr>
            <p:cNvPr id="113749" name="Text Box 102"/>
            <p:cNvSpPr txBox="1">
              <a:spLocks noChangeArrowheads="1"/>
            </p:cNvSpPr>
            <p:nvPr/>
          </p:nvSpPr>
          <p:spPr bwMode="ltGray">
            <a:xfrm>
              <a:off x="55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50" name="Text Box 103"/>
            <p:cNvSpPr txBox="1">
              <a:spLocks noChangeArrowheads="1"/>
            </p:cNvSpPr>
            <p:nvPr/>
          </p:nvSpPr>
          <p:spPr bwMode="ltGray">
            <a:xfrm>
              <a:off x="2448" y="3723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8</a:t>
              </a:r>
              <a:endParaRPr lang="en-US" altLang="zh-CN" sz="2000"/>
            </a:p>
          </p:txBody>
        </p:sp>
        <p:sp>
          <p:nvSpPr>
            <p:cNvPr id="113751" name="Rectangle 112"/>
            <p:cNvSpPr>
              <a:spLocks noChangeArrowheads="1"/>
            </p:cNvSpPr>
            <p:nvPr/>
          </p:nvSpPr>
          <p:spPr bwMode="ltGray">
            <a:xfrm>
              <a:off x="708" y="1632"/>
              <a:ext cx="2189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：次序不对，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&lt;9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&gt;7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H2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21"/>
          <p:cNvGrpSpPr/>
          <p:nvPr/>
        </p:nvGrpSpPr>
        <p:grpSpPr bwMode="auto">
          <a:xfrm>
            <a:off x="457201" y="3124200"/>
            <a:ext cx="6753225" cy="2514600"/>
            <a:chOff x="288" y="1968"/>
            <a:chExt cx="4254" cy="1584"/>
          </a:xfrm>
        </p:grpSpPr>
        <p:sp>
          <p:nvSpPr>
            <p:cNvPr id="113746" name="Rectangle 116"/>
            <p:cNvSpPr>
              <a:spLocks noChangeArrowheads="1"/>
            </p:cNvSpPr>
            <p:nvPr/>
          </p:nvSpPr>
          <p:spPr bwMode="ltGray">
            <a:xfrm>
              <a:off x="704" y="1968"/>
              <a:ext cx="148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：次序对，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47" name="Text Box 118"/>
            <p:cNvSpPr txBox="1">
              <a:spLocks noChangeArrowheads="1"/>
            </p:cNvSpPr>
            <p:nvPr/>
          </p:nvSpPr>
          <p:spPr bwMode="ltGray">
            <a:xfrm>
              <a:off x="4350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2000"/>
                <a:t>5</a:t>
              </a:r>
              <a:endParaRPr lang="en-US" altLang="zh-CN" sz="2000"/>
            </a:p>
          </p:txBody>
        </p:sp>
        <p:sp>
          <p:nvSpPr>
            <p:cNvPr id="113748" name="Text Box 119"/>
            <p:cNvSpPr txBox="1">
              <a:spLocks noChangeArrowheads="1"/>
            </p:cNvSpPr>
            <p:nvPr/>
          </p:nvSpPr>
          <p:spPr bwMode="ltGray">
            <a:xfrm>
              <a:off x="288" y="33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</p:grpSp>
      <p:grpSp>
        <p:nvGrpSpPr>
          <p:cNvPr id="6" name="Group 125"/>
          <p:cNvGrpSpPr/>
          <p:nvPr/>
        </p:nvGrpSpPr>
        <p:grpSpPr bwMode="auto">
          <a:xfrm>
            <a:off x="1117600" y="3657600"/>
            <a:ext cx="5857875" cy="2590800"/>
            <a:chOff x="704" y="2304"/>
            <a:chExt cx="3690" cy="1632"/>
          </a:xfrm>
        </p:grpSpPr>
        <p:sp>
          <p:nvSpPr>
            <p:cNvPr id="113740" name="Text Box 114"/>
            <p:cNvSpPr txBox="1">
              <a:spLocks noChangeArrowheads="1"/>
            </p:cNvSpPr>
            <p:nvPr/>
          </p:nvSpPr>
          <p:spPr bwMode="ltGray">
            <a:xfrm>
              <a:off x="292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1" name="Text Box 115"/>
            <p:cNvSpPr txBox="1">
              <a:spLocks noChangeArrowheads="1"/>
            </p:cNvSpPr>
            <p:nvPr/>
          </p:nvSpPr>
          <p:spPr bwMode="ltGray">
            <a:xfrm>
              <a:off x="3408" y="3360"/>
              <a:ext cx="986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/>
                <a:t>9     8     7    6</a:t>
              </a:r>
              <a:endParaRPr lang="en-US" altLang="zh-CN"/>
            </a:p>
          </p:txBody>
        </p:sp>
        <p:sp>
          <p:nvSpPr>
            <p:cNvPr id="113742" name="Rectangle 120"/>
            <p:cNvSpPr>
              <a:spLocks noChangeArrowheads="1"/>
            </p:cNvSpPr>
            <p:nvPr/>
          </p:nvSpPr>
          <p:spPr bwMode="ltGray">
            <a:xfrm>
              <a:off x="704" y="2304"/>
              <a:ext cx="156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出轨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43" name="Text Box 122"/>
            <p:cNvSpPr txBox="1">
              <a:spLocks noChangeArrowheads="1"/>
            </p:cNvSpPr>
            <p:nvPr/>
          </p:nvSpPr>
          <p:spPr bwMode="ltGray">
            <a:xfrm>
              <a:off x="2688" y="29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4" name="Text Box 123"/>
            <p:cNvSpPr txBox="1">
              <a:spLocks noChangeArrowheads="1"/>
            </p:cNvSpPr>
            <p:nvPr/>
          </p:nvSpPr>
          <p:spPr bwMode="ltGray">
            <a:xfrm>
              <a:off x="268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  <p:sp>
          <p:nvSpPr>
            <p:cNvPr id="113745" name="Text Box 124"/>
            <p:cNvSpPr txBox="1">
              <a:spLocks noChangeArrowheads="1"/>
            </p:cNvSpPr>
            <p:nvPr/>
          </p:nvSpPr>
          <p:spPr bwMode="ltGray">
            <a:xfrm>
              <a:off x="2448" y="37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zh-CN" sz="200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/>
              <a:t>电路布线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/>
              <a:t>1.</a:t>
            </a:r>
            <a:r>
              <a:rPr lang="zh-CN" altLang="en-US"/>
              <a:t>起点入队列</a:t>
            </a:r>
            <a:endParaRPr lang="zh-CN" altLang="en-US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en-US" altLang="zh-CN"/>
              <a:t>2.</a:t>
            </a:r>
            <a:r>
              <a:rPr lang="zh-CN" altLang="en-US"/>
              <a:t>第一个结点出队列，该节点的全部未访问的可达结点均入队列</a:t>
            </a:r>
            <a:endParaRPr lang="zh-CN" altLang="en-US"/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en-US" altLang="zh-CN"/>
              <a:t>3.</a:t>
            </a:r>
            <a:r>
              <a:rPr lang="zh-CN" altLang="en-US"/>
              <a:t>如果</a:t>
            </a:r>
            <a:r>
              <a:rPr lang="zh-CN" altLang="en-US">
                <a:sym typeface="+mn-ea"/>
              </a:rPr>
              <a:t>可达结点为</a:t>
            </a:r>
            <a:r>
              <a:rPr lang="zh-CN" altLang="en-US"/>
              <a:t>终点，回溯路径</a:t>
            </a:r>
            <a:endParaRPr lang="zh-CN" altLang="en-US"/>
          </a:p>
          <a:p>
            <a:pPr>
              <a:spcBef>
                <a:spcPts val="750"/>
              </a:spcBef>
            </a:pPr>
            <a:r>
              <a:rPr lang="en-US" altLang="zh-CN"/>
              <a:t>4.</a:t>
            </a:r>
            <a:r>
              <a:rPr lang="zh-CN" altLang="en-US"/>
              <a:t>队列为空且未达终点</a:t>
            </a:r>
            <a:r>
              <a:rPr lang="zh-CN" altLang="en-US"/>
              <a:t>，则终点不可达</a:t>
            </a:r>
            <a:endParaRPr lang="zh-CN" altLang="en-US"/>
          </a:p>
        </p:txBody>
      </p:sp>
      <p:pic>
        <p:nvPicPr>
          <p:cNvPr id="4" name="图片 3" descr="C:/Users/maggie/AppData/Local/Temp/kaimatting/20201005170025/output_aiMatting_20201005170029.pngoutput_aiMatting_20201005170029"/>
          <p:cNvPicPr>
            <a:picLocks noChangeAspect="1"/>
          </p:cNvPicPr>
          <p:nvPr/>
        </p:nvPicPr>
        <p:blipFill>
          <a:blip r:embed="rId1"/>
          <a:srcRect b="16698"/>
          <a:stretch>
            <a:fillRect/>
          </a:stretch>
        </p:blipFill>
        <p:spPr>
          <a:xfrm>
            <a:off x="2207895" y="4006215"/>
            <a:ext cx="4446270" cy="205105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469092" y="6177479"/>
            <a:ext cx="491744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p>
            <a:pPr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：示例引自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数据结构、算法与应用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9.5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90040" y="2412235"/>
          <a:ext cx="7935912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" imgW="3240405" imgH="1503045" progId="Word.Document.8">
                  <p:embed/>
                </p:oleObj>
              </mc:Choice>
              <mc:Fallback>
                <p:oleObj name="Document" r:id="rId1" imgW="3240405" imgH="1503045" progId="Word.Document.8">
                  <p:embed/>
                  <p:pic>
                    <p:nvPicPr>
                      <p:cNvPr id="0" name="图片 1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40" y="2412235"/>
                        <a:ext cx="7935912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8939605" cy="9652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application</a:t>
            </a:r>
            <a:endParaRPr lang="zh-CN" altLang="en-US" sz="2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the coefficient of the binomial (a + b)</a:t>
            </a:r>
            <a:r>
              <a:rPr lang="en-US" altLang="zh-CN" sz="2000" b="1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expansion</a:t>
            </a:r>
            <a:endParaRPr lang="en-US" altLang="zh-CN" sz="20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600" y="1419225"/>
            <a:ext cx="43351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2800" b="1">
                <a:solidFill>
                  <a:srgbClr val="003366"/>
                </a:solidFill>
                <a:ea typeface="楷体_GB2312" pitchFamily="49" charset="-122"/>
              </a:rPr>
              <a:t>Pascal’s triangle(</a:t>
            </a:r>
            <a:r>
              <a:rPr lang="zh-CN" altLang="en-US" sz="2800" b="1">
                <a:solidFill>
                  <a:srgbClr val="003366"/>
                </a:solidFill>
                <a:ea typeface="楷体_GB2312" pitchFamily="49" charset="-122"/>
              </a:rPr>
              <a:t>杨辉三角</a:t>
            </a:r>
            <a:r>
              <a:rPr lang="en-US" altLang="zh-CN" sz="2800" b="1">
                <a:solidFill>
                  <a:srgbClr val="003366"/>
                </a:solidFill>
                <a:ea typeface="楷体_GB2312" pitchFamily="49" charset="-122"/>
              </a:rPr>
              <a:t>)</a:t>
            </a:r>
            <a:endParaRPr lang="en-US" altLang="zh-CN" sz="2800" b="1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队列的定义</a:t>
            </a:r>
            <a:endParaRPr lang="zh-CN" altLang="en-US" dirty="0" smtClean="0"/>
          </a:p>
        </p:txBody>
      </p:sp>
      <p:sp>
        <p:nvSpPr>
          <p:cNvPr id="19458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</a:t>
            </a:r>
            <a:endPara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7F00C896-126A-4ACD-A1B7-B9EF92C85E5E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80772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409575"/>
            <a:ext cx="803021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Analyze the relation between the ith elements</a:t>
            </a:r>
            <a:endParaRPr lang="en-US" altLang="zh-CN" sz="3200" b="1">
              <a:solidFill>
                <a:srgbClr val="003366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 and the (i+1)th elements</a:t>
            </a:r>
            <a:endParaRPr lang="en-US" altLang="zh-CN" sz="3200" b="1">
              <a:solidFill>
                <a:srgbClr val="003366"/>
              </a:solidFill>
              <a:ea typeface="楷体_GB2312" pitchFamily="49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5486400"/>
            <a:ext cx="838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Conclusion: we can compute the next line numbers from the above line numbers.</a:t>
            </a:r>
            <a:endParaRPr lang="zh-CN" altLang="en-US" sz="3200" b="1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8" y="1919345"/>
            <a:ext cx="8458200" cy="35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7239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compute and store the next line numbers from the above line numbers </a:t>
            </a:r>
            <a:endParaRPr lang="zh-CN" altLang="en-US" sz="3200" b="1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85899" y="1006736"/>
            <a:ext cx="8464550" cy="5015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void YANGVI (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n ) {</a:t>
            </a:r>
            <a:endParaRPr lang="en-US" altLang="zh-CN" sz="20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   Queue q;                              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zh-CN" sz="2000" b="1" dirty="0">
                <a:solidFill>
                  <a:srgbClr val="CC0000"/>
                </a:solidFill>
                <a:ea typeface="楷体_GB2312" pitchFamily="49" charset="-122"/>
              </a:rPr>
              <a:t>队列初始化</a:t>
            </a:r>
            <a:endParaRPr lang="zh-CN" altLang="en-US" sz="2000" b="1" dirty="0">
              <a:solidFill>
                <a:srgbClr val="CC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q.MakeEmpty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 );</a:t>
            </a:r>
            <a:endParaRPr lang="en-US" altLang="zh-CN" sz="20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(1);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(1);/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预放入第一行的两个系数</a:t>
            </a:r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	</a:t>
            </a:r>
            <a:endParaRPr lang="zh-CN" altLang="en-US" sz="20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  <a:ea typeface="楷体_GB2312" pitchFamily="49" charset="-122"/>
              </a:rPr>
              <a:t> s = 0;</a:t>
            </a:r>
            <a:endParaRPr lang="en-US" altLang="zh-CN" sz="20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for (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=1;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&lt;=n; </a:t>
            </a:r>
            <a:r>
              <a:rPr lang="en-US" altLang="zh-CN" sz="2000" b="1" dirty="0" err="1">
                <a:solidFill>
                  <a:srgbClr val="003366"/>
                </a:solidFill>
              </a:rPr>
              <a:t>i</a:t>
            </a:r>
            <a:r>
              <a:rPr lang="en-US" altLang="zh-CN" sz="2000" b="1" dirty="0">
                <a:solidFill>
                  <a:srgbClr val="003366"/>
                </a:solidFill>
              </a:rPr>
              <a:t>++ ) { 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逐行处理</a:t>
            </a:r>
            <a:endParaRPr lang="zh-CN" altLang="en-US" sz="2000" b="1" dirty="0">
              <a:solidFill>
                <a:srgbClr val="CC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</a:rPr>
              <a:t>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cout</a:t>
            </a:r>
            <a:r>
              <a:rPr lang="en-US" altLang="zh-CN" sz="2000" b="1" dirty="0">
                <a:solidFill>
                  <a:srgbClr val="003366"/>
                </a:solidFill>
              </a:rPr>
              <a:t> &lt;&lt; </a:t>
            </a:r>
            <a:r>
              <a:rPr lang="en-US" altLang="zh-CN" sz="2000" b="1" dirty="0" err="1">
                <a:solidFill>
                  <a:srgbClr val="003366"/>
                </a:solidFill>
              </a:rPr>
              <a:t>endl</a:t>
            </a:r>
            <a:r>
              <a:rPr lang="en-US" altLang="zh-CN" sz="2000" b="1" dirty="0">
                <a:solidFill>
                  <a:srgbClr val="003366"/>
                </a:solidFill>
              </a:rPr>
              <a:t>;					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</a:rPr>
              <a:t> (0);					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        for (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j=1; j&lt;=i+2; j++ ) { 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处理第</a:t>
            </a:r>
            <a:r>
              <a:rPr lang="en-US" altLang="zh-CN" sz="2000" b="1" dirty="0" err="1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行的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i+2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个系数</a:t>
            </a:r>
            <a:endParaRPr lang="zh-CN" altLang="en-US" sz="2000" b="1" dirty="0">
              <a:solidFill>
                <a:srgbClr val="CC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int</a:t>
            </a:r>
            <a:r>
              <a:rPr lang="en-US" altLang="zh-CN" sz="2000" b="1" dirty="0">
                <a:solidFill>
                  <a:srgbClr val="003366"/>
                </a:solidFill>
              </a:rPr>
              <a:t> t = </a:t>
            </a:r>
            <a:r>
              <a:rPr lang="en-US" altLang="zh-CN" sz="2000" b="1" dirty="0" err="1">
                <a:solidFill>
                  <a:srgbClr val="003366"/>
                </a:solidFill>
              </a:rPr>
              <a:t>q.DeQueue</a:t>
            </a:r>
            <a:r>
              <a:rPr lang="en-US" altLang="zh-CN" sz="2000" b="1" dirty="0">
                <a:solidFill>
                  <a:srgbClr val="003366"/>
                </a:solidFill>
              </a:rPr>
              <a:t> ( );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读取系数		</a:t>
            </a:r>
            <a:r>
              <a:rPr lang="zh-CN" altLang="en-US" sz="2000" b="1" dirty="0">
                <a:solidFill>
                  <a:srgbClr val="003366"/>
                </a:solidFill>
              </a:rPr>
              <a:t>		</a:t>
            </a:r>
            <a:endParaRPr lang="zh-CN" altLang="en-US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003366"/>
                </a:solidFill>
              </a:rPr>
              <a:t>q.EnQueue</a:t>
            </a:r>
            <a:r>
              <a:rPr lang="en-US" altLang="zh-CN" sz="2000" b="1" dirty="0">
                <a:solidFill>
                  <a:srgbClr val="003366"/>
                </a:solidFill>
              </a:rPr>
              <a:t> ( </a:t>
            </a:r>
            <a:r>
              <a:rPr lang="en-US" altLang="zh-CN" sz="2000" b="1" dirty="0" err="1">
                <a:solidFill>
                  <a:srgbClr val="003366"/>
                </a:solidFill>
              </a:rPr>
              <a:t>s+t</a:t>
            </a:r>
            <a:r>
              <a:rPr lang="en-US" altLang="zh-CN" sz="2000" b="1" dirty="0">
                <a:solidFill>
                  <a:srgbClr val="003366"/>
                </a:solidFill>
              </a:rPr>
              <a:t> );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计算下一行系数，并进队列</a:t>
            </a:r>
            <a:r>
              <a:rPr lang="zh-CN" altLang="en-US" sz="2000" b="1" dirty="0">
                <a:solidFill>
                  <a:srgbClr val="003366"/>
                </a:solidFill>
              </a:rPr>
              <a:t>		</a:t>
            </a:r>
            <a:endParaRPr lang="zh-CN" altLang="en-US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3366"/>
                </a:solidFill>
              </a:rPr>
              <a:t>            </a:t>
            </a:r>
            <a:r>
              <a:rPr lang="en-US" altLang="zh-CN" sz="2000" b="1" dirty="0">
                <a:solidFill>
                  <a:srgbClr val="003366"/>
                </a:solidFill>
              </a:rPr>
              <a:t>s = t;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            if ( j != i+2 ) </a:t>
            </a:r>
            <a:r>
              <a:rPr lang="en-US" altLang="zh-CN" sz="2000" b="1" dirty="0" err="1">
                <a:solidFill>
                  <a:srgbClr val="003366"/>
                </a:solidFill>
              </a:rPr>
              <a:t>cout</a:t>
            </a:r>
            <a:r>
              <a:rPr lang="en-US" altLang="zh-CN" sz="2000" b="1" dirty="0">
                <a:solidFill>
                  <a:srgbClr val="003366"/>
                </a:solidFill>
              </a:rPr>
              <a:t> &lt;&lt; s &lt;&lt; ‘ ’;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打印一个系数，第 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i+2</a:t>
            </a:r>
            <a:r>
              <a:rPr lang="zh-CN" altLang="en-US" sz="2000" b="1" dirty="0">
                <a:solidFill>
                  <a:srgbClr val="CC0000"/>
                </a:solidFill>
                <a:ea typeface="楷体_GB2312" pitchFamily="49" charset="-122"/>
              </a:rPr>
              <a:t>个为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0	</a:t>
            </a:r>
            <a:endParaRPr lang="en-US" altLang="zh-CN" sz="2000" b="1" dirty="0">
              <a:solidFill>
                <a:srgbClr val="CC0000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        }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3366"/>
                </a:solidFill>
              </a:rPr>
              <a:t>    }</a:t>
            </a:r>
            <a:endParaRPr lang="en-US" altLang="zh-CN" sz="2000" b="1" dirty="0">
              <a:solidFill>
                <a:srgbClr val="003366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03366"/>
                </a:solidFill>
              </a:rPr>
              <a:t>}</a:t>
            </a:r>
            <a:endParaRPr lang="en-US" altLang="zh-CN" sz="3200" b="1" dirty="0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7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队列的定义和操作方式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队列的两种存储形式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375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顺序、链表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队列的典型应用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 eaLnBrk="1" hangingPunct="1">
              <a:spcBef>
                <a:spcPts val="375"/>
              </a:spcBef>
            </a:pP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车厢重排</a:t>
            </a:r>
            <a:endParaRPr lang="zh-CN" altLang="en-US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补充：递归和回溯</a:t>
            </a:r>
            <a:br>
              <a:rPr lang="en-US" altLang="zh-CN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Recursion and backtracking</a:t>
            </a:r>
            <a:endParaRPr lang="en-US" altLang="zh-CN" sz="3200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5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n-queen problem:</a:t>
            </a:r>
            <a:endParaRPr lang="en-US" altLang="zh-CN" b="1" dirty="0">
              <a:solidFill>
                <a:srgbClr val="333399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ts val="5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ea typeface="楷体_GB2312" pitchFamily="49" charset="-122"/>
              </a:rPr>
              <a:t>	    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In a chess board with n rows and n columns,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attack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 occurs if </a:t>
            </a:r>
            <a:r>
              <a:rPr lang="en-US" altLang="zh-CN" b="1" dirty="0">
                <a:solidFill>
                  <a:srgbClr val="CC0099"/>
                </a:solidFill>
                <a:ea typeface="楷体_GB2312" pitchFamily="49" charset="-122"/>
              </a:rPr>
              <a:t>two queens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 stand in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row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column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, the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same diagonal line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rgbClr val="CC0099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ea typeface="楷体_GB2312" pitchFamily="49" charset="-122"/>
              </a:rPr>
              <a:t>n-queen problem needs to </a:t>
            </a:r>
            <a:r>
              <a:rPr lang="en-US" altLang="zh-CN" b="1" dirty="0">
                <a:solidFill>
                  <a:srgbClr val="009900"/>
                </a:solidFill>
                <a:ea typeface="楷体_GB2312" pitchFamily="49" charset="-122"/>
              </a:rPr>
              <a:t>find a layout without attacks</a:t>
            </a:r>
            <a:r>
              <a:rPr lang="en-US" altLang="zh-CN" b="1" dirty="0" smtClean="0">
                <a:solidFill>
                  <a:srgbClr val="009900"/>
                </a:solidFill>
                <a:ea typeface="楷体_GB2312" pitchFamily="49" charset="-122"/>
              </a:rPr>
              <a:t>.</a:t>
            </a:r>
            <a:endParaRPr lang="zh-CN" altLang="en-US" b="1" dirty="0" smtClean="0">
              <a:solidFill>
                <a:srgbClr val="009900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417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08928"/>
            <a:ext cx="95631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  <a:hlinkClick r:id="rId1"/>
              </a:rPr>
              <a:t>八皇后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74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00125" y="795020"/>
            <a:ext cx="7886700" cy="4686935"/>
          </a:xfrm>
        </p:spPr>
        <p:txBody>
          <a:bodyPr vert="horz" wrap="none" lIns="144000" tIns="72000" rIns="0" bIns="72000" numCol="1" anchor="t" anchorCtr="0" compatLnSpc="1"/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的棋盘上放置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个皇后，使得她们彼此互不攻击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有多少种可行的布局？如何布局？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是否考虑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旋转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翻转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之后的等价？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 = 1, 2, 3, 4, ...</a:t>
            </a:r>
            <a:b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允许重复：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1, 0, 0, 2, 10, 4, 40,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92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...</a:t>
            </a:r>
            <a:b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不许重复：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1, 0, 0, 1, 2, 1, 6,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46, 92, ...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Group 20"/>
          <p:cNvGrpSpPr/>
          <p:nvPr/>
        </p:nvGrpSpPr>
        <p:grpSpPr>
          <a:xfrm flipH="1">
            <a:off x="6588125" y="4292600"/>
            <a:ext cx="1727200" cy="1727200"/>
            <a:chOff x="2971" y="845"/>
            <a:chExt cx="1088" cy="1088"/>
          </a:xfrm>
        </p:grpSpPr>
        <p:sp>
          <p:nvSpPr>
            <p:cNvPr id="6235" name="Rectangle 21"/>
            <p:cNvSpPr/>
            <p:nvPr/>
          </p:nvSpPr>
          <p:spPr>
            <a:xfrm>
              <a:off x="3243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6" name="Rectangle 22"/>
            <p:cNvSpPr/>
            <p:nvPr/>
          </p:nvSpPr>
          <p:spPr>
            <a:xfrm>
              <a:off x="3515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7" name="Rectangle 23"/>
            <p:cNvSpPr/>
            <p:nvPr/>
          </p:nvSpPr>
          <p:spPr>
            <a:xfrm>
              <a:off x="3787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8" name="Rectangle 24"/>
            <p:cNvSpPr/>
            <p:nvPr/>
          </p:nvSpPr>
          <p:spPr>
            <a:xfrm>
              <a:off x="2971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9" name="Rectangle 25"/>
            <p:cNvSpPr/>
            <p:nvPr/>
          </p:nvSpPr>
          <p:spPr>
            <a:xfrm>
              <a:off x="3787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0" name="Rectangle 26"/>
            <p:cNvSpPr/>
            <p:nvPr/>
          </p:nvSpPr>
          <p:spPr>
            <a:xfrm>
              <a:off x="2971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1" name="Rectangle 27"/>
            <p:cNvSpPr/>
            <p:nvPr/>
          </p:nvSpPr>
          <p:spPr>
            <a:xfrm>
              <a:off x="3243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2" name="Rectangle 28"/>
            <p:cNvSpPr/>
            <p:nvPr/>
          </p:nvSpPr>
          <p:spPr>
            <a:xfrm>
              <a:off x="3515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3" name="Rectangle 29"/>
            <p:cNvSpPr/>
            <p:nvPr/>
          </p:nvSpPr>
          <p:spPr>
            <a:xfrm>
              <a:off x="3243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4" name="Rectangle 30"/>
            <p:cNvSpPr/>
            <p:nvPr/>
          </p:nvSpPr>
          <p:spPr>
            <a:xfrm>
              <a:off x="3515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5" name="Rectangle 31"/>
            <p:cNvSpPr/>
            <p:nvPr/>
          </p:nvSpPr>
          <p:spPr>
            <a:xfrm>
              <a:off x="3787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6" name="Rectangle 32"/>
            <p:cNvSpPr/>
            <p:nvPr/>
          </p:nvSpPr>
          <p:spPr>
            <a:xfrm>
              <a:off x="2971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7" name="Rectangle 33"/>
            <p:cNvSpPr/>
            <p:nvPr/>
          </p:nvSpPr>
          <p:spPr>
            <a:xfrm>
              <a:off x="3787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8" name="Rectangle 34"/>
            <p:cNvSpPr/>
            <p:nvPr/>
          </p:nvSpPr>
          <p:spPr>
            <a:xfrm>
              <a:off x="3243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49" name="Rectangle 35"/>
            <p:cNvSpPr/>
            <p:nvPr/>
          </p:nvSpPr>
          <p:spPr>
            <a:xfrm>
              <a:off x="2971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50" name="Rectangle 36"/>
            <p:cNvSpPr/>
            <p:nvPr/>
          </p:nvSpPr>
          <p:spPr>
            <a:xfrm>
              <a:off x="3515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</p:grpSp>
      <p:grpSp>
        <p:nvGrpSpPr>
          <p:cNvPr id="6149" name="Group 37"/>
          <p:cNvGrpSpPr/>
          <p:nvPr/>
        </p:nvGrpSpPr>
        <p:grpSpPr>
          <a:xfrm rot="16200000">
            <a:off x="4859338" y="4941888"/>
            <a:ext cx="2159000" cy="431800"/>
            <a:chOff x="3334" y="1888"/>
            <a:chExt cx="1814" cy="272"/>
          </a:xfrm>
        </p:grpSpPr>
        <p:sp>
          <p:nvSpPr>
            <p:cNvPr id="6232" name="Line 38"/>
            <p:cNvSpPr/>
            <p:nvPr/>
          </p:nvSpPr>
          <p:spPr>
            <a:xfrm>
              <a:off x="4241" y="2069"/>
              <a:ext cx="907" cy="0"/>
            </a:xfrm>
            <a:prstGeom prst="line">
              <a:avLst/>
            </a:prstGeom>
            <a:ln w="22225" cap="flat" cmpd="sng">
              <a:solidFill>
                <a:srgbClr val="3333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3" name="AutoShape 39"/>
            <p:cNvSpPr/>
            <p:nvPr/>
          </p:nvSpPr>
          <p:spPr>
            <a:xfrm>
              <a:off x="3969" y="1888"/>
              <a:ext cx="544" cy="272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808080"/>
            </a:solidFill>
            <a:ln w="25400">
              <a:noFill/>
            </a:ln>
          </p:spPr>
          <p:txBody>
            <a:bodyPr wrap="none" lIns="36000" tIns="36000" rIns="36000" bIns="36000" anchor="ctr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34" name="Line 40"/>
            <p:cNvSpPr/>
            <p:nvPr/>
          </p:nvSpPr>
          <p:spPr>
            <a:xfrm>
              <a:off x="3334" y="2069"/>
              <a:ext cx="907" cy="0"/>
            </a:xfrm>
            <a:prstGeom prst="line">
              <a:avLst/>
            </a:prstGeom>
            <a:ln w="22225" cap="flat" cmpd="sng">
              <a:solidFill>
                <a:srgbClr val="333333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50" name="Group 41"/>
          <p:cNvGrpSpPr/>
          <p:nvPr/>
        </p:nvGrpSpPr>
        <p:grpSpPr>
          <a:xfrm>
            <a:off x="3635375" y="4291013"/>
            <a:ext cx="1727200" cy="1727200"/>
            <a:chOff x="2971" y="845"/>
            <a:chExt cx="1088" cy="1088"/>
          </a:xfrm>
        </p:grpSpPr>
        <p:sp>
          <p:nvSpPr>
            <p:cNvPr id="6216" name="Rectangle 42"/>
            <p:cNvSpPr/>
            <p:nvPr/>
          </p:nvSpPr>
          <p:spPr>
            <a:xfrm>
              <a:off x="3243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17" name="Rectangle 43"/>
            <p:cNvSpPr/>
            <p:nvPr/>
          </p:nvSpPr>
          <p:spPr>
            <a:xfrm>
              <a:off x="3515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18" name="Rectangle 44"/>
            <p:cNvSpPr/>
            <p:nvPr/>
          </p:nvSpPr>
          <p:spPr>
            <a:xfrm>
              <a:off x="3787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19" name="Rectangle 45"/>
            <p:cNvSpPr/>
            <p:nvPr/>
          </p:nvSpPr>
          <p:spPr>
            <a:xfrm>
              <a:off x="2971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0" name="Rectangle 46"/>
            <p:cNvSpPr/>
            <p:nvPr/>
          </p:nvSpPr>
          <p:spPr>
            <a:xfrm>
              <a:off x="3787" y="845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1" name="Rectangle 47"/>
            <p:cNvSpPr/>
            <p:nvPr/>
          </p:nvSpPr>
          <p:spPr>
            <a:xfrm>
              <a:off x="2971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2" name="Rectangle 48"/>
            <p:cNvSpPr/>
            <p:nvPr/>
          </p:nvSpPr>
          <p:spPr>
            <a:xfrm>
              <a:off x="3243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3" name="Rectangle 49"/>
            <p:cNvSpPr/>
            <p:nvPr/>
          </p:nvSpPr>
          <p:spPr>
            <a:xfrm>
              <a:off x="3515" y="1117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4" name="Rectangle 50"/>
            <p:cNvSpPr/>
            <p:nvPr/>
          </p:nvSpPr>
          <p:spPr>
            <a:xfrm>
              <a:off x="3243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5" name="Rectangle 51"/>
            <p:cNvSpPr/>
            <p:nvPr/>
          </p:nvSpPr>
          <p:spPr>
            <a:xfrm>
              <a:off x="3515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6" name="Rectangle 52"/>
            <p:cNvSpPr/>
            <p:nvPr/>
          </p:nvSpPr>
          <p:spPr>
            <a:xfrm>
              <a:off x="3787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7" name="Rectangle 53"/>
            <p:cNvSpPr/>
            <p:nvPr/>
          </p:nvSpPr>
          <p:spPr>
            <a:xfrm>
              <a:off x="2971" y="1389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8" name="Rectangle 54"/>
            <p:cNvSpPr/>
            <p:nvPr/>
          </p:nvSpPr>
          <p:spPr>
            <a:xfrm>
              <a:off x="3787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29" name="Rectangle 55"/>
            <p:cNvSpPr/>
            <p:nvPr/>
          </p:nvSpPr>
          <p:spPr>
            <a:xfrm>
              <a:off x="3243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0" name="Rectangle 56"/>
            <p:cNvSpPr/>
            <p:nvPr/>
          </p:nvSpPr>
          <p:spPr>
            <a:xfrm>
              <a:off x="2971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6231" name="Rectangle 57"/>
            <p:cNvSpPr/>
            <p:nvPr/>
          </p:nvSpPr>
          <p:spPr>
            <a:xfrm>
              <a:off x="3515" y="1661"/>
              <a:ext cx="272" cy="272"/>
            </a:xfrm>
            <a:prstGeom prst="rect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36000" tIns="36000" rIns="36000" bIns="36000" anchor="ctr"/>
            <a:p>
              <a:pPr>
                <a:spcBef>
                  <a:spcPct val="0"/>
                </a:spcBef>
              </a:pPr>
              <a:r>
                <a:rPr lang="en-US" altLang="zh-CN" sz="2400" dirty="0">
                  <a:latin typeface="Arial Unicode MS" panose="020B0604020202020204" charset="-122"/>
                  <a:ea typeface="Arial Unicode MS" panose="020B0604020202020204" charset="-122"/>
                </a:rPr>
                <a:t>♕</a:t>
              </a:r>
              <a:endParaRPr lang="en-US" altLang="zh-CN" sz="2400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</p:grpSp>
      <p:sp>
        <p:nvSpPr>
          <p:cNvPr id="1074235" name="Rectangle 59"/>
          <p:cNvSpPr>
            <a:spLocks noChangeAspect="1"/>
          </p:cNvSpPr>
          <p:nvPr/>
        </p:nvSpPr>
        <p:spPr>
          <a:xfrm>
            <a:off x="898525" y="47974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36" name="Rectangle 60"/>
          <p:cNvSpPr>
            <a:spLocks noChangeAspect="1"/>
          </p:cNvSpPr>
          <p:nvPr/>
        </p:nvSpPr>
        <p:spPr>
          <a:xfrm>
            <a:off x="898525" y="42211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37" name="Rectangle 61"/>
          <p:cNvSpPr>
            <a:spLocks noChangeAspect="1"/>
          </p:cNvSpPr>
          <p:nvPr/>
        </p:nvSpPr>
        <p:spPr>
          <a:xfrm>
            <a:off x="898525" y="3932238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38" name="Rectangle 62"/>
          <p:cNvSpPr>
            <a:spLocks noChangeAspect="1"/>
          </p:cNvSpPr>
          <p:nvPr/>
        </p:nvSpPr>
        <p:spPr>
          <a:xfrm>
            <a:off x="898525" y="50847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39" name="Rectangle 63"/>
          <p:cNvSpPr>
            <a:spLocks noChangeAspect="1"/>
          </p:cNvSpPr>
          <p:nvPr/>
        </p:nvSpPr>
        <p:spPr>
          <a:xfrm>
            <a:off x="898525" y="59483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0" name="Rectangle 64"/>
          <p:cNvSpPr>
            <a:spLocks noChangeAspect="1"/>
          </p:cNvSpPr>
          <p:nvPr/>
        </p:nvSpPr>
        <p:spPr>
          <a:xfrm>
            <a:off x="898525" y="56610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1" name="Rectangle 65"/>
          <p:cNvSpPr>
            <a:spLocks noChangeAspect="1"/>
          </p:cNvSpPr>
          <p:nvPr/>
        </p:nvSpPr>
        <p:spPr>
          <a:xfrm>
            <a:off x="1185863" y="45085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2" name="Rectangle 66"/>
          <p:cNvSpPr>
            <a:spLocks noChangeAspect="1"/>
          </p:cNvSpPr>
          <p:nvPr/>
        </p:nvSpPr>
        <p:spPr>
          <a:xfrm>
            <a:off x="1185863" y="42211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3" name="Rectangle 67"/>
          <p:cNvSpPr>
            <a:spLocks noChangeAspect="1"/>
          </p:cNvSpPr>
          <p:nvPr/>
        </p:nvSpPr>
        <p:spPr>
          <a:xfrm>
            <a:off x="1185863" y="3932238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4" name="Rectangle 68"/>
          <p:cNvSpPr>
            <a:spLocks noChangeAspect="1"/>
          </p:cNvSpPr>
          <p:nvPr/>
        </p:nvSpPr>
        <p:spPr>
          <a:xfrm>
            <a:off x="1185863" y="50847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5" name="Rectangle 69"/>
          <p:cNvSpPr>
            <a:spLocks noChangeAspect="1"/>
          </p:cNvSpPr>
          <p:nvPr/>
        </p:nvSpPr>
        <p:spPr>
          <a:xfrm>
            <a:off x="1185863" y="56610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6" name="Rectangle 70"/>
          <p:cNvSpPr>
            <a:spLocks noChangeAspect="1"/>
          </p:cNvSpPr>
          <p:nvPr/>
        </p:nvSpPr>
        <p:spPr>
          <a:xfrm>
            <a:off x="1473200" y="47974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7" name="Rectangle 71"/>
          <p:cNvSpPr>
            <a:spLocks noChangeAspect="1"/>
          </p:cNvSpPr>
          <p:nvPr/>
        </p:nvSpPr>
        <p:spPr>
          <a:xfrm>
            <a:off x="1473200" y="45085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8" name="Rectangle 72"/>
          <p:cNvSpPr>
            <a:spLocks noChangeAspect="1"/>
          </p:cNvSpPr>
          <p:nvPr/>
        </p:nvSpPr>
        <p:spPr>
          <a:xfrm>
            <a:off x="1473200" y="42211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49" name="Rectangle 73"/>
          <p:cNvSpPr>
            <a:spLocks noChangeAspect="1"/>
          </p:cNvSpPr>
          <p:nvPr/>
        </p:nvSpPr>
        <p:spPr>
          <a:xfrm>
            <a:off x="1473200" y="3932238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0" name="Rectangle 74"/>
          <p:cNvSpPr>
            <a:spLocks noChangeAspect="1"/>
          </p:cNvSpPr>
          <p:nvPr/>
        </p:nvSpPr>
        <p:spPr>
          <a:xfrm>
            <a:off x="1473200" y="59483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1" name="Rectangle 75"/>
          <p:cNvSpPr>
            <a:spLocks noChangeAspect="1"/>
          </p:cNvSpPr>
          <p:nvPr/>
        </p:nvSpPr>
        <p:spPr>
          <a:xfrm>
            <a:off x="1762125" y="53721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2" name="Rectangle 76"/>
          <p:cNvSpPr>
            <a:spLocks noChangeAspect="1"/>
          </p:cNvSpPr>
          <p:nvPr/>
        </p:nvSpPr>
        <p:spPr>
          <a:xfrm>
            <a:off x="2051050" y="47974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3" name="Rectangle 77"/>
          <p:cNvSpPr>
            <a:spLocks noChangeAspect="1"/>
          </p:cNvSpPr>
          <p:nvPr/>
        </p:nvSpPr>
        <p:spPr>
          <a:xfrm>
            <a:off x="2051050" y="45085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4" name="Rectangle 78"/>
          <p:cNvSpPr>
            <a:spLocks noChangeAspect="1"/>
          </p:cNvSpPr>
          <p:nvPr/>
        </p:nvSpPr>
        <p:spPr>
          <a:xfrm>
            <a:off x="2051050" y="42211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5" name="Rectangle 79"/>
          <p:cNvSpPr>
            <a:spLocks noChangeAspect="1"/>
          </p:cNvSpPr>
          <p:nvPr/>
        </p:nvSpPr>
        <p:spPr>
          <a:xfrm>
            <a:off x="2051050" y="3932238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6" name="Rectangle 80"/>
          <p:cNvSpPr>
            <a:spLocks noChangeAspect="1"/>
          </p:cNvSpPr>
          <p:nvPr/>
        </p:nvSpPr>
        <p:spPr>
          <a:xfrm>
            <a:off x="2051050" y="59483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7" name="Rectangle 81"/>
          <p:cNvSpPr>
            <a:spLocks noChangeAspect="1"/>
          </p:cNvSpPr>
          <p:nvPr/>
        </p:nvSpPr>
        <p:spPr>
          <a:xfrm>
            <a:off x="2338388" y="45085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8" name="Rectangle 82"/>
          <p:cNvSpPr>
            <a:spLocks noChangeAspect="1"/>
          </p:cNvSpPr>
          <p:nvPr/>
        </p:nvSpPr>
        <p:spPr>
          <a:xfrm>
            <a:off x="2338388" y="42211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59" name="Rectangle 83"/>
          <p:cNvSpPr>
            <a:spLocks noChangeAspect="1"/>
          </p:cNvSpPr>
          <p:nvPr/>
        </p:nvSpPr>
        <p:spPr>
          <a:xfrm>
            <a:off x="2338388" y="3932238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0" name="Rectangle 84"/>
          <p:cNvSpPr>
            <a:spLocks noChangeAspect="1"/>
          </p:cNvSpPr>
          <p:nvPr/>
        </p:nvSpPr>
        <p:spPr>
          <a:xfrm>
            <a:off x="2338388" y="50847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1" name="Rectangle 85"/>
          <p:cNvSpPr>
            <a:spLocks noChangeAspect="1"/>
          </p:cNvSpPr>
          <p:nvPr/>
        </p:nvSpPr>
        <p:spPr>
          <a:xfrm>
            <a:off x="2338388" y="56610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2" name="Rectangle 86"/>
          <p:cNvSpPr>
            <a:spLocks noChangeAspect="1"/>
          </p:cNvSpPr>
          <p:nvPr/>
        </p:nvSpPr>
        <p:spPr>
          <a:xfrm>
            <a:off x="2627313" y="47974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3" name="Rectangle 87"/>
          <p:cNvSpPr>
            <a:spLocks noChangeAspect="1"/>
          </p:cNvSpPr>
          <p:nvPr/>
        </p:nvSpPr>
        <p:spPr>
          <a:xfrm>
            <a:off x="2627313" y="42211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4" name="Rectangle 88"/>
          <p:cNvSpPr>
            <a:spLocks noChangeAspect="1"/>
          </p:cNvSpPr>
          <p:nvPr/>
        </p:nvSpPr>
        <p:spPr>
          <a:xfrm>
            <a:off x="2627313" y="3932238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5" name="Rectangle 89"/>
          <p:cNvSpPr>
            <a:spLocks noChangeAspect="1"/>
          </p:cNvSpPr>
          <p:nvPr/>
        </p:nvSpPr>
        <p:spPr>
          <a:xfrm>
            <a:off x="2627313" y="50847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6" name="Rectangle 90"/>
          <p:cNvSpPr>
            <a:spLocks noChangeAspect="1"/>
          </p:cNvSpPr>
          <p:nvPr/>
        </p:nvSpPr>
        <p:spPr>
          <a:xfrm>
            <a:off x="2627313" y="59483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7" name="Rectangle 91"/>
          <p:cNvSpPr>
            <a:spLocks noChangeAspect="1"/>
          </p:cNvSpPr>
          <p:nvPr/>
        </p:nvSpPr>
        <p:spPr>
          <a:xfrm>
            <a:off x="2627313" y="56610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8" name="Rectangle 92"/>
          <p:cNvSpPr>
            <a:spLocks noChangeAspect="1"/>
          </p:cNvSpPr>
          <p:nvPr/>
        </p:nvSpPr>
        <p:spPr>
          <a:xfrm>
            <a:off x="2914650" y="47974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69" name="Rectangle 93"/>
          <p:cNvSpPr>
            <a:spLocks noChangeAspect="1"/>
          </p:cNvSpPr>
          <p:nvPr/>
        </p:nvSpPr>
        <p:spPr>
          <a:xfrm>
            <a:off x="2914650" y="45085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0" name="Rectangle 94"/>
          <p:cNvSpPr>
            <a:spLocks noChangeAspect="1"/>
          </p:cNvSpPr>
          <p:nvPr/>
        </p:nvSpPr>
        <p:spPr>
          <a:xfrm>
            <a:off x="2914650" y="3932238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1" name="Rectangle 95"/>
          <p:cNvSpPr>
            <a:spLocks noChangeAspect="1"/>
          </p:cNvSpPr>
          <p:nvPr/>
        </p:nvSpPr>
        <p:spPr>
          <a:xfrm>
            <a:off x="2914650" y="50847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2" name="Rectangle 96"/>
          <p:cNvSpPr>
            <a:spLocks noChangeAspect="1"/>
          </p:cNvSpPr>
          <p:nvPr/>
        </p:nvSpPr>
        <p:spPr>
          <a:xfrm>
            <a:off x="2914650" y="59483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3" name="Rectangle 97"/>
          <p:cNvSpPr>
            <a:spLocks noChangeAspect="1"/>
          </p:cNvSpPr>
          <p:nvPr/>
        </p:nvSpPr>
        <p:spPr>
          <a:xfrm>
            <a:off x="2914650" y="56610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4" name="Oval 98"/>
          <p:cNvSpPr>
            <a:spLocks noChangeAspect="1"/>
          </p:cNvSpPr>
          <p:nvPr/>
        </p:nvSpPr>
        <p:spPr>
          <a:xfrm>
            <a:off x="1762125" y="5372100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5" name="Rectangle 99"/>
          <p:cNvSpPr>
            <a:spLocks noChangeAspect="1"/>
          </p:cNvSpPr>
          <p:nvPr/>
        </p:nvSpPr>
        <p:spPr>
          <a:xfrm>
            <a:off x="1763713" y="3932238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6" name="Rectangle 100"/>
          <p:cNvSpPr>
            <a:spLocks noChangeAspect="1"/>
          </p:cNvSpPr>
          <p:nvPr/>
        </p:nvSpPr>
        <p:spPr>
          <a:xfrm>
            <a:off x="1763713" y="42211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7" name="Rectangle 101"/>
          <p:cNvSpPr>
            <a:spLocks noChangeAspect="1"/>
          </p:cNvSpPr>
          <p:nvPr/>
        </p:nvSpPr>
        <p:spPr>
          <a:xfrm>
            <a:off x="1763713" y="4510088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8" name="Rectangle 102"/>
          <p:cNvSpPr>
            <a:spLocks noChangeAspect="1"/>
          </p:cNvSpPr>
          <p:nvPr/>
        </p:nvSpPr>
        <p:spPr>
          <a:xfrm>
            <a:off x="1763713" y="479901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79" name="Rectangle 103"/>
          <p:cNvSpPr>
            <a:spLocks noChangeAspect="1"/>
          </p:cNvSpPr>
          <p:nvPr/>
        </p:nvSpPr>
        <p:spPr>
          <a:xfrm>
            <a:off x="1763713" y="50847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0" name="Rectangle 104"/>
          <p:cNvSpPr>
            <a:spLocks noChangeAspect="1"/>
          </p:cNvSpPr>
          <p:nvPr/>
        </p:nvSpPr>
        <p:spPr>
          <a:xfrm>
            <a:off x="1763713" y="5661025"/>
            <a:ext cx="287337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1" name="Rectangle 105"/>
          <p:cNvSpPr>
            <a:spLocks noChangeAspect="1"/>
          </p:cNvSpPr>
          <p:nvPr/>
        </p:nvSpPr>
        <p:spPr>
          <a:xfrm>
            <a:off x="1763713" y="59483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2" name="Rectangle 106"/>
          <p:cNvSpPr>
            <a:spLocks noChangeAspect="1"/>
          </p:cNvSpPr>
          <p:nvPr/>
        </p:nvSpPr>
        <p:spPr>
          <a:xfrm>
            <a:off x="2051050" y="53721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3" name="Rectangle 107"/>
          <p:cNvSpPr>
            <a:spLocks noChangeAspect="1"/>
          </p:cNvSpPr>
          <p:nvPr/>
        </p:nvSpPr>
        <p:spPr>
          <a:xfrm>
            <a:off x="2338388" y="5372100"/>
            <a:ext cx="287337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4" name="Rectangle 108"/>
          <p:cNvSpPr>
            <a:spLocks noChangeAspect="1"/>
          </p:cNvSpPr>
          <p:nvPr/>
        </p:nvSpPr>
        <p:spPr>
          <a:xfrm>
            <a:off x="2627313" y="5372100"/>
            <a:ext cx="287337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5" name="Rectangle 109"/>
          <p:cNvSpPr>
            <a:spLocks noChangeAspect="1"/>
          </p:cNvSpPr>
          <p:nvPr/>
        </p:nvSpPr>
        <p:spPr>
          <a:xfrm>
            <a:off x="2914650" y="53721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6" name="Rectangle 110"/>
          <p:cNvSpPr>
            <a:spLocks noChangeAspect="1"/>
          </p:cNvSpPr>
          <p:nvPr/>
        </p:nvSpPr>
        <p:spPr>
          <a:xfrm>
            <a:off x="1187450" y="53721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7" name="Rectangle 111"/>
          <p:cNvSpPr>
            <a:spLocks noChangeAspect="1"/>
          </p:cNvSpPr>
          <p:nvPr/>
        </p:nvSpPr>
        <p:spPr>
          <a:xfrm>
            <a:off x="1474788" y="5372100"/>
            <a:ext cx="287337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8" name="Rectangle 112"/>
          <p:cNvSpPr>
            <a:spLocks noChangeAspect="1"/>
          </p:cNvSpPr>
          <p:nvPr/>
        </p:nvSpPr>
        <p:spPr>
          <a:xfrm>
            <a:off x="898525" y="53721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89" name="Rectangle 113"/>
          <p:cNvSpPr>
            <a:spLocks noChangeAspect="1"/>
          </p:cNvSpPr>
          <p:nvPr/>
        </p:nvSpPr>
        <p:spPr>
          <a:xfrm>
            <a:off x="2051050" y="50847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0" name="Rectangle 114"/>
          <p:cNvSpPr>
            <a:spLocks noChangeAspect="1"/>
          </p:cNvSpPr>
          <p:nvPr/>
        </p:nvSpPr>
        <p:spPr>
          <a:xfrm>
            <a:off x="2338388" y="479901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1" name="Rectangle 115"/>
          <p:cNvSpPr>
            <a:spLocks noChangeAspect="1"/>
          </p:cNvSpPr>
          <p:nvPr/>
        </p:nvSpPr>
        <p:spPr>
          <a:xfrm>
            <a:off x="2627313" y="4510088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2" name="Rectangle 116"/>
          <p:cNvSpPr>
            <a:spLocks noChangeAspect="1"/>
          </p:cNvSpPr>
          <p:nvPr/>
        </p:nvSpPr>
        <p:spPr>
          <a:xfrm>
            <a:off x="2916238" y="42211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3" name="Rectangle 117"/>
          <p:cNvSpPr>
            <a:spLocks noChangeAspect="1"/>
          </p:cNvSpPr>
          <p:nvPr/>
        </p:nvSpPr>
        <p:spPr>
          <a:xfrm>
            <a:off x="1474788" y="5661025"/>
            <a:ext cx="287337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4" name="Rectangle 118"/>
          <p:cNvSpPr>
            <a:spLocks noChangeAspect="1"/>
          </p:cNvSpPr>
          <p:nvPr/>
        </p:nvSpPr>
        <p:spPr>
          <a:xfrm>
            <a:off x="1187450" y="59483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5" name="Rectangle 119"/>
          <p:cNvSpPr>
            <a:spLocks noChangeAspect="1"/>
          </p:cNvSpPr>
          <p:nvPr/>
        </p:nvSpPr>
        <p:spPr>
          <a:xfrm>
            <a:off x="2051050" y="56610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6" name="Rectangle 120"/>
          <p:cNvSpPr>
            <a:spLocks noChangeAspect="1"/>
          </p:cNvSpPr>
          <p:nvPr/>
        </p:nvSpPr>
        <p:spPr>
          <a:xfrm>
            <a:off x="2338388" y="59483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7" name="Rectangle 121"/>
          <p:cNvSpPr>
            <a:spLocks noChangeAspect="1"/>
          </p:cNvSpPr>
          <p:nvPr/>
        </p:nvSpPr>
        <p:spPr>
          <a:xfrm>
            <a:off x="1474788" y="5084763"/>
            <a:ext cx="287337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8" name="Rectangle 122"/>
          <p:cNvSpPr>
            <a:spLocks noChangeAspect="1"/>
          </p:cNvSpPr>
          <p:nvPr/>
        </p:nvSpPr>
        <p:spPr>
          <a:xfrm>
            <a:off x="1187450" y="479901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74299" name="Rectangle 123"/>
          <p:cNvSpPr>
            <a:spLocks noChangeAspect="1"/>
          </p:cNvSpPr>
          <p:nvPr/>
        </p:nvSpPr>
        <p:spPr>
          <a:xfrm>
            <a:off x="898525" y="4510088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74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074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742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074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74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074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3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74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074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3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74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074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3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74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74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3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74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74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3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74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74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74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74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74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74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074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74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74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74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074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74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5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74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74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74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74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74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74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74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74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4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74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74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74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74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1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74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74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2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74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074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074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074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4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074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074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5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074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074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6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74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074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7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74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74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8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074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074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59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074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74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074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8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74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1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074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74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74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2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74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3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74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4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74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4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074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6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74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5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74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074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6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074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074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7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074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074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8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074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074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69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74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074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074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074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74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074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2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074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074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3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74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07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6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074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13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1074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7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074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7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074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8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074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37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9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0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074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79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74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49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1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2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074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0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074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8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61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4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074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1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74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6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074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2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074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2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85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7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8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074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3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74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0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074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4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74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2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074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5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0742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4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074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0742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33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5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6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074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7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74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2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7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8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074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74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4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57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9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0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074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89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74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1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2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074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0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074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3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4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074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1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074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0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5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6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1074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2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1074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2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4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7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8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1074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3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1074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4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9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0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1074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4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1074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6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1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2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1074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5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1074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3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4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107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6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1074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0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5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6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1074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7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074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7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8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1074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8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074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4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6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9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0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1074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4299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Group 148"/>
          <p:cNvGrpSpPr/>
          <p:nvPr/>
        </p:nvGrpSpPr>
        <p:grpSpPr>
          <a:xfrm>
            <a:off x="682625" y="692150"/>
            <a:ext cx="1728788" cy="1728788"/>
            <a:chOff x="3787" y="799"/>
            <a:chExt cx="1089" cy="1089"/>
          </a:xfrm>
        </p:grpSpPr>
        <p:grpSp>
          <p:nvGrpSpPr>
            <p:cNvPr id="7974" name="Group 76"/>
            <p:cNvGrpSpPr/>
            <p:nvPr/>
          </p:nvGrpSpPr>
          <p:grpSpPr>
            <a:xfrm>
              <a:off x="3787" y="799"/>
              <a:ext cx="1089" cy="136"/>
              <a:chOff x="612" y="1480"/>
              <a:chExt cx="1089" cy="136"/>
            </a:xfrm>
          </p:grpSpPr>
          <p:sp>
            <p:nvSpPr>
              <p:cNvPr id="8038" name="Rectangle 77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9" name="Rectangle 78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0" name="Rectangle 79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1" name="Rectangle 80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2" name="Rectangle 81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3" name="Rectangle 82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4" name="Rectangle 83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45" name="Rectangle 84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75" name="Group 85"/>
            <p:cNvGrpSpPr/>
            <p:nvPr/>
          </p:nvGrpSpPr>
          <p:grpSpPr>
            <a:xfrm>
              <a:off x="3787" y="935"/>
              <a:ext cx="1088" cy="136"/>
              <a:chOff x="1973" y="1344"/>
              <a:chExt cx="1088" cy="136"/>
            </a:xfrm>
          </p:grpSpPr>
          <p:sp>
            <p:nvSpPr>
              <p:cNvPr id="8030" name="Rectangle 86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1" name="Rectangle 87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2" name="Rectangle 88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3" name="Rectangle 89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4" name="Rectangle 90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5" name="Rectangle 91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6" name="Rectangle 92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37" name="Rectangle 93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76" name="Group 94"/>
            <p:cNvGrpSpPr/>
            <p:nvPr/>
          </p:nvGrpSpPr>
          <p:grpSpPr>
            <a:xfrm>
              <a:off x="3787" y="1071"/>
              <a:ext cx="1088" cy="136"/>
              <a:chOff x="476" y="1253"/>
              <a:chExt cx="1088" cy="136"/>
            </a:xfrm>
          </p:grpSpPr>
          <p:sp>
            <p:nvSpPr>
              <p:cNvPr id="8022" name="Rectangle 95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3" name="Rectangle 96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4" name="Rectangle 97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5" name="Rectangle 98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6" name="Rectangle 99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7" name="Rectangle 100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8" name="Rectangle 101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9" name="Rectangle 102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77" name="Group 103"/>
            <p:cNvGrpSpPr/>
            <p:nvPr/>
          </p:nvGrpSpPr>
          <p:grpSpPr>
            <a:xfrm>
              <a:off x="3787" y="1207"/>
              <a:ext cx="1089" cy="136"/>
              <a:chOff x="1973" y="1570"/>
              <a:chExt cx="1089" cy="136"/>
            </a:xfrm>
          </p:grpSpPr>
          <p:sp>
            <p:nvSpPr>
              <p:cNvPr id="8014" name="Rectangle 104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5" name="Rectangle 105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6" name="Rectangle 106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7" name="Rectangle 107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8" name="Rectangle 108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9" name="Rectangle 109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0" name="Rectangle 110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21" name="Rectangle 111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78" name="Group 112"/>
            <p:cNvGrpSpPr/>
            <p:nvPr/>
          </p:nvGrpSpPr>
          <p:grpSpPr>
            <a:xfrm>
              <a:off x="3787" y="1344"/>
              <a:ext cx="1089" cy="136"/>
              <a:chOff x="612" y="1026"/>
              <a:chExt cx="1089" cy="136"/>
            </a:xfrm>
          </p:grpSpPr>
          <p:sp>
            <p:nvSpPr>
              <p:cNvPr id="8006" name="Rectangle 113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7" name="Rectangle 114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8" name="Rectangle 115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9" name="Rectangle 116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0" name="Rectangle 117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1" name="Rectangle 118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2" name="Rectangle 119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13" name="Rectangle 120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79" name="Group 121"/>
            <p:cNvGrpSpPr/>
            <p:nvPr/>
          </p:nvGrpSpPr>
          <p:grpSpPr>
            <a:xfrm>
              <a:off x="3787" y="1480"/>
              <a:ext cx="1089" cy="136"/>
              <a:chOff x="612" y="1752"/>
              <a:chExt cx="1089" cy="136"/>
            </a:xfrm>
          </p:grpSpPr>
          <p:sp>
            <p:nvSpPr>
              <p:cNvPr id="7998" name="Rectangle 122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9" name="Rectangle 123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0" name="Rectangle 124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1" name="Rectangle 125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2" name="Rectangle 126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3" name="Rectangle 127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4" name="Rectangle 128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8005" name="Rectangle 129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80" name="Group 130"/>
            <p:cNvGrpSpPr/>
            <p:nvPr/>
          </p:nvGrpSpPr>
          <p:grpSpPr>
            <a:xfrm>
              <a:off x="3787" y="1616"/>
              <a:ext cx="1088" cy="136"/>
              <a:chOff x="1973" y="1888"/>
              <a:chExt cx="1088" cy="136"/>
            </a:xfrm>
          </p:grpSpPr>
          <p:sp>
            <p:nvSpPr>
              <p:cNvPr id="7990" name="Rectangle 131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1" name="Rectangle 132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2" name="Rectangle 133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3" name="Rectangle 134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4" name="Rectangle 135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5" name="Rectangle 136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6" name="Rectangle 137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97" name="Rectangle 138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81" name="Group 139"/>
            <p:cNvGrpSpPr/>
            <p:nvPr/>
          </p:nvGrpSpPr>
          <p:grpSpPr>
            <a:xfrm>
              <a:off x="3787" y="1752"/>
              <a:ext cx="1088" cy="136"/>
              <a:chOff x="1973" y="1026"/>
              <a:chExt cx="1088" cy="136"/>
            </a:xfrm>
          </p:grpSpPr>
          <p:sp>
            <p:nvSpPr>
              <p:cNvPr id="7982" name="Rectangle 140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3" name="Rectangle 141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4" name="Rectangle 142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5" name="Rectangle 143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6" name="Rectangle 144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7" name="Rectangle 145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8" name="Rectangle 146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89" name="Rectangle 147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1" name="Group 294"/>
          <p:cNvGrpSpPr/>
          <p:nvPr/>
        </p:nvGrpSpPr>
        <p:grpSpPr>
          <a:xfrm>
            <a:off x="2698750" y="692150"/>
            <a:ext cx="1728788" cy="1728788"/>
            <a:chOff x="1519" y="799"/>
            <a:chExt cx="1089" cy="1089"/>
          </a:xfrm>
        </p:grpSpPr>
        <p:grpSp>
          <p:nvGrpSpPr>
            <p:cNvPr id="7902" name="Group 150"/>
            <p:cNvGrpSpPr/>
            <p:nvPr/>
          </p:nvGrpSpPr>
          <p:grpSpPr>
            <a:xfrm>
              <a:off x="1519" y="1207"/>
              <a:ext cx="1089" cy="136"/>
              <a:chOff x="612" y="1480"/>
              <a:chExt cx="1089" cy="136"/>
            </a:xfrm>
          </p:grpSpPr>
          <p:sp>
            <p:nvSpPr>
              <p:cNvPr id="7966" name="Rectangle 151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7" name="Rectangle 152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8" name="Rectangle 153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9" name="Rectangle 154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70" name="Rectangle 155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71" name="Rectangle 156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72" name="Rectangle 157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73" name="Rectangle 158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3" name="Group 159"/>
            <p:cNvGrpSpPr/>
            <p:nvPr/>
          </p:nvGrpSpPr>
          <p:grpSpPr>
            <a:xfrm>
              <a:off x="1519" y="935"/>
              <a:ext cx="1088" cy="136"/>
              <a:chOff x="1973" y="1344"/>
              <a:chExt cx="1088" cy="136"/>
            </a:xfrm>
          </p:grpSpPr>
          <p:sp>
            <p:nvSpPr>
              <p:cNvPr id="7958" name="Rectangle 160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9" name="Rectangle 161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0" name="Rectangle 162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1" name="Rectangle 163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2" name="Rectangle 164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3" name="Rectangle 165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4" name="Rectangle 166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65" name="Rectangle 167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4" name="Group 168"/>
            <p:cNvGrpSpPr/>
            <p:nvPr/>
          </p:nvGrpSpPr>
          <p:grpSpPr>
            <a:xfrm>
              <a:off x="1519" y="799"/>
              <a:ext cx="1088" cy="136"/>
              <a:chOff x="476" y="1253"/>
              <a:chExt cx="1088" cy="136"/>
            </a:xfrm>
          </p:grpSpPr>
          <p:sp>
            <p:nvSpPr>
              <p:cNvPr id="7950" name="Rectangle 169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1" name="Rectangle 170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2" name="Rectangle 171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3" name="Rectangle 172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4" name="Rectangle 173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5" name="Rectangle 174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6" name="Rectangle 175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57" name="Rectangle 176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5" name="Group 177"/>
            <p:cNvGrpSpPr/>
            <p:nvPr/>
          </p:nvGrpSpPr>
          <p:grpSpPr>
            <a:xfrm>
              <a:off x="1519" y="1616"/>
              <a:ext cx="1089" cy="136"/>
              <a:chOff x="1973" y="1570"/>
              <a:chExt cx="1089" cy="136"/>
            </a:xfrm>
          </p:grpSpPr>
          <p:sp>
            <p:nvSpPr>
              <p:cNvPr id="7942" name="Rectangle 178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3" name="Rectangle 179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4" name="Rectangle 180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5" name="Rectangle 181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6" name="Rectangle 182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7" name="Rectangle 183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8" name="Rectangle 184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9" name="Rectangle 185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6" name="Group 186"/>
            <p:cNvGrpSpPr/>
            <p:nvPr/>
          </p:nvGrpSpPr>
          <p:grpSpPr>
            <a:xfrm>
              <a:off x="1519" y="1344"/>
              <a:ext cx="1089" cy="136"/>
              <a:chOff x="612" y="1026"/>
              <a:chExt cx="1089" cy="136"/>
            </a:xfrm>
          </p:grpSpPr>
          <p:sp>
            <p:nvSpPr>
              <p:cNvPr id="7934" name="Rectangle 187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5" name="Rectangle 188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6" name="Rectangle 189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7" name="Rectangle 190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8" name="Rectangle 191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9" name="Rectangle 192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0" name="Rectangle 193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41" name="Rectangle 194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7" name="Group 195"/>
            <p:cNvGrpSpPr/>
            <p:nvPr/>
          </p:nvGrpSpPr>
          <p:grpSpPr>
            <a:xfrm>
              <a:off x="1519" y="1480"/>
              <a:ext cx="1089" cy="136"/>
              <a:chOff x="612" y="1752"/>
              <a:chExt cx="1089" cy="136"/>
            </a:xfrm>
          </p:grpSpPr>
          <p:sp>
            <p:nvSpPr>
              <p:cNvPr id="7926" name="Rectangle 196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7" name="Rectangle 197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8" name="Rectangle 198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9" name="Rectangle 199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0" name="Rectangle 200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1" name="Rectangle 201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2" name="Rectangle 202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33" name="Rectangle 203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8" name="Group 204"/>
            <p:cNvGrpSpPr/>
            <p:nvPr/>
          </p:nvGrpSpPr>
          <p:grpSpPr>
            <a:xfrm>
              <a:off x="1519" y="1071"/>
              <a:ext cx="1088" cy="136"/>
              <a:chOff x="1973" y="1888"/>
              <a:chExt cx="1088" cy="136"/>
            </a:xfrm>
          </p:grpSpPr>
          <p:sp>
            <p:nvSpPr>
              <p:cNvPr id="7918" name="Rectangle 205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9" name="Rectangle 206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0" name="Rectangle 207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1" name="Rectangle 208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2" name="Rectangle 209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3" name="Rectangle 210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4" name="Rectangle 211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25" name="Rectangle 212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909" name="Group 213"/>
            <p:cNvGrpSpPr/>
            <p:nvPr/>
          </p:nvGrpSpPr>
          <p:grpSpPr>
            <a:xfrm>
              <a:off x="1519" y="1752"/>
              <a:ext cx="1088" cy="136"/>
              <a:chOff x="1973" y="1026"/>
              <a:chExt cx="1088" cy="136"/>
            </a:xfrm>
          </p:grpSpPr>
          <p:sp>
            <p:nvSpPr>
              <p:cNvPr id="7910" name="Rectangle 214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1" name="Rectangle 215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2" name="Rectangle 216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3" name="Rectangle 217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4" name="Rectangle 218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5" name="Rectangle 219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6" name="Rectangle 220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17" name="Rectangle 221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2" name="Group 367"/>
          <p:cNvGrpSpPr/>
          <p:nvPr/>
        </p:nvGrpSpPr>
        <p:grpSpPr>
          <a:xfrm>
            <a:off x="4716463" y="692150"/>
            <a:ext cx="1728787" cy="1728788"/>
            <a:chOff x="2880" y="799"/>
            <a:chExt cx="1089" cy="1089"/>
          </a:xfrm>
        </p:grpSpPr>
        <p:grpSp>
          <p:nvGrpSpPr>
            <p:cNvPr id="7830" name="Group 222"/>
            <p:cNvGrpSpPr/>
            <p:nvPr/>
          </p:nvGrpSpPr>
          <p:grpSpPr>
            <a:xfrm>
              <a:off x="2880" y="935"/>
              <a:ext cx="1089" cy="136"/>
              <a:chOff x="612" y="1480"/>
              <a:chExt cx="1089" cy="136"/>
            </a:xfrm>
          </p:grpSpPr>
          <p:sp>
            <p:nvSpPr>
              <p:cNvPr id="7894" name="Rectangle 223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5" name="Rectangle 224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6" name="Rectangle 225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7" name="Rectangle 226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8" name="Rectangle 227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9" name="Rectangle 228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00" name="Rectangle 229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901" name="Rectangle 230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1" name="Group 231"/>
            <p:cNvGrpSpPr/>
            <p:nvPr/>
          </p:nvGrpSpPr>
          <p:grpSpPr>
            <a:xfrm>
              <a:off x="2880" y="799"/>
              <a:ext cx="1088" cy="136"/>
              <a:chOff x="1973" y="1344"/>
              <a:chExt cx="1088" cy="136"/>
            </a:xfrm>
          </p:grpSpPr>
          <p:sp>
            <p:nvSpPr>
              <p:cNvPr id="7886" name="Rectangle 232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7" name="Rectangle 233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8" name="Rectangle 234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9" name="Rectangle 235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0" name="Rectangle 236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1" name="Rectangle 237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2" name="Rectangle 238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93" name="Rectangle 239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2" name="Group 240"/>
            <p:cNvGrpSpPr/>
            <p:nvPr/>
          </p:nvGrpSpPr>
          <p:grpSpPr>
            <a:xfrm>
              <a:off x="2880" y="1207"/>
              <a:ext cx="1088" cy="136"/>
              <a:chOff x="476" y="1253"/>
              <a:chExt cx="1088" cy="136"/>
            </a:xfrm>
          </p:grpSpPr>
          <p:sp>
            <p:nvSpPr>
              <p:cNvPr id="7878" name="Rectangle 241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9" name="Rectangle 242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0" name="Rectangle 243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1" name="Rectangle 244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2" name="Rectangle 245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3" name="Rectangle 246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4" name="Rectangle 247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85" name="Rectangle 248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3" name="Group 249"/>
            <p:cNvGrpSpPr/>
            <p:nvPr/>
          </p:nvGrpSpPr>
          <p:grpSpPr>
            <a:xfrm>
              <a:off x="2880" y="1071"/>
              <a:ext cx="1089" cy="136"/>
              <a:chOff x="1973" y="1570"/>
              <a:chExt cx="1089" cy="136"/>
            </a:xfrm>
          </p:grpSpPr>
          <p:sp>
            <p:nvSpPr>
              <p:cNvPr id="7870" name="Rectangle 250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1" name="Rectangle 251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2" name="Rectangle 252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3" name="Rectangle 253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4" name="Rectangle 254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5" name="Rectangle 255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6" name="Rectangle 256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77" name="Rectangle 257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4" name="Group 258"/>
            <p:cNvGrpSpPr/>
            <p:nvPr/>
          </p:nvGrpSpPr>
          <p:grpSpPr>
            <a:xfrm>
              <a:off x="2880" y="1616"/>
              <a:ext cx="1089" cy="136"/>
              <a:chOff x="612" y="1026"/>
              <a:chExt cx="1089" cy="136"/>
            </a:xfrm>
          </p:grpSpPr>
          <p:sp>
            <p:nvSpPr>
              <p:cNvPr id="7862" name="Rectangle 259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3" name="Rectangle 260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4" name="Rectangle 261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5" name="Rectangle 262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6" name="Rectangle 263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7" name="Rectangle 264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8" name="Rectangle 265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9" name="Rectangle 266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5" name="Group 267"/>
            <p:cNvGrpSpPr/>
            <p:nvPr/>
          </p:nvGrpSpPr>
          <p:grpSpPr>
            <a:xfrm>
              <a:off x="2880" y="1344"/>
              <a:ext cx="1089" cy="136"/>
              <a:chOff x="612" y="1752"/>
              <a:chExt cx="1089" cy="136"/>
            </a:xfrm>
          </p:grpSpPr>
          <p:sp>
            <p:nvSpPr>
              <p:cNvPr id="7854" name="Rectangle 268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5" name="Rectangle 269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6" name="Rectangle 270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7" name="Rectangle 271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8" name="Rectangle 272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9" name="Rectangle 273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0" name="Rectangle 274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61" name="Rectangle 275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6" name="Group 276"/>
            <p:cNvGrpSpPr/>
            <p:nvPr/>
          </p:nvGrpSpPr>
          <p:grpSpPr>
            <a:xfrm>
              <a:off x="2880" y="1480"/>
              <a:ext cx="1088" cy="136"/>
              <a:chOff x="1973" y="1888"/>
              <a:chExt cx="1088" cy="136"/>
            </a:xfrm>
          </p:grpSpPr>
          <p:sp>
            <p:nvSpPr>
              <p:cNvPr id="7846" name="Rectangle 277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7" name="Rectangle 278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8" name="Rectangle 279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9" name="Rectangle 280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0" name="Rectangle 281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1" name="Rectangle 282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2" name="Rectangle 283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53" name="Rectangle 284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837" name="Group 285"/>
            <p:cNvGrpSpPr/>
            <p:nvPr/>
          </p:nvGrpSpPr>
          <p:grpSpPr>
            <a:xfrm>
              <a:off x="2880" y="1752"/>
              <a:ext cx="1088" cy="136"/>
              <a:chOff x="1973" y="1026"/>
              <a:chExt cx="1088" cy="136"/>
            </a:xfrm>
          </p:grpSpPr>
          <p:sp>
            <p:nvSpPr>
              <p:cNvPr id="7838" name="Rectangle 286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39" name="Rectangle 287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0" name="Rectangle 288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1" name="Rectangle 289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2" name="Rectangle 290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3" name="Rectangle 291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4" name="Rectangle 292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45" name="Rectangle 293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3" name="Group 440"/>
          <p:cNvGrpSpPr/>
          <p:nvPr/>
        </p:nvGrpSpPr>
        <p:grpSpPr>
          <a:xfrm>
            <a:off x="6732588" y="692150"/>
            <a:ext cx="1728787" cy="1728788"/>
            <a:chOff x="4241" y="799"/>
            <a:chExt cx="1089" cy="1089"/>
          </a:xfrm>
        </p:grpSpPr>
        <p:grpSp>
          <p:nvGrpSpPr>
            <p:cNvPr id="7758" name="Group 295"/>
            <p:cNvGrpSpPr/>
            <p:nvPr/>
          </p:nvGrpSpPr>
          <p:grpSpPr>
            <a:xfrm>
              <a:off x="4241" y="799"/>
              <a:ext cx="1089" cy="136"/>
              <a:chOff x="612" y="1480"/>
              <a:chExt cx="1089" cy="136"/>
            </a:xfrm>
          </p:grpSpPr>
          <p:sp>
            <p:nvSpPr>
              <p:cNvPr id="7822" name="Rectangle 296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3" name="Rectangle 297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4" name="Rectangle 298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5" name="Rectangle 299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6" name="Rectangle 300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7" name="Rectangle 301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8" name="Rectangle 302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9" name="Rectangle 303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59" name="Group 304"/>
            <p:cNvGrpSpPr/>
            <p:nvPr/>
          </p:nvGrpSpPr>
          <p:grpSpPr>
            <a:xfrm>
              <a:off x="4241" y="935"/>
              <a:ext cx="1088" cy="136"/>
              <a:chOff x="1973" y="1344"/>
              <a:chExt cx="1088" cy="136"/>
            </a:xfrm>
          </p:grpSpPr>
          <p:sp>
            <p:nvSpPr>
              <p:cNvPr id="7814" name="Rectangle 305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5" name="Rectangle 306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6" name="Rectangle 307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7" name="Rectangle 308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8" name="Rectangle 309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9" name="Rectangle 310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0" name="Rectangle 311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21" name="Rectangle 312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0" name="Group 313"/>
            <p:cNvGrpSpPr/>
            <p:nvPr/>
          </p:nvGrpSpPr>
          <p:grpSpPr>
            <a:xfrm>
              <a:off x="4241" y="1207"/>
              <a:ext cx="1088" cy="136"/>
              <a:chOff x="476" y="1253"/>
              <a:chExt cx="1088" cy="136"/>
            </a:xfrm>
          </p:grpSpPr>
          <p:sp>
            <p:nvSpPr>
              <p:cNvPr id="7806" name="Rectangle 314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7" name="Rectangle 315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8" name="Rectangle 316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9" name="Rectangle 317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0" name="Rectangle 318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1" name="Rectangle 319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2" name="Rectangle 320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13" name="Rectangle 321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1" name="Group 322"/>
            <p:cNvGrpSpPr/>
            <p:nvPr/>
          </p:nvGrpSpPr>
          <p:grpSpPr>
            <a:xfrm>
              <a:off x="4241" y="1616"/>
              <a:ext cx="1089" cy="136"/>
              <a:chOff x="1973" y="1570"/>
              <a:chExt cx="1089" cy="136"/>
            </a:xfrm>
          </p:grpSpPr>
          <p:sp>
            <p:nvSpPr>
              <p:cNvPr id="7798" name="Rectangle 323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9" name="Rectangle 324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0" name="Rectangle 325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1" name="Rectangle 326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2" name="Rectangle 327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3" name="Rectangle 328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4" name="Rectangle 329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805" name="Rectangle 330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2" name="Group 331"/>
            <p:cNvGrpSpPr/>
            <p:nvPr/>
          </p:nvGrpSpPr>
          <p:grpSpPr>
            <a:xfrm>
              <a:off x="4241" y="1480"/>
              <a:ext cx="1089" cy="136"/>
              <a:chOff x="612" y="1026"/>
              <a:chExt cx="1089" cy="136"/>
            </a:xfrm>
          </p:grpSpPr>
          <p:sp>
            <p:nvSpPr>
              <p:cNvPr id="7790" name="Rectangle 332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1" name="Rectangle 333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2" name="Rectangle 334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3" name="Rectangle 335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4" name="Rectangle 336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5" name="Rectangle 337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6" name="Rectangle 338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97" name="Rectangle 339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3" name="Group 340"/>
            <p:cNvGrpSpPr/>
            <p:nvPr/>
          </p:nvGrpSpPr>
          <p:grpSpPr>
            <a:xfrm>
              <a:off x="4241" y="1344"/>
              <a:ext cx="1089" cy="136"/>
              <a:chOff x="612" y="1752"/>
              <a:chExt cx="1089" cy="136"/>
            </a:xfrm>
          </p:grpSpPr>
          <p:sp>
            <p:nvSpPr>
              <p:cNvPr id="7782" name="Rectangle 341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3" name="Rectangle 342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4" name="Rectangle 343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5" name="Rectangle 344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6" name="Rectangle 345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7" name="Rectangle 346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8" name="Rectangle 347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9" name="Rectangle 348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4" name="Group 349"/>
            <p:cNvGrpSpPr/>
            <p:nvPr/>
          </p:nvGrpSpPr>
          <p:grpSpPr>
            <a:xfrm>
              <a:off x="4241" y="1071"/>
              <a:ext cx="1088" cy="136"/>
              <a:chOff x="1973" y="1888"/>
              <a:chExt cx="1088" cy="136"/>
            </a:xfrm>
          </p:grpSpPr>
          <p:sp>
            <p:nvSpPr>
              <p:cNvPr id="7774" name="Rectangle 350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5" name="Rectangle 351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6" name="Rectangle 352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7" name="Rectangle 353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8" name="Rectangle 354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9" name="Rectangle 355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0" name="Rectangle 356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81" name="Rectangle 357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765" name="Group 358"/>
            <p:cNvGrpSpPr/>
            <p:nvPr/>
          </p:nvGrpSpPr>
          <p:grpSpPr>
            <a:xfrm>
              <a:off x="4241" y="1752"/>
              <a:ext cx="1088" cy="136"/>
              <a:chOff x="1973" y="1026"/>
              <a:chExt cx="1088" cy="136"/>
            </a:xfrm>
          </p:grpSpPr>
          <p:sp>
            <p:nvSpPr>
              <p:cNvPr id="7766" name="Rectangle 359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67" name="Rectangle 360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68" name="Rectangle 361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69" name="Rectangle 362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0" name="Rectangle 363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1" name="Rectangle 364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2" name="Rectangle 365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73" name="Rectangle 366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4" name="Group 513"/>
          <p:cNvGrpSpPr/>
          <p:nvPr/>
        </p:nvGrpSpPr>
        <p:grpSpPr>
          <a:xfrm>
            <a:off x="682625" y="2636838"/>
            <a:ext cx="1728788" cy="1727200"/>
            <a:chOff x="158" y="2024"/>
            <a:chExt cx="1089" cy="1088"/>
          </a:xfrm>
        </p:grpSpPr>
        <p:grpSp>
          <p:nvGrpSpPr>
            <p:cNvPr id="7686" name="Group 368"/>
            <p:cNvGrpSpPr/>
            <p:nvPr/>
          </p:nvGrpSpPr>
          <p:grpSpPr>
            <a:xfrm>
              <a:off x="158" y="2432"/>
              <a:ext cx="1089" cy="136"/>
              <a:chOff x="612" y="1480"/>
              <a:chExt cx="1089" cy="136"/>
            </a:xfrm>
          </p:grpSpPr>
          <p:sp>
            <p:nvSpPr>
              <p:cNvPr id="7750" name="Rectangle 369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1" name="Rectangle 370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2" name="Rectangle 371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3" name="Rectangle 372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4" name="Rectangle 373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5" name="Rectangle 374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6" name="Rectangle 375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57" name="Rectangle 376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87" name="Group 377"/>
            <p:cNvGrpSpPr/>
            <p:nvPr/>
          </p:nvGrpSpPr>
          <p:grpSpPr>
            <a:xfrm>
              <a:off x="158" y="2568"/>
              <a:ext cx="1088" cy="136"/>
              <a:chOff x="1973" y="1344"/>
              <a:chExt cx="1088" cy="136"/>
            </a:xfrm>
          </p:grpSpPr>
          <p:sp>
            <p:nvSpPr>
              <p:cNvPr id="7742" name="Rectangle 378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3" name="Rectangle 379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4" name="Rectangle 380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5" name="Rectangle 381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6" name="Rectangle 382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7" name="Rectangle 383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8" name="Rectangle 384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9" name="Rectangle 385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88" name="Group 386"/>
            <p:cNvGrpSpPr/>
            <p:nvPr/>
          </p:nvGrpSpPr>
          <p:grpSpPr>
            <a:xfrm>
              <a:off x="158" y="2704"/>
              <a:ext cx="1088" cy="136"/>
              <a:chOff x="476" y="1253"/>
              <a:chExt cx="1088" cy="136"/>
            </a:xfrm>
          </p:grpSpPr>
          <p:sp>
            <p:nvSpPr>
              <p:cNvPr id="7734" name="Rectangle 387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5" name="Rectangle 388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6" name="Rectangle 389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7" name="Rectangle 390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8" name="Rectangle 391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9" name="Rectangle 392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0" name="Rectangle 393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41" name="Rectangle 394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89" name="Group 395"/>
            <p:cNvGrpSpPr/>
            <p:nvPr/>
          </p:nvGrpSpPr>
          <p:grpSpPr>
            <a:xfrm>
              <a:off x="158" y="2840"/>
              <a:ext cx="1089" cy="136"/>
              <a:chOff x="1973" y="1570"/>
              <a:chExt cx="1089" cy="136"/>
            </a:xfrm>
          </p:grpSpPr>
          <p:sp>
            <p:nvSpPr>
              <p:cNvPr id="7726" name="Rectangle 396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7" name="Rectangle 397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8" name="Rectangle 398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9" name="Rectangle 399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0" name="Rectangle 400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1" name="Rectangle 401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2" name="Rectangle 402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33" name="Rectangle 403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90" name="Group 404"/>
            <p:cNvGrpSpPr/>
            <p:nvPr/>
          </p:nvGrpSpPr>
          <p:grpSpPr>
            <a:xfrm>
              <a:off x="158" y="2296"/>
              <a:ext cx="1089" cy="136"/>
              <a:chOff x="612" y="1026"/>
              <a:chExt cx="1089" cy="136"/>
            </a:xfrm>
          </p:grpSpPr>
          <p:sp>
            <p:nvSpPr>
              <p:cNvPr id="7718" name="Rectangle 405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9" name="Rectangle 406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0" name="Rectangle 407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1" name="Rectangle 408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2" name="Rectangle 409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3" name="Rectangle 410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4" name="Rectangle 411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25" name="Rectangle 412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91" name="Group 413"/>
            <p:cNvGrpSpPr/>
            <p:nvPr/>
          </p:nvGrpSpPr>
          <p:grpSpPr>
            <a:xfrm>
              <a:off x="158" y="2024"/>
              <a:ext cx="1089" cy="136"/>
              <a:chOff x="612" y="1752"/>
              <a:chExt cx="1089" cy="136"/>
            </a:xfrm>
          </p:grpSpPr>
          <p:sp>
            <p:nvSpPr>
              <p:cNvPr id="7710" name="Rectangle 414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1" name="Rectangle 415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2" name="Rectangle 416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3" name="Rectangle 417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4" name="Rectangle 418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5" name="Rectangle 419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6" name="Rectangle 420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17" name="Rectangle 421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92" name="Group 422"/>
            <p:cNvGrpSpPr/>
            <p:nvPr/>
          </p:nvGrpSpPr>
          <p:grpSpPr>
            <a:xfrm>
              <a:off x="158" y="2160"/>
              <a:ext cx="1088" cy="136"/>
              <a:chOff x="1973" y="1888"/>
              <a:chExt cx="1088" cy="136"/>
            </a:xfrm>
          </p:grpSpPr>
          <p:sp>
            <p:nvSpPr>
              <p:cNvPr id="7702" name="Rectangle 423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3" name="Rectangle 424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4" name="Rectangle 425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5" name="Rectangle 426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6" name="Rectangle 427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7" name="Rectangle 428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8" name="Rectangle 429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9" name="Rectangle 430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93" name="Group 431"/>
            <p:cNvGrpSpPr/>
            <p:nvPr/>
          </p:nvGrpSpPr>
          <p:grpSpPr>
            <a:xfrm>
              <a:off x="158" y="2976"/>
              <a:ext cx="1088" cy="136"/>
              <a:chOff x="1973" y="1026"/>
              <a:chExt cx="1088" cy="136"/>
            </a:xfrm>
          </p:grpSpPr>
          <p:sp>
            <p:nvSpPr>
              <p:cNvPr id="7694" name="Rectangle 432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95" name="Rectangle 433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96" name="Rectangle 434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97" name="Rectangle 435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98" name="Rectangle 436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99" name="Rectangle 437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0" name="Rectangle 438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701" name="Rectangle 439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5" name="Group 587"/>
          <p:cNvGrpSpPr/>
          <p:nvPr/>
        </p:nvGrpSpPr>
        <p:grpSpPr>
          <a:xfrm>
            <a:off x="682625" y="4579938"/>
            <a:ext cx="1728788" cy="1727200"/>
            <a:chOff x="158" y="3249"/>
            <a:chExt cx="1089" cy="1088"/>
          </a:xfrm>
        </p:grpSpPr>
        <p:grpSp>
          <p:nvGrpSpPr>
            <p:cNvPr id="7614" name="Group 441"/>
            <p:cNvGrpSpPr/>
            <p:nvPr/>
          </p:nvGrpSpPr>
          <p:grpSpPr>
            <a:xfrm>
              <a:off x="158" y="3793"/>
              <a:ext cx="1089" cy="136"/>
              <a:chOff x="612" y="1480"/>
              <a:chExt cx="1089" cy="136"/>
            </a:xfrm>
          </p:grpSpPr>
          <p:sp>
            <p:nvSpPr>
              <p:cNvPr id="7678" name="Rectangle 442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9" name="Rectangle 443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0" name="Rectangle 444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1" name="Rectangle 445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2" name="Rectangle 446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3" name="Rectangle 447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4" name="Rectangle 448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85" name="Rectangle 449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15" name="Group 450"/>
            <p:cNvGrpSpPr/>
            <p:nvPr/>
          </p:nvGrpSpPr>
          <p:grpSpPr>
            <a:xfrm>
              <a:off x="158" y="3657"/>
              <a:ext cx="1088" cy="136"/>
              <a:chOff x="1973" y="1344"/>
              <a:chExt cx="1088" cy="136"/>
            </a:xfrm>
          </p:grpSpPr>
          <p:sp>
            <p:nvSpPr>
              <p:cNvPr id="7670" name="Rectangle 451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1" name="Rectangle 452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2" name="Rectangle 453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3" name="Rectangle 454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4" name="Rectangle 455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5" name="Rectangle 456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6" name="Rectangle 457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77" name="Rectangle 458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16" name="Group 459"/>
            <p:cNvGrpSpPr/>
            <p:nvPr/>
          </p:nvGrpSpPr>
          <p:grpSpPr>
            <a:xfrm>
              <a:off x="158" y="4065"/>
              <a:ext cx="1088" cy="136"/>
              <a:chOff x="476" y="1253"/>
              <a:chExt cx="1088" cy="136"/>
            </a:xfrm>
          </p:grpSpPr>
          <p:sp>
            <p:nvSpPr>
              <p:cNvPr id="7662" name="Rectangle 460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3" name="Rectangle 461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4" name="Rectangle 462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5" name="Rectangle 463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6" name="Rectangle 464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7" name="Rectangle 465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8" name="Rectangle 466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9" name="Rectangle 467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17" name="Group 468"/>
            <p:cNvGrpSpPr/>
            <p:nvPr/>
          </p:nvGrpSpPr>
          <p:grpSpPr>
            <a:xfrm>
              <a:off x="158" y="3929"/>
              <a:ext cx="1089" cy="136"/>
              <a:chOff x="1973" y="1570"/>
              <a:chExt cx="1089" cy="136"/>
            </a:xfrm>
          </p:grpSpPr>
          <p:sp>
            <p:nvSpPr>
              <p:cNvPr id="7654" name="Rectangle 469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5" name="Rectangle 470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6" name="Rectangle 471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7" name="Rectangle 472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8" name="Rectangle 473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9" name="Rectangle 474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0" name="Rectangle 475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61" name="Rectangle 476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18" name="Group 477"/>
            <p:cNvGrpSpPr/>
            <p:nvPr/>
          </p:nvGrpSpPr>
          <p:grpSpPr>
            <a:xfrm>
              <a:off x="158" y="3249"/>
              <a:ext cx="1089" cy="136"/>
              <a:chOff x="612" y="1026"/>
              <a:chExt cx="1089" cy="136"/>
            </a:xfrm>
          </p:grpSpPr>
          <p:sp>
            <p:nvSpPr>
              <p:cNvPr id="7646" name="Rectangle 478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7" name="Rectangle 479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8" name="Rectangle 480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9" name="Rectangle 481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0" name="Rectangle 482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1" name="Rectangle 483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2" name="Rectangle 484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53" name="Rectangle 485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19" name="Group 486"/>
            <p:cNvGrpSpPr/>
            <p:nvPr/>
          </p:nvGrpSpPr>
          <p:grpSpPr>
            <a:xfrm>
              <a:off x="158" y="4201"/>
              <a:ext cx="1089" cy="136"/>
              <a:chOff x="612" y="1752"/>
              <a:chExt cx="1089" cy="136"/>
            </a:xfrm>
          </p:grpSpPr>
          <p:sp>
            <p:nvSpPr>
              <p:cNvPr id="7638" name="Rectangle 487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9" name="Rectangle 488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0" name="Rectangle 489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1" name="Rectangle 490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2" name="Rectangle 491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3" name="Rectangle 492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4" name="Rectangle 493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45" name="Rectangle 494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20" name="Group 495"/>
            <p:cNvGrpSpPr/>
            <p:nvPr/>
          </p:nvGrpSpPr>
          <p:grpSpPr>
            <a:xfrm>
              <a:off x="158" y="3521"/>
              <a:ext cx="1088" cy="136"/>
              <a:chOff x="1973" y="1888"/>
              <a:chExt cx="1088" cy="136"/>
            </a:xfrm>
          </p:grpSpPr>
          <p:sp>
            <p:nvSpPr>
              <p:cNvPr id="7630" name="Rectangle 496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1" name="Rectangle 497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2" name="Rectangle 498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3" name="Rectangle 499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4" name="Rectangle 500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5" name="Rectangle 501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6" name="Rectangle 502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37" name="Rectangle 503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621" name="Group 504"/>
            <p:cNvGrpSpPr/>
            <p:nvPr/>
          </p:nvGrpSpPr>
          <p:grpSpPr>
            <a:xfrm>
              <a:off x="158" y="3385"/>
              <a:ext cx="1088" cy="136"/>
              <a:chOff x="1973" y="1026"/>
              <a:chExt cx="1088" cy="136"/>
            </a:xfrm>
          </p:grpSpPr>
          <p:sp>
            <p:nvSpPr>
              <p:cNvPr id="7622" name="Rectangle 505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3" name="Rectangle 506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4" name="Rectangle 507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5" name="Rectangle 508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6" name="Rectangle 509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7" name="Rectangle 510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8" name="Rectangle 511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29" name="Rectangle 512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6" name="Group 588"/>
          <p:cNvGrpSpPr/>
          <p:nvPr/>
        </p:nvGrpSpPr>
        <p:grpSpPr>
          <a:xfrm>
            <a:off x="2698750" y="2636838"/>
            <a:ext cx="1728788" cy="1727200"/>
            <a:chOff x="1519" y="2024"/>
            <a:chExt cx="1089" cy="1088"/>
          </a:xfrm>
        </p:grpSpPr>
        <p:grpSp>
          <p:nvGrpSpPr>
            <p:cNvPr id="7542" name="Group 515"/>
            <p:cNvGrpSpPr/>
            <p:nvPr/>
          </p:nvGrpSpPr>
          <p:grpSpPr>
            <a:xfrm>
              <a:off x="1519" y="2432"/>
              <a:ext cx="1089" cy="136"/>
              <a:chOff x="612" y="1480"/>
              <a:chExt cx="1089" cy="136"/>
            </a:xfrm>
          </p:grpSpPr>
          <p:sp>
            <p:nvSpPr>
              <p:cNvPr id="7606" name="Rectangle 516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7" name="Rectangle 517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8" name="Rectangle 518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9" name="Rectangle 519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10" name="Rectangle 520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11" name="Rectangle 521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12" name="Rectangle 522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13" name="Rectangle 523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3" name="Group 524"/>
            <p:cNvGrpSpPr/>
            <p:nvPr/>
          </p:nvGrpSpPr>
          <p:grpSpPr>
            <a:xfrm>
              <a:off x="1519" y="2296"/>
              <a:ext cx="1088" cy="136"/>
              <a:chOff x="1973" y="1344"/>
              <a:chExt cx="1088" cy="136"/>
            </a:xfrm>
          </p:grpSpPr>
          <p:sp>
            <p:nvSpPr>
              <p:cNvPr id="7598" name="Rectangle 525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9" name="Rectangle 526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0" name="Rectangle 527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1" name="Rectangle 528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2" name="Rectangle 529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3" name="Rectangle 530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4" name="Rectangle 531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605" name="Rectangle 532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4" name="Group 533"/>
            <p:cNvGrpSpPr/>
            <p:nvPr/>
          </p:nvGrpSpPr>
          <p:grpSpPr>
            <a:xfrm>
              <a:off x="1519" y="2160"/>
              <a:ext cx="1088" cy="136"/>
              <a:chOff x="476" y="1253"/>
              <a:chExt cx="1088" cy="136"/>
            </a:xfrm>
          </p:grpSpPr>
          <p:sp>
            <p:nvSpPr>
              <p:cNvPr id="7590" name="Rectangle 534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1" name="Rectangle 535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2" name="Rectangle 536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3" name="Rectangle 537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4" name="Rectangle 538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5" name="Rectangle 539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6" name="Rectangle 540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97" name="Rectangle 541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5" name="Group 542"/>
            <p:cNvGrpSpPr/>
            <p:nvPr/>
          </p:nvGrpSpPr>
          <p:grpSpPr>
            <a:xfrm>
              <a:off x="1519" y="2024"/>
              <a:ext cx="1089" cy="136"/>
              <a:chOff x="1973" y="1570"/>
              <a:chExt cx="1089" cy="136"/>
            </a:xfrm>
          </p:grpSpPr>
          <p:sp>
            <p:nvSpPr>
              <p:cNvPr id="7582" name="Rectangle 543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3" name="Rectangle 544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4" name="Rectangle 545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5" name="Rectangle 546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6" name="Rectangle 547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7" name="Rectangle 548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8" name="Rectangle 549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9" name="Rectangle 550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6" name="Group 551"/>
            <p:cNvGrpSpPr/>
            <p:nvPr/>
          </p:nvGrpSpPr>
          <p:grpSpPr>
            <a:xfrm>
              <a:off x="1519" y="2568"/>
              <a:ext cx="1089" cy="136"/>
              <a:chOff x="612" y="1026"/>
              <a:chExt cx="1089" cy="136"/>
            </a:xfrm>
          </p:grpSpPr>
          <p:sp>
            <p:nvSpPr>
              <p:cNvPr id="7574" name="Rectangle 552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5" name="Rectangle 553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6" name="Rectangle 554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7" name="Rectangle 555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8" name="Rectangle 556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9" name="Rectangle 557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0" name="Rectangle 558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81" name="Rectangle 559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7" name="Group 560"/>
            <p:cNvGrpSpPr/>
            <p:nvPr/>
          </p:nvGrpSpPr>
          <p:grpSpPr>
            <a:xfrm>
              <a:off x="1519" y="2704"/>
              <a:ext cx="1089" cy="136"/>
              <a:chOff x="612" y="1752"/>
              <a:chExt cx="1089" cy="136"/>
            </a:xfrm>
          </p:grpSpPr>
          <p:sp>
            <p:nvSpPr>
              <p:cNvPr id="7566" name="Rectangle 561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7" name="Rectangle 562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8" name="Rectangle 563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9" name="Rectangle 564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0" name="Rectangle 565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1" name="Rectangle 566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2" name="Rectangle 567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73" name="Rectangle 568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8" name="Group 569"/>
            <p:cNvGrpSpPr/>
            <p:nvPr/>
          </p:nvGrpSpPr>
          <p:grpSpPr>
            <a:xfrm>
              <a:off x="1519" y="2840"/>
              <a:ext cx="1088" cy="136"/>
              <a:chOff x="1973" y="1888"/>
              <a:chExt cx="1088" cy="136"/>
            </a:xfrm>
          </p:grpSpPr>
          <p:sp>
            <p:nvSpPr>
              <p:cNvPr id="7558" name="Rectangle 570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9" name="Rectangle 571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0" name="Rectangle 572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1" name="Rectangle 573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2" name="Rectangle 574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3" name="Rectangle 575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4" name="Rectangle 576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65" name="Rectangle 577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549" name="Group 578"/>
            <p:cNvGrpSpPr/>
            <p:nvPr/>
          </p:nvGrpSpPr>
          <p:grpSpPr>
            <a:xfrm>
              <a:off x="1519" y="2976"/>
              <a:ext cx="1088" cy="136"/>
              <a:chOff x="1973" y="1026"/>
              <a:chExt cx="1088" cy="136"/>
            </a:xfrm>
          </p:grpSpPr>
          <p:sp>
            <p:nvSpPr>
              <p:cNvPr id="7550" name="Rectangle 579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1" name="Rectangle 580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2" name="Rectangle 581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3" name="Rectangle 582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4" name="Rectangle 583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5" name="Rectangle 584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6" name="Rectangle 585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57" name="Rectangle 586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7" name="Group 662"/>
          <p:cNvGrpSpPr/>
          <p:nvPr/>
        </p:nvGrpSpPr>
        <p:grpSpPr>
          <a:xfrm>
            <a:off x="4716463" y="2636838"/>
            <a:ext cx="1728787" cy="1727200"/>
            <a:chOff x="2880" y="2024"/>
            <a:chExt cx="1089" cy="1088"/>
          </a:xfrm>
        </p:grpSpPr>
        <p:grpSp>
          <p:nvGrpSpPr>
            <p:cNvPr id="7470" name="Group 590"/>
            <p:cNvGrpSpPr/>
            <p:nvPr/>
          </p:nvGrpSpPr>
          <p:grpSpPr>
            <a:xfrm>
              <a:off x="2880" y="2840"/>
              <a:ext cx="1089" cy="136"/>
              <a:chOff x="612" y="1480"/>
              <a:chExt cx="1089" cy="136"/>
            </a:xfrm>
          </p:grpSpPr>
          <p:sp>
            <p:nvSpPr>
              <p:cNvPr id="7534" name="Rectangle 591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5" name="Rectangle 592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6" name="Rectangle 593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7" name="Rectangle 594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8" name="Rectangle 595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9" name="Rectangle 596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40" name="Rectangle 597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41" name="Rectangle 598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1" name="Group 599"/>
            <p:cNvGrpSpPr/>
            <p:nvPr/>
          </p:nvGrpSpPr>
          <p:grpSpPr>
            <a:xfrm>
              <a:off x="2880" y="2160"/>
              <a:ext cx="1088" cy="136"/>
              <a:chOff x="1973" y="1344"/>
              <a:chExt cx="1088" cy="136"/>
            </a:xfrm>
          </p:grpSpPr>
          <p:sp>
            <p:nvSpPr>
              <p:cNvPr id="7526" name="Rectangle 600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7" name="Rectangle 601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8" name="Rectangle 602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9" name="Rectangle 603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0" name="Rectangle 604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1" name="Rectangle 605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2" name="Rectangle 606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33" name="Rectangle 607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2" name="Group 608"/>
            <p:cNvGrpSpPr/>
            <p:nvPr/>
          </p:nvGrpSpPr>
          <p:grpSpPr>
            <a:xfrm>
              <a:off x="2880" y="2024"/>
              <a:ext cx="1088" cy="136"/>
              <a:chOff x="476" y="1253"/>
              <a:chExt cx="1088" cy="136"/>
            </a:xfrm>
          </p:grpSpPr>
          <p:sp>
            <p:nvSpPr>
              <p:cNvPr id="7518" name="Rectangle 609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9" name="Rectangle 610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0" name="Rectangle 611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1" name="Rectangle 612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2" name="Rectangle 613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3" name="Rectangle 614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4" name="Rectangle 615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25" name="Rectangle 616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3" name="Group 617"/>
            <p:cNvGrpSpPr/>
            <p:nvPr/>
          </p:nvGrpSpPr>
          <p:grpSpPr>
            <a:xfrm>
              <a:off x="2880" y="2432"/>
              <a:ext cx="1089" cy="136"/>
              <a:chOff x="1973" y="1570"/>
              <a:chExt cx="1089" cy="136"/>
            </a:xfrm>
          </p:grpSpPr>
          <p:sp>
            <p:nvSpPr>
              <p:cNvPr id="7510" name="Rectangle 618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1" name="Rectangle 619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2" name="Rectangle 620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3" name="Rectangle 621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4" name="Rectangle 622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5" name="Rectangle 623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6" name="Rectangle 624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17" name="Rectangle 625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4" name="Group 626"/>
            <p:cNvGrpSpPr/>
            <p:nvPr/>
          </p:nvGrpSpPr>
          <p:grpSpPr>
            <a:xfrm>
              <a:off x="2880" y="2296"/>
              <a:ext cx="1089" cy="136"/>
              <a:chOff x="612" y="1026"/>
              <a:chExt cx="1089" cy="136"/>
            </a:xfrm>
          </p:grpSpPr>
          <p:sp>
            <p:nvSpPr>
              <p:cNvPr id="7502" name="Rectangle 627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3" name="Rectangle 628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4" name="Rectangle 629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5" name="Rectangle 630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6" name="Rectangle 631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7" name="Rectangle 632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8" name="Rectangle 633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9" name="Rectangle 634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5" name="Group 635"/>
            <p:cNvGrpSpPr/>
            <p:nvPr/>
          </p:nvGrpSpPr>
          <p:grpSpPr>
            <a:xfrm>
              <a:off x="2880" y="2568"/>
              <a:ext cx="1089" cy="136"/>
              <a:chOff x="612" y="1752"/>
              <a:chExt cx="1089" cy="136"/>
            </a:xfrm>
          </p:grpSpPr>
          <p:sp>
            <p:nvSpPr>
              <p:cNvPr id="7494" name="Rectangle 636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5" name="Rectangle 637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6" name="Rectangle 638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7" name="Rectangle 639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8" name="Rectangle 640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9" name="Rectangle 641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0" name="Rectangle 642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501" name="Rectangle 643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6" name="Group 644"/>
            <p:cNvGrpSpPr/>
            <p:nvPr/>
          </p:nvGrpSpPr>
          <p:grpSpPr>
            <a:xfrm>
              <a:off x="2880" y="2704"/>
              <a:ext cx="1088" cy="136"/>
              <a:chOff x="1973" y="1888"/>
              <a:chExt cx="1088" cy="136"/>
            </a:xfrm>
          </p:grpSpPr>
          <p:sp>
            <p:nvSpPr>
              <p:cNvPr id="7486" name="Rectangle 645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7" name="Rectangle 646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8" name="Rectangle 647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9" name="Rectangle 648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0" name="Rectangle 649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1" name="Rectangle 650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2" name="Rectangle 651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93" name="Rectangle 652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77" name="Group 653"/>
            <p:cNvGrpSpPr/>
            <p:nvPr/>
          </p:nvGrpSpPr>
          <p:grpSpPr>
            <a:xfrm>
              <a:off x="2880" y="2976"/>
              <a:ext cx="1088" cy="136"/>
              <a:chOff x="1973" y="1026"/>
              <a:chExt cx="1088" cy="136"/>
            </a:xfrm>
          </p:grpSpPr>
          <p:sp>
            <p:nvSpPr>
              <p:cNvPr id="7478" name="Rectangle 654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79" name="Rectangle 655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0" name="Rectangle 656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1" name="Rectangle 657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2" name="Rectangle 658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3" name="Rectangle 659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4" name="Rectangle 660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85" name="Rectangle 661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8" name="Group 736"/>
          <p:cNvGrpSpPr/>
          <p:nvPr/>
        </p:nvGrpSpPr>
        <p:grpSpPr>
          <a:xfrm>
            <a:off x="6732588" y="2636838"/>
            <a:ext cx="1728787" cy="1727200"/>
            <a:chOff x="4241" y="2024"/>
            <a:chExt cx="1089" cy="1088"/>
          </a:xfrm>
        </p:grpSpPr>
        <p:grpSp>
          <p:nvGrpSpPr>
            <p:cNvPr id="7398" name="Group 664"/>
            <p:cNvGrpSpPr/>
            <p:nvPr/>
          </p:nvGrpSpPr>
          <p:grpSpPr>
            <a:xfrm>
              <a:off x="4241" y="2432"/>
              <a:ext cx="1089" cy="136"/>
              <a:chOff x="612" y="1480"/>
              <a:chExt cx="1089" cy="136"/>
            </a:xfrm>
          </p:grpSpPr>
          <p:sp>
            <p:nvSpPr>
              <p:cNvPr id="7462" name="Rectangle 665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3" name="Rectangle 666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4" name="Rectangle 667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5" name="Rectangle 668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6" name="Rectangle 669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7" name="Rectangle 670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8" name="Rectangle 671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9" name="Rectangle 672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99" name="Group 673"/>
            <p:cNvGrpSpPr/>
            <p:nvPr/>
          </p:nvGrpSpPr>
          <p:grpSpPr>
            <a:xfrm>
              <a:off x="4241" y="2160"/>
              <a:ext cx="1088" cy="136"/>
              <a:chOff x="1973" y="1344"/>
              <a:chExt cx="1088" cy="136"/>
            </a:xfrm>
          </p:grpSpPr>
          <p:sp>
            <p:nvSpPr>
              <p:cNvPr id="7454" name="Rectangle 674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5" name="Rectangle 675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6" name="Rectangle 676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7" name="Rectangle 677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8" name="Rectangle 678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9" name="Rectangle 679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0" name="Rectangle 680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61" name="Rectangle 681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0" name="Group 682"/>
            <p:cNvGrpSpPr/>
            <p:nvPr/>
          </p:nvGrpSpPr>
          <p:grpSpPr>
            <a:xfrm>
              <a:off x="4241" y="2840"/>
              <a:ext cx="1088" cy="136"/>
              <a:chOff x="476" y="1253"/>
              <a:chExt cx="1088" cy="136"/>
            </a:xfrm>
          </p:grpSpPr>
          <p:sp>
            <p:nvSpPr>
              <p:cNvPr id="7446" name="Rectangle 683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7" name="Rectangle 684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8" name="Rectangle 685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9" name="Rectangle 686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0" name="Rectangle 687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1" name="Rectangle 688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2" name="Rectangle 689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53" name="Rectangle 690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1" name="Group 691"/>
            <p:cNvGrpSpPr/>
            <p:nvPr/>
          </p:nvGrpSpPr>
          <p:grpSpPr>
            <a:xfrm>
              <a:off x="4241" y="2568"/>
              <a:ext cx="1089" cy="136"/>
              <a:chOff x="1973" y="1570"/>
              <a:chExt cx="1089" cy="136"/>
            </a:xfrm>
          </p:grpSpPr>
          <p:sp>
            <p:nvSpPr>
              <p:cNvPr id="7438" name="Rectangle 692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9" name="Rectangle 693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0" name="Rectangle 694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1" name="Rectangle 695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2" name="Rectangle 696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3" name="Rectangle 697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4" name="Rectangle 698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45" name="Rectangle 699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2" name="Group 700"/>
            <p:cNvGrpSpPr/>
            <p:nvPr/>
          </p:nvGrpSpPr>
          <p:grpSpPr>
            <a:xfrm>
              <a:off x="4241" y="2024"/>
              <a:ext cx="1089" cy="136"/>
              <a:chOff x="612" y="1026"/>
              <a:chExt cx="1089" cy="136"/>
            </a:xfrm>
          </p:grpSpPr>
          <p:sp>
            <p:nvSpPr>
              <p:cNvPr id="7430" name="Rectangle 701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1" name="Rectangle 702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2" name="Rectangle 703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3" name="Rectangle 704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4" name="Rectangle 705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5" name="Rectangle 706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6" name="Rectangle 707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37" name="Rectangle 708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3" name="Group 709"/>
            <p:cNvGrpSpPr/>
            <p:nvPr/>
          </p:nvGrpSpPr>
          <p:grpSpPr>
            <a:xfrm>
              <a:off x="4241" y="2704"/>
              <a:ext cx="1089" cy="136"/>
              <a:chOff x="612" y="1752"/>
              <a:chExt cx="1089" cy="136"/>
            </a:xfrm>
          </p:grpSpPr>
          <p:sp>
            <p:nvSpPr>
              <p:cNvPr id="7422" name="Rectangle 710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3" name="Rectangle 711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4" name="Rectangle 712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5" name="Rectangle 713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6" name="Rectangle 714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7" name="Rectangle 715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8" name="Rectangle 716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9" name="Rectangle 717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4" name="Group 718"/>
            <p:cNvGrpSpPr/>
            <p:nvPr/>
          </p:nvGrpSpPr>
          <p:grpSpPr>
            <a:xfrm>
              <a:off x="4241" y="2296"/>
              <a:ext cx="1088" cy="136"/>
              <a:chOff x="1973" y="1888"/>
              <a:chExt cx="1088" cy="136"/>
            </a:xfrm>
          </p:grpSpPr>
          <p:sp>
            <p:nvSpPr>
              <p:cNvPr id="7414" name="Rectangle 719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5" name="Rectangle 720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6" name="Rectangle 721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7" name="Rectangle 722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8" name="Rectangle 723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9" name="Rectangle 724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0" name="Rectangle 725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21" name="Rectangle 726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405" name="Group 727"/>
            <p:cNvGrpSpPr/>
            <p:nvPr/>
          </p:nvGrpSpPr>
          <p:grpSpPr>
            <a:xfrm>
              <a:off x="4241" y="2976"/>
              <a:ext cx="1088" cy="136"/>
              <a:chOff x="1973" y="1026"/>
              <a:chExt cx="1088" cy="136"/>
            </a:xfrm>
          </p:grpSpPr>
          <p:sp>
            <p:nvSpPr>
              <p:cNvPr id="7406" name="Rectangle 728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07" name="Rectangle 729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08" name="Rectangle 730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09" name="Rectangle 731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0" name="Rectangle 732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1" name="Rectangle 733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2" name="Rectangle 734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413" name="Rectangle 735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79" name="Group 810"/>
          <p:cNvGrpSpPr/>
          <p:nvPr/>
        </p:nvGrpSpPr>
        <p:grpSpPr>
          <a:xfrm>
            <a:off x="2698750" y="4579938"/>
            <a:ext cx="1728788" cy="1728787"/>
            <a:chOff x="1519" y="3203"/>
            <a:chExt cx="1089" cy="1089"/>
          </a:xfrm>
        </p:grpSpPr>
        <p:grpSp>
          <p:nvGrpSpPr>
            <p:cNvPr id="7326" name="Group 738"/>
            <p:cNvGrpSpPr/>
            <p:nvPr/>
          </p:nvGrpSpPr>
          <p:grpSpPr>
            <a:xfrm>
              <a:off x="1519" y="3748"/>
              <a:ext cx="1089" cy="136"/>
              <a:chOff x="612" y="1480"/>
              <a:chExt cx="1089" cy="136"/>
            </a:xfrm>
          </p:grpSpPr>
          <p:sp>
            <p:nvSpPr>
              <p:cNvPr id="7390" name="Rectangle 739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1" name="Rectangle 740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2" name="Rectangle 741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3" name="Rectangle 742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4" name="Rectangle 743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5" name="Rectangle 744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6" name="Rectangle 745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97" name="Rectangle 746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27" name="Group 747"/>
            <p:cNvGrpSpPr/>
            <p:nvPr/>
          </p:nvGrpSpPr>
          <p:grpSpPr>
            <a:xfrm>
              <a:off x="1519" y="3475"/>
              <a:ext cx="1088" cy="136"/>
              <a:chOff x="1973" y="1344"/>
              <a:chExt cx="1088" cy="136"/>
            </a:xfrm>
          </p:grpSpPr>
          <p:sp>
            <p:nvSpPr>
              <p:cNvPr id="7382" name="Rectangle 748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3" name="Rectangle 749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4" name="Rectangle 750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5" name="Rectangle 751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6" name="Rectangle 752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7" name="Rectangle 753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8" name="Rectangle 754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9" name="Rectangle 755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28" name="Group 756"/>
            <p:cNvGrpSpPr/>
            <p:nvPr/>
          </p:nvGrpSpPr>
          <p:grpSpPr>
            <a:xfrm>
              <a:off x="1519" y="3203"/>
              <a:ext cx="1088" cy="136"/>
              <a:chOff x="476" y="1253"/>
              <a:chExt cx="1088" cy="136"/>
            </a:xfrm>
          </p:grpSpPr>
          <p:sp>
            <p:nvSpPr>
              <p:cNvPr id="7374" name="Rectangle 757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5" name="Rectangle 758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6" name="Rectangle 759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7" name="Rectangle 760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8" name="Rectangle 761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9" name="Rectangle 762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0" name="Rectangle 763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81" name="Rectangle 764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29" name="Group 765"/>
            <p:cNvGrpSpPr/>
            <p:nvPr/>
          </p:nvGrpSpPr>
          <p:grpSpPr>
            <a:xfrm>
              <a:off x="1519" y="4020"/>
              <a:ext cx="1089" cy="136"/>
              <a:chOff x="1973" y="1570"/>
              <a:chExt cx="1089" cy="136"/>
            </a:xfrm>
          </p:grpSpPr>
          <p:sp>
            <p:nvSpPr>
              <p:cNvPr id="7366" name="Rectangle 766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7" name="Rectangle 767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8" name="Rectangle 768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9" name="Rectangle 769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0" name="Rectangle 770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1" name="Rectangle 771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2" name="Rectangle 772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73" name="Rectangle 773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30" name="Group 774"/>
            <p:cNvGrpSpPr/>
            <p:nvPr/>
          </p:nvGrpSpPr>
          <p:grpSpPr>
            <a:xfrm>
              <a:off x="1519" y="3884"/>
              <a:ext cx="1089" cy="136"/>
              <a:chOff x="612" y="1026"/>
              <a:chExt cx="1089" cy="136"/>
            </a:xfrm>
          </p:grpSpPr>
          <p:sp>
            <p:nvSpPr>
              <p:cNvPr id="7358" name="Rectangle 775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9" name="Rectangle 776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0" name="Rectangle 777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1" name="Rectangle 778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2" name="Rectangle 779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3" name="Rectangle 780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4" name="Rectangle 781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65" name="Rectangle 782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31" name="Group 783"/>
            <p:cNvGrpSpPr/>
            <p:nvPr/>
          </p:nvGrpSpPr>
          <p:grpSpPr>
            <a:xfrm>
              <a:off x="1519" y="3339"/>
              <a:ext cx="1089" cy="136"/>
              <a:chOff x="612" y="1752"/>
              <a:chExt cx="1089" cy="136"/>
            </a:xfrm>
          </p:grpSpPr>
          <p:sp>
            <p:nvSpPr>
              <p:cNvPr id="7350" name="Rectangle 784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1" name="Rectangle 785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2" name="Rectangle 786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3" name="Rectangle 787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4" name="Rectangle 788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5" name="Rectangle 789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6" name="Rectangle 790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57" name="Rectangle 791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32" name="Group 792"/>
            <p:cNvGrpSpPr/>
            <p:nvPr/>
          </p:nvGrpSpPr>
          <p:grpSpPr>
            <a:xfrm>
              <a:off x="1519" y="3612"/>
              <a:ext cx="1088" cy="136"/>
              <a:chOff x="1973" y="1888"/>
              <a:chExt cx="1088" cy="136"/>
            </a:xfrm>
          </p:grpSpPr>
          <p:sp>
            <p:nvSpPr>
              <p:cNvPr id="7342" name="Rectangle 793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3" name="Rectangle 794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4" name="Rectangle 795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5" name="Rectangle 796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6" name="Rectangle 797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7" name="Rectangle 798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8" name="Rectangle 799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9" name="Rectangle 800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333" name="Group 801"/>
            <p:cNvGrpSpPr/>
            <p:nvPr/>
          </p:nvGrpSpPr>
          <p:grpSpPr>
            <a:xfrm>
              <a:off x="1519" y="4156"/>
              <a:ext cx="1088" cy="136"/>
              <a:chOff x="1973" y="1026"/>
              <a:chExt cx="1088" cy="136"/>
            </a:xfrm>
          </p:grpSpPr>
          <p:sp>
            <p:nvSpPr>
              <p:cNvPr id="7334" name="Rectangle 802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35" name="Rectangle 803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36" name="Rectangle 804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37" name="Rectangle 805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38" name="Rectangle 806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39" name="Rectangle 807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0" name="Rectangle 808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41" name="Rectangle 809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80" name="Group 884"/>
          <p:cNvGrpSpPr/>
          <p:nvPr/>
        </p:nvGrpSpPr>
        <p:grpSpPr>
          <a:xfrm>
            <a:off x="4716463" y="4579938"/>
            <a:ext cx="1728787" cy="1728787"/>
            <a:chOff x="2880" y="3203"/>
            <a:chExt cx="1089" cy="1089"/>
          </a:xfrm>
        </p:grpSpPr>
        <p:grpSp>
          <p:nvGrpSpPr>
            <p:cNvPr id="7254" name="Group 812"/>
            <p:cNvGrpSpPr/>
            <p:nvPr/>
          </p:nvGrpSpPr>
          <p:grpSpPr>
            <a:xfrm>
              <a:off x="2880" y="3339"/>
              <a:ext cx="1089" cy="136"/>
              <a:chOff x="612" y="1480"/>
              <a:chExt cx="1089" cy="136"/>
            </a:xfrm>
          </p:grpSpPr>
          <p:sp>
            <p:nvSpPr>
              <p:cNvPr id="7318" name="Rectangle 813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9" name="Rectangle 814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0" name="Rectangle 815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1" name="Rectangle 816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2" name="Rectangle 817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3" name="Rectangle 818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4" name="Rectangle 819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25" name="Rectangle 820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55" name="Group 821"/>
            <p:cNvGrpSpPr/>
            <p:nvPr/>
          </p:nvGrpSpPr>
          <p:grpSpPr>
            <a:xfrm>
              <a:off x="2880" y="3203"/>
              <a:ext cx="1088" cy="136"/>
              <a:chOff x="1973" y="1344"/>
              <a:chExt cx="1088" cy="136"/>
            </a:xfrm>
          </p:grpSpPr>
          <p:sp>
            <p:nvSpPr>
              <p:cNvPr id="7310" name="Rectangle 822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1" name="Rectangle 823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2" name="Rectangle 824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3" name="Rectangle 825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4" name="Rectangle 826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5" name="Rectangle 827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6" name="Rectangle 828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17" name="Rectangle 829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56" name="Group 830"/>
            <p:cNvGrpSpPr/>
            <p:nvPr/>
          </p:nvGrpSpPr>
          <p:grpSpPr>
            <a:xfrm>
              <a:off x="2880" y="3884"/>
              <a:ext cx="1088" cy="136"/>
              <a:chOff x="476" y="1253"/>
              <a:chExt cx="1088" cy="136"/>
            </a:xfrm>
          </p:grpSpPr>
          <p:sp>
            <p:nvSpPr>
              <p:cNvPr id="7302" name="Rectangle 831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3" name="Rectangle 832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4" name="Rectangle 833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5" name="Rectangle 834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6" name="Rectangle 835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7" name="Rectangle 836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8" name="Rectangle 837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9" name="Rectangle 838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57" name="Group 839"/>
            <p:cNvGrpSpPr/>
            <p:nvPr/>
          </p:nvGrpSpPr>
          <p:grpSpPr>
            <a:xfrm>
              <a:off x="2880" y="4020"/>
              <a:ext cx="1089" cy="136"/>
              <a:chOff x="1973" y="1570"/>
              <a:chExt cx="1089" cy="136"/>
            </a:xfrm>
          </p:grpSpPr>
          <p:sp>
            <p:nvSpPr>
              <p:cNvPr id="7294" name="Rectangle 840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5" name="Rectangle 841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6" name="Rectangle 842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7" name="Rectangle 843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8" name="Rectangle 844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9" name="Rectangle 845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0" name="Rectangle 846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301" name="Rectangle 847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58" name="Group 848"/>
            <p:cNvGrpSpPr/>
            <p:nvPr/>
          </p:nvGrpSpPr>
          <p:grpSpPr>
            <a:xfrm>
              <a:off x="2880" y="3475"/>
              <a:ext cx="1089" cy="136"/>
              <a:chOff x="612" y="1026"/>
              <a:chExt cx="1089" cy="136"/>
            </a:xfrm>
          </p:grpSpPr>
          <p:sp>
            <p:nvSpPr>
              <p:cNvPr id="7286" name="Rectangle 849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7" name="Rectangle 850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8" name="Rectangle 851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9" name="Rectangle 852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0" name="Rectangle 853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1" name="Rectangle 854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2" name="Rectangle 855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93" name="Rectangle 856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59" name="Group 857"/>
            <p:cNvGrpSpPr/>
            <p:nvPr/>
          </p:nvGrpSpPr>
          <p:grpSpPr>
            <a:xfrm>
              <a:off x="2880" y="3748"/>
              <a:ext cx="1089" cy="136"/>
              <a:chOff x="612" y="1752"/>
              <a:chExt cx="1089" cy="136"/>
            </a:xfrm>
          </p:grpSpPr>
          <p:sp>
            <p:nvSpPr>
              <p:cNvPr id="7278" name="Rectangle 858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9" name="Rectangle 859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0" name="Rectangle 860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1" name="Rectangle 861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2" name="Rectangle 862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3" name="Rectangle 863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4" name="Rectangle 864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85" name="Rectangle 865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60" name="Group 866"/>
            <p:cNvGrpSpPr/>
            <p:nvPr/>
          </p:nvGrpSpPr>
          <p:grpSpPr>
            <a:xfrm>
              <a:off x="2880" y="3612"/>
              <a:ext cx="1088" cy="136"/>
              <a:chOff x="1973" y="1888"/>
              <a:chExt cx="1088" cy="136"/>
            </a:xfrm>
          </p:grpSpPr>
          <p:sp>
            <p:nvSpPr>
              <p:cNvPr id="7270" name="Rectangle 867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1" name="Rectangle 868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2" name="Rectangle 869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3" name="Rectangle 870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4" name="Rectangle 871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5" name="Rectangle 872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6" name="Rectangle 873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77" name="Rectangle 874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261" name="Group 875"/>
            <p:cNvGrpSpPr/>
            <p:nvPr/>
          </p:nvGrpSpPr>
          <p:grpSpPr>
            <a:xfrm>
              <a:off x="2880" y="4156"/>
              <a:ext cx="1088" cy="136"/>
              <a:chOff x="1973" y="1026"/>
              <a:chExt cx="1088" cy="136"/>
            </a:xfrm>
          </p:grpSpPr>
          <p:sp>
            <p:nvSpPr>
              <p:cNvPr id="7262" name="Rectangle 876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3" name="Rectangle 877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4" name="Rectangle 878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5" name="Rectangle 879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6" name="Rectangle 880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7" name="Rectangle 881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8" name="Rectangle 882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69" name="Rectangle 883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  <p:grpSp>
        <p:nvGrpSpPr>
          <p:cNvPr id="7181" name="Group 958"/>
          <p:cNvGrpSpPr/>
          <p:nvPr/>
        </p:nvGrpSpPr>
        <p:grpSpPr>
          <a:xfrm>
            <a:off x="6732588" y="4579938"/>
            <a:ext cx="1728787" cy="1728787"/>
            <a:chOff x="4241" y="3203"/>
            <a:chExt cx="1089" cy="1089"/>
          </a:xfrm>
        </p:grpSpPr>
        <p:grpSp>
          <p:nvGrpSpPr>
            <p:cNvPr id="7182" name="Group 886"/>
            <p:cNvGrpSpPr/>
            <p:nvPr/>
          </p:nvGrpSpPr>
          <p:grpSpPr>
            <a:xfrm>
              <a:off x="4241" y="4020"/>
              <a:ext cx="1089" cy="136"/>
              <a:chOff x="612" y="1480"/>
              <a:chExt cx="1089" cy="136"/>
            </a:xfrm>
          </p:grpSpPr>
          <p:sp>
            <p:nvSpPr>
              <p:cNvPr id="7246" name="Rectangle 887"/>
              <p:cNvSpPr/>
              <p:nvPr/>
            </p:nvSpPr>
            <p:spPr>
              <a:xfrm>
                <a:off x="88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7" name="Rectangle 888"/>
              <p:cNvSpPr/>
              <p:nvPr/>
            </p:nvSpPr>
            <p:spPr>
              <a:xfrm>
                <a:off x="1021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8" name="Rectangle 889"/>
              <p:cNvSpPr/>
              <p:nvPr/>
            </p:nvSpPr>
            <p:spPr>
              <a:xfrm>
                <a:off x="1157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9" name="Rectangle 890"/>
              <p:cNvSpPr/>
              <p:nvPr/>
            </p:nvSpPr>
            <p:spPr>
              <a:xfrm>
                <a:off x="1293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50" name="Rectangle 891"/>
              <p:cNvSpPr/>
              <p:nvPr/>
            </p:nvSpPr>
            <p:spPr>
              <a:xfrm>
                <a:off x="142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51" name="Rectangle 892"/>
              <p:cNvSpPr/>
              <p:nvPr/>
            </p:nvSpPr>
            <p:spPr>
              <a:xfrm>
                <a:off x="1565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52" name="Rectangle 893"/>
              <p:cNvSpPr/>
              <p:nvPr/>
            </p:nvSpPr>
            <p:spPr>
              <a:xfrm>
                <a:off x="612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53" name="Rectangle 894"/>
              <p:cNvSpPr/>
              <p:nvPr/>
            </p:nvSpPr>
            <p:spPr>
              <a:xfrm>
                <a:off x="749" y="148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3" name="Group 895"/>
            <p:cNvGrpSpPr/>
            <p:nvPr/>
          </p:nvGrpSpPr>
          <p:grpSpPr>
            <a:xfrm>
              <a:off x="4241" y="3339"/>
              <a:ext cx="1088" cy="136"/>
              <a:chOff x="1973" y="1344"/>
              <a:chExt cx="1088" cy="136"/>
            </a:xfrm>
          </p:grpSpPr>
          <p:sp>
            <p:nvSpPr>
              <p:cNvPr id="7238" name="Rectangle 896"/>
              <p:cNvSpPr/>
              <p:nvPr/>
            </p:nvSpPr>
            <p:spPr>
              <a:xfrm>
                <a:off x="265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9" name="Rectangle 897"/>
              <p:cNvSpPr/>
              <p:nvPr/>
            </p:nvSpPr>
            <p:spPr>
              <a:xfrm>
                <a:off x="278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0" name="Rectangle 898"/>
              <p:cNvSpPr/>
              <p:nvPr/>
            </p:nvSpPr>
            <p:spPr>
              <a:xfrm>
                <a:off x="2925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1" name="Rectangle 899"/>
              <p:cNvSpPr/>
              <p:nvPr/>
            </p:nvSpPr>
            <p:spPr>
              <a:xfrm>
                <a:off x="1973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2" name="Rectangle 900"/>
              <p:cNvSpPr/>
              <p:nvPr/>
            </p:nvSpPr>
            <p:spPr>
              <a:xfrm>
                <a:off x="2109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3" name="Rectangle 901"/>
              <p:cNvSpPr/>
              <p:nvPr/>
            </p:nvSpPr>
            <p:spPr>
              <a:xfrm>
                <a:off x="2244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4" name="Rectangle 902"/>
              <p:cNvSpPr/>
              <p:nvPr/>
            </p:nvSpPr>
            <p:spPr>
              <a:xfrm>
                <a:off x="2380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45" name="Rectangle 903"/>
              <p:cNvSpPr/>
              <p:nvPr/>
            </p:nvSpPr>
            <p:spPr>
              <a:xfrm>
                <a:off x="2517" y="1344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4" name="Group 904"/>
            <p:cNvGrpSpPr/>
            <p:nvPr/>
          </p:nvGrpSpPr>
          <p:grpSpPr>
            <a:xfrm>
              <a:off x="4241" y="3612"/>
              <a:ext cx="1088" cy="136"/>
              <a:chOff x="476" y="1253"/>
              <a:chExt cx="1088" cy="136"/>
            </a:xfrm>
          </p:grpSpPr>
          <p:sp>
            <p:nvSpPr>
              <p:cNvPr id="7230" name="Rectangle 905"/>
              <p:cNvSpPr/>
              <p:nvPr/>
            </p:nvSpPr>
            <p:spPr>
              <a:xfrm>
                <a:off x="61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1" name="Rectangle 906"/>
              <p:cNvSpPr/>
              <p:nvPr/>
            </p:nvSpPr>
            <p:spPr>
              <a:xfrm>
                <a:off x="74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2" name="Rectangle 907"/>
              <p:cNvSpPr/>
              <p:nvPr/>
            </p:nvSpPr>
            <p:spPr>
              <a:xfrm>
                <a:off x="884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3" name="Rectangle 908"/>
              <p:cNvSpPr/>
              <p:nvPr/>
            </p:nvSpPr>
            <p:spPr>
              <a:xfrm>
                <a:off x="1020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4" name="Rectangle 909"/>
              <p:cNvSpPr/>
              <p:nvPr/>
            </p:nvSpPr>
            <p:spPr>
              <a:xfrm>
                <a:off x="115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5" name="Rectangle 910"/>
              <p:cNvSpPr/>
              <p:nvPr/>
            </p:nvSpPr>
            <p:spPr>
              <a:xfrm>
                <a:off x="1292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6" name="Rectangle 911"/>
              <p:cNvSpPr/>
              <p:nvPr/>
            </p:nvSpPr>
            <p:spPr>
              <a:xfrm>
                <a:off x="1428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37" name="Rectangle 912"/>
              <p:cNvSpPr/>
              <p:nvPr/>
            </p:nvSpPr>
            <p:spPr>
              <a:xfrm>
                <a:off x="476" y="1253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5" name="Group 913"/>
            <p:cNvGrpSpPr/>
            <p:nvPr/>
          </p:nvGrpSpPr>
          <p:grpSpPr>
            <a:xfrm>
              <a:off x="4241" y="3748"/>
              <a:ext cx="1089" cy="136"/>
              <a:chOff x="1973" y="1570"/>
              <a:chExt cx="1089" cy="136"/>
            </a:xfrm>
          </p:grpSpPr>
          <p:sp>
            <p:nvSpPr>
              <p:cNvPr id="7222" name="Rectangle 914"/>
              <p:cNvSpPr/>
              <p:nvPr/>
            </p:nvSpPr>
            <p:spPr>
              <a:xfrm>
                <a:off x="279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3" name="Rectangle 915"/>
              <p:cNvSpPr/>
              <p:nvPr/>
            </p:nvSpPr>
            <p:spPr>
              <a:xfrm>
                <a:off x="292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4" name="Rectangle 916"/>
              <p:cNvSpPr/>
              <p:nvPr/>
            </p:nvSpPr>
            <p:spPr>
              <a:xfrm>
                <a:off x="1973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5" name="Rectangle 917"/>
              <p:cNvSpPr/>
              <p:nvPr/>
            </p:nvSpPr>
            <p:spPr>
              <a:xfrm>
                <a:off x="2110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6" name="Rectangle 918"/>
              <p:cNvSpPr/>
              <p:nvPr/>
            </p:nvSpPr>
            <p:spPr>
              <a:xfrm>
                <a:off x="2246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7" name="Rectangle 919"/>
              <p:cNvSpPr/>
              <p:nvPr/>
            </p:nvSpPr>
            <p:spPr>
              <a:xfrm>
                <a:off x="2381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8" name="Rectangle 920"/>
              <p:cNvSpPr/>
              <p:nvPr/>
            </p:nvSpPr>
            <p:spPr>
              <a:xfrm>
                <a:off x="2517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9" name="Rectangle 921"/>
              <p:cNvSpPr/>
              <p:nvPr/>
            </p:nvSpPr>
            <p:spPr>
              <a:xfrm>
                <a:off x="2654" y="1570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6" name="Group 922"/>
            <p:cNvGrpSpPr/>
            <p:nvPr/>
          </p:nvGrpSpPr>
          <p:grpSpPr>
            <a:xfrm>
              <a:off x="4241" y="3884"/>
              <a:ext cx="1089" cy="136"/>
              <a:chOff x="612" y="1026"/>
              <a:chExt cx="1089" cy="136"/>
            </a:xfrm>
          </p:grpSpPr>
          <p:sp>
            <p:nvSpPr>
              <p:cNvPr id="7214" name="Rectangle 923"/>
              <p:cNvSpPr/>
              <p:nvPr/>
            </p:nvSpPr>
            <p:spPr>
              <a:xfrm>
                <a:off x="61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5" name="Rectangle 924"/>
              <p:cNvSpPr/>
              <p:nvPr/>
            </p:nvSpPr>
            <p:spPr>
              <a:xfrm>
                <a:off x="74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6" name="Rectangle 925"/>
              <p:cNvSpPr/>
              <p:nvPr/>
            </p:nvSpPr>
            <p:spPr>
              <a:xfrm>
                <a:off x="88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7" name="Rectangle 926"/>
              <p:cNvSpPr/>
              <p:nvPr/>
            </p:nvSpPr>
            <p:spPr>
              <a:xfrm>
                <a:off x="1020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8" name="Rectangle 927"/>
              <p:cNvSpPr/>
              <p:nvPr/>
            </p:nvSpPr>
            <p:spPr>
              <a:xfrm>
                <a:off x="1156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9" name="Rectangle 928"/>
              <p:cNvSpPr/>
              <p:nvPr/>
            </p:nvSpPr>
            <p:spPr>
              <a:xfrm>
                <a:off x="1292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0" name="Rectangle 929"/>
              <p:cNvSpPr/>
              <p:nvPr/>
            </p:nvSpPr>
            <p:spPr>
              <a:xfrm>
                <a:off x="142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21" name="Rectangle 930"/>
              <p:cNvSpPr/>
              <p:nvPr/>
            </p:nvSpPr>
            <p:spPr>
              <a:xfrm>
                <a:off x="156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7" name="Group 931"/>
            <p:cNvGrpSpPr/>
            <p:nvPr/>
          </p:nvGrpSpPr>
          <p:grpSpPr>
            <a:xfrm>
              <a:off x="4241" y="3203"/>
              <a:ext cx="1089" cy="136"/>
              <a:chOff x="612" y="1752"/>
              <a:chExt cx="1089" cy="136"/>
            </a:xfrm>
          </p:grpSpPr>
          <p:sp>
            <p:nvSpPr>
              <p:cNvPr id="7206" name="Rectangle 932"/>
              <p:cNvSpPr/>
              <p:nvPr/>
            </p:nvSpPr>
            <p:spPr>
              <a:xfrm>
                <a:off x="1021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7" name="Rectangle 933"/>
              <p:cNvSpPr/>
              <p:nvPr/>
            </p:nvSpPr>
            <p:spPr>
              <a:xfrm>
                <a:off x="1157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8" name="Rectangle 934"/>
              <p:cNvSpPr/>
              <p:nvPr/>
            </p:nvSpPr>
            <p:spPr>
              <a:xfrm>
                <a:off x="1293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9" name="Rectangle 935"/>
              <p:cNvSpPr/>
              <p:nvPr/>
            </p:nvSpPr>
            <p:spPr>
              <a:xfrm>
                <a:off x="1429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0" name="Rectangle 936"/>
              <p:cNvSpPr/>
              <p:nvPr/>
            </p:nvSpPr>
            <p:spPr>
              <a:xfrm>
                <a:off x="156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1" name="Rectangle 937"/>
              <p:cNvSpPr/>
              <p:nvPr/>
            </p:nvSpPr>
            <p:spPr>
              <a:xfrm>
                <a:off x="612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2" name="Rectangle 938"/>
              <p:cNvSpPr/>
              <p:nvPr/>
            </p:nvSpPr>
            <p:spPr>
              <a:xfrm>
                <a:off x="748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13" name="Rectangle 939"/>
              <p:cNvSpPr/>
              <p:nvPr/>
            </p:nvSpPr>
            <p:spPr>
              <a:xfrm>
                <a:off x="885" y="1752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8" name="Group 940"/>
            <p:cNvGrpSpPr/>
            <p:nvPr/>
          </p:nvGrpSpPr>
          <p:grpSpPr>
            <a:xfrm>
              <a:off x="4241" y="3475"/>
              <a:ext cx="1088" cy="136"/>
              <a:chOff x="1973" y="1888"/>
              <a:chExt cx="1088" cy="136"/>
            </a:xfrm>
          </p:grpSpPr>
          <p:sp>
            <p:nvSpPr>
              <p:cNvPr id="7198" name="Rectangle 941"/>
              <p:cNvSpPr/>
              <p:nvPr/>
            </p:nvSpPr>
            <p:spPr>
              <a:xfrm>
                <a:off x="292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9" name="Rectangle 942"/>
              <p:cNvSpPr/>
              <p:nvPr/>
            </p:nvSpPr>
            <p:spPr>
              <a:xfrm>
                <a:off x="1973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0" name="Rectangle 943"/>
              <p:cNvSpPr/>
              <p:nvPr/>
            </p:nvSpPr>
            <p:spPr>
              <a:xfrm>
                <a:off x="2108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1" name="Rectangle 944"/>
              <p:cNvSpPr/>
              <p:nvPr/>
            </p:nvSpPr>
            <p:spPr>
              <a:xfrm>
                <a:off x="2245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2" name="Rectangle 945"/>
              <p:cNvSpPr/>
              <p:nvPr/>
            </p:nvSpPr>
            <p:spPr>
              <a:xfrm>
                <a:off x="2381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3" name="Rectangle 946"/>
              <p:cNvSpPr/>
              <p:nvPr/>
            </p:nvSpPr>
            <p:spPr>
              <a:xfrm>
                <a:off x="2516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4" name="Rectangle 947"/>
              <p:cNvSpPr/>
              <p:nvPr/>
            </p:nvSpPr>
            <p:spPr>
              <a:xfrm>
                <a:off x="2652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205" name="Rectangle 948"/>
              <p:cNvSpPr/>
              <p:nvPr/>
            </p:nvSpPr>
            <p:spPr>
              <a:xfrm>
                <a:off x="2789" y="1888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  <p:grpSp>
          <p:nvGrpSpPr>
            <p:cNvPr id="7189" name="Group 949"/>
            <p:cNvGrpSpPr/>
            <p:nvPr/>
          </p:nvGrpSpPr>
          <p:grpSpPr>
            <a:xfrm>
              <a:off x="4241" y="4156"/>
              <a:ext cx="1088" cy="136"/>
              <a:chOff x="1973" y="1026"/>
              <a:chExt cx="1088" cy="136"/>
            </a:xfrm>
          </p:grpSpPr>
          <p:sp>
            <p:nvSpPr>
              <p:cNvPr id="7190" name="Rectangle 950"/>
              <p:cNvSpPr/>
              <p:nvPr/>
            </p:nvSpPr>
            <p:spPr>
              <a:xfrm>
                <a:off x="2517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r>
                  <a:rPr lang="en-US" altLang="zh-CN" sz="1400" dirty="0">
                    <a:latin typeface="Arial Unicode MS" panose="020B0604020202020204" charset="-122"/>
                    <a:ea typeface="Arial Unicode MS" panose="020B0604020202020204" charset="-122"/>
                  </a:rPr>
                  <a:t>♕</a:t>
                </a:r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1" name="Rectangle 951"/>
              <p:cNvSpPr/>
              <p:nvPr/>
            </p:nvSpPr>
            <p:spPr>
              <a:xfrm>
                <a:off x="265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2" name="Rectangle 952"/>
              <p:cNvSpPr/>
              <p:nvPr/>
            </p:nvSpPr>
            <p:spPr>
              <a:xfrm>
                <a:off x="2789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3" name="Rectangle 953"/>
              <p:cNvSpPr/>
              <p:nvPr/>
            </p:nvSpPr>
            <p:spPr>
              <a:xfrm>
                <a:off x="2925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4" name="Rectangle 954"/>
              <p:cNvSpPr/>
              <p:nvPr/>
            </p:nvSpPr>
            <p:spPr>
              <a:xfrm>
                <a:off x="1973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5" name="Rectangle 955"/>
              <p:cNvSpPr/>
              <p:nvPr/>
            </p:nvSpPr>
            <p:spPr>
              <a:xfrm>
                <a:off x="2108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6" name="Rectangle 956"/>
              <p:cNvSpPr/>
              <p:nvPr/>
            </p:nvSpPr>
            <p:spPr>
              <a:xfrm>
                <a:off x="2244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  <p:sp>
            <p:nvSpPr>
              <p:cNvPr id="7197" name="Rectangle 957"/>
              <p:cNvSpPr/>
              <p:nvPr/>
            </p:nvSpPr>
            <p:spPr>
              <a:xfrm>
                <a:off x="2381" y="1026"/>
                <a:ext cx="136" cy="136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36000" tIns="36000" rIns="36000" bIns="36000" anchor="ctr"/>
              <a:p>
                <a:endParaRPr lang="en-US" altLang="zh-CN" sz="1400" dirty="0">
                  <a:latin typeface="Arial Unicode MS" panose="020B0604020202020204" charset="-122"/>
                  <a:ea typeface="Arial Unicode MS" panose="020B0604020202020204" charset="-122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2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1638"/>
            <a:ext cx="67564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编码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32840" y="1388745"/>
            <a:ext cx="7886700" cy="4686935"/>
          </a:xfrm>
        </p:spPr>
        <p:txBody>
          <a:bodyPr vert="horz" wrap="none" lIns="144000" tIns="72000" rIns="0" bIns="72000" numCol="1" anchor="t" anchorCtr="0" compatLnSpc="1"/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ts val="1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观察：每行（列）有且仅有一个皇后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ts val="30"/>
              </a:spcBef>
              <a:spcAft>
                <a:spcPts val="1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因此，每一布局（候选解）都可编码为整数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{0, ..., n-1)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的一个排列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ts val="3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反之，每一这样的排列，未必是一个可行布局（解）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5924" name="Rectangle 4"/>
          <p:cNvSpPr>
            <a:spLocks noChangeAspect="1"/>
          </p:cNvSpPr>
          <p:nvPr/>
        </p:nvSpPr>
        <p:spPr>
          <a:xfrm>
            <a:off x="2413000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25" name="Rectangle 5"/>
          <p:cNvSpPr>
            <a:spLocks noChangeAspect="1"/>
          </p:cNvSpPr>
          <p:nvPr/>
        </p:nvSpPr>
        <p:spPr>
          <a:xfrm>
            <a:off x="1838325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26" name="Rectangle 6"/>
          <p:cNvSpPr>
            <a:spLocks noChangeAspect="1"/>
          </p:cNvSpPr>
          <p:nvPr/>
        </p:nvSpPr>
        <p:spPr>
          <a:xfrm>
            <a:off x="2124075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27" name="Rectangle 7"/>
          <p:cNvSpPr>
            <a:spLocks noChangeAspect="1"/>
          </p:cNvSpPr>
          <p:nvPr/>
        </p:nvSpPr>
        <p:spPr>
          <a:xfrm>
            <a:off x="2700338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28" name="Rectangle 8"/>
          <p:cNvSpPr>
            <a:spLocks noChangeAspect="1"/>
          </p:cNvSpPr>
          <p:nvPr/>
        </p:nvSpPr>
        <p:spPr>
          <a:xfrm>
            <a:off x="2989263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29" name="Rectangle 9"/>
          <p:cNvSpPr>
            <a:spLocks noChangeAspect="1"/>
          </p:cNvSpPr>
          <p:nvPr/>
        </p:nvSpPr>
        <p:spPr>
          <a:xfrm>
            <a:off x="3276600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0" name="Rectangle 10"/>
          <p:cNvSpPr>
            <a:spLocks noChangeAspect="1"/>
          </p:cNvSpPr>
          <p:nvPr/>
        </p:nvSpPr>
        <p:spPr>
          <a:xfrm>
            <a:off x="3565525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1" name="Rectangle 11"/>
          <p:cNvSpPr>
            <a:spLocks noChangeAspect="1"/>
          </p:cNvSpPr>
          <p:nvPr/>
        </p:nvSpPr>
        <p:spPr>
          <a:xfrm>
            <a:off x="3852863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2" name="Oval 12"/>
          <p:cNvSpPr>
            <a:spLocks noChangeAspect="1"/>
          </p:cNvSpPr>
          <p:nvPr/>
        </p:nvSpPr>
        <p:spPr>
          <a:xfrm>
            <a:off x="2413000" y="3429000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3" name="Rectangle 13"/>
          <p:cNvSpPr>
            <a:spLocks noChangeAspect="1"/>
          </p:cNvSpPr>
          <p:nvPr/>
        </p:nvSpPr>
        <p:spPr>
          <a:xfrm>
            <a:off x="2413000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4" name="Rectangle 14"/>
          <p:cNvSpPr>
            <a:spLocks noChangeAspect="1"/>
          </p:cNvSpPr>
          <p:nvPr/>
        </p:nvSpPr>
        <p:spPr>
          <a:xfrm>
            <a:off x="1838325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5" name="Rectangle 15"/>
          <p:cNvSpPr>
            <a:spLocks noChangeAspect="1"/>
          </p:cNvSpPr>
          <p:nvPr/>
        </p:nvSpPr>
        <p:spPr>
          <a:xfrm>
            <a:off x="2124075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6" name="Rectangle 16"/>
          <p:cNvSpPr>
            <a:spLocks noChangeAspect="1"/>
          </p:cNvSpPr>
          <p:nvPr/>
        </p:nvSpPr>
        <p:spPr>
          <a:xfrm>
            <a:off x="2700338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7" name="Rectangle 17"/>
          <p:cNvSpPr>
            <a:spLocks noChangeAspect="1"/>
          </p:cNvSpPr>
          <p:nvPr/>
        </p:nvSpPr>
        <p:spPr>
          <a:xfrm>
            <a:off x="2989263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8" name="Rectangle 18"/>
          <p:cNvSpPr>
            <a:spLocks noChangeAspect="1"/>
          </p:cNvSpPr>
          <p:nvPr/>
        </p:nvSpPr>
        <p:spPr>
          <a:xfrm>
            <a:off x="3276600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39" name="Rectangle 19"/>
          <p:cNvSpPr>
            <a:spLocks noChangeAspect="1"/>
          </p:cNvSpPr>
          <p:nvPr/>
        </p:nvSpPr>
        <p:spPr>
          <a:xfrm>
            <a:off x="3565525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0" name="Rectangle 20"/>
          <p:cNvSpPr>
            <a:spLocks noChangeAspect="1"/>
          </p:cNvSpPr>
          <p:nvPr/>
        </p:nvSpPr>
        <p:spPr>
          <a:xfrm>
            <a:off x="3852863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1" name="Oval 21"/>
          <p:cNvSpPr>
            <a:spLocks noChangeAspect="1"/>
          </p:cNvSpPr>
          <p:nvPr/>
        </p:nvSpPr>
        <p:spPr>
          <a:xfrm>
            <a:off x="3276600" y="371792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2" name="Rectangle 22"/>
          <p:cNvSpPr>
            <a:spLocks noChangeAspect="1"/>
          </p:cNvSpPr>
          <p:nvPr/>
        </p:nvSpPr>
        <p:spPr>
          <a:xfrm>
            <a:off x="2413000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3" name="Rectangle 23"/>
          <p:cNvSpPr>
            <a:spLocks noChangeAspect="1"/>
          </p:cNvSpPr>
          <p:nvPr/>
        </p:nvSpPr>
        <p:spPr>
          <a:xfrm>
            <a:off x="1838325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4" name="Rectangle 24"/>
          <p:cNvSpPr>
            <a:spLocks noChangeAspect="1"/>
          </p:cNvSpPr>
          <p:nvPr/>
        </p:nvSpPr>
        <p:spPr>
          <a:xfrm>
            <a:off x="2124075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5" name="Rectangle 25"/>
          <p:cNvSpPr>
            <a:spLocks noChangeAspect="1"/>
          </p:cNvSpPr>
          <p:nvPr/>
        </p:nvSpPr>
        <p:spPr>
          <a:xfrm>
            <a:off x="2700338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6" name="Rectangle 26"/>
          <p:cNvSpPr>
            <a:spLocks noChangeAspect="1"/>
          </p:cNvSpPr>
          <p:nvPr/>
        </p:nvSpPr>
        <p:spPr>
          <a:xfrm>
            <a:off x="2989263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7" name="Rectangle 27"/>
          <p:cNvSpPr>
            <a:spLocks noChangeAspect="1"/>
          </p:cNvSpPr>
          <p:nvPr/>
        </p:nvSpPr>
        <p:spPr>
          <a:xfrm>
            <a:off x="3276600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8" name="Rectangle 28"/>
          <p:cNvSpPr>
            <a:spLocks noChangeAspect="1"/>
          </p:cNvSpPr>
          <p:nvPr/>
        </p:nvSpPr>
        <p:spPr>
          <a:xfrm>
            <a:off x="3565525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49" name="Rectangle 29"/>
          <p:cNvSpPr>
            <a:spLocks noChangeAspect="1"/>
          </p:cNvSpPr>
          <p:nvPr/>
        </p:nvSpPr>
        <p:spPr>
          <a:xfrm>
            <a:off x="3852863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0" name="Oval 30"/>
          <p:cNvSpPr>
            <a:spLocks noChangeAspect="1"/>
          </p:cNvSpPr>
          <p:nvPr/>
        </p:nvSpPr>
        <p:spPr>
          <a:xfrm>
            <a:off x="2124075" y="4006850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1" name="Rectangle 31"/>
          <p:cNvSpPr>
            <a:spLocks noChangeAspect="1"/>
          </p:cNvSpPr>
          <p:nvPr/>
        </p:nvSpPr>
        <p:spPr>
          <a:xfrm>
            <a:off x="2413000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2" name="Rectangle 32"/>
          <p:cNvSpPr>
            <a:spLocks noChangeAspect="1"/>
          </p:cNvSpPr>
          <p:nvPr/>
        </p:nvSpPr>
        <p:spPr>
          <a:xfrm>
            <a:off x="1838325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3" name="Rectangle 33"/>
          <p:cNvSpPr>
            <a:spLocks noChangeAspect="1"/>
          </p:cNvSpPr>
          <p:nvPr/>
        </p:nvSpPr>
        <p:spPr>
          <a:xfrm>
            <a:off x="2124075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4" name="Rectangle 34"/>
          <p:cNvSpPr>
            <a:spLocks noChangeAspect="1"/>
          </p:cNvSpPr>
          <p:nvPr/>
        </p:nvSpPr>
        <p:spPr>
          <a:xfrm>
            <a:off x="2700338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5" name="Rectangle 35"/>
          <p:cNvSpPr>
            <a:spLocks noChangeAspect="1"/>
          </p:cNvSpPr>
          <p:nvPr/>
        </p:nvSpPr>
        <p:spPr>
          <a:xfrm>
            <a:off x="2989263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6" name="Rectangle 36"/>
          <p:cNvSpPr>
            <a:spLocks noChangeAspect="1"/>
          </p:cNvSpPr>
          <p:nvPr/>
        </p:nvSpPr>
        <p:spPr>
          <a:xfrm>
            <a:off x="3276600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7" name="Rectangle 37"/>
          <p:cNvSpPr>
            <a:spLocks noChangeAspect="1"/>
          </p:cNvSpPr>
          <p:nvPr/>
        </p:nvSpPr>
        <p:spPr>
          <a:xfrm>
            <a:off x="3565525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8" name="Rectangle 38"/>
          <p:cNvSpPr>
            <a:spLocks noChangeAspect="1"/>
          </p:cNvSpPr>
          <p:nvPr/>
        </p:nvSpPr>
        <p:spPr>
          <a:xfrm>
            <a:off x="3852863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59" name="Rectangle 39"/>
          <p:cNvSpPr>
            <a:spLocks noChangeAspect="1"/>
          </p:cNvSpPr>
          <p:nvPr/>
        </p:nvSpPr>
        <p:spPr>
          <a:xfrm>
            <a:off x="2413000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0" name="Rectangle 40"/>
          <p:cNvSpPr>
            <a:spLocks noChangeAspect="1"/>
          </p:cNvSpPr>
          <p:nvPr/>
        </p:nvSpPr>
        <p:spPr>
          <a:xfrm>
            <a:off x="1838325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1" name="Rectangle 41"/>
          <p:cNvSpPr>
            <a:spLocks noChangeAspect="1"/>
          </p:cNvSpPr>
          <p:nvPr/>
        </p:nvSpPr>
        <p:spPr>
          <a:xfrm>
            <a:off x="2124075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2" name="Rectangle 42"/>
          <p:cNvSpPr>
            <a:spLocks noChangeAspect="1"/>
          </p:cNvSpPr>
          <p:nvPr/>
        </p:nvSpPr>
        <p:spPr>
          <a:xfrm>
            <a:off x="2700338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3" name="Rectangle 43"/>
          <p:cNvSpPr>
            <a:spLocks noChangeAspect="1"/>
          </p:cNvSpPr>
          <p:nvPr/>
        </p:nvSpPr>
        <p:spPr>
          <a:xfrm>
            <a:off x="2989263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4" name="Rectangle 44"/>
          <p:cNvSpPr>
            <a:spLocks noChangeAspect="1"/>
          </p:cNvSpPr>
          <p:nvPr/>
        </p:nvSpPr>
        <p:spPr>
          <a:xfrm>
            <a:off x="3276600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5" name="Rectangle 45"/>
          <p:cNvSpPr>
            <a:spLocks noChangeAspect="1"/>
          </p:cNvSpPr>
          <p:nvPr/>
        </p:nvSpPr>
        <p:spPr>
          <a:xfrm>
            <a:off x="3565525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6" name="Rectangle 46"/>
          <p:cNvSpPr>
            <a:spLocks noChangeAspect="1"/>
          </p:cNvSpPr>
          <p:nvPr/>
        </p:nvSpPr>
        <p:spPr>
          <a:xfrm>
            <a:off x="3852863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7" name="Oval 47"/>
          <p:cNvSpPr>
            <a:spLocks noChangeAspect="1"/>
          </p:cNvSpPr>
          <p:nvPr/>
        </p:nvSpPr>
        <p:spPr>
          <a:xfrm>
            <a:off x="1838325" y="458152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8" name="Rectangle 48"/>
          <p:cNvSpPr>
            <a:spLocks noChangeAspect="1"/>
          </p:cNvSpPr>
          <p:nvPr/>
        </p:nvSpPr>
        <p:spPr>
          <a:xfrm>
            <a:off x="2413000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69" name="Rectangle 49"/>
          <p:cNvSpPr>
            <a:spLocks noChangeAspect="1"/>
          </p:cNvSpPr>
          <p:nvPr/>
        </p:nvSpPr>
        <p:spPr>
          <a:xfrm>
            <a:off x="1838325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0" name="Rectangle 50"/>
          <p:cNvSpPr>
            <a:spLocks noChangeAspect="1"/>
          </p:cNvSpPr>
          <p:nvPr/>
        </p:nvSpPr>
        <p:spPr>
          <a:xfrm>
            <a:off x="2124075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1" name="Rectangle 51"/>
          <p:cNvSpPr>
            <a:spLocks noChangeAspect="1"/>
          </p:cNvSpPr>
          <p:nvPr/>
        </p:nvSpPr>
        <p:spPr>
          <a:xfrm>
            <a:off x="2700338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2" name="Rectangle 52"/>
          <p:cNvSpPr>
            <a:spLocks noChangeAspect="1"/>
          </p:cNvSpPr>
          <p:nvPr/>
        </p:nvSpPr>
        <p:spPr>
          <a:xfrm>
            <a:off x="2989263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3" name="Rectangle 53"/>
          <p:cNvSpPr>
            <a:spLocks noChangeAspect="1"/>
          </p:cNvSpPr>
          <p:nvPr/>
        </p:nvSpPr>
        <p:spPr>
          <a:xfrm>
            <a:off x="3276600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4" name="Rectangle 54"/>
          <p:cNvSpPr>
            <a:spLocks noChangeAspect="1"/>
          </p:cNvSpPr>
          <p:nvPr/>
        </p:nvSpPr>
        <p:spPr>
          <a:xfrm>
            <a:off x="3565525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5" name="Rectangle 55"/>
          <p:cNvSpPr>
            <a:spLocks noChangeAspect="1"/>
          </p:cNvSpPr>
          <p:nvPr/>
        </p:nvSpPr>
        <p:spPr>
          <a:xfrm>
            <a:off x="3852863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6" name="Oval 56"/>
          <p:cNvSpPr>
            <a:spLocks noChangeAspect="1"/>
          </p:cNvSpPr>
          <p:nvPr/>
        </p:nvSpPr>
        <p:spPr>
          <a:xfrm>
            <a:off x="2700338" y="4868863"/>
            <a:ext cx="287337" cy="287337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7" name="Rectangle 57"/>
          <p:cNvSpPr>
            <a:spLocks noChangeAspect="1"/>
          </p:cNvSpPr>
          <p:nvPr/>
        </p:nvSpPr>
        <p:spPr>
          <a:xfrm>
            <a:off x="2413000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8" name="Rectangle 58"/>
          <p:cNvSpPr>
            <a:spLocks noChangeAspect="1"/>
          </p:cNvSpPr>
          <p:nvPr/>
        </p:nvSpPr>
        <p:spPr>
          <a:xfrm>
            <a:off x="1838325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79" name="Rectangle 59"/>
          <p:cNvSpPr>
            <a:spLocks noChangeAspect="1"/>
          </p:cNvSpPr>
          <p:nvPr/>
        </p:nvSpPr>
        <p:spPr>
          <a:xfrm>
            <a:off x="2124075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0" name="Rectangle 60"/>
          <p:cNvSpPr>
            <a:spLocks noChangeAspect="1"/>
          </p:cNvSpPr>
          <p:nvPr/>
        </p:nvSpPr>
        <p:spPr>
          <a:xfrm>
            <a:off x="2700338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1" name="Rectangle 61"/>
          <p:cNvSpPr>
            <a:spLocks noChangeAspect="1"/>
          </p:cNvSpPr>
          <p:nvPr/>
        </p:nvSpPr>
        <p:spPr>
          <a:xfrm>
            <a:off x="2989263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2" name="Rectangle 62"/>
          <p:cNvSpPr>
            <a:spLocks noChangeAspect="1"/>
          </p:cNvSpPr>
          <p:nvPr/>
        </p:nvSpPr>
        <p:spPr>
          <a:xfrm>
            <a:off x="3276600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3" name="Rectangle 63"/>
          <p:cNvSpPr>
            <a:spLocks noChangeAspect="1"/>
          </p:cNvSpPr>
          <p:nvPr/>
        </p:nvSpPr>
        <p:spPr>
          <a:xfrm>
            <a:off x="3565525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4" name="Rectangle 64"/>
          <p:cNvSpPr>
            <a:spLocks noChangeAspect="1"/>
          </p:cNvSpPr>
          <p:nvPr/>
        </p:nvSpPr>
        <p:spPr>
          <a:xfrm>
            <a:off x="3852863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5" name="Oval 65"/>
          <p:cNvSpPr>
            <a:spLocks noChangeAspect="1"/>
          </p:cNvSpPr>
          <p:nvPr/>
        </p:nvSpPr>
        <p:spPr>
          <a:xfrm>
            <a:off x="3852863" y="5159375"/>
            <a:ext cx="287337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6" name="Rectangle 66"/>
          <p:cNvSpPr>
            <a:spLocks noChangeAspect="1"/>
          </p:cNvSpPr>
          <p:nvPr/>
        </p:nvSpPr>
        <p:spPr>
          <a:xfrm>
            <a:off x="2413000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7" name="Rectangle 67"/>
          <p:cNvSpPr>
            <a:spLocks noChangeAspect="1"/>
          </p:cNvSpPr>
          <p:nvPr/>
        </p:nvSpPr>
        <p:spPr>
          <a:xfrm>
            <a:off x="1838325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8" name="Rectangle 68"/>
          <p:cNvSpPr>
            <a:spLocks noChangeAspect="1"/>
          </p:cNvSpPr>
          <p:nvPr/>
        </p:nvSpPr>
        <p:spPr>
          <a:xfrm>
            <a:off x="2124075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89" name="Rectangle 69"/>
          <p:cNvSpPr>
            <a:spLocks noChangeAspect="1"/>
          </p:cNvSpPr>
          <p:nvPr/>
        </p:nvSpPr>
        <p:spPr>
          <a:xfrm>
            <a:off x="2700338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0" name="Rectangle 70"/>
          <p:cNvSpPr>
            <a:spLocks noChangeAspect="1"/>
          </p:cNvSpPr>
          <p:nvPr/>
        </p:nvSpPr>
        <p:spPr>
          <a:xfrm>
            <a:off x="2989263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1" name="Rectangle 71"/>
          <p:cNvSpPr>
            <a:spLocks noChangeAspect="1"/>
          </p:cNvSpPr>
          <p:nvPr/>
        </p:nvSpPr>
        <p:spPr>
          <a:xfrm>
            <a:off x="3276600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2" name="Rectangle 72"/>
          <p:cNvSpPr>
            <a:spLocks noChangeAspect="1"/>
          </p:cNvSpPr>
          <p:nvPr/>
        </p:nvSpPr>
        <p:spPr>
          <a:xfrm>
            <a:off x="3565525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3" name="Rectangle 73"/>
          <p:cNvSpPr>
            <a:spLocks noChangeAspect="1"/>
          </p:cNvSpPr>
          <p:nvPr/>
        </p:nvSpPr>
        <p:spPr>
          <a:xfrm>
            <a:off x="3852863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4" name="Oval 74"/>
          <p:cNvSpPr>
            <a:spLocks noChangeAspect="1"/>
          </p:cNvSpPr>
          <p:nvPr/>
        </p:nvSpPr>
        <p:spPr>
          <a:xfrm>
            <a:off x="2989263" y="5446713"/>
            <a:ext cx="287337" cy="287337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5" name="Oval 75"/>
          <p:cNvSpPr>
            <a:spLocks noChangeAspect="1"/>
          </p:cNvSpPr>
          <p:nvPr/>
        </p:nvSpPr>
        <p:spPr>
          <a:xfrm>
            <a:off x="3565525" y="429577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5996" name="Rectangle 76"/>
          <p:cNvSpPr>
            <a:spLocks noChangeAspect="1"/>
          </p:cNvSpPr>
          <p:nvPr/>
        </p:nvSpPr>
        <p:spPr>
          <a:xfrm>
            <a:off x="1403350" y="34290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2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5997" name="Rectangle 77"/>
          <p:cNvSpPr>
            <a:spLocks noChangeAspect="1"/>
          </p:cNvSpPr>
          <p:nvPr/>
        </p:nvSpPr>
        <p:spPr>
          <a:xfrm>
            <a:off x="1403350" y="37179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5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5998" name="Rectangle 78"/>
          <p:cNvSpPr>
            <a:spLocks noChangeAspect="1"/>
          </p:cNvSpPr>
          <p:nvPr/>
        </p:nvSpPr>
        <p:spPr>
          <a:xfrm>
            <a:off x="1403350" y="40052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1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5999" name="Rectangle 79"/>
          <p:cNvSpPr>
            <a:spLocks noChangeAspect="1"/>
          </p:cNvSpPr>
          <p:nvPr/>
        </p:nvSpPr>
        <p:spPr>
          <a:xfrm>
            <a:off x="1403350" y="42926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6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00" name="Rectangle 80"/>
          <p:cNvSpPr>
            <a:spLocks noChangeAspect="1"/>
          </p:cNvSpPr>
          <p:nvPr/>
        </p:nvSpPr>
        <p:spPr>
          <a:xfrm>
            <a:off x="1403350" y="45815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0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01" name="Rectangle 81"/>
          <p:cNvSpPr>
            <a:spLocks noChangeAspect="1"/>
          </p:cNvSpPr>
          <p:nvPr/>
        </p:nvSpPr>
        <p:spPr>
          <a:xfrm>
            <a:off x="1403350" y="48688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3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02" name="Rectangle 82"/>
          <p:cNvSpPr>
            <a:spLocks noChangeAspect="1"/>
          </p:cNvSpPr>
          <p:nvPr/>
        </p:nvSpPr>
        <p:spPr>
          <a:xfrm>
            <a:off x="1403350" y="5157788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7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03" name="Rectangle 83"/>
          <p:cNvSpPr>
            <a:spLocks noChangeAspect="1"/>
          </p:cNvSpPr>
          <p:nvPr/>
        </p:nvSpPr>
        <p:spPr>
          <a:xfrm>
            <a:off x="1403350" y="54451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4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04" name="Rectangle 84"/>
          <p:cNvSpPr>
            <a:spLocks noChangeAspect="1"/>
          </p:cNvSpPr>
          <p:nvPr/>
        </p:nvSpPr>
        <p:spPr>
          <a:xfrm>
            <a:off x="5940425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05" name="Rectangle 85"/>
          <p:cNvSpPr>
            <a:spLocks noChangeAspect="1"/>
          </p:cNvSpPr>
          <p:nvPr/>
        </p:nvSpPr>
        <p:spPr>
          <a:xfrm>
            <a:off x="5365750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06" name="Rectangle 86"/>
          <p:cNvSpPr>
            <a:spLocks noChangeAspect="1"/>
          </p:cNvSpPr>
          <p:nvPr/>
        </p:nvSpPr>
        <p:spPr>
          <a:xfrm>
            <a:off x="5651500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07" name="Rectangle 87"/>
          <p:cNvSpPr>
            <a:spLocks noChangeAspect="1"/>
          </p:cNvSpPr>
          <p:nvPr/>
        </p:nvSpPr>
        <p:spPr>
          <a:xfrm>
            <a:off x="6227763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08" name="Rectangle 88"/>
          <p:cNvSpPr>
            <a:spLocks noChangeAspect="1"/>
          </p:cNvSpPr>
          <p:nvPr/>
        </p:nvSpPr>
        <p:spPr>
          <a:xfrm>
            <a:off x="6516688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09" name="Rectangle 89"/>
          <p:cNvSpPr>
            <a:spLocks noChangeAspect="1"/>
          </p:cNvSpPr>
          <p:nvPr/>
        </p:nvSpPr>
        <p:spPr>
          <a:xfrm>
            <a:off x="6804025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0" name="Rectangle 90"/>
          <p:cNvSpPr>
            <a:spLocks noChangeAspect="1"/>
          </p:cNvSpPr>
          <p:nvPr/>
        </p:nvSpPr>
        <p:spPr>
          <a:xfrm>
            <a:off x="7092950" y="34290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1" name="Rectangle 91"/>
          <p:cNvSpPr>
            <a:spLocks noChangeAspect="1"/>
          </p:cNvSpPr>
          <p:nvPr/>
        </p:nvSpPr>
        <p:spPr>
          <a:xfrm>
            <a:off x="7380288" y="342900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2" name="Oval 92"/>
          <p:cNvSpPr>
            <a:spLocks noChangeAspect="1"/>
          </p:cNvSpPr>
          <p:nvPr/>
        </p:nvSpPr>
        <p:spPr>
          <a:xfrm>
            <a:off x="5364163" y="3429000"/>
            <a:ext cx="287337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3" name="Rectangle 93"/>
          <p:cNvSpPr>
            <a:spLocks noChangeAspect="1"/>
          </p:cNvSpPr>
          <p:nvPr/>
        </p:nvSpPr>
        <p:spPr>
          <a:xfrm>
            <a:off x="5940425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4" name="Rectangle 94"/>
          <p:cNvSpPr>
            <a:spLocks noChangeAspect="1"/>
          </p:cNvSpPr>
          <p:nvPr/>
        </p:nvSpPr>
        <p:spPr>
          <a:xfrm>
            <a:off x="5365750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5" name="Rectangle 95"/>
          <p:cNvSpPr>
            <a:spLocks noChangeAspect="1"/>
          </p:cNvSpPr>
          <p:nvPr/>
        </p:nvSpPr>
        <p:spPr>
          <a:xfrm>
            <a:off x="5651500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6" name="Rectangle 96"/>
          <p:cNvSpPr>
            <a:spLocks noChangeAspect="1"/>
          </p:cNvSpPr>
          <p:nvPr/>
        </p:nvSpPr>
        <p:spPr>
          <a:xfrm>
            <a:off x="6227763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7" name="Rectangle 97"/>
          <p:cNvSpPr>
            <a:spLocks noChangeAspect="1"/>
          </p:cNvSpPr>
          <p:nvPr/>
        </p:nvSpPr>
        <p:spPr>
          <a:xfrm>
            <a:off x="6516688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8" name="Rectangle 98"/>
          <p:cNvSpPr>
            <a:spLocks noChangeAspect="1"/>
          </p:cNvSpPr>
          <p:nvPr/>
        </p:nvSpPr>
        <p:spPr>
          <a:xfrm>
            <a:off x="6804025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19" name="Rectangle 99"/>
          <p:cNvSpPr>
            <a:spLocks noChangeAspect="1"/>
          </p:cNvSpPr>
          <p:nvPr/>
        </p:nvSpPr>
        <p:spPr>
          <a:xfrm>
            <a:off x="7092950" y="37179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0" name="Rectangle 100"/>
          <p:cNvSpPr>
            <a:spLocks noChangeAspect="1"/>
          </p:cNvSpPr>
          <p:nvPr/>
        </p:nvSpPr>
        <p:spPr>
          <a:xfrm>
            <a:off x="7380288" y="37179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1" name="Oval 101"/>
          <p:cNvSpPr>
            <a:spLocks noChangeAspect="1"/>
          </p:cNvSpPr>
          <p:nvPr/>
        </p:nvSpPr>
        <p:spPr>
          <a:xfrm>
            <a:off x="5940425" y="371792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2" name="Rectangle 102"/>
          <p:cNvSpPr>
            <a:spLocks noChangeAspect="1"/>
          </p:cNvSpPr>
          <p:nvPr/>
        </p:nvSpPr>
        <p:spPr>
          <a:xfrm>
            <a:off x="5940425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3" name="Rectangle 103"/>
          <p:cNvSpPr>
            <a:spLocks noChangeAspect="1"/>
          </p:cNvSpPr>
          <p:nvPr/>
        </p:nvSpPr>
        <p:spPr>
          <a:xfrm>
            <a:off x="5365750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4" name="Rectangle 104"/>
          <p:cNvSpPr>
            <a:spLocks noChangeAspect="1"/>
          </p:cNvSpPr>
          <p:nvPr/>
        </p:nvSpPr>
        <p:spPr>
          <a:xfrm>
            <a:off x="5651500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5" name="Rectangle 105"/>
          <p:cNvSpPr>
            <a:spLocks noChangeAspect="1"/>
          </p:cNvSpPr>
          <p:nvPr/>
        </p:nvSpPr>
        <p:spPr>
          <a:xfrm>
            <a:off x="6227763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6" name="Rectangle 106"/>
          <p:cNvSpPr>
            <a:spLocks noChangeAspect="1"/>
          </p:cNvSpPr>
          <p:nvPr/>
        </p:nvSpPr>
        <p:spPr>
          <a:xfrm>
            <a:off x="6516688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7" name="Rectangle 107"/>
          <p:cNvSpPr>
            <a:spLocks noChangeAspect="1"/>
          </p:cNvSpPr>
          <p:nvPr/>
        </p:nvSpPr>
        <p:spPr>
          <a:xfrm>
            <a:off x="6804025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8" name="Rectangle 108"/>
          <p:cNvSpPr>
            <a:spLocks noChangeAspect="1"/>
          </p:cNvSpPr>
          <p:nvPr/>
        </p:nvSpPr>
        <p:spPr>
          <a:xfrm>
            <a:off x="7092950" y="400685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29" name="Rectangle 109"/>
          <p:cNvSpPr>
            <a:spLocks noChangeAspect="1"/>
          </p:cNvSpPr>
          <p:nvPr/>
        </p:nvSpPr>
        <p:spPr>
          <a:xfrm>
            <a:off x="7380288" y="4006850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0" name="Oval 110"/>
          <p:cNvSpPr>
            <a:spLocks noChangeAspect="1"/>
          </p:cNvSpPr>
          <p:nvPr/>
        </p:nvSpPr>
        <p:spPr>
          <a:xfrm>
            <a:off x="6516688" y="4006850"/>
            <a:ext cx="287337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1" name="Rectangle 111"/>
          <p:cNvSpPr>
            <a:spLocks noChangeAspect="1"/>
          </p:cNvSpPr>
          <p:nvPr/>
        </p:nvSpPr>
        <p:spPr>
          <a:xfrm>
            <a:off x="5940425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2" name="Rectangle 112"/>
          <p:cNvSpPr>
            <a:spLocks noChangeAspect="1"/>
          </p:cNvSpPr>
          <p:nvPr/>
        </p:nvSpPr>
        <p:spPr>
          <a:xfrm>
            <a:off x="5365750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3" name="Rectangle 113"/>
          <p:cNvSpPr>
            <a:spLocks noChangeAspect="1"/>
          </p:cNvSpPr>
          <p:nvPr/>
        </p:nvSpPr>
        <p:spPr>
          <a:xfrm>
            <a:off x="5651500" y="4292600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4" name="Rectangle 114"/>
          <p:cNvSpPr>
            <a:spLocks noChangeAspect="1"/>
          </p:cNvSpPr>
          <p:nvPr/>
        </p:nvSpPr>
        <p:spPr>
          <a:xfrm>
            <a:off x="6227763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5" name="Rectangle 115"/>
          <p:cNvSpPr>
            <a:spLocks noChangeAspect="1"/>
          </p:cNvSpPr>
          <p:nvPr/>
        </p:nvSpPr>
        <p:spPr>
          <a:xfrm>
            <a:off x="6516688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6" name="Rectangle 116"/>
          <p:cNvSpPr>
            <a:spLocks noChangeAspect="1"/>
          </p:cNvSpPr>
          <p:nvPr/>
        </p:nvSpPr>
        <p:spPr>
          <a:xfrm>
            <a:off x="6804025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7" name="Rectangle 117"/>
          <p:cNvSpPr>
            <a:spLocks noChangeAspect="1"/>
          </p:cNvSpPr>
          <p:nvPr/>
        </p:nvSpPr>
        <p:spPr>
          <a:xfrm>
            <a:off x="7092950" y="42957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8" name="Rectangle 118"/>
          <p:cNvSpPr>
            <a:spLocks noChangeAspect="1"/>
          </p:cNvSpPr>
          <p:nvPr/>
        </p:nvSpPr>
        <p:spPr>
          <a:xfrm>
            <a:off x="7380288" y="42957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39" name="Rectangle 119"/>
          <p:cNvSpPr>
            <a:spLocks noChangeAspect="1"/>
          </p:cNvSpPr>
          <p:nvPr/>
        </p:nvSpPr>
        <p:spPr>
          <a:xfrm>
            <a:off x="5940425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0" name="Rectangle 120"/>
          <p:cNvSpPr>
            <a:spLocks noChangeAspect="1"/>
          </p:cNvSpPr>
          <p:nvPr/>
        </p:nvSpPr>
        <p:spPr>
          <a:xfrm>
            <a:off x="5365750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1" name="Rectangle 121"/>
          <p:cNvSpPr>
            <a:spLocks noChangeAspect="1"/>
          </p:cNvSpPr>
          <p:nvPr/>
        </p:nvSpPr>
        <p:spPr>
          <a:xfrm>
            <a:off x="5651500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2" name="Rectangle 122"/>
          <p:cNvSpPr>
            <a:spLocks noChangeAspect="1"/>
          </p:cNvSpPr>
          <p:nvPr/>
        </p:nvSpPr>
        <p:spPr>
          <a:xfrm>
            <a:off x="6227763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3" name="Rectangle 123"/>
          <p:cNvSpPr>
            <a:spLocks noChangeAspect="1"/>
          </p:cNvSpPr>
          <p:nvPr/>
        </p:nvSpPr>
        <p:spPr>
          <a:xfrm>
            <a:off x="6516688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4" name="Rectangle 124"/>
          <p:cNvSpPr>
            <a:spLocks noChangeAspect="1"/>
          </p:cNvSpPr>
          <p:nvPr/>
        </p:nvSpPr>
        <p:spPr>
          <a:xfrm>
            <a:off x="6804025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5" name="Rectangle 125"/>
          <p:cNvSpPr>
            <a:spLocks noChangeAspect="1"/>
          </p:cNvSpPr>
          <p:nvPr/>
        </p:nvSpPr>
        <p:spPr>
          <a:xfrm>
            <a:off x="7092950" y="458152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6" name="Rectangle 126"/>
          <p:cNvSpPr>
            <a:spLocks noChangeAspect="1"/>
          </p:cNvSpPr>
          <p:nvPr/>
        </p:nvSpPr>
        <p:spPr>
          <a:xfrm>
            <a:off x="7380288" y="458152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7" name="Oval 127"/>
          <p:cNvSpPr>
            <a:spLocks noChangeAspect="1"/>
          </p:cNvSpPr>
          <p:nvPr/>
        </p:nvSpPr>
        <p:spPr>
          <a:xfrm>
            <a:off x="5651500" y="458152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8" name="Rectangle 128"/>
          <p:cNvSpPr>
            <a:spLocks noChangeAspect="1"/>
          </p:cNvSpPr>
          <p:nvPr/>
        </p:nvSpPr>
        <p:spPr>
          <a:xfrm>
            <a:off x="5940425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49" name="Rectangle 129"/>
          <p:cNvSpPr>
            <a:spLocks noChangeAspect="1"/>
          </p:cNvSpPr>
          <p:nvPr/>
        </p:nvSpPr>
        <p:spPr>
          <a:xfrm>
            <a:off x="5365750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0" name="Rectangle 130"/>
          <p:cNvSpPr>
            <a:spLocks noChangeAspect="1"/>
          </p:cNvSpPr>
          <p:nvPr/>
        </p:nvSpPr>
        <p:spPr>
          <a:xfrm>
            <a:off x="5651500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1" name="Rectangle 131"/>
          <p:cNvSpPr>
            <a:spLocks noChangeAspect="1"/>
          </p:cNvSpPr>
          <p:nvPr/>
        </p:nvSpPr>
        <p:spPr>
          <a:xfrm>
            <a:off x="6227763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2" name="Rectangle 132"/>
          <p:cNvSpPr>
            <a:spLocks noChangeAspect="1"/>
          </p:cNvSpPr>
          <p:nvPr/>
        </p:nvSpPr>
        <p:spPr>
          <a:xfrm>
            <a:off x="6516688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3" name="Rectangle 133"/>
          <p:cNvSpPr>
            <a:spLocks noChangeAspect="1"/>
          </p:cNvSpPr>
          <p:nvPr/>
        </p:nvSpPr>
        <p:spPr>
          <a:xfrm>
            <a:off x="6804025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4" name="Rectangle 134"/>
          <p:cNvSpPr>
            <a:spLocks noChangeAspect="1"/>
          </p:cNvSpPr>
          <p:nvPr/>
        </p:nvSpPr>
        <p:spPr>
          <a:xfrm>
            <a:off x="7092950" y="486886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5" name="Rectangle 135"/>
          <p:cNvSpPr>
            <a:spLocks noChangeAspect="1"/>
          </p:cNvSpPr>
          <p:nvPr/>
        </p:nvSpPr>
        <p:spPr>
          <a:xfrm>
            <a:off x="7380288" y="486886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6" name="Oval 136"/>
          <p:cNvSpPr>
            <a:spLocks noChangeAspect="1"/>
          </p:cNvSpPr>
          <p:nvPr/>
        </p:nvSpPr>
        <p:spPr>
          <a:xfrm>
            <a:off x="6227763" y="4868863"/>
            <a:ext cx="287337" cy="287337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7" name="Rectangle 137"/>
          <p:cNvSpPr>
            <a:spLocks noChangeAspect="1"/>
          </p:cNvSpPr>
          <p:nvPr/>
        </p:nvSpPr>
        <p:spPr>
          <a:xfrm>
            <a:off x="5940425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8" name="Rectangle 138"/>
          <p:cNvSpPr>
            <a:spLocks noChangeAspect="1"/>
          </p:cNvSpPr>
          <p:nvPr/>
        </p:nvSpPr>
        <p:spPr>
          <a:xfrm>
            <a:off x="5365750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59" name="Rectangle 139"/>
          <p:cNvSpPr>
            <a:spLocks noChangeAspect="1"/>
          </p:cNvSpPr>
          <p:nvPr/>
        </p:nvSpPr>
        <p:spPr>
          <a:xfrm>
            <a:off x="5651500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0" name="Rectangle 140"/>
          <p:cNvSpPr>
            <a:spLocks noChangeAspect="1"/>
          </p:cNvSpPr>
          <p:nvPr/>
        </p:nvSpPr>
        <p:spPr>
          <a:xfrm>
            <a:off x="6227763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1" name="Rectangle 141"/>
          <p:cNvSpPr>
            <a:spLocks noChangeAspect="1"/>
          </p:cNvSpPr>
          <p:nvPr/>
        </p:nvSpPr>
        <p:spPr>
          <a:xfrm>
            <a:off x="6516688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2" name="Rectangle 142"/>
          <p:cNvSpPr>
            <a:spLocks noChangeAspect="1"/>
          </p:cNvSpPr>
          <p:nvPr/>
        </p:nvSpPr>
        <p:spPr>
          <a:xfrm>
            <a:off x="6804025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3" name="Rectangle 143"/>
          <p:cNvSpPr>
            <a:spLocks noChangeAspect="1"/>
          </p:cNvSpPr>
          <p:nvPr/>
        </p:nvSpPr>
        <p:spPr>
          <a:xfrm>
            <a:off x="7092950" y="5159375"/>
            <a:ext cx="287338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4" name="Rectangle 144"/>
          <p:cNvSpPr>
            <a:spLocks noChangeAspect="1"/>
          </p:cNvSpPr>
          <p:nvPr/>
        </p:nvSpPr>
        <p:spPr>
          <a:xfrm>
            <a:off x="7380288" y="5159375"/>
            <a:ext cx="287337" cy="28733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5" name="Oval 145"/>
          <p:cNvSpPr>
            <a:spLocks noChangeAspect="1"/>
          </p:cNvSpPr>
          <p:nvPr/>
        </p:nvSpPr>
        <p:spPr>
          <a:xfrm>
            <a:off x="6804025" y="515937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6" name="Rectangle 146"/>
          <p:cNvSpPr>
            <a:spLocks noChangeAspect="1"/>
          </p:cNvSpPr>
          <p:nvPr/>
        </p:nvSpPr>
        <p:spPr>
          <a:xfrm>
            <a:off x="5940425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7" name="Rectangle 147"/>
          <p:cNvSpPr>
            <a:spLocks noChangeAspect="1"/>
          </p:cNvSpPr>
          <p:nvPr/>
        </p:nvSpPr>
        <p:spPr>
          <a:xfrm>
            <a:off x="5365750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8" name="Rectangle 148"/>
          <p:cNvSpPr>
            <a:spLocks noChangeAspect="1"/>
          </p:cNvSpPr>
          <p:nvPr/>
        </p:nvSpPr>
        <p:spPr>
          <a:xfrm>
            <a:off x="5651500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69" name="Rectangle 149"/>
          <p:cNvSpPr>
            <a:spLocks noChangeAspect="1"/>
          </p:cNvSpPr>
          <p:nvPr/>
        </p:nvSpPr>
        <p:spPr>
          <a:xfrm>
            <a:off x="6227763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0" name="Rectangle 150"/>
          <p:cNvSpPr>
            <a:spLocks noChangeAspect="1"/>
          </p:cNvSpPr>
          <p:nvPr/>
        </p:nvSpPr>
        <p:spPr>
          <a:xfrm>
            <a:off x="6516688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1" name="Rectangle 151"/>
          <p:cNvSpPr>
            <a:spLocks noChangeAspect="1"/>
          </p:cNvSpPr>
          <p:nvPr/>
        </p:nvSpPr>
        <p:spPr>
          <a:xfrm>
            <a:off x="6804025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2" name="Rectangle 152"/>
          <p:cNvSpPr>
            <a:spLocks noChangeAspect="1"/>
          </p:cNvSpPr>
          <p:nvPr/>
        </p:nvSpPr>
        <p:spPr>
          <a:xfrm>
            <a:off x="7092950" y="5446713"/>
            <a:ext cx="287338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3" name="Rectangle 153"/>
          <p:cNvSpPr>
            <a:spLocks noChangeAspect="1"/>
          </p:cNvSpPr>
          <p:nvPr/>
        </p:nvSpPr>
        <p:spPr>
          <a:xfrm>
            <a:off x="7380288" y="5446713"/>
            <a:ext cx="287337" cy="28733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800" b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4" name="Oval 154"/>
          <p:cNvSpPr>
            <a:spLocks noChangeAspect="1"/>
          </p:cNvSpPr>
          <p:nvPr/>
        </p:nvSpPr>
        <p:spPr>
          <a:xfrm>
            <a:off x="7380288" y="5446713"/>
            <a:ext cx="287337" cy="287337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5" name="Oval 155"/>
          <p:cNvSpPr>
            <a:spLocks noChangeAspect="1"/>
          </p:cNvSpPr>
          <p:nvPr/>
        </p:nvSpPr>
        <p:spPr>
          <a:xfrm>
            <a:off x="7092950" y="4295775"/>
            <a:ext cx="287338" cy="287338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♕</a:t>
            </a:r>
            <a:endParaRPr lang="en-US" altLang="zh-CN" sz="1800" b="1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106076" name="Rectangle 156"/>
          <p:cNvSpPr>
            <a:spLocks noChangeAspect="1"/>
          </p:cNvSpPr>
          <p:nvPr/>
        </p:nvSpPr>
        <p:spPr>
          <a:xfrm>
            <a:off x="4930775" y="34290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0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77" name="Rectangle 157"/>
          <p:cNvSpPr>
            <a:spLocks noChangeAspect="1"/>
          </p:cNvSpPr>
          <p:nvPr/>
        </p:nvSpPr>
        <p:spPr>
          <a:xfrm>
            <a:off x="4930775" y="37179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2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78" name="Rectangle 158"/>
          <p:cNvSpPr>
            <a:spLocks noChangeAspect="1"/>
          </p:cNvSpPr>
          <p:nvPr/>
        </p:nvSpPr>
        <p:spPr>
          <a:xfrm>
            <a:off x="4930775" y="40052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4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79" name="Rectangle 159"/>
          <p:cNvSpPr>
            <a:spLocks noChangeAspect="1"/>
          </p:cNvSpPr>
          <p:nvPr/>
        </p:nvSpPr>
        <p:spPr>
          <a:xfrm>
            <a:off x="4930775" y="4292600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6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80" name="Rectangle 160"/>
          <p:cNvSpPr>
            <a:spLocks noChangeAspect="1"/>
          </p:cNvSpPr>
          <p:nvPr/>
        </p:nvSpPr>
        <p:spPr>
          <a:xfrm>
            <a:off x="4930775" y="45815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1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81" name="Rectangle 161"/>
          <p:cNvSpPr>
            <a:spLocks noChangeAspect="1"/>
          </p:cNvSpPr>
          <p:nvPr/>
        </p:nvSpPr>
        <p:spPr>
          <a:xfrm>
            <a:off x="4930775" y="4868863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3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82" name="Rectangle 162"/>
          <p:cNvSpPr>
            <a:spLocks noChangeAspect="1"/>
          </p:cNvSpPr>
          <p:nvPr/>
        </p:nvSpPr>
        <p:spPr>
          <a:xfrm>
            <a:off x="4930775" y="5157788"/>
            <a:ext cx="287338" cy="287337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5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106083" name="Rectangle 163"/>
          <p:cNvSpPr>
            <a:spLocks noChangeAspect="1"/>
          </p:cNvSpPr>
          <p:nvPr/>
        </p:nvSpPr>
        <p:spPr>
          <a:xfrm>
            <a:off x="4930775" y="5445125"/>
            <a:ext cx="287338" cy="287338"/>
          </a:xfrm>
          <a:prstGeom prst="rect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charset="-122"/>
              </a:rPr>
              <a:t>7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05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05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05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05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05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05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105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105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105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05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4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05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105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1059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1059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105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9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105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0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1059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1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105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3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1059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3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059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4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1059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5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1059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1059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1059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8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1059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9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105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0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105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42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1059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2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1059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8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3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1059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105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1059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2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1059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5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1059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4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105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6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1059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6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105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7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1059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105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8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1059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1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105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1059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0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1059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1059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1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105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105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2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105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105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3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1059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105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4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1059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105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5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1059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105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6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1059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13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1105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7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1059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7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105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59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1059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7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9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0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105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9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1059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9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1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2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105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0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1059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8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1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4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105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1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105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6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105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2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1059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2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5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7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8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105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3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1059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0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105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4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105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105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5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1059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3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4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105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1059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0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3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5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6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105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68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1059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2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7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8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105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1059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4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7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9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0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105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9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1059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1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2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105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0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1059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3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4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105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1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1059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0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5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6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1105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2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11059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2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4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7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8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1105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3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11059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4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9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0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1105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4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11059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6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1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2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1105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5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11059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3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4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1105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77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11059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0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5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6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1105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7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105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7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8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1105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8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1059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4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6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9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0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1105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9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11059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6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9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1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2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1105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0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11059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8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1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3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4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105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1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1059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105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2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1059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2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4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5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7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8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105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3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1059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4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6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37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9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0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105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4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1059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105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86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1059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8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61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105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5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11059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73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6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105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6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1059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2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4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85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7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8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105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7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1059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4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97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9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0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105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8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105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6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09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1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2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105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5999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11060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8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21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3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4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1106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0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1060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0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2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33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5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6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1106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1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11060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2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4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45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7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8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9" dur="300" fill="hold"/>
                                        <p:tgtEl>
                                          <p:spTgt spid="1106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2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1106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4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6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57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9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0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1" dur="300" fill="hold"/>
                                        <p:tgtEl>
                                          <p:spTgt spid="1106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3"/>
                  </p:tgtEl>
                </p:cond>
              </p:nextCondLst>
            </p:seq>
            <p:seq concurrent="1" nextAc="seek">
              <p:cTn id="962" restart="whenNotActive" fill="hold" evtFilter="cancelBubble" nodeType="interactiveSeq">
                <p:stCondLst>
                  <p:cond evt="onClick" delay="0">
                    <p:tgtEl>
                      <p:spTgt spid="11060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3" fill="hold">
                      <p:stCondLst>
                        <p:cond delay="0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6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8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9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1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2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3" dur="300" fill="hold"/>
                                        <p:tgtEl>
                                          <p:spTgt spid="1106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5"/>
                  </p:tgtEl>
                </p:cond>
              </p:nextCondLst>
            </p:seq>
            <p:seq concurrent="1" nextAc="seek">
              <p:cTn id="974" restart="whenNotActive" fill="hold" evtFilter="cancelBubble" nodeType="interactiveSeq">
                <p:stCondLst>
                  <p:cond evt="onClick" delay="0">
                    <p:tgtEl>
                      <p:spTgt spid="1106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5" fill="hold">
                      <p:stCondLst>
                        <p:cond delay="0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8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0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1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3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4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5" dur="300" fill="hold"/>
                                        <p:tgtEl>
                                          <p:spTgt spid="1106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6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1106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0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3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5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6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7" dur="300" fill="hold"/>
                                        <p:tgtEl>
                                          <p:spTgt spid="1106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7"/>
                  </p:tgtEl>
                </p:cond>
              </p:nextCondLst>
            </p:seq>
            <p:seq concurrent="1" nextAc="seek">
              <p:cTn id="998" restart="whenNotActive" fill="hold" evtFilter="cancelBubble" nodeType="interactiveSeq">
                <p:stCondLst>
                  <p:cond evt="onClick" delay="0">
                    <p:tgtEl>
                      <p:spTgt spid="1106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9" fill="hold">
                      <p:stCondLst>
                        <p:cond delay="0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2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5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7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8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9" dur="300" fill="hold"/>
                                        <p:tgtEl>
                                          <p:spTgt spid="1106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8"/>
                  </p:tgtEl>
                </p:cond>
              </p:nextCondLst>
            </p:seq>
            <p:seq concurrent="1" nextAc="seek">
              <p:cTn id="1010" restart="whenNotActive" fill="hold" evtFilter="cancelBubble" nodeType="interactiveSeq">
                <p:stCondLst>
                  <p:cond evt="onClick" delay="0">
                    <p:tgtEl>
                      <p:spTgt spid="1106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1" fill="hold">
                      <p:stCondLst>
                        <p:cond delay="0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4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7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9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0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1" dur="300" fill="hold"/>
                                        <p:tgtEl>
                                          <p:spTgt spid="1106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9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1106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6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8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9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1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2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3" dur="300" fill="hold"/>
                                        <p:tgtEl>
                                          <p:spTgt spid="1106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0"/>
                  </p:tgtEl>
                </p:cond>
              </p:nextCondLst>
            </p:seq>
            <p:seq concurrent="1" nextAc="seek">
              <p:cTn id="1034" restart="whenNotActive" fill="hold" evtFilter="cancelBubble" nodeType="interactiveSeq">
                <p:stCondLst>
                  <p:cond evt="onClick" delay="0">
                    <p:tgtEl>
                      <p:spTgt spid="1106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5" fill="hold">
                      <p:stCondLst>
                        <p:cond delay="0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8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0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1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3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4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5" dur="300" fill="hold"/>
                                        <p:tgtEl>
                                          <p:spTgt spid="1106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1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106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0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2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53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5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6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1106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2"/>
                  </p:tgtEl>
                </p:cond>
              </p:nextCondLst>
            </p:seq>
            <p:seq concurrent="1" nextAc="seek">
              <p:cTn id="1058" restart="whenNotActive" fill="hold" evtFilter="cancelBubble" nodeType="interactiveSeq">
                <p:stCondLst>
                  <p:cond evt="onClick" delay="0">
                    <p:tgtEl>
                      <p:spTgt spid="11060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9" fill="hold">
                      <p:stCondLst>
                        <p:cond delay="0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2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4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5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7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8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1106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04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11060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4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6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7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9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0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1106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4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11060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6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8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9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1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2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3" dur="300" fill="hold"/>
                                        <p:tgtEl>
                                          <p:spTgt spid="1106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5"/>
                  </p:tgtEl>
                </p:cond>
              </p:nextCondLst>
            </p:seq>
            <p:seq concurrent="1" nextAc="seek">
              <p:cTn id="1094" restart="whenNotActive" fill="hold" evtFilter="cancelBubble" nodeType="interactiveSeq">
                <p:stCondLst>
                  <p:cond evt="onClick" delay="0">
                    <p:tgtEl>
                      <p:spTgt spid="11060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8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0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1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3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4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1106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6"/>
                  </p:tgtEl>
                </p:cond>
              </p:nextCondLst>
            </p:seq>
            <p:seq concurrent="1" nextAc="seek">
              <p:cTn id="1106" restart="whenNotActive" fill="hold" evtFilter="cancelBubble" nodeType="interactiveSeq">
                <p:stCondLst>
                  <p:cond evt="onClick" delay="0">
                    <p:tgtEl>
                      <p:spTgt spid="11060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7" fill="hold">
                      <p:stCondLst>
                        <p:cond delay="0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0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2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3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5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6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1106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7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11060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2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4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5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7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8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1106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8"/>
                  </p:tgtEl>
                </p:cond>
              </p:nextCondLst>
            </p:seq>
            <p:seq concurrent="1" nextAc="seek">
              <p:cTn id="1130" restart="whenNotActive" fill="hold" evtFilter="cancelBubble" nodeType="interactiveSeq">
                <p:stCondLst>
                  <p:cond evt="onClick" delay="0">
                    <p:tgtEl>
                      <p:spTgt spid="1106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1" fill="hold">
                      <p:stCondLst>
                        <p:cond delay="0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4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6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7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9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0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1" dur="300" fill="hold"/>
                                        <p:tgtEl>
                                          <p:spTgt spid="11060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9"/>
                  </p:tgtEl>
                </p:cond>
              </p:nextCondLst>
            </p:seq>
            <p:seq concurrent="1" nextAc="seek">
              <p:cTn id="1142" restart="whenNotActive" fill="hold" evtFilter="cancelBubble" nodeType="interactiveSeq">
                <p:stCondLst>
                  <p:cond evt="onClick" delay="0">
                    <p:tgtEl>
                      <p:spTgt spid="1106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3" fill="hold">
                      <p:stCondLst>
                        <p:cond delay="0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6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8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9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1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2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1106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0"/>
                  </p:tgtEl>
                </p:cond>
              </p:nextCondLst>
            </p:seq>
            <p:seq concurrent="1" nextAc="seek">
              <p:cTn id="1154" restart="whenNotActive" fill="hold" evtFilter="cancelBubble" nodeType="interactiveSeq">
                <p:stCondLst>
                  <p:cond evt="onClick" delay="0">
                    <p:tgtEl>
                      <p:spTgt spid="1106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5" fill="hold">
                      <p:stCondLst>
                        <p:cond delay="0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8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0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61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3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4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106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1"/>
                  </p:tgtEl>
                </p:cond>
              </p:nextCondLst>
            </p:seq>
            <p:seq concurrent="1" nextAc="seek">
              <p:cTn id="1166" restart="whenNotActive" fill="hold" evtFilter="cancelBubble" nodeType="interactiveSeq">
                <p:stCondLst>
                  <p:cond evt="onClick" delay="0">
                    <p:tgtEl>
                      <p:spTgt spid="11060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7" fill="hold">
                      <p:stCondLst>
                        <p:cond delay="0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0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2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3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5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6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1106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13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106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2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4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5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7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8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9" dur="300" fill="hold"/>
                                        <p:tgtEl>
                                          <p:spTgt spid="1106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3"/>
                  </p:tgtEl>
                </p:cond>
              </p:nextCondLst>
            </p:seq>
            <p:seq concurrent="1" nextAc="seek">
              <p:cTn id="1190" restart="whenNotActive" fill="hold" evtFilter="cancelBubble" nodeType="interactiveSeq">
                <p:stCondLst>
                  <p:cond evt="onClick" delay="0">
                    <p:tgtEl>
                      <p:spTgt spid="1106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1" fill="hold">
                      <p:stCondLst>
                        <p:cond delay="0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4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7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9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0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1" dur="300" fill="hold"/>
                                        <p:tgtEl>
                                          <p:spTgt spid="1106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4"/>
                  </p:tgtEl>
                </p:cond>
              </p:nextCondLst>
            </p:seq>
            <p:seq concurrent="1" nextAc="seek">
              <p:cTn id="1202" restart="whenNotActive" fill="hold" evtFilter="cancelBubble" nodeType="interactiveSeq">
                <p:stCondLst>
                  <p:cond evt="onClick" delay="0">
                    <p:tgtEl>
                      <p:spTgt spid="1106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3" fill="hold">
                      <p:stCondLst>
                        <p:cond delay="0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6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8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9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1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2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3" dur="300" fill="hold"/>
                                        <p:tgtEl>
                                          <p:spTgt spid="1106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5"/>
                  </p:tgtEl>
                </p:cond>
              </p:nextCondLst>
            </p:seq>
            <p:seq concurrent="1" nextAc="seek">
              <p:cTn id="1214" restart="whenNotActive" fill="hold" evtFilter="cancelBubble" nodeType="interactiveSeq">
                <p:stCondLst>
                  <p:cond evt="onClick" delay="0">
                    <p:tgtEl>
                      <p:spTgt spid="1106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5" fill="hold">
                      <p:stCondLst>
                        <p:cond delay="0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8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0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1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3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4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5" dur="300" fill="hold"/>
                                        <p:tgtEl>
                                          <p:spTgt spid="1106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6"/>
                  </p:tgtEl>
                </p:cond>
              </p:nextCondLst>
            </p:seq>
            <p:seq concurrent="1" nextAc="seek">
              <p:cTn id="1226" restart="whenNotActive" fill="hold" evtFilter="cancelBubble" nodeType="interactiveSeq">
                <p:stCondLst>
                  <p:cond evt="onClick" delay="0">
                    <p:tgtEl>
                      <p:spTgt spid="1106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7" fill="hold">
                      <p:stCondLst>
                        <p:cond delay="0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0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2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3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5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6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7" dur="300" fill="hold"/>
                                        <p:tgtEl>
                                          <p:spTgt spid="1106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7"/>
                  </p:tgtEl>
                </p:cond>
              </p:nextCondLst>
            </p:seq>
            <p:seq concurrent="1" nextAc="seek">
              <p:cTn id="1238" restart="whenNotActive" fill="hold" evtFilter="cancelBubble" nodeType="interactiveSeq">
                <p:stCondLst>
                  <p:cond evt="onClick" delay="0">
                    <p:tgtEl>
                      <p:spTgt spid="1106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9" fill="hold">
                      <p:stCondLst>
                        <p:cond delay="0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2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4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5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7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8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1106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8"/>
                  </p:tgtEl>
                </p:cond>
              </p:nextCondLst>
            </p:seq>
            <p:seq concurrent="1" nextAc="seek">
              <p:cTn id="1250" restart="whenNotActive" fill="hold" evtFilter="cancelBubble" nodeType="interactiveSeq">
                <p:stCondLst>
                  <p:cond evt="onClick" delay="0">
                    <p:tgtEl>
                      <p:spTgt spid="11060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1" fill="hold">
                      <p:stCondLst>
                        <p:cond delay="0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4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6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7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9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0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1" dur="300" fill="hold"/>
                                        <p:tgtEl>
                                          <p:spTgt spid="1106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9"/>
                  </p:tgtEl>
                </p:cond>
              </p:nextCondLst>
            </p:seq>
            <p:seq concurrent="1" nextAc="seek">
              <p:cTn id="1262" restart="whenNotActive" fill="hold" evtFilter="cancelBubble" nodeType="interactiveSeq">
                <p:stCondLst>
                  <p:cond evt="onClick" delay="0">
                    <p:tgtEl>
                      <p:spTgt spid="1106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3" fill="hold">
                      <p:stCondLst>
                        <p:cond delay="0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6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8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69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1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2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3" dur="300" fill="hold"/>
                                        <p:tgtEl>
                                          <p:spTgt spid="1106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0"/>
                  </p:tgtEl>
                </p:cond>
              </p:nextCondLst>
            </p:seq>
            <p:seq concurrent="1" nextAc="seek">
              <p:cTn id="1274" restart="whenNotActive" fill="hold" evtFilter="cancelBubble" nodeType="interactiveSeq">
                <p:stCondLst>
                  <p:cond evt="onClick" delay="0">
                    <p:tgtEl>
                      <p:spTgt spid="1106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5" fill="hold">
                      <p:stCondLst>
                        <p:cond delay="0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8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0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1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3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4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1106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22"/>
                  </p:tgtEl>
                </p:cond>
              </p:nextCondLst>
            </p:seq>
            <p:seq concurrent="1" nextAc="seek">
              <p:cTn id="1286" restart="whenNotActive" fill="hold" evtFilter="cancelBubble" nodeType="interactiveSeq">
                <p:stCondLst>
                  <p:cond evt="onClick" delay="0">
                    <p:tgtEl>
                      <p:spTgt spid="11060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7" fill="hold">
                      <p:stCondLst>
                        <p:cond delay="0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0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2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3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5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6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7" dur="300" fill="hold"/>
                                        <p:tgtEl>
                                          <p:spTgt spid="1106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2"/>
                  </p:tgtEl>
                </p:cond>
              </p:nextCondLst>
            </p:seq>
            <p:seq concurrent="1" nextAc="seek">
              <p:cTn id="1298" restart="whenNotActive" fill="hold" evtFilter="cancelBubble" nodeType="interactiveSeq">
                <p:stCondLst>
                  <p:cond evt="onClick" delay="0">
                    <p:tgtEl>
                      <p:spTgt spid="11060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9" fill="hold">
                      <p:stCondLst>
                        <p:cond delay="0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2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4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5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7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8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9" dur="300" fill="hold"/>
                                        <p:tgtEl>
                                          <p:spTgt spid="1106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3"/>
                  </p:tgtEl>
                </p:cond>
              </p:nextCondLst>
            </p:seq>
            <p:seq concurrent="1" nextAc="seek">
              <p:cTn id="1310" restart="whenNotActive" fill="hold" evtFilter="cancelBubble" nodeType="interactiveSeq">
                <p:stCondLst>
                  <p:cond evt="onClick" delay="0">
                    <p:tgtEl>
                      <p:spTgt spid="1106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1" fill="hold">
                      <p:stCondLst>
                        <p:cond delay="0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4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6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7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9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0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1" dur="300" fill="hold"/>
                                        <p:tgtEl>
                                          <p:spTgt spid="1106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4"/>
                  </p:tgtEl>
                </p:cond>
              </p:nextCondLst>
            </p:seq>
            <p:seq concurrent="1" nextAc="seek">
              <p:cTn id="1322" restart="whenNotActive" fill="hold" evtFilter="cancelBubble" nodeType="interactiveSeq">
                <p:stCondLst>
                  <p:cond evt="onClick" delay="0">
                    <p:tgtEl>
                      <p:spTgt spid="1106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3" fill="hold">
                      <p:stCondLst>
                        <p:cond delay="0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6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8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9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1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2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3" dur="300" fill="hold"/>
                                        <p:tgtEl>
                                          <p:spTgt spid="11060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5"/>
                  </p:tgtEl>
                </p:cond>
              </p:nextCondLst>
            </p:seq>
            <p:seq concurrent="1" nextAc="seek">
              <p:cTn id="1334" restart="whenNotActive" fill="hold" evtFilter="cancelBubble" nodeType="interactiveSeq">
                <p:stCondLst>
                  <p:cond evt="onClick" delay="0">
                    <p:tgtEl>
                      <p:spTgt spid="1106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5" fill="hold">
                      <p:stCondLst>
                        <p:cond delay="0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8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0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1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3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4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5" dur="300" fill="hold"/>
                                        <p:tgtEl>
                                          <p:spTgt spid="1106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6"/>
                  </p:tgtEl>
                </p:cond>
              </p:nextCondLst>
            </p:seq>
            <p:seq concurrent="1" nextAc="seek">
              <p:cTn id="1346" restart="whenNotActive" fill="hold" evtFilter="cancelBubble" nodeType="interactiveSeq">
                <p:stCondLst>
                  <p:cond evt="onClick" delay="0">
                    <p:tgtEl>
                      <p:spTgt spid="1106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7" fill="hold">
                      <p:stCondLst>
                        <p:cond delay="0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0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2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3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5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6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300" fill="hold"/>
                                        <p:tgtEl>
                                          <p:spTgt spid="1106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7"/>
                  </p:tgtEl>
                </p:cond>
              </p:nextCondLst>
            </p:seq>
            <p:seq concurrent="1" nextAc="seek">
              <p:cTn id="1358" restart="whenNotActive" fill="hold" evtFilter="cancelBubble" nodeType="interactiveSeq">
                <p:stCondLst>
                  <p:cond evt="onClick" delay="0">
                    <p:tgtEl>
                      <p:spTgt spid="1106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9" fill="hold">
                      <p:stCondLst>
                        <p:cond delay="0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2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4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5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7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8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9" dur="300" fill="hold"/>
                                        <p:tgtEl>
                                          <p:spTgt spid="1106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8"/>
                  </p:tgtEl>
                </p:cond>
              </p:nextCondLst>
            </p:seq>
            <p:seq concurrent="1" nextAc="seek">
              <p:cTn id="1370" restart="whenNotActive" fill="hold" evtFilter="cancelBubble" nodeType="interactiveSeq">
                <p:stCondLst>
                  <p:cond evt="onClick" delay="0">
                    <p:tgtEl>
                      <p:spTgt spid="11060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1" fill="hold">
                      <p:stCondLst>
                        <p:cond delay="0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4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6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7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9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0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1" dur="300" fill="hold"/>
                                        <p:tgtEl>
                                          <p:spTgt spid="1106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1"/>
                  </p:tgtEl>
                </p:cond>
              </p:nextCondLst>
            </p:seq>
            <p:seq concurrent="1" nextAc="seek">
              <p:cTn id="1382" restart="whenNotActive" fill="hold" evtFilter="cancelBubble" nodeType="interactiveSeq">
                <p:stCondLst>
                  <p:cond evt="onClick" delay="0">
                    <p:tgtEl>
                      <p:spTgt spid="11060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3" fill="hold">
                      <p:stCondLst>
                        <p:cond delay="0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6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8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9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1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2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3" dur="300" fill="hold"/>
                                        <p:tgtEl>
                                          <p:spTgt spid="1106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0"/>
                  </p:tgtEl>
                </p:cond>
              </p:nextCondLst>
            </p:seq>
            <p:seq concurrent="1" nextAc="seek">
              <p:cTn id="1394" restart="whenNotActive" fill="hold" evtFilter="cancelBubble" nodeType="interactiveSeq">
                <p:stCondLst>
                  <p:cond evt="onClick" delay="0">
                    <p:tgtEl>
                      <p:spTgt spid="11060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5" fill="hold">
                      <p:stCondLst>
                        <p:cond delay="0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8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0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1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3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4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5" dur="300" fill="hold"/>
                                        <p:tgtEl>
                                          <p:spTgt spid="1106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1"/>
                  </p:tgtEl>
                </p:cond>
              </p:nextCondLst>
            </p:seq>
            <p:seq concurrent="1" nextAc="seek">
              <p:cTn id="1406" restart="whenNotActive" fill="hold" evtFilter="cancelBubble" nodeType="interactiveSeq">
                <p:stCondLst>
                  <p:cond evt="onClick" delay="0">
                    <p:tgtEl>
                      <p:spTgt spid="11060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7" fill="hold">
                      <p:stCondLst>
                        <p:cond delay="0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0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2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3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5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6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7" dur="300" fill="hold"/>
                                        <p:tgtEl>
                                          <p:spTgt spid="1106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2"/>
                  </p:tgtEl>
                </p:cond>
              </p:nextCondLst>
            </p:seq>
            <p:seq concurrent="1" nextAc="seek">
              <p:cTn id="1418" restart="whenNotActive" fill="hold" evtFilter="cancelBubble" nodeType="interactiveSeq">
                <p:stCondLst>
                  <p:cond evt="onClick" delay="0">
                    <p:tgtEl>
                      <p:spTgt spid="11060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9" fill="hold">
                      <p:stCondLst>
                        <p:cond delay="0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2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4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5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7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8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9" dur="300" fill="hold"/>
                                        <p:tgtEl>
                                          <p:spTgt spid="1106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3"/>
                  </p:tgtEl>
                </p:cond>
              </p:nextCondLst>
            </p:seq>
            <p:seq concurrent="1" nextAc="seek">
              <p:cTn id="1430" restart="whenNotActive" fill="hold" evtFilter="cancelBubble" nodeType="interactiveSeq">
                <p:stCondLst>
                  <p:cond evt="onClick" delay="0">
                    <p:tgtEl>
                      <p:spTgt spid="11060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1" fill="hold">
                      <p:stCondLst>
                        <p:cond delay="0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4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6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7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9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0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1" dur="300" fill="hold"/>
                                        <p:tgtEl>
                                          <p:spTgt spid="1106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4"/>
                  </p:tgtEl>
                </p:cond>
              </p:nextCondLst>
            </p:seq>
            <p:seq concurrent="1" nextAc="seek">
              <p:cTn id="1442" restart="whenNotActive" fill="hold" evtFilter="cancelBubble" nodeType="interactiveSeq">
                <p:stCondLst>
                  <p:cond evt="onClick" delay="0">
                    <p:tgtEl>
                      <p:spTgt spid="11060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3" fill="hold">
                      <p:stCondLst>
                        <p:cond delay="0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6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8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9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1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2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3" dur="300" fill="hold"/>
                                        <p:tgtEl>
                                          <p:spTgt spid="1106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5"/>
                  </p:tgtEl>
                </p:cond>
              </p:nextCondLst>
            </p:seq>
            <p:seq concurrent="1" nextAc="seek">
              <p:cTn id="1454" restart="whenNotActive" fill="hold" evtFilter="cancelBubble" nodeType="interactiveSeq">
                <p:stCondLst>
                  <p:cond evt="onClick" delay="0">
                    <p:tgtEl>
                      <p:spTgt spid="11060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5" fill="hold">
                      <p:stCondLst>
                        <p:cond delay="0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8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0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1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3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4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5" dur="300" fill="hold"/>
                                        <p:tgtEl>
                                          <p:spTgt spid="1106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6"/>
                  </p:tgtEl>
                </p:cond>
              </p:nextCondLst>
            </p:seq>
            <p:seq concurrent="1" nextAc="seek">
              <p:cTn id="1466" restart="whenNotActive" fill="hold" evtFilter="cancelBubble" nodeType="interactiveSeq">
                <p:stCondLst>
                  <p:cond evt="onClick" delay="0">
                    <p:tgtEl>
                      <p:spTgt spid="11060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7" fill="hold">
                      <p:stCondLst>
                        <p:cond delay="0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0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2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73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5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6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300" fill="hold"/>
                                        <p:tgtEl>
                                          <p:spTgt spid="1106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7"/>
                  </p:tgtEl>
                </p:cond>
              </p:nextCondLst>
            </p:seq>
            <p:seq concurrent="1" nextAc="seek">
              <p:cTn id="1478" restart="whenNotActive" fill="hold" evtFilter="cancelBubble" nodeType="interactiveSeq">
                <p:stCondLst>
                  <p:cond evt="onClick" delay="0">
                    <p:tgtEl>
                      <p:spTgt spid="1106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9" fill="hold">
                      <p:stCondLst>
                        <p:cond delay="0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2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4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5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7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8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9" dur="300" fill="hold"/>
                                        <p:tgtEl>
                                          <p:spTgt spid="1106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39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1106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4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6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7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9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0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1" dur="300" fill="hold"/>
                                        <p:tgtEl>
                                          <p:spTgt spid="11060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9"/>
                  </p:tgtEl>
                </p:cond>
              </p:nextCondLst>
            </p:seq>
            <p:seq concurrent="1" nextAc="seek">
              <p:cTn id="1502" restart="whenNotActive" fill="hold" evtFilter="cancelBubble" nodeType="interactiveSeq">
                <p:stCondLst>
                  <p:cond evt="onClick" delay="0">
                    <p:tgtEl>
                      <p:spTgt spid="1106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3" fill="hold">
                      <p:stCondLst>
                        <p:cond delay="0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6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8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9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1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2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3" dur="300" fill="hold"/>
                                        <p:tgtEl>
                                          <p:spTgt spid="1106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0"/>
                  </p:tgtEl>
                </p:cond>
              </p:nextCondLst>
            </p:seq>
            <p:seq concurrent="1" nextAc="seek">
              <p:cTn id="1514" restart="whenNotActive" fill="hold" evtFilter="cancelBubble" nodeType="interactiveSeq">
                <p:stCondLst>
                  <p:cond evt="onClick" delay="0">
                    <p:tgtEl>
                      <p:spTgt spid="1106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5" fill="hold">
                      <p:stCondLst>
                        <p:cond delay="0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8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1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3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4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5" dur="300" fill="hold"/>
                                        <p:tgtEl>
                                          <p:spTgt spid="11060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1"/>
                  </p:tgtEl>
                </p:cond>
              </p:nextCondLst>
            </p:seq>
            <p:seq concurrent="1" nextAc="seek">
              <p:cTn id="1526" restart="whenNotActive" fill="hold" evtFilter="cancelBubble" nodeType="interactiveSeq">
                <p:stCondLst>
                  <p:cond evt="onClick" delay="0">
                    <p:tgtEl>
                      <p:spTgt spid="1106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7" fill="hold">
                      <p:stCondLst>
                        <p:cond delay="0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0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5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6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300" fill="hold"/>
                                        <p:tgtEl>
                                          <p:spTgt spid="11060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2"/>
                  </p:tgtEl>
                </p:cond>
              </p:nextCondLst>
            </p:seq>
            <p:seq concurrent="1" nextAc="seek">
              <p:cTn id="1538" restart="whenNotActive" fill="hold" evtFilter="cancelBubble" nodeType="interactiveSeq">
                <p:stCondLst>
                  <p:cond evt="onClick" delay="0">
                    <p:tgtEl>
                      <p:spTgt spid="1106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9" fill="hold">
                      <p:stCondLst>
                        <p:cond delay="0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2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4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5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7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8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9" dur="300" fill="hold"/>
                                        <p:tgtEl>
                                          <p:spTgt spid="11060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3"/>
                  </p:tgtEl>
                </p:cond>
              </p:nextCondLst>
            </p:seq>
            <p:seq concurrent="1" nextAc="seek">
              <p:cTn id="1550" restart="whenNotActive" fill="hold" evtFilter="cancelBubble" nodeType="interactiveSeq">
                <p:stCondLst>
                  <p:cond evt="onClick" delay="0">
                    <p:tgtEl>
                      <p:spTgt spid="1106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1" fill="hold">
                      <p:stCondLst>
                        <p:cond delay="0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4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6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7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9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0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1" dur="300" fill="hold"/>
                                        <p:tgtEl>
                                          <p:spTgt spid="11060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4"/>
                  </p:tgtEl>
                </p:cond>
              </p:nextCondLst>
            </p:seq>
            <p:seq concurrent="1" nextAc="seek">
              <p:cTn id="1562" restart="whenNotActive" fill="hold" evtFilter="cancelBubble" nodeType="interactiveSeq">
                <p:stCondLst>
                  <p:cond evt="onClick" delay="0">
                    <p:tgtEl>
                      <p:spTgt spid="11060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3" fill="hold">
                      <p:stCondLst>
                        <p:cond delay="0"/>
                      </p:stCondLst>
                      <p:childTnLst>
                        <p:par>
                          <p:cTn id="1564" fill="hold">
                            <p:stCondLst>
                              <p:cond delay="0"/>
                            </p:stCondLst>
                            <p:childTnLst>
                              <p:par>
                                <p:cTn id="15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6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8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9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1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2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3" dur="300" fill="hold"/>
                                        <p:tgtEl>
                                          <p:spTgt spid="1106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5"/>
                  </p:tgtEl>
                </p:cond>
              </p:nextCondLst>
            </p:seq>
            <p:seq concurrent="1" nextAc="seek">
              <p:cTn id="1574" restart="whenNotActive" fill="hold" evtFilter="cancelBubble" nodeType="interactiveSeq">
                <p:stCondLst>
                  <p:cond evt="onClick" delay="0">
                    <p:tgtEl>
                      <p:spTgt spid="1106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5" fill="hold">
                      <p:stCondLst>
                        <p:cond delay="0"/>
                      </p:stCondLst>
                      <p:childTnLst>
                        <p:par>
                          <p:cTn id="1576" fill="hold">
                            <p:stCondLst>
                              <p:cond delay="0"/>
                            </p:stCondLst>
                            <p:childTnLst>
                              <p:par>
                                <p:cTn id="15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8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0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81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3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4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5" dur="300" fill="hold"/>
                                        <p:tgtEl>
                                          <p:spTgt spid="11060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6"/>
                  </p:tgtEl>
                </p:cond>
              </p:nextCondLst>
            </p:seq>
            <p:seq concurrent="1" nextAc="seek">
              <p:cTn id="1586" restart="whenNotActive" fill="hold" evtFilter="cancelBubble" nodeType="interactiveSeq">
                <p:stCondLst>
                  <p:cond evt="onClick" delay="0">
                    <p:tgtEl>
                      <p:spTgt spid="1106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7" fill="hold">
                      <p:stCondLst>
                        <p:cond delay="0"/>
                      </p:stCondLst>
                      <p:childTnLst>
                        <p:par>
                          <p:cTn id="1588" fill="hold">
                            <p:stCondLst>
                              <p:cond delay="0"/>
                            </p:stCondLst>
                            <p:childTnLst>
                              <p:par>
                                <p:cTn id="15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0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2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3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5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96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7" dur="300" fill="hold"/>
                                        <p:tgtEl>
                                          <p:spTgt spid="1106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48"/>
                  </p:tgtEl>
                </p:cond>
              </p:nextCondLst>
            </p:seq>
            <p:seq concurrent="1" nextAc="seek">
              <p:cTn id="1598" restart="whenNotActive" fill="hold" evtFilter="cancelBubble" nodeType="interactiveSeq">
                <p:stCondLst>
                  <p:cond evt="onClick" delay="0">
                    <p:tgtEl>
                      <p:spTgt spid="11060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9" fill="hold">
                      <p:stCondLst>
                        <p:cond delay="0"/>
                      </p:stCondLst>
                      <p:childTnLst>
                        <p:par>
                          <p:cTn id="1600" fill="hold">
                            <p:stCondLst>
                              <p:cond delay="0"/>
                            </p:stCondLst>
                            <p:childTnLst>
                              <p:par>
                                <p:cTn id="16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2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4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5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7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08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9" dur="300" fill="hold"/>
                                        <p:tgtEl>
                                          <p:spTgt spid="1106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8"/>
                  </p:tgtEl>
                </p:cond>
              </p:nextCondLst>
            </p:seq>
            <p:seq concurrent="1" nextAc="seek">
              <p:cTn id="1610" restart="whenNotActive" fill="hold" evtFilter="cancelBubble" nodeType="interactiveSeq">
                <p:stCondLst>
                  <p:cond evt="onClick" delay="0">
                    <p:tgtEl>
                      <p:spTgt spid="11060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1" fill="hold">
                      <p:stCondLst>
                        <p:cond delay="0"/>
                      </p:stCondLst>
                      <p:childTnLst>
                        <p:par>
                          <p:cTn id="1612" fill="hold">
                            <p:stCondLst>
                              <p:cond delay="0"/>
                            </p:stCondLst>
                            <p:childTnLst>
                              <p:par>
                                <p:cTn id="16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6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7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9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0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1" dur="300" fill="hold"/>
                                        <p:tgtEl>
                                          <p:spTgt spid="1106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9"/>
                  </p:tgtEl>
                </p:cond>
              </p:nextCondLst>
            </p:seq>
            <p:seq concurrent="1" nextAc="seek">
              <p:cTn id="1622" restart="whenNotActive" fill="hold" evtFilter="cancelBubble" nodeType="interactiveSeq">
                <p:stCondLst>
                  <p:cond evt="onClick" delay="0">
                    <p:tgtEl>
                      <p:spTgt spid="1106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3" fill="hold">
                      <p:stCondLst>
                        <p:cond delay="0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6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8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9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1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2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3" dur="300" fill="hold"/>
                                        <p:tgtEl>
                                          <p:spTgt spid="1106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0"/>
                  </p:tgtEl>
                </p:cond>
              </p:nextCondLst>
            </p:seq>
            <p:seq concurrent="1" nextAc="seek">
              <p:cTn id="1634" restart="whenNotActive" fill="hold" evtFilter="cancelBubble" nodeType="interactiveSeq">
                <p:stCondLst>
                  <p:cond evt="onClick" delay="0">
                    <p:tgtEl>
                      <p:spTgt spid="11060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5" fill="hold">
                      <p:stCondLst>
                        <p:cond delay="0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8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0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1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3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44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5" dur="300" fill="hold"/>
                                        <p:tgtEl>
                                          <p:spTgt spid="1106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1"/>
                  </p:tgtEl>
                </p:cond>
              </p:nextCondLst>
            </p:seq>
            <p:seq concurrent="1" nextAc="seek">
              <p:cTn id="1646" restart="whenNotActive" fill="hold" evtFilter="cancelBubble" nodeType="interactiveSeq">
                <p:stCondLst>
                  <p:cond evt="onClick" delay="0">
                    <p:tgtEl>
                      <p:spTgt spid="1106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7" fill="hold">
                      <p:stCondLst>
                        <p:cond delay="0"/>
                      </p:stCondLst>
                      <p:childTnLst>
                        <p:par>
                          <p:cTn id="1648" fill="hold">
                            <p:stCondLst>
                              <p:cond delay="0"/>
                            </p:stCondLst>
                            <p:childTnLst>
                              <p:par>
                                <p:cTn id="16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0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2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3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5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6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7" dur="300" fill="hold"/>
                                        <p:tgtEl>
                                          <p:spTgt spid="1106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2"/>
                  </p:tgtEl>
                </p:cond>
              </p:nextCondLst>
            </p:seq>
            <p:seq concurrent="1" nextAc="seek">
              <p:cTn id="1658" restart="whenNotActive" fill="hold" evtFilter="cancelBubble" nodeType="interactiveSeq">
                <p:stCondLst>
                  <p:cond evt="onClick" delay="0">
                    <p:tgtEl>
                      <p:spTgt spid="1106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9" fill="hold">
                      <p:stCondLst>
                        <p:cond delay="0"/>
                      </p:stCondLst>
                      <p:childTnLst>
                        <p:par>
                          <p:cTn id="1660" fill="hold">
                            <p:stCondLst>
                              <p:cond delay="0"/>
                            </p:stCondLst>
                            <p:childTnLst>
                              <p:par>
                                <p:cTn id="16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2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4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5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7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8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9" dur="300" fill="hold"/>
                                        <p:tgtEl>
                                          <p:spTgt spid="11060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3"/>
                  </p:tgtEl>
                </p:cond>
              </p:nextCondLst>
            </p:seq>
            <p:seq concurrent="1" nextAc="seek">
              <p:cTn id="1670" restart="whenNotActive" fill="hold" evtFilter="cancelBubble" nodeType="interactiveSeq">
                <p:stCondLst>
                  <p:cond evt="onClick" delay="0">
                    <p:tgtEl>
                      <p:spTgt spid="1106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1" fill="hold">
                      <p:stCondLst>
                        <p:cond delay="0"/>
                      </p:stCondLst>
                      <p:childTnLst>
                        <p:par>
                          <p:cTn id="1672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4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6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7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9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0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1" dur="300" fill="hold"/>
                                        <p:tgtEl>
                                          <p:spTgt spid="11060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4"/>
                  </p:tgtEl>
                </p:cond>
              </p:nextCondLst>
            </p:seq>
            <p:seq concurrent="1" nextAc="seek">
              <p:cTn id="1682" restart="whenNotActive" fill="hold" evtFilter="cancelBubble" nodeType="interactiveSeq">
                <p:stCondLst>
                  <p:cond evt="onClick" delay="0">
                    <p:tgtEl>
                      <p:spTgt spid="1106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3" fill="hold">
                      <p:stCondLst>
                        <p:cond delay="0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6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8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89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1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2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3" dur="300" fill="hold"/>
                                        <p:tgtEl>
                                          <p:spTgt spid="1106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5"/>
                  </p:tgtEl>
                </p:cond>
              </p:nextCondLst>
            </p:seq>
            <p:seq concurrent="1" nextAc="seek">
              <p:cTn id="1694" restart="whenNotActive" fill="hold" evtFilter="cancelBubble" nodeType="interactiveSeq">
                <p:stCondLst>
                  <p:cond evt="onClick" delay="0">
                    <p:tgtEl>
                      <p:spTgt spid="11060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5" fill="hold">
                      <p:stCondLst>
                        <p:cond delay="0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8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0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1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3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4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5" dur="300" fill="hold"/>
                                        <p:tgtEl>
                                          <p:spTgt spid="11060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57"/>
                  </p:tgtEl>
                </p:cond>
              </p:nextCondLst>
            </p:seq>
            <p:seq concurrent="1" nextAc="seek">
              <p:cTn id="1706" restart="whenNotActive" fill="hold" evtFilter="cancelBubble" nodeType="interactiveSeq">
                <p:stCondLst>
                  <p:cond evt="onClick" delay="0">
                    <p:tgtEl>
                      <p:spTgt spid="1106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7" fill="hold">
                      <p:stCondLst>
                        <p:cond delay="0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0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2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3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5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6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7" dur="300" fill="hold"/>
                                        <p:tgtEl>
                                          <p:spTgt spid="1106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7"/>
                  </p:tgtEl>
                </p:cond>
              </p:nextCondLst>
            </p:seq>
            <p:seq concurrent="1" nextAc="seek">
              <p:cTn id="1718" restart="whenNotActive" fill="hold" evtFilter="cancelBubble" nodeType="interactiveSeq">
                <p:stCondLst>
                  <p:cond evt="onClick" delay="0">
                    <p:tgtEl>
                      <p:spTgt spid="11060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9" fill="hold">
                      <p:stCondLst>
                        <p:cond delay="0"/>
                      </p:stCondLst>
                      <p:childTnLst>
                        <p:par>
                          <p:cTn id="1720" fill="hold">
                            <p:stCondLst>
                              <p:cond delay="0"/>
                            </p:stCondLst>
                            <p:childTnLst>
                              <p:par>
                                <p:cTn id="17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2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4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5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7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28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9" dur="300" fill="hold"/>
                                        <p:tgtEl>
                                          <p:spTgt spid="1106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8"/>
                  </p:tgtEl>
                </p:cond>
              </p:nextCondLst>
            </p:seq>
            <p:seq concurrent="1" nextAc="seek">
              <p:cTn id="1730" restart="whenNotActive" fill="hold" evtFilter="cancelBubble" nodeType="interactiveSeq">
                <p:stCondLst>
                  <p:cond evt="onClick" delay="0">
                    <p:tgtEl>
                      <p:spTgt spid="11060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1" fill="hold">
                      <p:stCondLst>
                        <p:cond delay="0"/>
                      </p:stCondLst>
                      <p:childTnLst>
                        <p:par>
                          <p:cTn id="1732" fill="hold">
                            <p:stCondLst>
                              <p:cond delay="0"/>
                            </p:stCondLst>
                            <p:childTnLst>
                              <p:par>
                                <p:cTn id="17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4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6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7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9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0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1" dur="300" fill="hold"/>
                                        <p:tgtEl>
                                          <p:spTgt spid="1106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9"/>
                  </p:tgtEl>
                </p:cond>
              </p:nextCondLst>
            </p:seq>
            <p:seq concurrent="1" nextAc="seek">
              <p:cTn id="1742" restart="whenNotActive" fill="hold" evtFilter="cancelBubble" nodeType="interactiveSeq">
                <p:stCondLst>
                  <p:cond evt="onClick" delay="0">
                    <p:tgtEl>
                      <p:spTgt spid="11060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3" fill="hold">
                      <p:stCondLst>
                        <p:cond delay="0"/>
                      </p:stCondLst>
                      <p:childTnLst>
                        <p:par>
                          <p:cTn id="1744" fill="hold">
                            <p:stCondLst>
                              <p:cond delay="0"/>
                            </p:stCondLst>
                            <p:childTnLst>
                              <p:par>
                                <p:cTn id="17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6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8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9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1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2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3" dur="300" fill="hold"/>
                                        <p:tgtEl>
                                          <p:spTgt spid="1106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0"/>
                  </p:tgtEl>
                </p:cond>
              </p:nextCondLst>
            </p:seq>
            <p:seq concurrent="1" nextAc="seek">
              <p:cTn id="1754" restart="whenNotActive" fill="hold" evtFilter="cancelBubble" nodeType="interactiveSeq">
                <p:stCondLst>
                  <p:cond evt="onClick" delay="0">
                    <p:tgtEl>
                      <p:spTgt spid="11060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5" fill="hold">
                      <p:stCondLst>
                        <p:cond delay="0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8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0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1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3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4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5" dur="300" fill="hold"/>
                                        <p:tgtEl>
                                          <p:spTgt spid="1106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1"/>
                  </p:tgtEl>
                </p:cond>
              </p:nextCondLst>
            </p:seq>
            <p:seq concurrent="1" nextAc="seek">
              <p:cTn id="1766" restart="whenNotActive" fill="hold" evtFilter="cancelBubble" nodeType="interactiveSeq">
                <p:stCondLst>
                  <p:cond evt="onClick" delay="0">
                    <p:tgtEl>
                      <p:spTgt spid="11060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7" fill="hold">
                      <p:stCondLst>
                        <p:cond delay="0"/>
                      </p:stCondLst>
                      <p:childTnLst>
                        <p:par>
                          <p:cTn id="1768" fill="hold">
                            <p:stCondLst>
                              <p:cond delay="0"/>
                            </p:stCondLst>
                            <p:childTnLst>
                              <p:par>
                                <p:cTn id="17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0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2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3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5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6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7" dur="300" fill="hold"/>
                                        <p:tgtEl>
                                          <p:spTgt spid="1106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2"/>
                  </p:tgtEl>
                </p:cond>
              </p:nextCondLst>
            </p:seq>
            <p:seq concurrent="1" nextAc="seek">
              <p:cTn id="1778" restart="whenNotActive" fill="hold" evtFilter="cancelBubble" nodeType="interactiveSeq">
                <p:stCondLst>
                  <p:cond evt="onClick" delay="0">
                    <p:tgtEl>
                      <p:spTgt spid="11060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9" fill="hold">
                      <p:stCondLst>
                        <p:cond delay="0"/>
                      </p:stCondLst>
                      <p:childTnLst>
                        <p:par>
                          <p:cTn id="1780" fill="hold">
                            <p:stCondLst>
                              <p:cond delay="0"/>
                            </p:stCondLst>
                            <p:childTnLst>
                              <p:par>
                                <p:cTn id="17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2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4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5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7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88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9" dur="300" fill="hold"/>
                                        <p:tgtEl>
                                          <p:spTgt spid="11060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3"/>
                  </p:tgtEl>
                </p:cond>
              </p:nextCondLst>
            </p:seq>
            <p:seq concurrent="1" nextAc="seek">
              <p:cTn id="1790" restart="whenNotActive" fill="hold" evtFilter="cancelBubble" nodeType="interactiveSeq">
                <p:stCondLst>
                  <p:cond evt="onClick" delay="0">
                    <p:tgtEl>
                      <p:spTgt spid="1106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1" fill="hold">
                      <p:stCondLst>
                        <p:cond delay="0"/>
                      </p:stCondLst>
                      <p:childTnLst>
                        <p:par>
                          <p:cTn id="1792" fill="hold">
                            <p:stCondLst>
                              <p:cond delay="0"/>
                            </p:stCondLst>
                            <p:childTnLst>
                              <p:par>
                                <p:cTn id="17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4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6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97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9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0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1" dur="300" fill="hold"/>
                                        <p:tgtEl>
                                          <p:spTgt spid="1106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4"/>
                  </p:tgtEl>
                </p:cond>
              </p:nextCondLst>
            </p:seq>
            <p:seq concurrent="1" nextAc="seek">
              <p:cTn id="1802" restart="whenNotActive" fill="hold" evtFilter="cancelBubble" nodeType="interactiveSeq">
                <p:stCondLst>
                  <p:cond evt="onClick" delay="0">
                    <p:tgtEl>
                      <p:spTgt spid="1106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3" fill="hold">
                      <p:stCondLst>
                        <p:cond delay="0"/>
                      </p:stCondLst>
                      <p:childTnLst>
                        <p:par>
                          <p:cTn id="1804" fill="hold">
                            <p:stCondLst>
                              <p:cond delay="0"/>
                            </p:stCondLst>
                            <p:childTnLst>
                              <p:par>
                                <p:cTn id="18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6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8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9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1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2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3" dur="300" fill="hold"/>
                                        <p:tgtEl>
                                          <p:spTgt spid="11060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66"/>
                  </p:tgtEl>
                </p:cond>
              </p:nextCondLst>
            </p:seq>
            <p:seq concurrent="1" nextAc="seek">
              <p:cTn id="1814" restart="whenNotActive" fill="hold" evtFilter="cancelBubble" nodeType="interactiveSeq">
                <p:stCondLst>
                  <p:cond evt="onClick" delay="0">
                    <p:tgtEl>
                      <p:spTgt spid="11060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5" fill="hold">
                      <p:stCondLst>
                        <p:cond delay="0"/>
                      </p:stCondLst>
                      <p:childTnLst>
                        <p:par>
                          <p:cTn id="1816" fill="hold">
                            <p:stCondLst>
                              <p:cond delay="0"/>
                            </p:stCondLst>
                            <p:childTnLst>
                              <p:par>
                                <p:cTn id="18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8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0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21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3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4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5" dur="300" fill="hold"/>
                                        <p:tgtEl>
                                          <p:spTgt spid="11060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5"/>
                  </p:tgtEl>
                </p:cond>
              </p:nextCondLst>
            </p:seq>
            <p:seq concurrent="1" nextAc="seek">
              <p:cTn id="1826" restart="whenNotActive" fill="hold" evtFilter="cancelBubble" nodeType="interactiveSeq">
                <p:stCondLst>
                  <p:cond evt="onClick" delay="0">
                    <p:tgtEl>
                      <p:spTgt spid="1106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7" fill="hold">
                      <p:stCondLst>
                        <p:cond delay="0"/>
                      </p:stCondLst>
                      <p:childTnLst>
                        <p:par>
                          <p:cTn id="1828" fill="hold">
                            <p:stCondLst>
                              <p:cond delay="0"/>
                            </p:stCondLst>
                            <p:childTnLst>
                              <p:par>
                                <p:cTn id="18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0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2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33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5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6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7" dur="300" fill="hold"/>
                                        <p:tgtEl>
                                          <p:spTgt spid="11060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6"/>
                  </p:tgtEl>
                </p:cond>
              </p:nextCondLst>
            </p:seq>
            <p:seq concurrent="1" nextAc="seek">
              <p:cTn id="1838" restart="whenNotActive" fill="hold" evtFilter="cancelBubble" nodeType="interactiveSeq">
                <p:stCondLst>
                  <p:cond evt="onClick" delay="0">
                    <p:tgtEl>
                      <p:spTgt spid="1106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9" fill="hold">
                      <p:stCondLst>
                        <p:cond delay="0"/>
                      </p:stCondLst>
                      <p:childTnLst>
                        <p:par>
                          <p:cTn id="1840" fill="hold">
                            <p:stCondLst>
                              <p:cond delay="0"/>
                            </p:stCondLst>
                            <p:childTnLst>
                              <p:par>
                                <p:cTn id="18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2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4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45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7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8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9" dur="300" fill="hold"/>
                                        <p:tgtEl>
                                          <p:spTgt spid="1106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7"/>
                  </p:tgtEl>
                </p:cond>
              </p:nextCondLst>
            </p:seq>
            <p:seq concurrent="1" nextAc="seek">
              <p:cTn id="1850" restart="whenNotActive" fill="hold" evtFilter="cancelBubble" nodeType="interactiveSeq">
                <p:stCondLst>
                  <p:cond evt="onClick" delay="0">
                    <p:tgtEl>
                      <p:spTgt spid="1106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1" fill="hold">
                      <p:stCondLst>
                        <p:cond delay="0"/>
                      </p:stCondLst>
                      <p:childTnLst>
                        <p:par>
                          <p:cTn id="1852" fill="hold">
                            <p:stCondLst>
                              <p:cond delay="0"/>
                            </p:stCondLst>
                            <p:childTnLst>
                              <p:par>
                                <p:cTn id="18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4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6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57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9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0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1" dur="300" fill="hold"/>
                                        <p:tgtEl>
                                          <p:spTgt spid="1106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8"/>
                  </p:tgtEl>
                </p:cond>
              </p:nextCondLst>
            </p:seq>
            <p:seq concurrent="1" nextAc="seek">
              <p:cTn id="1862" restart="whenNotActive" fill="hold" evtFilter="cancelBubble" nodeType="interactiveSeq">
                <p:stCondLst>
                  <p:cond evt="onClick" delay="0">
                    <p:tgtEl>
                      <p:spTgt spid="1106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3" fill="hold">
                      <p:stCondLst>
                        <p:cond delay="0"/>
                      </p:stCondLst>
                      <p:childTnLst>
                        <p:par>
                          <p:cTn id="1864" fill="hold">
                            <p:stCondLst>
                              <p:cond delay="0"/>
                            </p:stCondLst>
                            <p:childTnLst>
                              <p:par>
                                <p:cTn id="18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6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8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69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1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2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3" dur="300" fill="hold"/>
                                        <p:tgtEl>
                                          <p:spTgt spid="11060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79"/>
                  </p:tgtEl>
                </p:cond>
              </p:nextCondLst>
            </p:seq>
            <p:seq concurrent="1" nextAc="seek">
              <p:cTn id="1874" restart="whenNotActive" fill="hold" evtFilter="cancelBubble" nodeType="interactiveSeq">
                <p:stCondLst>
                  <p:cond evt="onClick" delay="0">
                    <p:tgtEl>
                      <p:spTgt spid="1106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5" fill="hold">
                      <p:stCondLst>
                        <p:cond delay="0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8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0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81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3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4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5" dur="300" fill="hold"/>
                                        <p:tgtEl>
                                          <p:spTgt spid="1106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80"/>
                  </p:tgtEl>
                </p:cond>
              </p:nextCondLst>
            </p:seq>
            <p:seq concurrent="1" nextAc="seek">
              <p:cTn id="1886" restart="whenNotActive" fill="hold" evtFilter="cancelBubble" nodeType="interactiveSeq">
                <p:stCondLst>
                  <p:cond evt="onClick" delay="0">
                    <p:tgtEl>
                      <p:spTgt spid="1106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7" fill="hold">
                      <p:stCondLst>
                        <p:cond delay="0"/>
                      </p:stCondLst>
                      <p:childTnLst>
                        <p:par>
                          <p:cTn id="1888" fill="hold">
                            <p:stCondLst>
                              <p:cond delay="0"/>
                            </p:stCondLst>
                            <p:childTnLst>
                              <p:par>
                                <p:cTn id="18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0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2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93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5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6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7" dur="300" fill="hold"/>
                                        <p:tgtEl>
                                          <p:spTgt spid="11060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81"/>
                  </p:tgtEl>
                </p:cond>
              </p:nextCondLst>
            </p:seq>
            <p:seq concurrent="1" nextAc="seek">
              <p:cTn id="1898" restart="whenNotActive" fill="hold" evtFilter="cancelBubble" nodeType="interactiveSeq">
                <p:stCondLst>
                  <p:cond evt="onClick" delay="0">
                    <p:tgtEl>
                      <p:spTgt spid="11060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9" fill="hold">
                      <p:stCondLst>
                        <p:cond delay="0"/>
                      </p:stCondLst>
                      <p:childTnLst>
                        <p:par>
                          <p:cTn id="1900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2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4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05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7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8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9" dur="300" fill="hold"/>
                                        <p:tgtEl>
                                          <p:spTgt spid="11060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82"/>
                  </p:tgtEl>
                </p:cond>
              </p:nextCondLst>
            </p:seq>
            <p:seq concurrent="1" nextAc="seek">
              <p:cTn id="1910" restart="whenNotActive" fill="hold" evtFilter="cancelBubble" nodeType="interactiveSeq">
                <p:stCondLst>
                  <p:cond evt="onClick" delay="0">
                    <p:tgtEl>
                      <p:spTgt spid="11060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1" fill="hold">
                      <p:stCondLst>
                        <p:cond delay="0"/>
                      </p:stCondLst>
                      <p:childTnLst>
                        <p:par>
                          <p:cTn id="1912" fill="hold">
                            <p:stCondLst>
                              <p:cond delay="0"/>
                            </p:stCondLst>
                            <p:childTnLst>
                              <p:par>
                                <p:cTn id="19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4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6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17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9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0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1" dur="300" fill="hold"/>
                                        <p:tgtEl>
                                          <p:spTgt spid="11060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6083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Solution</a:t>
            </a:r>
            <a:endParaRPr lang="en-US" altLang="zh-CN" sz="4000" b="1">
              <a:solidFill>
                <a:srgbClr val="003366"/>
              </a:solidFill>
              <a:ea typeface="楷体_GB2312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When placing a queen in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row i</a:t>
            </a: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, need to try column 0~n-1 ( j = 0, …, n-1 ) </a:t>
            </a:r>
            <a:endParaRPr lang="en-US" altLang="zh-CN" sz="2400" b="1">
              <a:solidFill>
                <a:srgbClr val="000099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When placing a queen in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sz="2400" b="1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zh-CN" altLang="en-US" sz="2400" b="1">
              <a:solidFill>
                <a:srgbClr val="000099"/>
              </a:solidFill>
              <a:ea typeface="楷体_GB2312" pitchFamily="49" charset="-122"/>
            </a:endParaRPr>
          </a:p>
          <a:p>
            <a:pPr marL="819150" lvl="1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If exists other queens in 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column</a:t>
            </a:r>
            <a:r>
              <a:rPr lang="zh-CN" altLang="en-US" b="1">
                <a:solidFill>
                  <a:srgbClr val="800080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primary diagonal</a:t>
            </a:r>
            <a:r>
              <a:rPr lang="zh-CN" altLang="en-US" b="1">
                <a:solidFill>
                  <a:srgbClr val="800080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secondary diagonal</a:t>
            </a: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, cancel the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 due to an attack</a:t>
            </a:r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.</a:t>
            </a:r>
            <a:endParaRPr lang="zh-CN" altLang="en-US" b="1">
              <a:solidFill>
                <a:srgbClr val="800080"/>
              </a:solidFill>
              <a:ea typeface="楷体_GB2312" pitchFamily="49" charset="-122"/>
            </a:endParaRPr>
          </a:p>
          <a:p>
            <a:pPr marL="819150" lvl="1">
              <a:lnSpc>
                <a:spcPct val="110000"/>
              </a:lnSpc>
              <a:spcBef>
                <a:spcPts val="15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If exists no attack, maintain the position of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column j</a:t>
            </a: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, and place a queen in 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row i+1</a:t>
            </a: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 recursively.</a:t>
            </a:r>
            <a:endParaRPr lang="zh-CN" altLang="en-US" b="1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08125" y="620395"/>
            <a:ext cx="7635875" cy="5638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void Queen(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) {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for 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 = 0;  j &lt; n;  j++ ) {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if ( no attack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j) {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    place a queen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j;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       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if (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== n</a:t>
            </a:r>
            <a:r>
              <a:rPr lang="en-US" altLang="zh-CN" b="1" dirty="0" smtClean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1 ) output a layout</a:t>
            </a: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；</a:t>
            </a:r>
            <a:endParaRPr lang="zh-CN" altLang="en-US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		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else Queen ( i+1 );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        cancel queen in row </a:t>
            </a:r>
            <a:r>
              <a:rPr lang="en-US" altLang="zh-CN" b="1" dirty="0" err="1" smtClean="0">
                <a:solidFill>
                  <a:srgbClr val="003366"/>
                </a:solidFill>
                <a:ea typeface="楷体_GB2312" pitchFamily="49" charset="-122"/>
              </a:rPr>
              <a:t>I&amp;column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j;</a:t>
            </a:r>
            <a:endParaRPr lang="zh-CN" altLang="en-US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3366"/>
                </a:solidFill>
                <a:ea typeface="楷体_GB2312" pitchFamily="49" charset="-122"/>
              </a:rPr>
              <a:t>        </a:t>
            </a: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}        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    }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3366"/>
                </a:solidFill>
                <a:ea typeface="楷体_GB2312" pitchFamily="49" charset="-122"/>
              </a:rPr>
              <a:t>}</a:t>
            </a:r>
            <a:endParaRPr lang="en-US" altLang="zh-CN" b="1" dirty="0" smtClean="0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内容占位符 8" descr="timg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335" y="2793620"/>
            <a:ext cx="5684588" cy="3962183"/>
          </a:xfr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93188" name="Picture 4" descr="http://image.bitauto.com/dealer/news/100026479/5b274662-6d28-428f-878a-98b124c03f5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5410" y="136946"/>
            <a:ext cx="5288590" cy="3129982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6819"/>
            <a:ext cx="9144000" cy="64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8660" name="Rectangle 53"/>
          <p:cNvSpPr>
            <a:spLocks noChangeArrowheads="1"/>
          </p:cNvSpPr>
          <p:nvPr/>
        </p:nvSpPr>
        <p:spPr bwMode="auto">
          <a:xfrm>
            <a:off x="3996267" y="1557338"/>
            <a:ext cx="60960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>
                <a:solidFill>
                  <a:srgbClr val="008080"/>
                </a:solidFill>
                <a:latin typeface="Times New Roman" panose="02020603050405020304" pitchFamily="18" charset="0"/>
              </a:rPr>
              <a:t>2#secondary diagonal</a:t>
            </a:r>
            <a:endParaRPr lang="en-US" altLang="zh-CN" b="1">
              <a:solidFill>
                <a:srgbClr val="00808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00808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b="1">
                <a:solidFill>
                  <a:srgbClr val="008080"/>
                </a:solidFill>
                <a:latin typeface="Times New Roman" panose="02020603050405020304" pitchFamily="18" charset="0"/>
              </a:rPr>
              <a:t>4#secondary diagonal</a:t>
            </a:r>
            <a:endParaRPr lang="en-US" altLang="zh-CN" b="1">
              <a:solidFill>
                <a:srgbClr val="00808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00808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0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62" name="Rectangle 55"/>
          <p:cNvSpPr>
            <a:spLocks noChangeArrowheads="1"/>
          </p:cNvSpPr>
          <p:nvPr/>
        </p:nvSpPr>
        <p:spPr bwMode="auto">
          <a:xfrm>
            <a:off x="3996267" y="4365625"/>
            <a:ext cx="609600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>
                <a:solidFill>
                  <a:srgbClr val="CC3300"/>
                </a:solidFill>
                <a:latin typeface="Times New Roman" panose="02020603050405020304" pitchFamily="18" charset="0"/>
              </a:rPr>
              <a:t>3#primary diagonal</a:t>
            </a:r>
            <a:endParaRPr lang="en-US" altLang="zh-CN" b="1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endParaRPr lang="en-US" altLang="zh-CN" b="1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b="1">
                <a:solidFill>
                  <a:srgbClr val="CC3300"/>
                </a:solidFill>
                <a:latin typeface="Times New Roman" panose="02020603050405020304" pitchFamily="18" charset="0"/>
              </a:rPr>
              <a:t>5#primary diagonal</a:t>
            </a:r>
            <a:endParaRPr lang="en-US" altLang="zh-CN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08549" y="882651"/>
            <a:ext cx="8677268" cy="5163147"/>
            <a:chOff x="1016000" y="882650"/>
            <a:chExt cx="10186590" cy="5250081"/>
          </a:xfrm>
          <a:noFill/>
        </p:grpSpPr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5520268" y="3716338"/>
              <a:ext cx="2490436" cy="8002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1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primary diagonal</a:t>
              </a: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15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8611" name="Line 3"/>
            <p:cNvSpPr>
              <a:spLocks noChangeShapeType="1"/>
            </p:cNvSpPr>
            <p:nvPr/>
          </p:nvSpPr>
          <p:spPr bwMode="auto">
            <a:xfrm>
              <a:off x="2844800" y="2057400"/>
              <a:ext cx="2540000" cy="19050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2" name="Line 4"/>
            <p:cNvSpPr>
              <a:spLocks noChangeShapeType="1"/>
            </p:cNvSpPr>
            <p:nvPr/>
          </p:nvSpPr>
          <p:spPr bwMode="auto">
            <a:xfrm flipH="1">
              <a:off x="1422400" y="1752600"/>
              <a:ext cx="2946400" cy="2209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625600" y="2209800"/>
              <a:ext cx="2844800" cy="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625600" y="2209800"/>
              <a:ext cx="0" cy="213360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1625600" y="27432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625600" y="32766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1625600" y="3810000"/>
              <a:ext cx="2844800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625600" y="4343400"/>
              <a:ext cx="2844800" cy="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23368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30480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3759200" y="2209800"/>
              <a:ext cx="0" cy="213360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4470400" y="2209800"/>
              <a:ext cx="0" cy="2133600"/>
            </a:xfrm>
            <a:prstGeom prst="line">
              <a:avLst/>
            </a:prstGeom>
            <a:grp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3048000" y="2130426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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1604432" y="2667001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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3738033" y="3184526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80008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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flipH="1">
              <a:off x="1422400" y="2057400"/>
              <a:ext cx="3251200" cy="24384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H="1">
              <a:off x="1422400" y="1447800"/>
              <a:ext cx="2641600" cy="19812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H="1">
              <a:off x="1422400" y="1219200"/>
              <a:ext cx="2235200" cy="16764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2133600" y="2286000"/>
              <a:ext cx="2946400" cy="2209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flipV="1">
              <a:off x="2844800" y="2590800"/>
              <a:ext cx="2540000" cy="19050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flipV="1">
              <a:off x="3556000" y="3048000"/>
              <a:ext cx="1930400" cy="144780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>
              <a:off x="3657600" y="1219200"/>
              <a:ext cx="18288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5520267" y="981075"/>
              <a:ext cx="3107267" cy="9350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0</a:t>
              </a:r>
              <a:r>
                <a:rPr lang="en-US" altLang="zh-CN" b="1" baseline="30000">
                  <a:solidFill>
                    <a:srgbClr val="00808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#</a:t>
              </a:r>
              <a:r>
                <a:rPr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secondary diagonal</a:t>
              </a:r>
              <a:endParaRPr lang="en-US" altLang="zh-CN" b="1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b="1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1000">
                <a:solidFill>
                  <a:srgbClr val="008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34" name="Text Box 26"/>
            <p:cNvSpPr txBox="1">
              <a:spLocks noChangeArrowheads="1"/>
            </p:cNvSpPr>
            <p:nvPr/>
          </p:nvSpPr>
          <p:spPr bwMode="auto">
            <a:xfrm>
              <a:off x="8496301" y="1196976"/>
              <a:ext cx="2706289" cy="156966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808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1</a:t>
              </a:r>
              <a:r>
                <a:rPr lang="en-US" altLang="zh-CN" sz="2000" b="1" baseline="30000">
                  <a:solidFill>
                    <a:srgbClr val="00808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00808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secondary diagonal</a:t>
              </a:r>
              <a:endParaRPr lang="en-US" altLang="zh-CN" sz="2000" b="1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00808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00808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</a:t>
              </a:r>
              <a:r>
                <a:rPr lang="en-US" altLang="zh-CN" sz="2000" b="1" baseline="30000">
                  <a:solidFill>
                    <a:srgbClr val="00808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00808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secondary diagonal</a:t>
              </a: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flipH="1">
              <a:off x="4064000" y="1447800"/>
              <a:ext cx="44704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H="1">
              <a:off x="4368800" y="1752600"/>
              <a:ext cx="11176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H="1">
              <a:off x="4673600" y="2057400"/>
              <a:ext cx="38608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flipH="1">
              <a:off x="5080000" y="2286000"/>
              <a:ext cx="4064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flipH="1">
              <a:off x="5384800" y="2590800"/>
              <a:ext cx="3149600" cy="0"/>
            </a:xfrm>
            <a:prstGeom prst="line">
              <a:avLst/>
            </a:prstGeom>
            <a:grpFill/>
            <a:ln w="38100">
              <a:solidFill>
                <a:srgbClr val="00808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Text Box 32"/>
            <p:cNvSpPr txBox="1">
              <a:spLocks noChangeArrowheads="1"/>
            </p:cNvSpPr>
            <p:nvPr/>
          </p:nvSpPr>
          <p:spPr bwMode="auto">
            <a:xfrm>
              <a:off x="8401053" y="3500439"/>
              <a:ext cx="2490436" cy="230832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0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anose="02020603050405020304" pitchFamily="18" charset="0"/>
                  <a:ea typeface="长城新魏碑体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primary diagonal</a:t>
              </a: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4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primary diagonal</a:t>
              </a: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6</a:t>
              </a:r>
              <a:r>
                <a:rPr lang="en-US" altLang="zh-CN" sz="2000" b="1" baseline="30000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#</a:t>
              </a:r>
              <a:r>
                <a:rPr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primary diagonal</a:t>
              </a:r>
              <a:endPara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长城新魏碑体" pitchFamily="49" charset="-122"/>
              </a:endParaRPr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H="1">
              <a:off x="5791200" y="3733800"/>
              <a:ext cx="26416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>
              <a:off x="3556000" y="2057400"/>
              <a:ext cx="2235200" cy="16764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2133600" y="2057400"/>
              <a:ext cx="2946400" cy="22098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H="1">
              <a:off x="5080000" y="4267200"/>
              <a:ext cx="33528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>
              <a:off x="1422400" y="2590800"/>
              <a:ext cx="3048000" cy="22860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H="1">
              <a:off x="4470400" y="4876800"/>
              <a:ext cx="39624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422400" y="3657600"/>
              <a:ext cx="2438400" cy="18288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H="1">
              <a:off x="3860800" y="5486400"/>
              <a:ext cx="45720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2315634" y="3717925"/>
              <a:ext cx="691078" cy="70788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80008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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H="1">
              <a:off x="5384800" y="3962400"/>
              <a:ext cx="1016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flipH="1">
              <a:off x="4775200" y="4572000"/>
              <a:ext cx="7112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>
              <a:off x="1422400" y="2057400"/>
              <a:ext cx="3352800" cy="25146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>
              <a:off x="1422400" y="3124200"/>
              <a:ext cx="2743200" cy="205740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flipH="1">
              <a:off x="4165600" y="5181600"/>
              <a:ext cx="1320800" cy="0"/>
            </a:xfrm>
            <a:prstGeom prst="line">
              <a:avLst/>
            </a:prstGeom>
            <a:grpFill/>
            <a:ln w="38100">
              <a:solidFill>
                <a:srgbClr val="CC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Text Box 47"/>
            <p:cNvSpPr txBox="1">
              <a:spLocks noChangeArrowheads="1"/>
            </p:cNvSpPr>
            <p:nvPr/>
          </p:nvSpPr>
          <p:spPr bwMode="auto">
            <a:xfrm>
              <a:off x="1752600" y="1630363"/>
              <a:ext cx="2298758" cy="5847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0   1   2   3 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656" name="Text Box 48"/>
            <p:cNvSpPr txBox="1">
              <a:spLocks noChangeArrowheads="1"/>
            </p:cNvSpPr>
            <p:nvPr/>
          </p:nvSpPr>
          <p:spPr bwMode="auto">
            <a:xfrm>
              <a:off x="1016000" y="2057401"/>
              <a:ext cx="419965" cy="235756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8657" name="Text Box 49"/>
            <p:cNvSpPr txBox="1">
              <a:spLocks noChangeArrowheads="1"/>
            </p:cNvSpPr>
            <p:nvPr/>
          </p:nvSpPr>
          <p:spPr bwMode="auto">
            <a:xfrm>
              <a:off x="1024467" y="882650"/>
              <a:ext cx="1594210" cy="64633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k = i+j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>
              <a:off x="1320800" y="5486400"/>
              <a:ext cx="2229684" cy="64633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k = n+i</a:t>
              </a:r>
              <a:r>
                <a:rPr lang="en-US" altLang="zh-CN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仿宋_GB2312" pitchFamily="49" charset="-122"/>
                </a:rPr>
                <a:t>-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j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仿宋_GB2312" pitchFamily="49" charset="-122"/>
                </a:rPr>
                <a:t>-</a:t>
              </a:r>
              <a:r>
                <a:rPr lang="en-US" altLang="zh-CN" sz="3600" b="1">
                  <a:solidFill>
                    <a:srgbClr val="CC3300"/>
                  </a:solidFill>
                  <a:latin typeface="+mn-lt"/>
                  <a:ea typeface="+mn-ea"/>
                </a:rPr>
                <a:t>1</a:t>
              </a:r>
              <a:endParaRPr lang="en-US" altLang="zh-CN" sz="3200" b="1">
                <a:latin typeface="+mn-lt"/>
                <a:ea typeface="+mn-ea"/>
              </a:endParaRPr>
            </a:p>
          </p:txBody>
        </p:sp>
        <p:sp>
          <p:nvSpPr>
            <p:cNvPr id="68659" name="Rectangle 52"/>
            <p:cNvSpPr>
              <a:spLocks noChangeArrowheads="1"/>
            </p:cNvSpPr>
            <p:nvPr/>
          </p:nvSpPr>
          <p:spPr bwMode="auto">
            <a:xfrm>
              <a:off x="8496300" y="1844676"/>
              <a:ext cx="2499070" cy="4247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3#secondary diagonal</a:t>
              </a:r>
              <a:endParaRPr lang="en-US" altLang="zh-CN" b="1">
                <a:solidFill>
                  <a:srgbClr val="008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61" name="Rectangle 54"/>
            <p:cNvSpPr>
              <a:spLocks noChangeArrowheads="1"/>
            </p:cNvSpPr>
            <p:nvPr/>
          </p:nvSpPr>
          <p:spPr bwMode="auto">
            <a:xfrm>
              <a:off x="5520267" y="2852738"/>
              <a:ext cx="2499070" cy="3693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6#secondary diagonal</a:t>
              </a:r>
              <a:endParaRPr lang="zh-CN" altLang="en-US" b="1">
                <a:solidFill>
                  <a:srgbClr val="008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63" name="Rectangle 56"/>
            <p:cNvSpPr>
              <a:spLocks noChangeArrowheads="1"/>
            </p:cNvSpPr>
            <p:nvPr/>
          </p:nvSpPr>
          <p:spPr bwMode="auto">
            <a:xfrm>
              <a:off x="8401051" y="4076701"/>
              <a:ext cx="2305665" cy="42473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2#primary diagonal</a:t>
              </a:r>
              <a:endParaRPr lang="en-US" altLang="zh-CN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38200" y="949325"/>
            <a:ext cx="7886700" cy="52197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800080"/>
                </a:solidFill>
                <a:ea typeface="楷体_GB2312" pitchFamily="49" charset="-122"/>
              </a:rPr>
              <a:t>Set 4 arrays</a:t>
            </a:r>
            <a:endParaRPr lang="zh-CN" altLang="en-US" b="1" dirty="0" smtClean="0"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ea typeface="楷体_GB2312" pitchFamily="49" charset="-122"/>
              </a:rPr>
              <a:t>col [n]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col[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] marks whether queens are in column I;</a:t>
            </a:r>
            <a:endParaRPr lang="zh-CN" altLang="zh-CN" sz="24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ea typeface="楷体_GB2312" pitchFamily="49" charset="-122"/>
              </a:rPr>
              <a:t>md[2n-1]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: md[k] marks whether queens are in primary diagonal k;</a:t>
            </a:r>
            <a:endParaRPr lang="zh-CN" altLang="en-US" sz="24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CC3300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CC3300"/>
                </a:solidFill>
                <a:ea typeface="楷体_GB2312" pitchFamily="49" charset="-122"/>
              </a:rPr>
              <a:t>[2n-1]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: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[k] marks whether queens are in secondary diagonal k;</a:t>
            </a:r>
            <a:endParaRPr lang="zh-CN" altLang="en-US" sz="2400" b="1" dirty="0">
              <a:solidFill>
                <a:srgbClr val="000099"/>
              </a:solidFill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ts val="15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ea typeface="楷体_GB2312" pitchFamily="49" charset="-122"/>
              </a:rPr>
              <a:t>q[n]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: q[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] records column number of a queen in row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rgbClr val="000099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idx="4294967295"/>
          </p:nvPr>
        </p:nvSpPr>
        <p:spPr>
          <a:xfrm>
            <a:off x="271145" y="304800"/>
            <a:ext cx="8653780" cy="6248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void Queen(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) {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for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j = 0;  j &lt; n;  j++ ) {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if (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[j] &amp;&amp;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md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&amp;&amp; !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)	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{           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/*no attack in row </a:t>
            </a:r>
            <a:r>
              <a:rPr lang="en-US" altLang="zh-CN" sz="2400" b="1" dirty="0" err="1">
                <a:solidFill>
                  <a:srgbClr val="993300"/>
                </a:solidFill>
                <a:ea typeface="楷体_GB2312" pitchFamily="49" charset="-122"/>
              </a:rPr>
              <a:t>i&amp;columnj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 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  <a:endParaRPr lang="en-US" altLang="zh-CN" sz="2400" b="1" dirty="0">
              <a:solidFill>
                <a:srgbClr val="993300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[j]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md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1;		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q[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j;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place a queen in row i&amp;column j;*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  <a:r>
              <a:rPr lang="en-US" altLang="zh-CN" sz="2400" b="1" dirty="0">
                <a:solidFill>
                  <a:srgbClr val="CC3300"/>
                </a:solidFill>
                <a:ea typeface="长城新魏碑体" pitchFamily="49" charset="-122"/>
              </a:rPr>
              <a:t> 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if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== n</a:t>
            </a:r>
            <a:r>
              <a:rPr lang="en-US" altLang="zh-CN" sz="2400" b="1" dirty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1 ) {   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/*output a layout*/</a:t>
            </a:r>
            <a:endParaRPr lang="en-US" altLang="zh-CN" sz="2400" b="1" dirty="0">
              <a:solidFill>
                <a:srgbClr val="9933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  </a:t>
            </a:r>
            <a:r>
              <a:rPr lang="en-US" altLang="en-US" sz="2400" b="1" dirty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for (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k = 0; k &lt; n; k++ ) 	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        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&lt;&lt; q[k] &lt;&lt; ‘,’;	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	         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;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			 }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	else  Queen ( i+1 );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		 col[j] = md[n+i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3366"/>
                </a:solidFill>
                <a:latin typeface="仿宋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1] = 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sd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i+j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0;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          		q[</a:t>
            </a:r>
            <a:r>
              <a:rPr lang="en-US" altLang="zh-CN" sz="2400" b="1" dirty="0" err="1">
                <a:solidFill>
                  <a:srgbClr val="003366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] = 0;  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993300"/>
                </a:solidFill>
                <a:ea typeface="楷体_GB2312" pitchFamily="49" charset="-122"/>
              </a:rPr>
              <a:t>cancel queen in row I&amp;column j*</a:t>
            </a:r>
            <a:r>
              <a:rPr lang="en-US" altLang="zh-CN" sz="2400" b="1" dirty="0">
                <a:solidFill>
                  <a:srgbClr val="993300"/>
                </a:solidFill>
                <a:ea typeface="楷体_GB2312" pitchFamily="49" charset="-122"/>
              </a:rPr>
              <a:t>/</a:t>
            </a:r>
            <a:endParaRPr lang="en-US" altLang="zh-CN" sz="2400" b="1" dirty="0">
              <a:solidFill>
                <a:srgbClr val="9933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	      }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	   }</a:t>
            </a:r>
            <a:endParaRPr lang="en-US" altLang="zh-CN" sz="2400" b="1" dirty="0">
              <a:solidFill>
                <a:srgbClr val="0033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3366"/>
                </a:solidFill>
                <a:ea typeface="楷体_GB2312" pitchFamily="49" charset="-122"/>
              </a:rPr>
              <a:t>}</a:t>
            </a:r>
            <a:r>
              <a:rPr lang="en-US" altLang="zh-CN" b="1" dirty="0">
                <a:solidFill>
                  <a:srgbClr val="CC3300"/>
                </a:solidFill>
                <a:ea typeface="长城新魏碑体" pitchFamily="49" charset="-122"/>
              </a:rPr>
              <a:t>     </a:t>
            </a:r>
            <a:endParaRPr lang="en-US" altLang="zh-CN" b="1" dirty="0">
              <a:solidFill>
                <a:srgbClr val="CC3300"/>
              </a:solidFill>
              <a:ea typeface="长城新魏碑体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3958" y="2173284"/>
            <a:ext cx="239458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队列定义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mtClean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）是一个线性表，</a:t>
            </a:r>
            <a:b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插入和删除操作分别在表的不同端进行。</a:t>
            </a:r>
            <a:b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添加新元素的那一端被称为</a:t>
            </a:r>
            <a:r>
              <a:rPr lang="zh-CN" altLang="en-US" smtClean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队尾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b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而删除元素的那一端被称为</a:t>
            </a:r>
            <a:r>
              <a:rPr lang="zh-CN" altLang="en-US" smtClean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队首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mtClean="0">
                <a:solidFill>
                  <a:schemeClr val="hlin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FIFO  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First in, First out</a:t>
            </a:r>
            <a:endParaRPr lang="en-US" altLang="zh-CN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01505" name="Group 33"/>
          <p:cNvGraphicFramePr>
            <a:graphicFrameLocks noGrp="1"/>
          </p:cNvGraphicFramePr>
          <p:nvPr/>
        </p:nvGraphicFramePr>
        <p:xfrm>
          <a:off x="1524000" y="5181600"/>
          <a:ext cx="6096000" cy="518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61" name="Text Box 32"/>
          <p:cNvSpPr txBox="1">
            <a:spLocks noChangeArrowheads="1"/>
          </p:cNvSpPr>
          <p:nvPr/>
        </p:nvSpPr>
        <p:spPr bwMode="ltGray">
          <a:xfrm>
            <a:off x="1704975" y="4114800"/>
            <a:ext cx="914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>
                <a:solidFill>
                  <a:srgbClr val="FF0000"/>
                </a:solidFill>
              </a:rPr>
              <a:t>front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762" name="Line 34"/>
          <p:cNvSpPr>
            <a:spLocks noChangeShapeType="1"/>
          </p:cNvSpPr>
          <p:nvPr/>
        </p:nvSpPr>
        <p:spPr bwMode="ltGray">
          <a:xfrm>
            <a:off x="2133600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Text Box 35"/>
          <p:cNvSpPr txBox="1">
            <a:spLocks noChangeArrowheads="1"/>
          </p:cNvSpPr>
          <p:nvPr/>
        </p:nvSpPr>
        <p:spPr bwMode="ltGray">
          <a:xfrm>
            <a:off x="4114800" y="4114800"/>
            <a:ext cx="914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</a:rPr>
              <a:t>rear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4764" name="Line 36"/>
          <p:cNvSpPr>
            <a:spLocks noChangeShapeType="1"/>
          </p:cNvSpPr>
          <p:nvPr/>
        </p:nvSpPr>
        <p:spPr bwMode="ltGray">
          <a:xfrm>
            <a:off x="4543425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5181600" y="5638800"/>
            <a:ext cx="1219200" cy="979488"/>
            <a:chOff x="3312" y="3504"/>
            <a:chExt cx="768" cy="617"/>
          </a:xfrm>
        </p:grpSpPr>
        <p:sp>
          <p:nvSpPr>
            <p:cNvPr id="74781" name="Text Box 37"/>
            <p:cNvSpPr txBox="1">
              <a:spLocks noChangeArrowheads="1"/>
            </p:cNvSpPr>
            <p:nvPr/>
          </p:nvSpPr>
          <p:spPr bwMode="ltGray">
            <a:xfrm>
              <a:off x="3312" y="3888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Add ’D’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4782" name="Line 38"/>
            <p:cNvSpPr>
              <a:spLocks noChangeShapeType="1"/>
            </p:cNvSpPr>
            <p:nvPr/>
          </p:nvSpPr>
          <p:spPr bwMode="ltGray">
            <a:xfrm flipV="1">
              <a:off x="3678" y="3504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7"/>
          <p:cNvGrpSpPr/>
          <p:nvPr/>
        </p:nvGrpSpPr>
        <p:grpSpPr bwMode="auto">
          <a:xfrm>
            <a:off x="1524000" y="5638800"/>
            <a:ext cx="1219200" cy="979488"/>
            <a:chOff x="960" y="3552"/>
            <a:chExt cx="768" cy="617"/>
          </a:xfrm>
        </p:grpSpPr>
        <p:sp>
          <p:nvSpPr>
            <p:cNvPr id="74779" name="Text Box 47"/>
            <p:cNvSpPr txBox="1">
              <a:spLocks noChangeArrowheads="1"/>
            </p:cNvSpPr>
            <p:nvPr/>
          </p:nvSpPr>
          <p:spPr bwMode="ltGray">
            <a:xfrm>
              <a:off x="960" y="3936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Delete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4780" name="Line 48"/>
            <p:cNvSpPr>
              <a:spLocks noChangeShapeType="1"/>
            </p:cNvSpPr>
            <p:nvPr/>
          </p:nvSpPr>
          <p:spPr bwMode="ltGray">
            <a:xfrm flipV="1">
              <a:off x="1326" y="355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8"/>
          <p:cNvGrpSpPr/>
          <p:nvPr/>
        </p:nvGrpSpPr>
        <p:grpSpPr bwMode="auto">
          <a:xfrm>
            <a:off x="2895600" y="4114800"/>
            <a:ext cx="914400" cy="1066800"/>
            <a:chOff x="1824" y="2592"/>
            <a:chExt cx="576" cy="672"/>
          </a:xfrm>
        </p:grpSpPr>
        <p:sp>
          <p:nvSpPr>
            <p:cNvPr id="74775" name="Text Box 49"/>
            <p:cNvSpPr txBox="1">
              <a:spLocks noChangeArrowheads="1"/>
            </p:cNvSpPr>
            <p:nvPr/>
          </p:nvSpPr>
          <p:spPr bwMode="ltGray">
            <a:xfrm>
              <a:off x="1824" y="2592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front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4776" name="Line 50"/>
            <p:cNvSpPr>
              <a:spLocks noChangeShapeType="1"/>
            </p:cNvSpPr>
            <p:nvPr/>
          </p:nvSpPr>
          <p:spPr bwMode="ltGray">
            <a:xfrm>
              <a:off x="2094" y="2832"/>
              <a:ext cx="0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70" name="Text Box 40"/>
          <p:cNvSpPr txBox="1">
            <a:spLocks noChangeArrowheads="1"/>
          </p:cNvSpPr>
          <p:nvPr/>
        </p:nvSpPr>
        <p:spPr bwMode="ltGray">
          <a:xfrm>
            <a:off x="5334000" y="4114800"/>
            <a:ext cx="914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>
                <a:solidFill>
                  <a:srgbClr val="FF0000"/>
                </a:solidFill>
              </a:rPr>
              <a:t>rear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771" name="Line 41"/>
          <p:cNvSpPr>
            <a:spLocks noChangeShapeType="1"/>
          </p:cNvSpPr>
          <p:nvPr/>
        </p:nvSpPr>
        <p:spPr bwMode="ltGray">
          <a:xfrm>
            <a:off x="5762625" y="44958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3" name="Rectangle 44"/>
          <p:cNvSpPr>
            <a:spLocks noChangeArrowheads="1"/>
          </p:cNvSpPr>
          <p:nvPr/>
        </p:nvSpPr>
        <p:spPr bwMode="ltGray">
          <a:xfrm>
            <a:off x="5562601" y="5147764"/>
            <a:ext cx="4394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6341" y="5255393"/>
            <a:ext cx="5775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2" grpId="0" bldLvl="0" animBg="1"/>
      <p:bldP spid="74763" grpId="0"/>
      <p:bldP spid="74763" grpId="1"/>
      <p:bldP spid="74764" grpId="0" bldLvl="0" animBg="1"/>
      <p:bldP spid="74764" grpId="1" bldLvl="0" animBg="1"/>
      <p:bldP spid="74770" grpId="0"/>
      <p:bldP spid="74771" grpId="0" bldLvl="0" animBg="1"/>
      <p:bldP spid="74773" grpId="0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堆栈 VS 队列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522413" y="468471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2413" y="4325940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22413" y="396716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2413" y="3608390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22413" y="3249615"/>
            <a:ext cx="1255712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22413" y="2890839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2413" y="2532064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22413" y="2173289"/>
            <a:ext cx="1255712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76821" name="直接箭头连接符 13"/>
          <p:cNvCxnSpPr>
            <a:cxnSpLocks noChangeShapeType="1"/>
          </p:cNvCxnSpPr>
          <p:nvPr/>
        </p:nvCxnSpPr>
        <p:spPr bwMode="auto">
          <a:xfrm>
            <a:off x="804864" y="3429000"/>
            <a:ext cx="896937" cy="15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tailEnd type="arrow" w="med" len="med"/>
          </a:ln>
        </p:spPr>
      </p:cxnSp>
      <p:sp>
        <p:nvSpPr>
          <p:cNvPr id="76822" name="TextBox 14"/>
          <p:cNvSpPr txBox="1">
            <a:spLocks noChangeArrowheads="1"/>
          </p:cNvSpPr>
          <p:nvPr/>
        </p:nvSpPr>
        <p:spPr bwMode="auto">
          <a:xfrm>
            <a:off x="266700" y="3249614"/>
            <a:ext cx="7175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/>
              <a:t>Top</a:t>
            </a:r>
            <a:endParaRPr lang="zh-CN" altLang="en-US"/>
          </a:p>
        </p:txBody>
      </p:sp>
      <p:cxnSp>
        <p:nvCxnSpPr>
          <p:cNvPr id="76823" name="直接箭头连接符 15"/>
          <p:cNvCxnSpPr>
            <a:cxnSpLocks noChangeShapeType="1"/>
          </p:cNvCxnSpPr>
          <p:nvPr/>
        </p:nvCxnSpPr>
        <p:spPr bwMode="auto">
          <a:xfrm>
            <a:off x="984250" y="2711451"/>
            <a:ext cx="869950" cy="3603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76824" name="TextBox 17"/>
          <p:cNvSpPr txBox="1">
            <a:spLocks noChangeArrowheads="1"/>
          </p:cNvSpPr>
          <p:nvPr/>
        </p:nvSpPr>
        <p:spPr bwMode="auto">
          <a:xfrm>
            <a:off x="446088" y="2532064"/>
            <a:ext cx="8699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Push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6825" name="直接箭头连接符 18"/>
          <p:cNvCxnSpPr>
            <a:cxnSpLocks noChangeShapeType="1"/>
          </p:cNvCxnSpPr>
          <p:nvPr/>
        </p:nvCxnSpPr>
        <p:spPr bwMode="auto">
          <a:xfrm flipH="1">
            <a:off x="2446338" y="3068638"/>
            <a:ext cx="869950" cy="3603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76826" name="TextBox 19"/>
          <p:cNvSpPr txBox="1">
            <a:spLocks noChangeArrowheads="1"/>
          </p:cNvSpPr>
          <p:nvPr/>
        </p:nvSpPr>
        <p:spPr bwMode="auto">
          <a:xfrm>
            <a:off x="3136900" y="2889250"/>
            <a:ext cx="7175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Pop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502047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5379246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 rot="5400000">
            <a:off x="573802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 rot="5400000">
            <a:off x="6096796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 rot="5400000">
            <a:off x="6455571" y="3877471"/>
            <a:ext cx="1255713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 rot="5400000">
            <a:off x="4302920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 rot="5400000">
            <a:off x="466169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 rot="5400000">
            <a:off x="681434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 rot="5400000">
            <a:off x="7173120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 rot="5400000">
            <a:off x="394414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 rot="5400000">
            <a:off x="7531895" y="3877470"/>
            <a:ext cx="1255713" cy="3587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76848" name="直接箭头连接符 33"/>
          <p:cNvCxnSpPr>
            <a:cxnSpLocks noChangeShapeType="1"/>
          </p:cNvCxnSpPr>
          <p:nvPr/>
        </p:nvCxnSpPr>
        <p:spPr bwMode="auto">
          <a:xfrm rot="5400000">
            <a:off x="4840288" y="3159126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tailEnd type="arrow" w="med" len="med"/>
          </a:ln>
        </p:spPr>
      </p:cxnSp>
      <p:sp>
        <p:nvSpPr>
          <p:cNvPr id="76849" name="TextBox 34"/>
          <p:cNvSpPr txBox="1">
            <a:spLocks noChangeArrowheads="1"/>
          </p:cNvSpPr>
          <p:nvPr/>
        </p:nvSpPr>
        <p:spPr bwMode="auto">
          <a:xfrm>
            <a:off x="4930775" y="2352675"/>
            <a:ext cx="7175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/>
              <a:t>Front</a:t>
            </a:r>
            <a:endParaRPr lang="zh-CN" altLang="en-US"/>
          </a:p>
        </p:txBody>
      </p:sp>
      <p:cxnSp>
        <p:nvCxnSpPr>
          <p:cNvPr id="76850" name="直接箭头连接符 35"/>
          <p:cNvCxnSpPr>
            <a:cxnSpLocks noChangeShapeType="1"/>
          </p:cNvCxnSpPr>
          <p:nvPr/>
        </p:nvCxnSpPr>
        <p:spPr bwMode="auto">
          <a:xfrm rot="5400000">
            <a:off x="6634163" y="3159126"/>
            <a:ext cx="896938" cy="158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tailEnd type="arrow" w="med" len="med"/>
          </a:ln>
        </p:spPr>
      </p:cxnSp>
      <p:sp>
        <p:nvSpPr>
          <p:cNvPr id="76851" name="TextBox 36"/>
          <p:cNvSpPr txBox="1">
            <a:spLocks noChangeArrowheads="1"/>
          </p:cNvSpPr>
          <p:nvPr/>
        </p:nvSpPr>
        <p:spPr bwMode="auto">
          <a:xfrm>
            <a:off x="6724650" y="2352675"/>
            <a:ext cx="7175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/>
              <a:t>Rear</a:t>
            </a:r>
            <a:endParaRPr lang="zh-CN" altLang="en-US"/>
          </a:p>
        </p:txBody>
      </p:sp>
      <p:cxnSp>
        <p:nvCxnSpPr>
          <p:cNvPr id="76852" name="直接箭头连接符 37"/>
          <p:cNvCxnSpPr>
            <a:cxnSpLocks noChangeShapeType="1"/>
          </p:cNvCxnSpPr>
          <p:nvPr/>
        </p:nvCxnSpPr>
        <p:spPr bwMode="auto">
          <a:xfrm rot="16200000" flipV="1">
            <a:off x="5199063" y="4953001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76853" name="TextBox 38"/>
          <p:cNvSpPr txBox="1">
            <a:spLocks noChangeArrowheads="1"/>
          </p:cNvSpPr>
          <p:nvPr/>
        </p:nvSpPr>
        <p:spPr bwMode="auto">
          <a:xfrm>
            <a:off x="5110164" y="5391150"/>
            <a:ext cx="10763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Delete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6854" name="直接箭头连接符 39"/>
          <p:cNvCxnSpPr>
            <a:cxnSpLocks noChangeShapeType="1"/>
          </p:cNvCxnSpPr>
          <p:nvPr/>
        </p:nvCxnSpPr>
        <p:spPr bwMode="auto">
          <a:xfrm rot="16200000" flipV="1">
            <a:off x="6992938" y="4953001"/>
            <a:ext cx="896938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</p:spPr>
      </p:cxnSp>
      <p:sp>
        <p:nvSpPr>
          <p:cNvPr id="76855" name="TextBox 40"/>
          <p:cNvSpPr txBox="1">
            <a:spLocks noChangeArrowheads="1"/>
          </p:cNvSpPr>
          <p:nvPr/>
        </p:nvSpPr>
        <p:spPr bwMode="auto">
          <a:xfrm>
            <a:off x="6904039" y="5391150"/>
            <a:ext cx="107632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Add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抽象数据类型描述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804864" y="1371600"/>
            <a:ext cx="8150225" cy="54864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实例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有序线性表，</a:t>
            </a:r>
            <a:r>
              <a:rPr lang="zh-CN" altLang="en-US" sz="200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一端称为</a:t>
            </a:r>
            <a:r>
              <a:rPr lang="en-US" altLang="zh-CN" sz="200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front</a:t>
            </a:r>
            <a:r>
              <a:rPr lang="zh-CN" altLang="en-US" sz="200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，另一端称为</a:t>
            </a:r>
            <a:r>
              <a:rPr lang="en-US" altLang="zh-CN" sz="200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 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创建一个空的队列；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IsEmpty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 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如果队列为空，返回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，否则返回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IsFull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():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如果队列满，则返回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；否则返回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First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返回队列的第一个元素；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Last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返回队列的最后一个元素；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向队列中添加元素</a:t>
            </a:r>
            <a:r>
              <a:rPr lang="en-US" altLang="zh-CN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；</a:t>
            </a:r>
            <a:endParaRPr lang="zh-CN" altLang="en-US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Delete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删除队首元素，并送入</a:t>
            </a:r>
            <a:r>
              <a:rPr lang="en-US" altLang="zh-CN" sz="2000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</a:t>
            </a: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1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sz="20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0"/>
              </a:spcAft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数组描述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455738"/>
            <a:ext cx="7772400" cy="5097462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思路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：在数组中从左至右依次存储</a:t>
            </a:r>
            <a:endParaRPr lang="en-US" altLang="zh-CN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第一个元素保存在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queue[0]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  <a:spcAft>
                <a:spcPts val="0"/>
              </a:spcAft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第二个在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queue[1], ...,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eaLnBrk="1" hangingPunct="1">
              <a:spcBef>
                <a:spcPts val="750"/>
              </a:spcBef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＋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queue[rear]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fld id="{DE137D17-AA75-4261-B60E-C58B201C3E37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0899" name="Picture 4" descr="physical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304" y="2024163"/>
            <a:ext cx="7425088" cy="191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5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7.xml><?xml version="1.0" encoding="utf-8"?>
<p:tagLst xmlns:p="http://schemas.openxmlformats.org/presentationml/2006/main">
  <p:tag name="KSO_WM_TEMPLATE_CATEGORY" val="basetag"/>
  <p:tag name="KSO_WM_TEMPLATE_INDEX" val="20164241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8944</Words>
  <Application>WPS 演示</Application>
  <PresentationFormat>全屏显示(4:3)</PresentationFormat>
  <Paragraphs>1059</Paragraphs>
  <Slides>53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Arial</vt:lpstr>
      <vt:lpstr>宋体</vt:lpstr>
      <vt:lpstr>Wingdings</vt:lpstr>
      <vt:lpstr>Microsoft YaHei UI</vt:lpstr>
      <vt:lpstr>微软雅黑</vt:lpstr>
      <vt:lpstr>Times New Roman</vt:lpstr>
      <vt:lpstr>Arial Unicode MS</vt:lpstr>
      <vt:lpstr>Calibri</vt:lpstr>
      <vt:lpstr>Tahoma</vt:lpstr>
      <vt:lpstr>黑体</vt:lpstr>
      <vt:lpstr>楷体_GB2312</vt:lpstr>
      <vt:lpstr>新宋体</vt:lpstr>
      <vt:lpstr>Symbol</vt:lpstr>
      <vt:lpstr>Consolas</vt:lpstr>
      <vt:lpstr>长城新魏碑体</vt:lpstr>
      <vt:lpstr>仿宋_GB2312</vt:lpstr>
      <vt:lpstr>Monotype Sorts</vt:lpstr>
      <vt:lpstr>Wingdings</vt:lpstr>
      <vt:lpstr>仿宋</vt:lpstr>
      <vt:lpstr>basetag20163155_docer802382.通用教学课件</vt:lpstr>
      <vt:lpstr>1_Office 主题​​</vt:lpstr>
      <vt:lpstr>Word.Document.8</vt:lpstr>
      <vt:lpstr>第二章 栈与队列（2）</vt:lpstr>
      <vt:lpstr>学习目标</vt:lpstr>
      <vt:lpstr>本章内容</vt:lpstr>
      <vt:lpstr>队列的定义</vt:lpstr>
      <vt:lpstr>PowerPoint 演示文稿</vt:lpstr>
      <vt:lpstr>队列定义</vt:lpstr>
      <vt:lpstr>堆栈 VS 队列</vt:lpstr>
      <vt:lpstr>抽象数据类型描述</vt:lpstr>
      <vt:lpstr>数组描述</vt:lpstr>
      <vt:lpstr>思路1</vt:lpstr>
      <vt:lpstr>操作实现</vt:lpstr>
      <vt:lpstr>思路2：队列头也移动</vt:lpstr>
      <vt:lpstr>但是：队尾到达数组尾怎么办</vt:lpstr>
      <vt:lpstr>思路3：循环数组描述方法</vt:lpstr>
      <vt:lpstr>循环数组描述方法</vt:lpstr>
      <vt:lpstr>小问题：队列空和满的区分</vt:lpstr>
      <vt:lpstr>队列的数组实现（循环数组）</vt:lpstr>
      <vt:lpstr>队列的数组实现（循环数组）</vt:lpstr>
      <vt:lpstr>队列的数组实现（循环数组）</vt:lpstr>
      <vt:lpstr>插入操作</vt:lpstr>
      <vt:lpstr>删除</vt:lpstr>
      <vt:lpstr>链表描述</vt:lpstr>
      <vt:lpstr>插入操作</vt:lpstr>
      <vt:lpstr>删除操作</vt:lpstr>
      <vt:lpstr>LinkedQueue类</vt:lpstr>
      <vt:lpstr>析构函数</vt:lpstr>
      <vt:lpstr>IsFull</vt:lpstr>
      <vt:lpstr>First</vt:lpstr>
      <vt:lpstr>Last</vt:lpstr>
      <vt:lpstr>插入操作</vt:lpstr>
      <vt:lpstr>删除</vt:lpstr>
      <vt:lpstr>小结</vt:lpstr>
      <vt:lpstr>课堂练习</vt:lpstr>
      <vt:lpstr>队列的应用</vt:lpstr>
      <vt:lpstr>火车车厢重排问题</vt:lpstr>
      <vt:lpstr>例子</vt:lpstr>
      <vt:lpstr>例子</vt:lpstr>
      <vt:lpstr>电路布线</vt:lpstr>
      <vt:lpstr>PowerPoint 演示文稿</vt:lpstr>
      <vt:lpstr>PowerPoint 演示文稿</vt:lpstr>
      <vt:lpstr>PowerPoint 演示文稿</vt:lpstr>
      <vt:lpstr>PowerPoint 演示文稿</vt:lpstr>
      <vt:lpstr>小结</vt:lpstr>
      <vt:lpstr>补充：递归和回溯     Recursion and backtracking</vt:lpstr>
      <vt:lpstr>八皇后</vt:lpstr>
      <vt:lpstr>PowerPoint 演示文稿</vt:lpstr>
      <vt:lpstr>编码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123</cp:revision>
  <cp:lastPrinted>2017-09-11T08:45:00Z</cp:lastPrinted>
  <dcterms:created xsi:type="dcterms:W3CDTF">2017-09-04T08:16:00Z</dcterms:created>
  <dcterms:modified xsi:type="dcterms:W3CDTF">2021-03-16T03:30:56Z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2052-11.1.0.9513</vt:lpwstr>
  </property>
</Properties>
</file>