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3"/>
  </p:sldMasterIdLst>
  <p:notesMasterIdLst>
    <p:notesMasterId r:id="rId28"/>
  </p:notesMasterIdLst>
  <p:handoutMasterIdLst>
    <p:handoutMasterId r:id="rId90"/>
  </p:handoutMasterIdLst>
  <p:sldIdLst>
    <p:sldId id="646" r:id="rId4"/>
    <p:sldId id="958" r:id="rId5"/>
    <p:sldId id="959" r:id="rId6"/>
    <p:sldId id="730" r:id="rId7"/>
    <p:sldId id="731" r:id="rId8"/>
    <p:sldId id="732" r:id="rId9"/>
    <p:sldId id="733" r:id="rId10"/>
    <p:sldId id="734" r:id="rId11"/>
    <p:sldId id="735" r:id="rId12"/>
    <p:sldId id="737" r:id="rId13"/>
    <p:sldId id="738" r:id="rId14"/>
    <p:sldId id="739" r:id="rId15"/>
    <p:sldId id="740" r:id="rId16"/>
    <p:sldId id="741" r:id="rId17"/>
    <p:sldId id="742" r:id="rId18"/>
    <p:sldId id="743" r:id="rId19"/>
    <p:sldId id="736" r:id="rId20"/>
    <p:sldId id="947" r:id="rId21"/>
    <p:sldId id="744" r:id="rId22"/>
    <p:sldId id="747" r:id="rId23"/>
    <p:sldId id="745" r:id="rId24"/>
    <p:sldId id="746" r:id="rId25"/>
    <p:sldId id="748" r:id="rId26"/>
    <p:sldId id="950" r:id="rId27"/>
    <p:sldId id="749" r:id="rId29"/>
    <p:sldId id="750" r:id="rId30"/>
    <p:sldId id="751" r:id="rId31"/>
    <p:sldId id="752" r:id="rId32"/>
    <p:sldId id="753" r:id="rId33"/>
    <p:sldId id="754" r:id="rId34"/>
    <p:sldId id="755" r:id="rId35"/>
    <p:sldId id="756" r:id="rId36"/>
    <p:sldId id="757" r:id="rId37"/>
    <p:sldId id="758" r:id="rId38"/>
    <p:sldId id="759" r:id="rId39"/>
    <p:sldId id="760" r:id="rId40"/>
    <p:sldId id="761" r:id="rId41"/>
    <p:sldId id="762" r:id="rId42"/>
    <p:sldId id="952" r:id="rId43"/>
    <p:sldId id="954" r:id="rId44"/>
    <p:sldId id="763" r:id="rId45"/>
    <p:sldId id="764" r:id="rId46"/>
    <p:sldId id="765" r:id="rId47"/>
    <p:sldId id="766" r:id="rId48"/>
    <p:sldId id="767" r:id="rId49"/>
    <p:sldId id="768" r:id="rId50"/>
    <p:sldId id="769" r:id="rId51"/>
    <p:sldId id="770" r:id="rId52"/>
    <p:sldId id="956" r:id="rId53"/>
    <p:sldId id="771" r:id="rId54"/>
    <p:sldId id="772" r:id="rId55"/>
    <p:sldId id="773" r:id="rId56"/>
    <p:sldId id="774" r:id="rId57"/>
    <p:sldId id="775" r:id="rId58"/>
    <p:sldId id="776" r:id="rId59"/>
    <p:sldId id="777" r:id="rId60"/>
    <p:sldId id="778" r:id="rId61"/>
    <p:sldId id="779" r:id="rId62"/>
    <p:sldId id="780" r:id="rId63"/>
    <p:sldId id="1030" r:id="rId64"/>
    <p:sldId id="781" r:id="rId65"/>
    <p:sldId id="783" r:id="rId66"/>
    <p:sldId id="784" r:id="rId67"/>
    <p:sldId id="785" r:id="rId68"/>
    <p:sldId id="786" r:id="rId69"/>
    <p:sldId id="787" r:id="rId70"/>
    <p:sldId id="789" r:id="rId71"/>
    <p:sldId id="790" r:id="rId72"/>
    <p:sldId id="957" r:id="rId73"/>
    <p:sldId id="791" r:id="rId74"/>
    <p:sldId id="794" r:id="rId75"/>
    <p:sldId id="645" r:id="rId76"/>
    <p:sldId id="1057" r:id="rId77"/>
    <p:sldId id="1058" r:id="rId78"/>
    <p:sldId id="1059" r:id="rId79"/>
    <p:sldId id="1060" r:id="rId80"/>
    <p:sldId id="1061" r:id="rId81"/>
    <p:sldId id="1062" r:id="rId82"/>
    <p:sldId id="1063" r:id="rId83"/>
    <p:sldId id="1064" r:id="rId84"/>
    <p:sldId id="1065" r:id="rId85"/>
    <p:sldId id="1066" r:id="rId86"/>
    <p:sldId id="1067" r:id="rId87"/>
    <p:sldId id="1068" r:id="rId88"/>
    <p:sldId id="1069" r:id="rId89"/>
  </p:sldIdLst>
  <p:sldSz cx="9144000" cy="6858000" type="screen4x3"/>
  <p:notesSz cx="7099300" cy="10234295"/>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7FB"/>
    <a:srgbClr val="45B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25"/>
        <p:guide pos="279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a:spcBef>
                <a:spcPct val="0"/>
              </a:spcBef>
              <a:buClrTx/>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3555" name="Rectangle 2"/>
          <p:cNvSpPr>
            <a:spLocks noTextEdit="1"/>
          </p:cNvSpPr>
          <p:nvPr>
            <p:ph type="sldImg"/>
          </p:nvPr>
        </p:nvSpPr>
        <p:spPr/>
      </p:sp>
      <p:sp>
        <p:nvSpPr>
          <p:cNvPr id="23556" name="Rectangle 3"/>
          <p:cNvSpPr>
            <a:spLocks noGrp="1"/>
          </p:cNvSpPr>
          <p:nvPr>
            <p:ph type="body" idx="1"/>
          </p:nvPr>
        </p:nvSpPr>
        <p:spPr>
          <a:xfrm>
            <a:off x="685800" y="4343400"/>
            <a:ext cx="5486400" cy="4114800"/>
          </a:xfrm>
          <a:prstGeom prst="rect">
            <a:avLst/>
          </a:prstGeom>
          <a:noFill/>
          <a:ln w="9525">
            <a:noFill/>
          </a:ln>
        </p:spPr>
        <p:txBody>
          <a:bodyPr/>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16386" name="Rectangle 2"/>
          <p:cNvSpPr>
            <a:spLocks noRot="1" noTextEdit="1"/>
          </p:cNvSpPr>
          <p:nvPr>
            <p:ph type="sldImg"/>
          </p:nvPr>
        </p:nvSpPr>
        <p:spPr/>
      </p:sp>
      <p:sp>
        <p:nvSpPr>
          <p:cNvPr id="16387" name="Rectangle 3"/>
          <p:cNvSpPr>
            <a:spLocks noGrp="1"/>
          </p:cNvSpPr>
          <p:nvPr>
            <p:ph type="body"/>
          </p:nvPr>
        </p:nvSpPr>
        <p:spPr/>
        <p:txBody>
          <a:bodyPr wrap="square" lIns="91440" tIns="45720" rIns="91440" bIns="45720" anchor="t"/>
          <a:p>
            <a:pPr lvl="0" eaLnBrk="1" hangingPunct="1"/>
            <a:endParaRPr lang="zh-CN"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18434" name="Rectangle 2"/>
          <p:cNvSpPr>
            <a:spLocks noRot="1" noTextEdit="1"/>
          </p:cNvSpPr>
          <p:nvPr>
            <p:ph type="sldImg"/>
          </p:nvPr>
        </p:nvSpPr>
        <p:spPr/>
      </p:sp>
      <p:sp>
        <p:nvSpPr>
          <p:cNvPr id="18435" name="Rectangle 3"/>
          <p:cNvSpPr>
            <a:spLocks noGrp="1"/>
          </p:cNvSpPr>
          <p:nvPr>
            <p:ph type="body"/>
          </p:nvPr>
        </p:nvSpPr>
        <p:spPr/>
        <p:txBody>
          <a:bodyPr wrap="square" lIns="91440" tIns="45720" rIns="91440" bIns="45720" anchor="t"/>
          <a:p>
            <a:pPr lvl="0" eaLnBrk="1" hangingPunct="1"/>
            <a:endParaRPr lang="zh-CN"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0482" name="Rectangle 2"/>
          <p:cNvSpPr>
            <a:spLocks noRot="1" noTextEdit="1"/>
          </p:cNvSpPr>
          <p:nvPr>
            <p:ph type="sldImg"/>
          </p:nvPr>
        </p:nvSpPr>
        <p:spPr/>
      </p:sp>
      <p:sp>
        <p:nvSpPr>
          <p:cNvPr id="20483" name="Rectangle 3"/>
          <p:cNvSpPr>
            <a:spLocks noGrp="1"/>
          </p:cNvSpPr>
          <p:nvPr>
            <p:ph type="body"/>
          </p:nvPr>
        </p:nvSpPr>
        <p:spPr/>
        <p:txBody>
          <a:bodyPr wrap="square" lIns="91440" tIns="45720" rIns="91440" bIns="45720" anchor="t"/>
          <a:p>
            <a:pPr lvl="0" eaLnBrk="1" hangingPunct="1"/>
            <a:endParaRPr lang="zh-CN"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2530" name="Rectangle 2"/>
          <p:cNvSpPr>
            <a:spLocks noRot="1" noTextEdit="1"/>
          </p:cNvSpPr>
          <p:nvPr>
            <p:ph type="sldImg"/>
          </p:nvPr>
        </p:nvSpPr>
        <p:spPr/>
      </p:sp>
      <p:sp>
        <p:nvSpPr>
          <p:cNvPr id="22531"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4578" name="Rectangle 2"/>
          <p:cNvSpPr>
            <a:spLocks noRot="1" noTextEdit="1"/>
          </p:cNvSpPr>
          <p:nvPr>
            <p:ph type="sldImg"/>
          </p:nvPr>
        </p:nvSpPr>
        <p:spPr/>
      </p:sp>
      <p:sp>
        <p:nvSpPr>
          <p:cNvPr id="24579"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6626" name="Rectangle 2"/>
          <p:cNvSpPr>
            <a:spLocks noRot="1" noTextEdit="1"/>
          </p:cNvSpPr>
          <p:nvPr>
            <p:ph type="sldImg"/>
          </p:nvPr>
        </p:nvSpPr>
        <p:spPr/>
      </p:sp>
      <p:sp>
        <p:nvSpPr>
          <p:cNvPr id="26627"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8674" name="Rectangle 2"/>
          <p:cNvSpPr>
            <a:spLocks noRot="1" noTextEdit="1"/>
          </p:cNvSpPr>
          <p:nvPr>
            <p:ph type="sldImg"/>
          </p:nvPr>
        </p:nvSpPr>
        <p:spPr/>
      </p:sp>
      <p:sp>
        <p:nvSpPr>
          <p:cNvPr id="28675"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30722" name="Rectangle 2"/>
          <p:cNvSpPr>
            <a:spLocks noRot="1" noTextEdit="1"/>
          </p:cNvSpPr>
          <p:nvPr>
            <p:ph type="sldImg"/>
          </p:nvPr>
        </p:nvSpPr>
        <p:spPr/>
      </p:sp>
      <p:sp>
        <p:nvSpPr>
          <p:cNvPr id="30723" name="Rectangle 3"/>
          <p:cNvSpPr>
            <a:spLocks noGrp="1"/>
          </p:cNvSpPr>
          <p:nvPr>
            <p:ph type="body"/>
          </p:nvPr>
        </p:nvSpPr>
        <p:spPr/>
        <p:txBody>
          <a:bodyPr wrap="square" lIns="91440" tIns="45720" rIns="91440" bIns="45720" anchor="t"/>
          <a:p>
            <a:pPr lvl="0" eaLnBrk="1" hangingPunct="1"/>
            <a:endParaRPr lang="zh-CN"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32770" name="Rectangle 2"/>
          <p:cNvSpPr>
            <a:spLocks noRot="1" noTextEdit="1"/>
          </p:cNvSpPr>
          <p:nvPr>
            <p:ph type="sldImg"/>
          </p:nvPr>
        </p:nvSpPr>
        <p:spPr/>
      </p:sp>
      <p:sp>
        <p:nvSpPr>
          <p:cNvPr id="32771" name="Rectangle 3"/>
          <p:cNvSpPr>
            <a:spLocks noGrp="1"/>
          </p:cNvSpPr>
          <p:nvPr>
            <p:ph type="body"/>
          </p:nvPr>
        </p:nvSpPr>
        <p:spPr/>
        <p:txBody>
          <a:bodyPr wrap="square" lIns="91440" tIns="45720" rIns="91440" bIns="45720" anchor="t"/>
          <a:p>
            <a:pPr lvl="0" eaLnBrk="1" hangingPunct="1"/>
            <a:endParaRPr lang="zh-CN"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a:spcBef>
                <a:spcPct val="0"/>
              </a:spcBef>
              <a:buClrTx/>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0483" name="Rectangle 2"/>
          <p:cNvSpPr>
            <a:spLocks noTextEdit="1"/>
          </p:cNvSpPr>
          <p:nvPr>
            <p:ph type="sldImg"/>
          </p:nvPr>
        </p:nvSpPr>
        <p:spPr/>
      </p:sp>
      <p:sp>
        <p:nvSpPr>
          <p:cNvPr id="20484" name="Rectangle 3"/>
          <p:cNvSpPr>
            <a:spLocks noGrp="1"/>
          </p:cNvSpPr>
          <p:nvPr>
            <p:ph type="body" idx="1"/>
          </p:nvPr>
        </p:nvSpPr>
        <p:spPr>
          <a:xfrm>
            <a:off x="685800" y="4343400"/>
            <a:ext cx="5486400" cy="4114800"/>
          </a:xfrm>
          <a:prstGeom prst="rect">
            <a:avLst/>
          </a:prstGeom>
          <a:noFill/>
          <a:ln w="9525">
            <a:noFill/>
          </a:ln>
        </p:spPr>
        <p:txBody>
          <a:bodyPr/>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a:spcBef>
                <a:spcPct val="0"/>
              </a:spcBef>
              <a:buClrTx/>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22531" name="Rectangle 2"/>
          <p:cNvSpPr>
            <a:spLocks noTextEdit="1"/>
          </p:cNvSpPr>
          <p:nvPr>
            <p:ph type="sldImg"/>
          </p:nvPr>
        </p:nvSpPr>
        <p:spPr/>
      </p:sp>
      <p:sp>
        <p:nvSpPr>
          <p:cNvPr id="22532" name="Rectangle 3"/>
          <p:cNvSpPr>
            <a:spLocks noGrp="1"/>
          </p:cNvSpPr>
          <p:nvPr>
            <p:ph type="body" idx="1"/>
          </p:nvPr>
        </p:nvSpPr>
        <p:spPr>
          <a:xfrm>
            <a:off x="685800" y="4343400"/>
            <a:ext cx="5486400" cy="4114800"/>
          </a:xfrm>
          <a:prstGeom prst="rect">
            <a:avLst/>
          </a:prstGeom>
          <a:noFill/>
          <a:ln w="9525">
            <a:noFill/>
          </a:ln>
        </p:spPr>
        <p:txBody>
          <a:bodyPr/>
          <a:p>
            <a:pPr lvl="0" eaLnBrk="1" hangingPunct="1"/>
            <a:endParaRPr lang="zh-CN"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a:spcBef>
                <a:spcPct val="0"/>
              </a:spcBef>
              <a:buClrTx/>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25603" name="Rectangle 2"/>
          <p:cNvSpPr>
            <a:spLocks noTextEdit="1"/>
          </p:cNvSpPr>
          <p:nvPr>
            <p:ph type="sldImg"/>
          </p:nvPr>
        </p:nvSpPr>
        <p:spPr/>
      </p:sp>
      <p:sp>
        <p:nvSpPr>
          <p:cNvPr id="25604" name="Rectangle 3"/>
          <p:cNvSpPr>
            <a:spLocks noGrp="1"/>
          </p:cNvSpPr>
          <p:nvPr>
            <p:ph type="body" idx="1"/>
          </p:nvPr>
        </p:nvSpPr>
        <p:spPr>
          <a:xfrm>
            <a:off x="685800" y="4343400"/>
            <a:ext cx="5486400" cy="4114800"/>
          </a:xfrm>
          <a:prstGeom prst="rect">
            <a:avLst/>
          </a:prstGeom>
          <a:noFill/>
          <a:ln w="9525">
            <a:noFill/>
          </a:ln>
        </p:spPr>
        <p:txBody>
          <a:bodyPr/>
          <a:p>
            <a:pPr lvl="0" eaLnBrk="1" hangingPunct="1"/>
            <a:endParaRPr lang="en-US" altLang="zh-CN"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a:spcBef>
                <a:spcPct val="0"/>
              </a:spcBef>
              <a:buClrTx/>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22531" name="Rectangle 2"/>
          <p:cNvSpPr>
            <a:spLocks noTextEdit="1"/>
          </p:cNvSpPr>
          <p:nvPr>
            <p:ph type="sldImg"/>
          </p:nvPr>
        </p:nvSpPr>
        <p:spPr/>
      </p:sp>
      <p:sp>
        <p:nvSpPr>
          <p:cNvPr id="22532" name="Rectangle 3"/>
          <p:cNvSpPr>
            <a:spLocks noGrp="1"/>
          </p:cNvSpPr>
          <p:nvPr>
            <p:ph type="body" idx="1"/>
          </p:nvPr>
        </p:nvSpPr>
        <p:spPr>
          <a:xfrm>
            <a:off x="685800" y="4343400"/>
            <a:ext cx="5486400" cy="4114800"/>
          </a:xfrm>
          <a:prstGeom prst="rect">
            <a:avLst/>
          </a:prstGeom>
          <a:noFill/>
          <a:ln w="9525">
            <a:noFill/>
          </a:ln>
        </p:spPr>
        <p:txBody>
          <a:bodyPr/>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8194" name="Rectangle 2"/>
          <p:cNvSpPr>
            <a:spLocks noRot="1" noTextEdit="1"/>
          </p:cNvSpPr>
          <p:nvPr>
            <p:ph type="sldImg"/>
          </p:nvPr>
        </p:nvSpPr>
        <p:spPr/>
      </p:sp>
      <p:sp>
        <p:nvSpPr>
          <p:cNvPr id="8195"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10242" name="Rectangle 2"/>
          <p:cNvSpPr>
            <a:spLocks noRot="1" noTextEdit="1"/>
          </p:cNvSpPr>
          <p:nvPr>
            <p:ph type="sldImg"/>
          </p:nvPr>
        </p:nvSpPr>
        <p:spPr/>
      </p:sp>
      <p:sp>
        <p:nvSpPr>
          <p:cNvPr id="10243"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12290" name="Rectangle 2"/>
          <p:cNvSpPr>
            <a:spLocks noRot="1" noTextEdit="1"/>
          </p:cNvSpPr>
          <p:nvPr>
            <p:ph type="sldImg"/>
          </p:nvPr>
        </p:nvSpPr>
        <p:spPr/>
      </p:sp>
      <p:sp>
        <p:nvSpPr>
          <p:cNvPr id="12291"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spcBef>
                <a:spcPct val="0"/>
              </a:spcBef>
              <a:buClrTx/>
              <a:buSzTx/>
              <a:buFontTx/>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14338" name="Rectangle 2"/>
          <p:cNvSpPr>
            <a:spLocks noRot="1" noTextEdit="1"/>
          </p:cNvSpPr>
          <p:nvPr>
            <p:ph type="sldImg"/>
          </p:nvPr>
        </p:nvSpPr>
        <p:spPr/>
      </p:sp>
      <p:sp>
        <p:nvSpPr>
          <p:cNvPr id="14339" name="Rectangle 3"/>
          <p:cNvSpPr>
            <a:spLocks noGrp="1"/>
          </p:cNvSpPr>
          <p:nvPr>
            <p:ph type="body"/>
          </p:nvPr>
        </p:nvSpPr>
        <p:spPr/>
        <p:txBody>
          <a:bodyPr wrap="square" lIns="91440" tIns="45720" rIns="91440" bIns="45720" anchor="t"/>
          <a:p>
            <a:pPr lvl="0" eaLnBrk="1" hangingPunct="1"/>
            <a:endParaRPr lang="zh-CN" altLang="en-US" dirty="0">
              <a:latin typeface="Consolas" panose="020B0609020204030204" pitchFamily="49" charset="0"/>
              <a:ea typeface="微软雅黑" panose="020B0503020204020204" pitchFamily="34" charset="-122"/>
              <a:sym typeface="Consolas" panose="020B0609020204030204" pitchFamily="4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4"/>
            </p:custDataLst>
          </p:nvPr>
        </p:nvSpPr>
        <p:spPr>
          <a:xfrm>
            <a:off x="6061311" y="3186522"/>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5"/>
            </p:custDataLst>
          </p:nvPr>
        </p:nvCxnSpPr>
        <p:spPr>
          <a:xfrm>
            <a:off x="6024907" y="5184742"/>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7"/>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8"/>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9"/>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0"/>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任意多边形 15"/>
          <p:cNvSpPr/>
          <p:nvPr>
            <p:custDataLst>
              <p:tags r:id="rId11"/>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任意多边形 16"/>
          <p:cNvSpPr/>
          <p:nvPr>
            <p:custDataLst>
              <p:tags r:id="rId12"/>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custDataLst>
              <p:tags r:id="rId13"/>
            </p:custDataLst>
          </p:nvPr>
        </p:nvCxnSpPr>
        <p:spPr>
          <a:xfrm>
            <a:off x="233314" y="518474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252745" y="2658358"/>
            <a:ext cx="5526575" cy="1716988"/>
          </a:xfrm>
        </p:spPr>
        <p:txBody>
          <a:bodyPr anchor="b">
            <a:normAutofit/>
          </a:bodyPr>
          <a:lstStyle>
            <a:lvl1pPr algn="ctr">
              <a:defRPr sz="405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252745" y="4518222"/>
            <a:ext cx="5526575" cy="666521"/>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par>
                                <p:cTn id="15" presetID="22" presetClass="entr" presetSubtype="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1+#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17"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628651" y="465139"/>
            <a:ext cx="7886700" cy="5699125"/>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7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0" y="1467487"/>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1143000" y="3086099"/>
            <a:ext cx="6858000" cy="1104902"/>
          </a:xfrm>
        </p:spPr>
        <p:txBody>
          <a:bodyPr anchor="ctr">
            <a:normAutofit/>
          </a:bodyPr>
          <a:lstStyle>
            <a:lvl1pPr algn="ctr">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4292600"/>
            <a:ext cx="6858000" cy="965199"/>
          </a:xfrm>
        </p:spPr>
        <p:txBody>
          <a:bodyPr>
            <a:normAutofit/>
          </a:bodyPr>
          <a:lstStyle>
            <a:lvl1pPr marL="0" indent="0" algn="ctr">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7FB"/>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485776" y="1947672"/>
            <a:ext cx="8172449" cy="296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normAutofit/>
          </a:bodyPr>
          <a:lstStyle/>
          <a:p>
            <a:pPr algn="ctr"/>
            <a:endParaRPr lang="zh-CN" altLang="en-US" sz="1350"/>
          </a:p>
        </p:txBody>
      </p:sp>
      <p:sp>
        <p:nvSpPr>
          <p:cNvPr id="9" name="矩形 8"/>
          <p:cNvSpPr/>
          <p:nvPr/>
        </p:nvSpPr>
        <p:spPr>
          <a:xfrm>
            <a:off x="623889" y="1673353"/>
            <a:ext cx="7886700" cy="155447"/>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623889" y="5029199"/>
            <a:ext cx="7896224" cy="154800"/>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314159" y="2286920"/>
            <a:ext cx="5196430" cy="1325564"/>
          </a:xfrm>
        </p:spPr>
        <p:txBody>
          <a:bodyPr anchor="b">
            <a:normAutofit/>
          </a:bodyPr>
          <a:lstStyle>
            <a:lvl1pPr algn="l">
              <a:defRPr sz="3600" b="1">
                <a:solidFill>
                  <a:srgbClr val="45B0C5"/>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314158" y="3663282"/>
            <a:ext cx="5205953" cy="989177"/>
          </a:xfrm>
        </p:spPr>
        <p:txBody>
          <a:bodyPr>
            <a:normAutofit/>
          </a:bodyPr>
          <a:lstStyle>
            <a:lvl1pPr marL="0" indent="0">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F2F7FB"/>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7" name="矩形 6"/>
          <p:cNvSpPr/>
          <p:nvPr/>
        </p:nvSpPr>
        <p:spPr>
          <a:xfrm>
            <a:off x="0" y="1466852"/>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2428874" y="1997612"/>
            <a:ext cx="4286251" cy="1614178"/>
          </a:xfrm>
        </p:spPr>
        <p:txBody>
          <a:bodyPr anchor="b">
            <a:noAutofit/>
          </a:bodyPr>
          <a:lstStyle>
            <a:lvl1pPr algn="ctr">
              <a:defRPr sz="6000" b="1">
                <a:solidFill>
                  <a:schemeClr val="bg1"/>
                </a:solidFill>
              </a:defRPr>
            </a:lvl1pPr>
          </a:lstStyle>
          <a:p>
            <a:r>
              <a:rPr lang="zh-CN" altLang="en-US" dirty="0"/>
              <a:t>编辑标题</a:t>
            </a:r>
            <a:endParaRPr lang="zh-CN" altLang="en-US" dirty="0"/>
          </a:p>
        </p:txBody>
      </p:sp>
      <p:sp>
        <p:nvSpPr>
          <p:cNvPr id="11" name="文本占位符 10"/>
          <p:cNvSpPr>
            <a:spLocks noGrp="1"/>
          </p:cNvSpPr>
          <p:nvPr>
            <p:ph type="body" sz="quarter" idx="13" hasCustomPrompt="1"/>
          </p:nvPr>
        </p:nvSpPr>
        <p:spPr>
          <a:xfrm>
            <a:off x="2428875" y="3790950"/>
            <a:ext cx="4286250" cy="1200150"/>
          </a:xfrm>
        </p:spPr>
        <p:txBody>
          <a:bodyPr>
            <a:normAutofit/>
          </a:bodyPr>
          <a:lstStyle>
            <a:lvl1pPr marL="0" indent="0" algn="ctr">
              <a:buNone/>
              <a:defRPr sz="2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7" name="直接连接符 6"/>
          <p:cNvCxnSpPr/>
          <p:nvPr/>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p:custDataLst>
              <p:tags r:id="rId2"/>
            </p:custDataLst>
          </p:nvPr>
        </p:nvSpPr>
        <p:spPr>
          <a:xfrm>
            <a:off x="5175316" y="0"/>
            <a:ext cx="3968684"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custDataLst>
              <p:tags r:id="rId3"/>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flipH="1">
            <a:off x="5107626" y="-246669"/>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H="1">
            <a:off x="7590410" y="5516253"/>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6456811" y="206583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7"/>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p:custDataLst>
              <p:tags r:id="rId8"/>
            </p:custDataLst>
          </p:nvPr>
        </p:nvCxnSpPr>
        <p:spPr>
          <a:xfrm>
            <a:off x="6456811" y="3045781"/>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9"/>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0"/>
            </p:custDataLst>
          </p:nvPr>
        </p:nvCxnSpPr>
        <p:spPr>
          <a:xfrm>
            <a:off x="6456811" y="4001249"/>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1"/>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2162175" y="2527300"/>
            <a:ext cx="2809875" cy="917030"/>
          </a:xfrm>
        </p:spPr>
        <p:txBody>
          <a:bodyPr anchor="b">
            <a:normAutofit/>
          </a:bodyPr>
          <a:lstStyle>
            <a:lvl1pPr>
              <a:defRPr sz="3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162175" y="3471319"/>
            <a:ext cx="2809875" cy="568030"/>
          </a:xfrm>
        </p:spPr>
        <p:txBody>
          <a:bodyPr>
            <a:noAutofit/>
          </a:bodyPr>
          <a:lstStyle>
            <a:lvl1pPr marL="0" indent="0">
              <a:buNone/>
              <a:defRPr sz="1800">
                <a:solidFill>
                  <a:srgbClr val="1F4E7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0" name="椭圆 19"/>
          <p:cNvSpPr/>
          <p:nvPr>
            <p:custDataLst>
              <p:tags r:id="rId12"/>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custDataLst>
              <p:tags r:id="rId13"/>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custDataLst>
              <p:tags r:id="rId14"/>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椭圆 27"/>
          <p:cNvSpPr/>
          <p:nvPr>
            <p:custDataLst>
              <p:tags r:id="rId15"/>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custDataLst>
              <p:tags r:id="rId16"/>
            </p:custDataLst>
          </p:nvPr>
        </p:nvSpPr>
        <p:spPr>
          <a:xfrm>
            <a:off x="980542" y="2846059"/>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3" presetClass="entr" presetSubtype="16" fill="hold" grpId="1"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ldLvl="0" animBg="1"/>
      <p:bldP spid="13" grpId="0" bldLvl="0" animBg="1"/>
      <p:bldP spid="15" grpId="0" bldLvl="0" animBg="1"/>
      <p:bldP spid="17" grpId="0" bldLvl="0" animBg="1"/>
      <p:bldP spid="20" grpId="0" animBg="1"/>
      <p:bldP spid="20" grpId="1" bldLvl="0" animBg="1"/>
      <p:bldP spid="24" grpId="0" bldLvl="0" animBg="1"/>
      <p:bldP spid="26" grpId="0" bldLvl="0" animBg="1"/>
      <p:bldP spid="28" grpId="0" bldLvl="0" animBg="1"/>
      <p:bldP spid="2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291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740432"/>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616200"/>
            <a:ext cx="3868340"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29150" y="1740432"/>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616200"/>
            <a:ext cx="3887391"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custDataLst>
              <p:tags r:id="rId4"/>
            </p:custDataLst>
          </p:nvPr>
        </p:nvSpPr>
        <p:spPr>
          <a:xfrm>
            <a:off x="6046706" y="3185887"/>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5"/>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9"/>
          <p:cNvSpPr/>
          <p:nvPr>
            <p:custDataLst>
              <p:tags r:id="rId6"/>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任意多边形 10"/>
          <p:cNvSpPr/>
          <p:nvPr>
            <p:custDataLst>
              <p:tags r:id="rId7"/>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8"/>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9"/>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10"/>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1"/>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2"/>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265163" y="4518222"/>
            <a:ext cx="2562448" cy="666521"/>
          </a:xfrm>
        </p:spPr>
        <p:txBody>
          <a:bodyPr anchor="ct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260385" y="2639504"/>
            <a:ext cx="5531207" cy="1744085"/>
          </a:xfrm>
        </p:spPr>
        <p:txBody>
          <a:bodyPr>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2856989" y="4518222"/>
            <a:ext cx="2934603" cy="666521"/>
          </a:xfrm>
        </p:spPr>
        <p:txBody>
          <a:bodyPr anchor="ctr">
            <a:normAutofit/>
          </a:bodyPr>
          <a:lstStyle>
            <a:lvl1pPr marL="0" indent="0">
              <a:buNone/>
              <a:defRPr sz="1800"/>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7"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cTn>
                              </p:par>
                              <p:par>
                                <p:cTn id="51" presetID="17" presetClass="entr" presetSubtype="1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smtClean="0"/>
              <a:t>单击此处编辑标题</a:t>
            </a:r>
            <a:endParaRPr lang="zh-CN" altLang="en-US"/>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图片</a:t>
            </a:r>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37450" y="365125"/>
            <a:ext cx="9779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98954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490133"/>
            <a:ext cx="78867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misc/birthday-paradox.txt"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5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6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110.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hyperlink" Target="http://www.cs.umd.edu/~pugh/" TargetMode="Externa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thudsa.3322.org/~deng/ds/demo/bst/"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src/skiplist/SkipList_skipSearch.h" TargetMode="Externa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hyperlink" Target="../src/skiplist/QuadListNode.h" TargetMode="External"/><Relationship Id="rId5" Type="http://schemas.openxmlformats.org/officeDocument/2006/relationships/hyperlink" Target="../src/Entry/Entry.h" TargetMode="External"/><Relationship Id="rId4" Type="http://schemas.openxmlformats.org/officeDocument/2006/relationships/hyperlink" Target="../src/skiplist/QuadList.h" TargetMode="External"/><Relationship Id="rId3" Type="http://schemas.openxmlformats.org/officeDocument/2006/relationships/hyperlink" Target="../src/list/listNode.h" TargetMode="External"/><Relationship Id="rId2" Type="http://schemas.openxmlformats.org/officeDocument/2006/relationships/hyperlink" Target="../src/skiplist/SkipList_skipSearch.h" TargetMode="External"/><Relationship Id="rId1" Type="http://schemas.openxmlformats.org/officeDocument/2006/relationships/hyperlink" Target="../src/Skiplist/Skiplist.h"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bg1"/>
                </a:solidFill>
                <a:latin typeface="微软雅黑" panose="020B0503020204020204" pitchFamily="34" charset="-122"/>
                <a:ea typeface="微软雅黑" panose="020B0503020204020204" pitchFamily="34" charset="-122"/>
              </a:rPr>
              <a:t>五、 散列表</a:t>
            </a:r>
            <a:endParaRPr lang="zh-CN" altLang="en-US" sz="5400" spc="-300" dirty="0" smtClean="0">
              <a:solidFill>
                <a:schemeClr val="bg1"/>
              </a:solidFill>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pPr>
              <a:buClr>
                <a:schemeClr val="accent3"/>
              </a:buClr>
              <a:defRPr/>
            </a:pPr>
            <a:r>
              <a:rPr lang="en-US" altLang="zh-CN" sz="3200" dirty="0" smtClean="0"/>
              <a:t>Hash Table</a:t>
            </a:r>
            <a:endParaRPr lang="en-US" altLang="zh-CN" sz="3200"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SortedChain</a:t>
            </a:r>
            <a:r>
              <a:rPr lang="zh-CN" altLang="en-US" smtClean="0"/>
              <a:t>类</a:t>
            </a:r>
            <a:endParaRPr lang="zh-CN" altLang="en-US" smtClean="0"/>
          </a:p>
        </p:txBody>
      </p:sp>
      <p:sp>
        <p:nvSpPr>
          <p:cNvPr id="32771" name="Rectangle 3"/>
          <p:cNvSpPr>
            <a:spLocks noGrp="1" noChangeArrowheads="1"/>
          </p:cNvSpPr>
          <p:nvPr>
            <p:ph type="body" idx="1"/>
          </p:nvPr>
        </p:nvSpPr>
        <p:spPr>
          <a:xfrm>
            <a:off x="628650" y="1289473"/>
            <a:ext cx="7886700" cy="4686830"/>
          </a:xfrm>
        </p:spPr>
        <p:txBody>
          <a:bodyPr>
            <a:normAutofit lnSpcReduction="10000"/>
          </a:bodyPr>
          <a:lstStyle/>
          <a:p>
            <a:pPr>
              <a:spcBef>
                <a:spcPct val="10000"/>
              </a:spcBef>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class </a:t>
            </a:r>
            <a:r>
              <a:rPr lang="en-US" altLang="zh-CN" sz="2000" smtClean="0">
                <a:solidFill>
                  <a:srgbClr val="FF0000"/>
                </a:solidFill>
                <a:latin typeface="Tahoma" panose="020B0604030504040204" pitchFamily="34" charset="0"/>
              </a:rPr>
              <a:t>SortedChain</a:t>
            </a: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public:</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SortedChain() {first = 0;}</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~SortedChain();</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bool IsEmpty() const {return first == 0;}</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int Length() const;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bool </a:t>
            </a:r>
            <a:r>
              <a:rPr lang="en-US" altLang="zh-CN" sz="2000" smtClean="0">
                <a:solidFill>
                  <a:srgbClr val="FF0000"/>
                </a:solidFill>
                <a:latin typeface="Tahoma" panose="020B0604030504040204" pitchFamily="34" charset="0"/>
              </a:rPr>
              <a:t>Search</a:t>
            </a:r>
            <a:r>
              <a:rPr lang="en-US" altLang="zh-CN" sz="2000" smtClean="0">
                <a:solidFill>
                  <a:srgbClr val="0000FF"/>
                </a:solidFill>
                <a:latin typeface="Tahoma" panose="020B0604030504040204" pitchFamily="34" charset="0"/>
              </a:rPr>
              <a:t>(const K&amp; k, E&amp; e) const;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SortedChain&lt;E,K&gt;&amp; </a:t>
            </a:r>
            <a:r>
              <a:rPr lang="en-US" altLang="zh-CN" sz="2000" smtClean="0">
                <a:solidFill>
                  <a:srgbClr val="FF0000"/>
                </a:solidFill>
                <a:latin typeface="Tahoma" panose="020B0604030504040204" pitchFamily="34" charset="0"/>
              </a:rPr>
              <a:t>Delete</a:t>
            </a:r>
            <a:r>
              <a:rPr lang="en-US" altLang="zh-CN" sz="2000" smtClean="0">
                <a:solidFill>
                  <a:srgbClr val="0000FF"/>
                </a:solidFill>
                <a:latin typeface="Tahoma" panose="020B0604030504040204" pitchFamily="34" charset="0"/>
              </a:rPr>
              <a:t>(const K&amp; k, E&amp;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SortedChain&lt;E,K&gt;&amp; </a:t>
            </a:r>
            <a:r>
              <a:rPr lang="en-US" altLang="zh-CN" sz="2000" smtClean="0">
                <a:solidFill>
                  <a:srgbClr val="FF0000"/>
                </a:solidFill>
                <a:latin typeface="Tahoma" panose="020B0604030504040204" pitchFamily="34" charset="0"/>
              </a:rPr>
              <a:t>Insert</a:t>
            </a:r>
            <a:r>
              <a:rPr lang="en-US" altLang="zh-CN" sz="2000" smtClean="0">
                <a:solidFill>
                  <a:srgbClr val="0000FF"/>
                </a:solidFill>
                <a:latin typeface="Tahoma" panose="020B0604030504040204" pitchFamily="34" charset="0"/>
              </a:rPr>
              <a:t>(const E&amp;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SortedChain&lt;E,K&gt;&amp; </a:t>
            </a:r>
            <a:r>
              <a:rPr lang="en-US" altLang="zh-CN" sz="2000" smtClean="0">
                <a:solidFill>
                  <a:srgbClr val="FF0000"/>
                </a:solidFill>
                <a:latin typeface="Tahoma" panose="020B0604030504040204" pitchFamily="34" charset="0"/>
              </a:rPr>
              <a:t>DistinctInsert</a:t>
            </a:r>
            <a:r>
              <a:rPr lang="en-US" altLang="zh-CN" sz="2000" smtClean="0">
                <a:solidFill>
                  <a:srgbClr val="0000FF"/>
                </a:solidFill>
                <a:latin typeface="Tahoma" panose="020B0604030504040204" pitchFamily="34" charset="0"/>
              </a:rPr>
              <a:t>(const E&amp;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void Output(ostream&amp; out) const;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private: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FF0000"/>
                </a:solidFill>
                <a:latin typeface="Tahoma" panose="020B0604030504040204" pitchFamily="34" charset="0"/>
              </a:rPr>
              <a:t>SortedChainNode&lt;E,K&gt; *first;  </a:t>
            </a:r>
            <a:endParaRPr lang="en-US" altLang="zh-CN" sz="2000" smtClean="0">
              <a:solidFill>
                <a:srgbClr val="FF0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搜索操作</a:t>
            </a:r>
            <a:endParaRPr lang="zh-CN" altLang="en-US" smtClean="0"/>
          </a:p>
        </p:txBody>
      </p:sp>
      <p:sp>
        <p:nvSpPr>
          <p:cNvPr id="33795"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bool SortedChain&lt;E,K&gt;::Search(const K&amp; k, E&amp; e) const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SortedChainNode&lt;E,K&gt; *p = first;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(p &amp;&amp; p-&gt;data &lt; k)</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p = p-&gt;link;</a:t>
            </a:r>
            <a:endParaRPr lang="en-US" altLang="zh-CN" sz="2000" smtClean="0">
              <a:solidFill>
                <a:srgbClr val="0000FF"/>
              </a:solidFill>
              <a:latin typeface="Tahoma" panose="020B0604030504040204" pitchFamily="34" charset="0"/>
            </a:endParaRPr>
          </a:p>
          <a:p>
            <a:pPr>
              <a:spcBef>
                <a:spcPct val="10000"/>
              </a:spcBef>
              <a:buClrTx/>
              <a:buFontTx/>
              <a:buNone/>
            </a:pP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判断是否匹配</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(p &amp;&amp; p-&gt;data == k)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如果链表尚不为空且数据匹配</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{e = p-&gt;data; return true;}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return false;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链表已经为空，或当前数据大于</a:t>
            </a:r>
            <a:r>
              <a:rPr lang="en-US" altLang="zh-CN" sz="2000" b="0" i="1" smtClean="0">
                <a:solidFill>
                  <a:srgbClr val="008000"/>
                </a:solidFill>
                <a:latin typeface="Tahoma" panose="020B0604030504040204" pitchFamily="34" charset="0"/>
              </a:rPr>
              <a:t>k</a:t>
            </a:r>
            <a:endParaRPr lang="en-US" altLang="zh-CN" sz="2000" b="0" i="1"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solidFill>
                <a:srgbClr val="0000FF"/>
              </a:solidFill>
            </a:endParaRPr>
          </a:p>
        </p:txBody>
      </p:sp>
      <p:sp>
        <p:nvSpPr>
          <p:cNvPr id="33796" name="TextBox 3"/>
          <p:cNvSpPr txBox="1">
            <a:spLocks noChangeArrowheads="1"/>
          </p:cNvSpPr>
          <p:nvPr/>
        </p:nvSpPr>
        <p:spPr bwMode="auto">
          <a:xfrm>
            <a:off x="4565333" y="3168650"/>
            <a:ext cx="4125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等价于</a:t>
            </a:r>
            <a:r>
              <a:rPr lang="en-US" altLang="zh-CN"/>
              <a:t>for( </a:t>
            </a:r>
            <a:r>
              <a:rPr lang="en-US" altLang="zh-CN" b="1">
                <a:solidFill>
                  <a:srgbClr val="FF0000"/>
                </a:solidFill>
              </a:rPr>
              <a:t>; </a:t>
            </a:r>
            <a:r>
              <a:rPr lang="en-US" altLang="zh-CN"/>
              <a:t>p&amp;&amp;p-&gt;data&lt;k </a:t>
            </a:r>
            <a:r>
              <a:rPr lang="en-US" altLang="zh-CN" b="1">
                <a:solidFill>
                  <a:srgbClr val="FF0000"/>
                </a:solidFill>
              </a:rPr>
              <a:t>; </a:t>
            </a:r>
            <a:r>
              <a:rPr lang="en-US" altLang="zh-CN"/>
              <a:t>p=p-&gt;k) </a:t>
            </a:r>
            <a:r>
              <a:rPr lang="en-US" altLang="zh-CN" b="1">
                <a:solidFill>
                  <a:srgbClr val="FF0000"/>
                </a:solidFill>
              </a:rPr>
              <a:t>;</a:t>
            </a:r>
            <a:endParaRPr lang="zh-CN" altLang="en-US" b="1">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删除操作</a:t>
            </a:r>
            <a:endParaRPr lang="zh-CN" altLang="en-US" smtClean="0"/>
          </a:p>
        </p:txBody>
      </p:sp>
      <p:sp>
        <p:nvSpPr>
          <p:cNvPr id="34819"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SortedChain&lt;E,K&gt;&amp; SortedChain&lt;E,K&gt;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::Delete(const K&amp; k, E&amp;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SortedChainNode&lt;E,K&gt; *p = first, *tp = 0;</a:t>
            </a:r>
            <a:r>
              <a:rPr lang="en-US" altLang="zh-CN" sz="2000" smtClean="0">
                <a:solidFill>
                  <a:srgbClr val="008000"/>
                </a:solidFill>
                <a:latin typeface="Tahoma" panose="020B0604030504040204" pitchFamily="34" charset="0"/>
              </a:rPr>
              <a:t> </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 search for match with k</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while (p &amp;&amp; p-&gt;data &lt; k)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tp = p;</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p = p-&gt;link;</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p:txBody>
      </p:sp>
      <p:cxnSp>
        <p:nvCxnSpPr>
          <p:cNvPr id="34820" name="直接箭头连接符 4"/>
          <p:cNvCxnSpPr>
            <a:cxnSpLocks noChangeShapeType="1"/>
          </p:cNvCxnSpPr>
          <p:nvPr/>
        </p:nvCxnSpPr>
        <p:spPr bwMode="auto">
          <a:xfrm rot="10800000">
            <a:off x="4572000" y="3249613"/>
            <a:ext cx="538163" cy="35877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34821" name="TextBox 5"/>
          <p:cNvSpPr txBox="1">
            <a:spLocks noChangeArrowheads="1"/>
          </p:cNvSpPr>
          <p:nvPr/>
        </p:nvSpPr>
        <p:spPr bwMode="auto">
          <a:xfrm>
            <a:off x="4751388" y="3608388"/>
            <a:ext cx="1076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FF0000"/>
                </a:solidFill>
              </a:rPr>
              <a:t>用于移动</a:t>
            </a:r>
            <a:endParaRPr lang="zh-CN" altLang="en-US" sz="1600" b="1">
              <a:solidFill>
                <a:srgbClr val="FF0000"/>
              </a:solidFill>
            </a:endParaRPr>
          </a:p>
        </p:txBody>
      </p:sp>
      <p:cxnSp>
        <p:nvCxnSpPr>
          <p:cNvPr id="34822" name="直接箭头连接符 6"/>
          <p:cNvCxnSpPr>
            <a:cxnSpLocks noChangeShapeType="1"/>
          </p:cNvCxnSpPr>
          <p:nvPr/>
        </p:nvCxnSpPr>
        <p:spPr bwMode="auto">
          <a:xfrm rot="10800000">
            <a:off x="6007100" y="3249613"/>
            <a:ext cx="538163" cy="35877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34823" name="TextBox 7"/>
          <p:cNvSpPr txBox="1">
            <a:spLocks noChangeArrowheads="1"/>
          </p:cNvSpPr>
          <p:nvPr/>
        </p:nvSpPr>
        <p:spPr bwMode="auto">
          <a:xfrm>
            <a:off x="6007100" y="3608388"/>
            <a:ext cx="2511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FF0000"/>
                </a:solidFill>
              </a:rPr>
              <a:t>用于记录</a:t>
            </a:r>
            <a:r>
              <a:rPr lang="en-US" altLang="zh-CN" sz="1600" b="1">
                <a:solidFill>
                  <a:srgbClr val="FF0000"/>
                </a:solidFill>
              </a:rPr>
              <a:t>p</a:t>
            </a:r>
            <a:r>
              <a:rPr lang="zh-CN" altLang="en-US" sz="1600" b="1">
                <a:solidFill>
                  <a:srgbClr val="FF0000"/>
                </a:solidFill>
              </a:rPr>
              <a:t>的前一位置</a:t>
            </a:r>
            <a:endParaRPr lang="zh-CN" altLang="en-US" sz="1600" b="1">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删除操作（续）</a:t>
            </a:r>
            <a:endParaRPr lang="zh-CN" altLang="en-US" smtClean="0"/>
          </a:p>
        </p:txBody>
      </p:sp>
      <p:sp>
        <p:nvSpPr>
          <p:cNvPr id="35843" name="Rectangle 3"/>
          <p:cNvSpPr>
            <a:spLocks noGrp="1" noChangeArrowheads="1"/>
          </p:cNvSpPr>
          <p:nvPr>
            <p:ph idx="1"/>
          </p:nvPr>
        </p:nvSpPr>
        <p:spPr/>
        <p:txBody>
          <a:bodyPr/>
          <a:lstStyle/>
          <a:p>
            <a:pPr>
              <a:spcBef>
                <a:spcPct val="10000"/>
              </a:spcBef>
              <a:buClrTx/>
              <a:buFontTx/>
              <a:buNone/>
            </a:pPr>
            <a:r>
              <a:rPr lang="en-US" altLang="zh-CN" sz="2000" smtClean="0">
                <a:solidFill>
                  <a:srgbClr val="0000FF"/>
                </a:solidFill>
                <a:latin typeface="Tahoma" panose="020B0604030504040204" pitchFamily="34" charset="0"/>
              </a:rPr>
              <a:t>     if (p &amp;&amp; p-&gt;data == k) </a:t>
            </a:r>
            <a:r>
              <a:rPr lang="en-US" altLang="zh-CN" sz="2000" smtClean="0">
                <a:solidFill>
                  <a:srgbClr val="008000"/>
                </a:solidFill>
                <a:latin typeface="Tahoma" panose="020B0604030504040204" pitchFamily="34" charset="0"/>
              </a:rPr>
              <a:t>//</a:t>
            </a:r>
            <a:r>
              <a:rPr lang="zh-CN" altLang="en-US" sz="2000" smtClean="0">
                <a:solidFill>
                  <a:srgbClr val="008000"/>
                </a:solidFill>
                <a:latin typeface="Tahoma" panose="020B0604030504040204" pitchFamily="34" charset="0"/>
              </a:rPr>
              <a:t>找到了要删的节点</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e = p-&gt;data;</a:t>
            </a:r>
            <a:r>
              <a:rPr lang="en-US" altLang="zh-CN" sz="2000" smtClean="0">
                <a:solidFill>
                  <a:srgbClr val="008000"/>
                </a:solidFill>
                <a:latin typeface="Tahoma" panose="020B0604030504040204" pitchFamily="34" charset="0"/>
              </a:rPr>
              <a:t> </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if (tp)  tp-&gt;link = p-&gt;link;</a:t>
            </a:r>
            <a:r>
              <a:rPr lang="en-US" altLang="zh-CN" sz="2000" smtClean="0">
                <a:solidFill>
                  <a:srgbClr val="008000"/>
                </a:solidFill>
                <a:latin typeface="Tahoma" panose="020B0604030504040204" pitchFamily="34" charset="0"/>
              </a:rPr>
              <a:t> //p</a:t>
            </a:r>
            <a:r>
              <a:rPr lang="zh-CN" altLang="en-US" sz="2000" smtClean="0">
                <a:solidFill>
                  <a:srgbClr val="008000"/>
                </a:solidFill>
                <a:latin typeface="Tahoma" panose="020B0604030504040204" pitchFamily="34" charset="0"/>
              </a:rPr>
              <a:t>是普通节点</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else first = p-&gt;link;  </a:t>
            </a:r>
            <a:r>
              <a:rPr lang="en-US" altLang="zh-CN" sz="2000" smtClean="0">
                <a:solidFill>
                  <a:srgbClr val="008000"/>
                </a:solidFill>
                <a:latin typeface="Tahoma" panose="020B0604030504040204" pitchFamily="34" charset="0"/>
              </a:rPr>
              <a:t>//p</a:t>
            </a:r>
            <a:r>
              <a:rPr lang="zh-CN" altLang="en-US" sz="2000" smtClean="0">
                <a:solidFill>
                  <a:srgbClr val="008000"/>
                </a:solidFill>
                <a:latin typeface="Tahoma" panose="020B0604030504040204" pitchFamily="34" charset="0"/>
              </a:rPr>
              <a:t>是首节点</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delete p;</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return *this;</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throw BadInput();  </a:t>
            </a:r>
            <a:r>
              <a:rPr lang="en-US" altLang="zh-CN" sz="2000" smtClean="0">
                <a:solidFill>
                  <a:srgbClr val="008000"/>
                </a:solidFill>
                <a:latin typeface="Tahoma" panose="020B0604030504040204" pitchFamily="34" charset="0"/>
              </a:rPr>
              <a:t>//</a:t>
            </a:r>
            <a:r>
              <a:rPr lang="zh-CN" altLang="en-US" sz="2000" smtClean="0">
                <a:solidFill>
                  <a:srgbClr val="008000"/>
                </a:solidFill>
                <a:latin typeface="Tahoma" panose="020B0604030504040204" pitchFamily="34" charset="0"/>
              </a:rPr>
              <a:t>没有可删的节点</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return *this;    </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solidFill>
                <a:srgbClr val="0000FF"/>
              </a:solidFill>
            </a:endParaRPr>
          </a:p>
        </p:txBody>
      </p:sp>
      <p:sp>
        <p:nvSpPr>
          <p:cNvPr id="4" name="矩形 3"/>
          <p:cNvSpPr/>
          <p:nvPr/>
        </p:nvSpPr>
        <p:spPr bwMode="auto">
          <a:xfrm>
            <a:off x="5110163" y="5402263"/>
            <a:ext cx="358775" cy="5381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5" name="矩形 4"/>
          <p:cNvSpPr/>
          <p:nvPr/>
        </p:nvSpPr>
        <p:spPr bwMode="auto">
          <a:xfrm>
            <a:off x="5110163" y="5043488"/>
            <a:ext cx="358775" cy="3603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a:off x="5827713" y="5402263"/>
            <a:ext cx="358775" cy="5381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dirty="0">
              <a:solidFill>
                <a:schemeClr val="tx1"/>
              </a:solidFill>
            </a:endParaRPr>
          </a:p>
        </p:txBody>
      </p:sp>
      <p:sp>
        <p:nvSpPr>
          <p:cNvPr id="7" name="矩形 6"/>
          <p:cNvSpPr/>
          <p:nvPr/>
        </p:nvSpPr>
        <p:spPr bwMode="auto">
          <a:xfrm>
            <a:off x="5827713" y="5043488"/>
            <a:ext cx="358775" cy="3603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a:off x="6545263" y="5402263"/>
            <a:ext cx="358775" cy="5381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a:off x="6545263" y="5043488"/>
            <a:ext cx="358775" cy="3603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a:off x="7262813" y="5402263"/>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a:off x="7262813" y="5043488"/>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a:off x="7980363" y="5402263"/>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a:off x="7980363" y="5043488"/>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a:off x="3675063" y="5402263"/>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a:off x="3675063" y="5043488"/>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a:off x="4392613" y="5402263"/>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a:off x="4392613" y="5043488"/>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35858" name="TextBox 20"/>
          <p:cNvSpPr txBox="1">
            <a:spLocks noChangeArrowheads="1"/>
          </p:cNvSpPr>
          <p:nvPr/>
        </p:nvSpPr>
        <p:spPr bwMode="auto">
          <a:xfrm>
            <a:off x="5827713" y="5570538"/>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i="1">
                <a:solidFill>
                  <a:srgbClr val="FF0000"/>
                </a:solidFill>
              </a:rPr>
              <a:t>k</a:t>
            </a:r>
            <a:endParaRPr lang="zh-CN" altLang="en-US" i="1">
              <a:solidFill>
                <a:srgbClr val="FF0000"/>
              </a:solidFill>
            </a:endParaRPr>
          </a:p>
        </p:txBody>
      </p:sp>
      <p:cxnSp>
        <p:nvCxnSpPr>
          <p:cNvPr id="35859" name="直接箭头连接符 22"/>
          <p:cNvCxnSpPr>
            <a:cxnSpLocks noChangeShapeType="1"/>
            <a:endCxn id="20" idx="1"/>
          </p:cNvCxnSpPr>
          <p:nvPr/>
        </p:nvCxnSpPr>
        <p:spPr bwMode="auto">
          <a:xfrm>
            <a:off x="3854450" y="5222875"/>
            <a:ext cx="538163"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5860" name="直接箭头连接符 23"/>
          <p:cNvCxnSpPr>
            <a:cxnSpLocks noChangeShapeType="1"/>
          </p:cNvCxnSpPr>
          <p:nvPr/>
        </p:nvCxnSpPr>
        <p:spPr bwMode="auto">
          <a:xfrm>
            <a:off x="4572000" y="5222875"/>
            <a:ext cx="538163"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5861" name="直接箭头连接符 24"/>
          <p:cNvCxnSpPr>
            <a:cxnSpLocks noChangeShapeType="1"/>
          </p:cNvCxnSpPr>
          <p:nvPr/>
        </p:nvCxnSpPr>
        <p:spPr bwMode="auto">
          <a:xfrm>
            <a:off x="6724650" y="5222875"/>
            <a:ext cx="538163"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5862" name="直接箭头连接符 25"/>
          <p:cNvCxnSpPr>
            <a:cxnSpLocks noChangeShapeType="1"/>
          </p:cNvCxnSpPr>
          <p:nvPr/>
        </p:nvCxnSpPr>
        <p:spPr bwMode="auto">
          <a:xfrm>
            <a:off x="7442200" y="5222875"/>
            <a:ext cx="538163"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5863" name="直接箭头连接符 26"/>
          <p:cNvCxnSpPr>
            <a:cxnSpLocks noChangeShapeType="1"/>
          </p:cNvCxnSpPr>
          <p:nvPr/>
        </p:nvCxnSpPr>
        <p:spPr bwMode="auto">
          <a:xfrm>
            <a:off x="5289550" y="5222875"/>
            <a:ext cx="538163" cy="0"/>
          </a:xfrm>
          <a:prstGeom prst="straightConnector1">
            <a:avLst/>
          </a:prstGeom>
          <a:noFill/>
          <a:ln w="19050" algn="ctr">
            <a:solidFill>
              <a:srgbClr val="FF0000"/>
            </a:solidFill>
            <a:prstDash val="dash"/>
            <a:round/>
            <a:tailEnd type="arrow" w="med" len="med"/>
          </a:ln>
          <a:extLst>
            <a:ext uri="{909E8E84-426E-40DD-AFC4-6F175D3DCCD1}">
              <a14:hiddenFill xmlns:a14="http://schemas.microsoft.com/office/drawing/2010/main">
                <a:noFill/>
              </a14:hiddenFill>
            </a:ext>
          </a:extLst>
        </p:spPr>
      </p:cxnSp>
      <p:cxnSp>
        <p:nvCxnSpPr>
          <p:cNvPr id="35864" name="直接箭头连接符 27"/>
          <p:cNvCxnSpPr>
            <a:cxnSpLocks noChangeShapeType="1"/>
          </p:cNvCxnSpPr>
          <p:nvPr/>
        </p:nvCxnSpPr>
        <p:spPr bwMode="auto">
          <a:xfrm>
            <a:off x="6007100" y="5222875"/>
            <a:ext cx="538163" cy="0"/>
          </a:xfrm>
          <a:prstGeom prst="straightConnector1">
            <a:avLst/>
          </a:prstGeom>
          <a:noFill/>
          <a:ln w="19050" algn="ctr">
            <a:solidFill>
              <a:srgbClr val="FF0000"/>
            </a:solidFill>
            <a:prstDash val="dash"/>
            <a:round/>
            <a:tailEnd type="arrow" w="med" len="med"/>
          </a:ln>
          <a:extLst>
            <a:ext uri="{909E8E84-426E-40DD-AFC4-6F175D3DCCD1}">
              <a14:hiddenFill xmlns:a14="http://schemas.microsoft.com/office/drawing/2010/main">
                <a:noFill/>
              </a14:hiddenFill>
            </a:ext>
          </a:extLst>
        </p:spPr>
      </p:cxnSp>
      <p:cxnSp>
        <p:nvCxnSpPr>
          <p:cNvPr id="35865" name="直接箭头连接符 29"/>
          <p:cNvCxnSpPr>
            <a:cxnSpLocks noChangeShapeType="1"/>
            <a:endCxn id="5" idx="0"/>
          </p:cNvCxnSpPr>
          <p:nvPr/>
        </p:nvCxnSpPr>
        <p:spPr bwMode="auto">
          <a:xfrm rot="16200000" flipH="1">
            <a:off x="4661694" y="4415632"/>
            <a:ext cx="1076325" cy="179387"/>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35866" name="TextBox 31"/>
          <p:cNvSpPr txBox="1">
            <a:spLocks noChangeArrowheads="1"/>
          </p:cNvSpPr>
          <p:nvPr/>
        </p:nvSpPr>
        <p:spPr bwMode="auto">
          <a:xfrm>
            <a:off x="4751388" y="3608388"/>
            <a:ext cx="717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i="1">
                <a:solidFill>
                  <a:srgbClr val="0000CC"/>
                </a:solidFill>
              </a:rPr>
              <a:t>tp</a:t>
            </a:r>
            <a:endParaRPr lang="zh-CN" altLang="en-US" b="1" i="1">
              <a:solidFill>
                <a:srgbClr val="0000CC"/>
              </a:solidFill>
            </a:endParaRPr>
          </a:p>
        </p:txBody>
      </p:sp>
      <p:cxnSp>
        <p:nvCxnSpPr>
          <p:cNvPr id="35867" name="直接箭头连接符 32"/>
          <p:cNvCxnSpPr>
            <a:cxnSpLocks noChangeShapeType="1"/>
          </p:cNvCxnSpPr>
          <p:nvPr/>
        </p:nvCxnSpPr>
        <p:spPr bwMode="auto">
          <a:xfrm rot="16200000" flipH="1">
            <a:off x="5379244" y="4415632"/>
            <a:ext cx="1076325" cy="179387"/>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35868" name="TextBox 33"/>
          <p:cNvSpPr txBox="1">
            <a:spLocks noChangeArrowheads="1"/>
          </p:cNvSpPr>
          <p:nvPr/>
        </p:nvSpPr>
        <p:spPr bwMode="auto">
          <a:xfrm>
            <a:off x="5468938" y="3608388"/>
            <a:ext cx="717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i="1">
                <a:solidFill>
                  <a:srgbClr val="0000CC"/>
                </a:solidFill>
              </a:rPr>
              <a:t>p</a:t>
            </a:r>
            <a:endParaRPr lang="zh-CN" altLang="en-US" b="1" i="1">
              <a:solidFill>
                <a:srgbClr val="0000CC"/>
              </a:solidFill>
            </a:endParaRPr>
          </a:p>
        </p:txBody>
      </p:sp>
      <p:cxnSp>
        <p:nvCxnSpPr>
          <p:cNvPr id="35869" name="形状 41"/>
          <p:cNvCxnSpPr>
            <a:cxnSpLocks noChangeShapeType="1"/>
            <a:endCxn id="9" idx="0"/>
          </p:cNvCxnSpPr>
          <p:nvPr/>
        </p:nvCxnSpPr>
        <p:spPr bwMode="auto">
          <a:xfrm flipV="1">
            <a:off x="5289550" y="5043488"/>
            <a:ext cx="1435100" cy="179387"/>
          </a:xfrm>
          <a:prstGeom prst="bentConnector4">
            <a:avLst>
              <a:gd name="adj1" fmla="val 37"/>
              <a:gd name="adj2" fmla="val 227435"/>
            </a:avLst>
          </a:prstGeom>
          <a:noFill/>
          <a:ln w="19050" algn="ctr">
            <a:solidFill>
              <a:srgbClr val="FF0000"/>
            </a:solidFill>
            <a:rou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插入操作</a:t>
            </a:r>
            <a:endParaRPr lang="zh-CN" altLang="en-US" smtClean="0"/>
          </a:p>
        </p:txBody>
      </p:sp>
      <p:sp>
        <p:nvSpPr>
          <p:cNvPr id="36867" name="Rectangle 3"/>
          <p:cNvSpPr>
            <a:spLocks noGrp="1" noChangeArrowheads="1"/>
          </p:cNvSpPr>
          <p:nvPr>
            <p:ph idx="1"/>
          </p:nvPr>
        </p:nvSpPr>
        <p:spPr/>
        <p:txBody>
          <a:bodyPr>
            <a:noAutofit/>
          </a:bodyPr>
          <a:lstStyle/>
          <a:p>
            <a:pPr>
              <a:spcBef>
                <a:spcPct val="10000"/>
              </a:spcBef>
              <a:buClrTx/>
              <a:buFontTx/>
              <a:buNone/>
            </a:pPr>
            <a:r>
              <a:rPr lang="en-US" altLang="zh-CN" sz="1800" smtClean="0">
                <a:solidFill>
                  <a:srgbClr val="0000FF"/>
                </a:solidFill>
                <a:latin typeface="Tahoma" panose="020B0604030504040204" pitchFamily="34" charset="0"/>
              </a:rPr>
              <a:t>template&lt;class E, class K&gt;</a:t>
            </a:r>
            <a:endParaRPr lang="en-US" altLang="zh-CN" sz="1800" smtClean="0">
              <a:solidFill>
                <a:srgbClr val="0000FF"/>
              </a:solidFill>
              <a:latin typeface="Tahoma" panose="020B0604030504040204" pitchFamily="34" charset="0"/>
            </a:endParaRPr>
          </a:p>
          <a:p>
            <a:pPr>
              <a:lnSpc>
                <a:spcPct val="90000"/>
              </a:lnSpc>
              <a:spcBef>
                <a:spcPct val="10000"/>
              </a:spcBef>
              <a:buClrTx/>
              <a:buFontTx/>
              <a:buNone/>
            </a:pPr>
            <a:r>
              <a:rPr lang="en-US" altLang="zh-CN" sz="1800" smtClean="0">
                <a:solidFill>
                  <a:srgbClr val="0000FF"/>
                </a:solidFill>
                <a:latin typeface="Tahoma" panose="020B0604030504040204" pitchFamily="34" charset="0"/>
              </a:rPr>
              <a:t>SortedChain&lt;E,K&gt;&amp; SortedChain&lt;E,K&gt;::Insert(const E&amp; e)</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a:t>
            </a:r>
            <a:endParaRPr lang="en-US" altLang="zh-CN" sz="1800" smtClean="0">
              <a:solidFill>
                <a:srgbClr val="008000"/>
              </a:solidFill>
              <a:latin typeface="Tahoma" panose="020B0604030504040204" pitchFamily="34" charset="0"/>
            </a:endParaRPr>
          </a:p>
          <a:p>
            <a:pPr>
              <a:spcBef>
                <a:spcPct val="10000"/>
              </a:spcBef>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SortedChainNode&lt;E,K&gt; *p = first,  *tp = 0;</a:t>
            </a:r>
            <a:endParaRPr lang="en-US" altLang="zh-CN" sz="1800" smtClean="0">
              <a:solidFill>
                <a:srgbClr val="008000"/>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while (p &amp;&amp; p-&gt;data &lt; e) {</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tp = p;</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p = p-&gt;link;</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a:t>
            </a:r>
            <a:r>
              <a:rPr lang="en-US" altLang="zh-CN" sz="1800" b="0" smtClean="0">
                <a:solidFill>
                  <a:srgbClr val="0000FF"/>
                </a:solidFill>
                <a:latin typeface="Tahoma" panose="020B0604030504040204" pitchFamily="34" charset="0"/>
              </a:rPr>
              <a:t>SortedChainNode&lt;E,K&gt; *q =</a:t>
            </a:r>
            <a:r>
              <a:rPr lang="en-US" altLang="zh-CN" sz="1800" b="0" smtClean="0">
                <a:solidFill>
                  <a:srgbClr val="008000"/>
                </a:solidFill>
                <a:latin typeface="Tahoma" panose="020B0604030504040204" pitchFamily="34" charset="0"/>
              </a:rPr>
              <a:t> </a:t>
            </a:r>
            <a:r>
              <a:rPr lang="en-US" altLang="zh-CN" sz="1800" b="0" smtClean="0">
                <a:solidFill>
                  <a:srgbClr val="0000FF"/>
                </a:solidFill>
                <a:latin typeface="Tahoma" panose="020B0604030504040204" pitchFamily="34" charset="0"/>
              </a:rPr>
              <a:t>new SortedChainNode&lt;E,K&gt;;</a:t>
            </a:r>
            <a:endParaRPr lang="en-US" altLang="zh-CN" sz="1800" b="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q-&gt;data = e;</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q-&gt;link = p;</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8000"/>
                </a:solidFill>
                <a:latin typeface="Tahoma" panose="020B0604030504040204" pitchFamily="34" charset="0"/>
              </a:rPr>
              <a:t>   </a:t>
            </a:r>
            <a:r>
              <a:rPr lang="en-US" altLang="zh-CN" sz="1800" smtClean="0">
                <a:solidFill>
                  <a:srgbClr val="0000FF"/>
                </a:solidFill>
                <a:latin typeface="Tahoma" panose="020B0604030504040204" pitchFamily="34" charset="0"/>
              </a:rPr>
              <a:t>if (tp) tp-&gt;link = q;</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else first = q;</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   return *this;</a:t>
            </a:r>
            <a:endParaRPr lang="en-US" altLang="zh-CN" sz="1800" smtClean="0">
              <a:solidFill>
                <a:srgbClr val="0000FF"/>
              </a:solidFill>
              <a:latin typeface="Tahoma" panose="020B0604030504040204" pitchFamily="34" charset="0"/>
            </a:endParaRPr>
          </a:p>
          <a:p>
            <a:pPr>
              <a:spcBef>
                <a:spcPct val="10000"/>
              </a:spcBef>
              <a:buClrTx/>
              <a:buFontTx/>
              <a:buNone/>
            </a:pPr>
            <a:r>
              <a:rPr lang="en-US" altLang="zh-CN" sz="1800" smtClean="0">
                <a:solidFill>
                  <a:srgbClr val="0000FF"/>
                </a:solidFill>
                <a:latin typeface="Tahoma" panose="020B0604030504040204" pitchFamily="34" charset="0"/>
              </a:rPr>
              <a:t>}</a:t>
            </a:r>
            <a:endParaRPr lang="en-US" altLang="zh-CN" sz="1800" smtClean="0">
              <a:solidFill>
                <a:srgbClr val="0000FF"/>
              </a:solidFill>
              <a:latin typeface="Tahoma" panose="020B0604030504040204" pitchFamily="34" charset="0"/>
            </a:endParaRPr>
          </a:p>
        </p:txBody>
      </p:sp>
      <p:sp>
        <p:nvSpPr>
          <p:cNvPr id="4" name="矩形 3"/>
          <p:cNvSpPr/>
          <p:nvPr/>
        </p:nvSpPr>
        <p:spPr bwMode="auto">
          <a:xfrm>
            <a:off x="5648325" y="5043488"/>
            <a:ext cx="358775" cy="5381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5" name="矩形 4"/>
          <p:cNvSpPr/>
          <p:nvPr/>
        </p:nvSpPr>
        <p:spPr bwMode="auto">
          <a:xfrm>
            <a:off x="5648325" y="4684713"/>
            <a:ext cx="358775" cy="3603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a:off x="6186488" y="6119813"/>
            <a:ext cx="358775" cy="5381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dirty="0">
              <a:solidFill>
                <a:schemeClr val="tx1"/>
              </a:solidFill>
            </a:endParaRPr>
          </a:p>
        </p:txBody>
      </p:sp>
      <p:sp>
        <p:nvSpPr>
          <p:cNvPr id="7" name="矩形 6"/>
          <p:cNvSpPr/>
          <p:nvPr/>
        </p:nvSpPr>
        <p:spPr bwMode="auto">
          <a:xfrm>
            <a:off x="6186488" y="5761038"/>
            <a:ext cx="358775" cy="3603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a:off x="6724650" y="5043488"/>
            <a:ext cx="358775" cy="5381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a:off x="6724650" y="4684713"/>
            <a:ext cx="358775" cy="3603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a:off x="7442200" y="5043488"/>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a:off x="7442200" y="4684713"/>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a:off x="8159750" y="5043488"/>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a:off x="8159750" y="4684713"/>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a:off x="4213225" y="5043488"/>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a:off x="4213225" y="4684713"/>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a:off x="4930775" y="5043488"/>
            <a:ext cx="358775" cy="5381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a:off x="4930775" y="4684713"/>
            <a:ext cx="358775" cy="360362"/>
          </a:xfrm>
          <a:prstGeom prst="rect">
            <a:avLst/>
          </a:prstGeom>
          <a:solidFill>
            <a:schemeClr val="bg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36882" name="TextBox 17"/>
          <p:cNvSpPr txBox="1">
            <a:spLocks noChangeArrowheads="1"/>
          </p:cNvSpPr>
          <p:nvPr/>
        </p:nvSpPr>
        <p:spPr bwMode="auto">
          <a:xfrm>
            <a:off x="6186488" y="6288088"/>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i="1">
                <a:solidFill>
                  <a:srgbClr val="FF0000"/>
                </a:solidFill>
              </a:rPr>
              <a:t>e</a:t>
            </a:r>
            <a:endParaRPr lang="zh-CN" altLang="en-US" i="1">
              <a:solidFill>
                <a:srgbClr val="FF0000"/>
              </a:solidFill>
            </a:endParaRPr>
          </a:p>
        </p:txBody>
      </p:sp>
      <p:cxnSp>
        <p:nvCxnSpPr>
          <p:cNvPr id="36883" name="直接箭头连接符 18"/>
          <p:cNvCxnSpPr>
            <a:cxnSpLocks noChangeShapeType="1"/>
            <a:endCxn id="17" idx="1"/>
          </p:cNvCxnSpPr>
          <p:nvPr/>
        </p:nvCxnSpPr>
        <p:spPr bwMode="auto">
          <a:xfrm>
            <a:off x="4392613" y="4864100"/>
            <a:ext cx="53816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6884" name="直接箭头连接符 19"/>
          <p:cNvCxnSpPr>
            <a:cxnSpLocks noChangeShapeType="1"/>
          </p:cNvCxnSpPr>
          <p:nvPr/>
        </p:nvCxnSpPr>
        <p:spPr bwMode="auto">
          <a:xfrm>
            <a:off x="5110163" y="4864100"/>
            <a:ext cx="53816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6885" name="直接箭头连接符 20"/>
          <p:cNvCxnSpPr>
            <a:cxnSpLocks noChangeShapeType="1"/>
          </p:cNvCxnSpPr>
          <p:nvPr/>
        </p:nvCxnSpPr>
        <p:spPr bwMode="auto">
          <a:xfrm>
            <a:off x="6904038" y="4864100"/>
            <a:ext cx="53816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6886" name="直接箭头连接符 21"/>
          <p:cNvCxnSpPr>
            <a:cxnSpLocks noChangeShapeType="1"/>
          </p:cNvCxnSpPr>
          <p:nvPr/>
        </p:nvCxnSpPr>
        <p:spPr bwMode="auto">
          <a:xfrm>
            <a:off x="7621588" y="4864100"/>
            <a:ext cx="53816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6887" name="直接箭头连接符 22"/>
          <p:cNvCxnSpPr>
            <a:cxnSpLocks noChangeShapeType="1"/>
            <a:endCxn id="9" idx="1"/>
          </p:cNvCxnSpPr>
          <p:nvPr/>
        </p:nvCxnSpPr>
        <p:spPr bwMode="auto">
          <a:xfrm>
            <a:off x="5827713" y="4864100"/>
            <a:ext cx="896937" cy="0"/>
          </a:xfrm>
          <a:prstGeom prst="straightConnector1">
            <a:avLst/>
          </a:prstGeom>
          <a:noFill/>
          <a:ln w="19050" algn="ctr">
            <a:solidFill>
              <a:srgbClr val="FF0000"/>
            </a:solidFill>
            <a:prstDash val="dash"/>
            <a:round/>
            <a:tailEnd type="arrow" w="med" len="med"/>
          </a:ln>
          <a:extLst>
            <a:ext uri="{909E8E84-426E-40DD-AFC4-6F175D3DCCD1}">
              <a14:hiddenFill xmlns:a14="http://schemas.microsoft.com/office/drawing/2010/main">
                <a:noFill/>
              </a14:hiddenFill>
            </a:ext>
          </a:extLst>
        </p:spPr>
      </p:cxnSp>
      <p:cxnSp>
        <p:nvCxnSpPr>
          <p:cNvPr id="36888" name="直接箭头连接符 24"/>
          <p:cNvCxnSpPr>
            <a:cxnSpLocks noChangeShapeType="1"/>
            <a:endCxn id="5" idx="0"/>
          </p:cNvCxnSpPr>
          <p:nvPr/>
        </p:nvCxnSpPr>
        <p:spPr bwMode="auto">
          <a:xfrm rot="16200000" flipH="1">
            <a:off x="5199856" y="4056857"/>
            <a:ext cx="1076325" cy="179388"/>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36889" name="TextBox 25"/>
          <p:cNvSpPr txBox="1">
            <a:spLocks noChangeArrowheads="1"/>
          </p:cNvSpPr>
          <p:nvPr/>
        </p:nvSpPr>
        <p:spPr bwMode="auto">
          <a:xfrm>
            <a:off x="5289550" y="3249613"/>
            <a:ext cx="717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i="1">
                <a:solidFill>
                  <a:srgbClr val="0000CC"/>
                </a:solidFill>
              </a:rPr>
              <a:t>tp</a:t>
            </a:r>
            <a:endParaRPr lang="zh-CN" altLang="en-US" b="1" i="1">
              <a:solidFill>
                <a:srgbClr val="0000CC"/>
              </a:solidFill>
            </a:endParaRPr>
          </a:p>
        </p:txBody>
      </p:sp>
      <p:cxnSp>
        <p:nvCxnSpPr>
          <p:cNvPr id="36890" name="直接箭头连接符 26"/>
          <p:cNvCxnSpPr>
            <a:cxnSpLocks noChangeShapeType="1"/>
          </p:cNvCxnSpPr>
          <p:nvPr/>
        </p:nvCxnSpPr>
        <p:spPr bwMode="auto">
          <a:xfrm rot="16200000" flipH="1">
            <a:off x="6276181" y="4056857"/>
            <a:ext cx="1076325" cy="179388"/>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36891" name="TextBox 27"/>
          <p:cNvSpPr txBox="1">
            <a:spLocks noChangeArrowheads="1"/>
          </p:cNvSpPr>
          <p:nvPr/>
        </p:nvSpPr>
        <p:spPr bwMode="auto">
          <a:xfrm>
            <a:off x="6365875" y="3249613"/>
            <a:ext cx="717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i="1">
                <a:solidFill>
                  <a:srgbClr val="0000CC"/>
                </a:solidFill>
              </a:rPr>
              <a:t>p</a:t>
            </a:r>
            <a:endParaRPr lang="zh-CN" altLang="en-US" b="1" i="1">
              <a:solidFill>
                <a:srgbClr val="0000CC"/>
              </a:solidFill>
            </a:endParaRPr>
          </a:p>
        </p:txBody>
      </p:sp>
      <p:cxnSp>
        <p:nvCxnSpPr>
          <p:cNvPr id="36892" name="直接箭头连接符 36"/>
          <p:cNvCxnSpPr>
            <a:cxnSpLocks noChangeShapeType="1"/>
            <a:endCxn id="9" idx="1"/>
          </p:cNvCxnSpPr>
          <p:nvPr/>
        </p:nvCxnSpPr>
        <p:spPr bwMode="auto">
          <a:xfrm rot="5400000" flipH="1" flipV="1">
            <a:off x="6007100" y="5222875"/>
            <a:ext cx="1076325" cy="358775"/>
          </a:xfrm>
          <a:prstGeom prst="straightConnector1">
            <a:avLst/>
          </a:prstGeom>
          <a:noFill/>
          <a:ln w="19050"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36893" name="直接箭头连接符 37"/>
          <p:cNvCxnSpPr>
            <a:cxnSpLocks noChangeShapeType="1"/>
          </p:cNvCxnSpPr>
          <p:nvPr/>
        </p:nvCxnSpPr>
        <p:spPr bwMode="auto">
          <a:xfrm rot="16200000" flipH="1">
            <a:off x="5468938" y="5222875"/>
            <a:ext cx="1076325" cy="358775"/>
          </a:xfrm>
          <a:prstGeom prst="straightConnector1">
            <a:avLst/>
          </a:prstGeom>
          <a:noFill/>
          <a:ln w="19050"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36894" name="直接箭头连接符 38"/>
          <p:cNvCxnSpPr>
            <a:cxnSpLocks noChangeShapeType="1"/>
          </p:cNvCxnSpPr>
          <p:nvPr/>
        </p:nvCxnSpPr>
        <p:spPr bwMode="auto">
          <a:xfrm>
            <a:off x="5648325" y="5940425"/>
            <a:ext cx="538163" cy="0"/>
          </a:xfrm>
          <a:prstGeom prst="straightConnector1">
            <a:avLst/>
          </a:prstGeom>
          <a:noFill/>
          <a:ln w="9525" algn="ctr">
            <a:solidFill>
              <a:srgbClr val="0000CC"/>
            </a:solidFill>
            <a:round/>
            <a:tailEnd type="arrow" w="med" len="med"/>
          </a:ln>
          <a:extLst>
            <a:ext uri="{909E8E84-426E-40DD-AFC4-6F175D3DCCD1}">
              <a14:hiddenFill xmlns:a14="http://schemas.microsoft.com/office/drawing/2010/main">
                <a:noFill/>
              </a14:hiddenFill>
            </a:ext>
          </a:extLst>
        </p:spPr>
      </p:cxnSp>
      <p:sp>
        <p:nvSpPr>
          <p:cNvPr id="36895" name="TextBox 39"/>
          <p:cNvSpPr txBox="1">
            <a:spLocks noChangeArrowheads="1"/>
          </p:cNvSpPr>
          <p:nvPr/>
        </p:nvSpPr>
        <p:spPr bwMode="auto">
          <a:xfrm>
            <a:off x="5110163" y="5749925"/>
            <a:ext cx="717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i="1">
                <a:solidFill>
                  <a:srgbClr val="0000CC"/>
                </a:solidFill>
              </a:rPr>
              <a:t>q</a:t>
            </a:r>
            <a:endParaRPr lang="zh-CN" altLang="en-US" b="1" i="1">
              <a:solidFill>
                <a:srgbClr val="0000CC"/>
              </a:solidFill>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不允许重复关键字的插入</a:t>
            </a:r>
            <a:endParaRPr lang="zh-CN" altLang="en-US" smtClean="0"/>
          </a:p>
        </p:txBody>
      </p:sp>
      <p:sp>
        <p:nvSpPr>
          <p:cNvPr id="37891" name="Rectangle 3"/>
          <p:cNvSpPr>
            <a:spLocks noGrp="1" noChangeArrowheads="1"/>
          </p:cNvSpPr>
          <p:nvPr>
            <p:ph idx="1"/>
          </p:nvPr>
        </p:nvSpPr>
        <p:spPr/>
        <p:txBody>
          <a:bodyPr>
            <a:normAutofit lnSpcReduction="10000"/>
          </a:bodyPr>
          <a:lstStyle/>
          <a:p>
            <a:pPr>
              <a:spcBef>
                <a:spcPct val="10000"/>
              </a:spcBef>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SortedChain&lt;E,K&gt;&amp; SortedChain&lt;E,K&gt;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::DistinctInsert(const E&amp;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Insert e only if no element with same key</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SortedChainNode&lt;E,K&gt; *p = first, *tp = 0; </a:t>
            </a:r>
            <a:endParaRPr lang="en-US" altLang="zh-CN" sz="2000" smtClean="0">
              <a:solidFill>
                <a:srgbClr val="008000"/>
              </a:solidFill>
              <a:latin typeface="Tahoma" panose="020B0604030504040204" pitchFamily="34" charset="0"/>
            </a:endParaRP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(p &amp;&amp; p-&gt;data &lt;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tp = p;</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p = p-&gt;link;</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不允许重复关键字的插入</a:t>
            </a:r>
            <a:r>
              <a:rPr lang="en-US" altLang="zh-CN" smtClean="0"/>
              <a:t>(</a:t>
            </a:r>
            <a:r>
              <a:rPr lang="zh-CN" altLang="en-US" smtClean="0"/>
              <a:t>续</a:t>
            </a:r>
            <a:r>
              <a:rPr lang="en-US" altLang="zh-CN" smtClean="0"/>
              <a:t>)</a:t>
            </a:r>
            <a:endParaRPr lang="en-US" altLang="zh-CN" smtClean="0"/>
          </a:p>
        </p:txBody>
      </p:sp>
      <p:sp>
        <p:nvSpPr>
          <p:cNvPr id="38915" name="Rectangle 3"/>
          <p:cNvSpPr>
            <a:spLocks noGrp="1" noChangeArrowheads="1"/>
          </p:cNvSpPr>
          <p:nvPr>
            <p:ph idx="1"/>
          </p:nvPr>
        </p:nvSpPr>
        <p:spPr/>
        <p:txBody>
          <a:bodyPr>
            <a:normAutofit lnSpcReduction="20000"/>
          </a:bodyPr>
          <a:lstStyle/>
          <a:p>
            <a:pPr>
              <a:spcBef>
                <a:spcPct val="10000"/>
              </a:spcBef>
              <a:buClrTx/>
              <a:buFontTx/>
              <a:buNone/>
            </a:pPr>
            <a:r>
              <a:rPr lang="en-US" altLang="zh-CN" sz="2000" smtClean="0">
                <a:solidFill>
                  <a:srgbClr val="008000"/>
                </a:solidFill>
                <a:latin typeface="Tahoma" panose="020B0604030504040204" pitchFamily="34" charset="0"/>
              </a:rPr>
              <a:t>   // check if duplicate</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FF0000"/>
                </a:solidFill>
                <a:latin typeface="Tahoma" panose="020B0604030504040204" pitchFamily="34" charset="0"/>
              </a:rPr>
              <a:t>if (p &amp;&amp; p-&gt;data == e) throw BadInput();</a:t>
            </a:r>
            <a:endParaRPr lang="en-US" altLang="zh-CN" sz="2000" smtClean="0">
              <a:solidFill>
                <a:srgbClr val="FF0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not duplicate, set up node for e</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b="0" smtClean="0">
                <a:solidFill>
                  <a:srgbClr val="0000FF"/>
                </a:solidFill>
                <a:latin typeface="Tahoma" panose="020B0604030504040204" pitchFamily="34" charset="0"/>
              </a:rPr>
              <a:t>SortedChainNode&lt;E,K&gt; *q =</a:t>
            </a:r>
            <a:r>
              <a:rPr lang="en-US" altLang="zh-CN" sz="2000" b="0" smtClean="0">
                <a:solidFill>
                  <a:srgbClr val="008000"/>
                </a:solidFill>
                <a:latin typeface="Tahoma" panose="020B0604030504040204" pitchFamily="34" charset="0"/>
              </a:rPr>
              <a:t> </a:t>
            </a:r>
            <a:r>
              <a:rPr lang="en-US" altLang="zh-CN" sz="2000" b="0" smtClean="0">
                <a:solidFill>
                  <a:srgbClr val="0000FF"/>
                </a:solidFill>
                <a:latin typeface="Tahoma" panose="020B0604030504040204" pitchFamily="34" charset="0"/>
              </a:rPr>
              <a:t>new SortedChainNode&lt;E,K&gt;;</a:t>
            </a:r>
            <a:endParaRPr lang="en-US" altLang="zh-CN" sz="2000" b="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q-&gt;data = e;</a:t>
            </a:r>
            <a:endParaRPr lang="en-US" altLang="zh-CN" sz="2000" smtClean="0">
              <a:solidFill>
                <a:srgbClr val="0000FF"/>
              </a:solidFill>
              <a:latin typeface="Tahoma" panose="020B0604030504040204" pitchFamily="34" charset="0"/>
            </a:endParaRPr>
          </a:p>
          <a:p>
            <a:pPr>
              <a:spcBef>
                <a:spcPct val="10000"/>
              </a:spcBef>
              <a:buClrTx/>
              <a:buFontTx/>
              <a:buNone/>
            </a:pP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insert node just after tp</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q-&gt;link = p;</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(tp) tp-&gt;link = q;</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else first = q;</a:t>
            </a:r>
            <a:endParaRPr lang="en-US" altLang="zh-CN" sz="2000" smtClean="0">
              <a:solidFill>
                <a:srgbClr val="0000FF"/>
              </a:solidFill>
              <a:latin typeface="Tahoma" panose="020B0604030504040204" pitchFamily="34" charset="0"/>
            </a:endParaRPr>
          </a:p>
          <a:p>
            <a:pPr>
              <a:spcBef>
                <a:spcPct val="10000"/>
              </a:spcBef>
              <a:buClrTx/>
              <a:buFontTx/>
              <a:buNone/>
            </a:pP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return *this;</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字典的线性表描述</a:t>
            </a:r>
            <a:endParaRPr lang="zh-CN" altLang="en-US" smtClean="0"/>
          </a:p>
        </p:txBody>
      </p:sp>
      <p:sp>
        <p:nvSpPr>
          <p:cNvPr id="31747" name="Rectangle 3"/>
          <p:cNvSpPr>
            <a:spLocks noGrp="1" noChangeArrowheads="1"/>
          </p:cNvSpPr>
          <p:nvPr>
            <p:ph idx="1"/>
          </p:nvPr>
        </p:nvSpPr>
        <p:spPr/>
        <p:txBody>
          <a:bodyPr/>
          <a:lstStyle/>
          <a:p>
            <a:r>
              <a:rPr lang="en-US" altLang="zh-CN" smtClean="0"/>
              <a:t>(e</a:t>
            </a:r>
            <a:r>
              <a:rPr lang="en-US" altLang="zh-CN" baseline="-25000" smtClean="0"/>
              <a:t>1</a:t>
            </a:r>
            <a:r>
              <a:rPr lang="en-US" altLang="zh-CN" smtClean="0"/>
              <a:t>, e</a:t>
            </a:r>
            <a:r>
              <a:rPr lang="en-US" altLang="zh-CN" baseline="-25000" smtClean="0"/>
              <a:t>2</a:t>
            </a:r>
            <a:r>
              <a:rPr lang="en-US" altLang="zh-CN" smtClean="0"/>
              <a:t>, ..., )</a:t>
            </a:r>
            <a:endParaRPr lang="en-US" altLang="zh-CN" smtClean="0"/>
          </a:p>
          <a:p>
            <a:pPr lvl="1"/>
            <a:r>
              <a:rPr lang="en-US" altLang="zh-CN" smtClean="0"/>
              <a:t>e</a:t>
            </a:r>
            <a:r>
              <a:rPr lang="en-US" altLang="zh-CN" baseline="-25000" smtClean="0"/>
              <a:t>i</a:t>
            </a:r>
            <a:r>
              <a:rPr lang="zh-CN" altLang="en-US" smtClean="0"/>
              <a:t>：字典元素，关键字升序排列</a:t>
            </a:r>
            <a:endParaRPr lang="zh-CN" altLang="en-US" smtClean="0"/>
          </a:p>
          <a:p>
            <a:r>
              <a:rPr lang="zh-CN" altLang="en-US" smtClean="0"/>
              <a:t>顺序存储描述</a:t>
            </a:r>
            <a:endParaRPr lang="zh-CN" altLang="en-US" smtClean="0"/>
          </a:p>
          <a:p>
            <a:pPr lvl="1"/>
            <a:r>
              <a:rPr lang="zh-CN" altLang="en-US" smtClean="0"/>
              <a:t>搜索操作：二分搜索，</a:t>
            </a:r>
            <a:r>
              <a:rPr lang="en-US" altLang="zh-CN" smtClean="0"/>
              <a:t>O(logn)</a:t>
            </a:r>
            <a:endParaRPr lang="en-US" altLang="zh-CN" smtClean="0"/>
          </a:p>
          <a:p>
            <a:pPr lvl="1"/>
            <a:r>
              <a:rPr lang="zh-CN" altLang="en-US" smtClean="0"/>
              <a:t>插入、删除操作：需数据移动，</a:t>
            </a:r>
            <a:r>
              <a:rPr lang="en-US" altLang="zh-CN" smtClean="0"/>
              <a:t>O(n)</a:t>
            </a:r>
            <a:endParaRPr lang="en-US" altLang="zh-CN" smtClean="0"/>
          </a:p>
          <a:p>
            <a:r>
              <a:rPr lang="zh-CN" altLang="en-US" smtClean="0"/>
              <a:t>链表描述</a:t>
            </a:r>
            <a:endParaRPr lang="zh-CN" altLang="en-US" smtClean="0"/>
          </a:p>
          <a:p>
            <a:pPr lvl="1"/>
            <a:r>
              <a:rPr lang="zh-CN" altLang="en-US" smtClean="0"/>
              <a:t>搜索、插入、删除均为</a:t>
            </a:r>
            <a:r>
              <a:rPr lang="en-US" altLang="zh-CN" smtClean="0"/>
              <a:t>O(n)</a:t>
            </a:r>
            <a:endParaRPr lang="en-US" altLang="zh-CN" smtClean="0"/>
          </a:p>
        </p:txBody>
      </p:sp>
      <p:sp>
        <p:nvSpPr>
          <p:cNvPr id="4" name="矩形 3"/>
          <p:cNvSpPr/>
          <p:nvPr/>
        </p:nvSpPr>
        <p:spPr>
          <a:xfrm>
            <a:off x="1163628" y="5222880"/>
            <a:ext cx="6892166" cy="92202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能否提高？如何提高？</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ea typeface="宋体" panose="02010600030101010101" pitchFamily="2" charset="-122"/>
              </a:rPr>
              <a:t>散列</a:t>
            </a:r>
            <a:endParaRPr lang="zh-CN" altLang="en-US" dirty="0" smtClean="0">
              <a:ea typeface="宋体" panose="02010600030101010101" pitchFamily="2" charset="-122"/>
            </a:endParaRPr>
          </a:p>
        </p:txBody>
      </p:sp>
      <p:sp>
        <p:nvSpPr>
          <p:cNvPr id="24579" name="副标题 2"/>
          <p:cNvSpPr>
            <a:spLocks noGrp="1"/>
          </p:cNvSpPr>
          <p:nvPr>
            <p:ph type="body" idx="1"/>
          </p:nvPr>
        </p:nvSpPr>
        <p:spPr/>
        <p:txBody>
          <a:bodyPr/>
          <a:lstStyle/>
          <a:p>
            <a:r>
              <a:rPr lang="en-US" altLang="zh-CN" dirty="0" smtClean="0">
                <a:ea typeface="宋体" panose="02010600030101010101" pitchFamily="2" charset="-122"/>
              </a:rPr>
              <a:t>----</a:t>
            </a:r>
            <a:r>
              <a:rPr lang="zh-CN" altLang="en-US" dirty="0" smtClean="0">
                <a:ea typeface="宋体" panose="02010600030101010101" pitchFamily="2" charset="-122"/>
              </a:rPr>
              <a:t>有序列表：基于高效访问的处理技术</a:t>
            </a:r>
            <a:endParaRPr lang="zh-CN" altLang="en-US" dirty="0" smtClean="0">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散列主要内容</a:t>
            </a:r>
            <a:endParaRPr lang="zh-CN" altLang="en-US" dirty="0" smtClean="0"/>
          </a:p>
        </p:txBody>
      </p:sp>
      <p:sp>
        <p:nvSpPr>
          <p:cNvPr id="69635" name="内容占位符 2"/>
          <p:cNvSpPr>
            <a:spLocks noGrp="1"/>
          </p:cNvSpPr>
          <p:nvPr>
            <p:ph idx="1"/>
          </p:nvPr>
        </p:nvSpPr>
        <p:spPr/>
        <p:txBody>
          <a:bodyPr/>
          <a:lstStyle/>
          <a:p>
            <a:pPr>
              <a:defRPr/>
            </a:pPr>
            <a:r>
              <a:rPr lang="zh-CN" altLang="en-US" dirty="0" smtClean="0">
                <a:solidFill>
                  <a:srgbClr val="FF0000"/>
                </a:solidFill>
              </a:rPr>
              <a:t>散列表</a:t>
            </a:r>
            <a:endParaRPr lang="en-US" altLang="zh-CN" dirty="0" smtClean="0">
              <a:solidFill>
                <a:srgbClr val="FF0000"/>
              </a:solidFill>
            </a:endParaRPr>
          </a:p>
          <a:p>
            <a:pPr lvl="1">
              <a:buFont typeface="Arial" panose="020B0604020202020204" pitchFamily="34" charset="0"/>
              <a:buChar char="–"/>
              <a:defRPr/>
            </a:pPr>
            <a:r>
              <a:rPr lang="zh-CN" altLang="en-US" dirty="0" smtClean="0">
                <a:solidFill>
                  <a:srgbClr val="FF0000"/>
                </a:solidFill>
              </a:rPr>
              <a:t>定义</a:t>
            </a:r>
            <a:endParaRPr lang="en-US" altLang="zh-CN" dirty="0" smtClean="0">
              <a:solidFill>
                <a:srgbClr val="FF0000"/>
              </a:solidFill>
            </a:endParaRPr>
          </a:p>
          <a:p>
            <a:pPr lvl="1">
              <a:buFont typeface="Arial" panose="020B0604020202020204" pitchFamily="34" charset="0"/>
              <a:buChar char="–"/>
              <a:defRPr/>
            </a:pPr>
            <a:r>
              <a:rPr lang="zh-CN" altLang="en-US" dirty="0" smtClean="0">
                <a:solidFill>
                  <a:srgbClr val="FF0000"/>
                </a:solidFill>
              </a:rPr>
              <a:t>散列函数</a:t>
            </a:r>
            <a:endParaRPr lang="en-US" altLang="zh-CN" dirty="0" smtClean="0">
              <a:solidFill>
                <a:srgbClr val="FF0000"/>
              </a:solidFill>
            </a:endParaRPr>
          </a:p>
          <a:p>
            <a:pPr lvl="1">
              <a:buFont typeface="Arial" panose="020B0604020202020204" pitchFamily="34" charset="0"/>
              <a:buChar char="–"/>
              <a:defRPr/>
            </a:pPr>
            <a:r>
              <a:rPr lang="zh-CN" altLang="en-US" dirty="0" smtClean="0">
                <a:solidFill>
                  <a:srgbClr val="FF0000"/>
                </a:solidFill>
              </a:rPr>
              <a:t>解决冲突的方法</a:t>
            </a:r>
            <a:endParaRPr lang="en-US" altLang="zh-CN" dirty="0" smtClean="0">
              <a:solidFill>
                <a:srgbClr val="FF0000"/>
              </a:solidFill>
            </a:endParaRPr>
          </a:p>
          <a:p>
            <a:pPr lvl="2">
              <a:defRPr/>
            </a:pPr>
            <a:r>
              <a:rPr lang="zh-CN" altLang="en-US" dirty="0" smtClean="0">
                <a:solidFill>
                  <a:srgbClr val="FF0000"/>
                </a:solidFill>
              </a:rPr>
              <a:t>开放地址法：线性、平方、双散列等</a:t>
            </a:r>
            <a:endParaRPr lang="en-US" altLang="zh-CN" dirty="0" smtClean="0">
              <a:solidFill>
                <a:srgbClr val="FF0000"/>
              </a:solidFill>
            </a:endParaRPr>
          </a:p>
          <a:p>
            <a:pPr lvl="2">
              <a:defRPr/>
            </a:pPr>
            <a:r>
              <a:rPr lang="zh-CN" altLang="en-US" dirty="0" smtClean="0">
                <a:solidFill>
                  <a:srgbClr val="FF0000"/>
                </a:solidFill>
              </a:rPr>
              <a:t>封闭地址：</a:t>
            </a:r>
            <a:r>
              <a:rPr lang="zh-CN" altLang="en-US" dirty="0" smtClean="0">
                <a:solidFill>
                  <a:srgbClr val="FF0000"/>
                </a:solidFill>
              </a:rPr>
              <a:t>链表法、</a:t>
            </a:r>
            <a:r>
              <a:rPr lang="zh-CN" altLang="en-US" dirty="0" smtClean="0">
                <a:solidFill>
                  <a:srgbClr val="FF0000"/>
                </a:solidFill>
                <a:sym typeface="+mn-ea"/>
              </a:rPr>
              <a:t>公共溢出区法</a:t>
            </a:r>
            <a:endParaRPr lang="en-US" altLang="zh-CN" dirty="0" smtClean="0">
              <a:solidFill>
                <a:srgbClr val="FF0000"/>
              </a:solidFill>
            </a:endParaRPr>
          </a:p>
        </p:txBody>
      </p:sp>
      <p:sp>
        <p:nvSpPr>
          <p:cNvPr id="399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059ED2-53E3-4DA4-8E8D-BED26DAF1D5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学习目标</a:t>
            </a:r>
            <a:endParaRPr lang="zh-CN" altLang="en-US" smtClean="0">
              <a:latin typeface="宋体" panose="02010600030101010101" pitchFamily="2" charset="-122"/>
              <a:ea typeface="宋体" panose="02010600030101010101" pitchFamily="2" charset="-122"/>
            </a:endParaRPr>
          </a:p>
        </p:txBody>
      </p:sp>
      <p:sp>
        <p:nvSpPr>
          <p:cNvPr id="17410" name="内容占位符 2"/>
          <p:cNvSpPr>
            <a:spLocks noGrp="1"/>
          </p:cNvSpPr>
          <p:nvPr>
            <p:ph idx="1"/>
          </p:nvPr>
        </p:nvSpPr>
        <p:spPr/>
        <p:txBody>
          <a:bodyPr/>
          <a:lstStyle/>
          <a:p>
            <a:pPr marL="12700" marR="5080" algn="just">
              <a:lnSpc>
                <a:spcPct val="100000"/>
              </a:lnSpc>
              <a:spcBef>
                <a:spcPts val="1010"/>
              </a:spcBef>
            </a:pPr>
            <a:endParaRPr lang="en-US" altLang="zh-CN"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solidFill>
                  <a:srgbClr val="0000FF"/>
                </a:solidFill>
                <a:latin typeface="Microsoft YaHei UI" panose="020B0503020204020204" pitchFamily="34" charset="-122"/>
                <a:ea typeface="Microsoft YaHei UI" panose="020B0503020204020204" pitchFamily="34" charset="-122"/>
                <a:cs typeface="宋体" panose="02010600030101010101" pitchFamily="2" charset="-122"/>
              </a:rPr>
              <a:t>散列表</a:t>
            </a:r>
            <a:r>
              <a:rPr lang="zh-CN" altLang="en-US" spc="-15" dirty="0">
                <a:latin typeface="Microsoft YaHei UI" panose="020B0503020204020204" pitchFamily="34" charset="-122"/>
                <a:ea typeface="Microsoft YaHei UI" panose="020B0503020204020204" pitchFamily="34" charset="-122"/>
                <a:cs typeface="宋体" panose="02010600030101010101" pitchFamily="2" charset="-122"/>
              </a:rPr>
              <a:t>的</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存储和表示</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方法</a:t>
            </a:r>
            <a:endParaRPr lang="en-US" altLang="zh-CN"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r>
              <a:rPr lang="zh-CN" altLang="en-US" spc="-15" dirty="0" smtClean="0">
                <a:latin typeface="Microsoft YaHei UI" panose="020B0503020204020204" pitchFamily="34" charset="-122"/>
                <a:ea typeface="Microsoft YaHei UI" panose="020B0503020204020204" pitchFamily="34" charset="-122"/>
                <a:cs typeface="宋体" panose="02010600030101010101" pitchFamily="2" charset="-122"/>
              </a:rPr>
              <a:t>掌握</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散列算法</a:t>
            </a:r>
            <a:r>
              <a:rPr lang="zh-CN" altLang="en-US" spc="-15" dirty="0" smtClean="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及</a:t>
            </a:r>
            <a:r>
              <a:rPr lang="zh-CN" altLang="en-US"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rPr>
              <a:t>适用范围</a:t>
            </a:r>
            <a:endParaRPr lang="en-US" altLang="zh-CN" spc="-15" dirty="0">
              <a:solidFill>
                <a:srgbClr val="FF0000"/>
              </a:solidFill>
              <a:latin typeface="Microsoft YaHei UI" panose="020B0503020204020204" pitchFamily="34" charset="-122"/>
              <a:ea typeface="Microsoft YaHei UI" panose="020B0503020204020204" pitchFamily="34" charset="-122"/>
              <a:cs typeface="宋体" panose="02010600030101010101" pitchFamily="2" charset="-122"/>
            </a:endParaRPr>
          </a:p>
          <a:p>
            <a:pPr marL="12700" marR="5080" algn="just">
              <a:lnSpc>
                <a:spcPct val="100000"/>
              </a:lnSpc>
              <a:spcBef>
                <a:spcPts val="1010"/>
              </a:spcBef>
            </a:pPr>
            <a:endParaRPr lang="zh-CN" altLang="en-US" dirty="0">
              <a:latin typeface="Microsoft YaHei UI" panose="020B0503020204020204" pitchFamily="34" charset="-122"/>
              <a:ea typeface="Microsoft YaHei UI" panose="020B0503020204020204" pitchFamily="34" charset="-122"/>
              <a:cs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Hash  VS  </a:t>
            </a:r>
            <a:r>
              <a:rPr lang="zh-CN" altLang="en-US" smtClean="0"/>
              <a:t>传统查找</a:t>
            </a:r>
            <a:endParaRPr lang="zh-CN" altLang="en-US" smtClean="0"/>
          </a:p>
        </p:txBody>
      </p:sp>
      <p:sp>
        <p:nvSpPr>
          <p:cNvPr id="43011" name="内容占位符 2"/>
          <p:cNvSpPr>
            <a:spLocks noGrp="1"/>
          </p:cNvSpPr>
          <p:nvPr>
            <p:ph idx="1"/>
          </p:nvPr>
        </p:nvSpPr>
        <p:spPr/>
        <p:txBody>
          <a:bodyPr/>
          <a:lstStyle/>
          <a:p>
            <a:r>
              <a:rPr lang="zh-CN" altLang="en-US" smtClean="0"/>
              <a:t>传统查找</a:t>
            </a:r>
            <a:endParaRPr lang="en-US" altLang="zh-CN" smtClean="0"/>
          </a:p>
          <a:p>
            <a:pPr lvl="1"/>
            <a:r>
              <a:rPr lang="zh-CN" altLang="en-US" smtClean="0"/>
              <a:t>记录在数据结构中的位置是</a:t>
            </a:r>
            <a:r>
              <a:rPr lang="zh-CN" altLang="en-US" smtClean="0">
                <a:solidFill>
                  <a:srgbClr val="FF0000"/>
                </a:solidFill>
              </a:rPr>
              <a:t>随机</a:t>
            </a:r>
            <a:r>
              <a:rPr lang="zh-CN" altLang="en-US" smtClean="0"/>
              <a:t>的</a:t>
            </a:r>
            <a:endParaRPr lang="en-US" altLang="zh-CN" smtClean="0"/>
          </a:p>
          <a:p>
            <a:pPr lvl="1"/>
            <a:r>
              <a:rPr lang="zh-CN" altLang="en-US" smtClean="0"/>
              <a:t>和记录的关键字之间不存在确定关系</a:t>
            </a:r>
            <a:endParaRPr lang="en-US" altLang="zh-CN" smtClean="0"/>
          </a:p>
          <a:p>
            <a:pPr lvl="1"/>
            <a:r>
              <a:rPr lang="zh-CN" altLang="en-US" smtClean="0"/>
              <a:t>查找记录时需要进行一系列的比较，效率依赖于比较的次数</a:t>
            </a:r>
            <a:endParaRPr lang="en-US" altLang="zh-CN" smtClean="0"/>
          </a:p>
          <a:p>
            <a:r>
              <a:rPr lang="en-US" altLang="zh-CN" smtClean="0"/>
              <a:t>Hash</a:t>
            </a:r>
            <a:endParaRPr lang="en-US" altLang="zh-CN" smtClean="0"/>
          </a:p>
          <a:p>
            <a:pPr lvl="1"/>
            <a:r>
              <a:rPr lang="zh-CN" altLang="en-US" smtClean="0">
                <a:solidFill>
                  <a:srgbClr val="0000CC"/>
                </a:solidFill>
              </a:rPr>
              <a:t>能否不经过比较，一次存取即得到所需数据？</a:t>
            </a:r>
            <a:endParaRPr lang="en-US" altLang="zh-CN" smtClean="0">
              <a:solidFill>
                <a:srgbClr val="0000CC"/>
              </a:solidFill>
            </a:endParaRPr>
          </a:p>
          <a:p>
            <a:pPr lvl="1"/>
            <a:r>
              <a:rPr lang="zh-CN" altLang="en-US" smtClean="0"/>
              <a:t>必须在记录的存储位置和关键字之间建立一个确定的对应关系 </a:t>
            </a:r>
            <a:r>
              <a:rPr lang="en-US" altLang="zh-CN" i="1" smtClean="0">
                <a:latin typeface="Times New Roman" panose="02020603050405020304" pitchFamily="18" charset="0"/>
                <a:cs typeface="Times New Roman" panose="02020603050405020304" pitchFamily="18" charset="0"/>
              </a:rPr>
              <a:t>f</a:t>
            </a:r>
            <a:r>
              <a:rPr lang="zh-CN" altLang="en-US" smtClean="0"/>
              <a:t>，使得每个关键字和一个唯一的存储位置对应。</a:t>
            </a:r>
            <a:endParaRPr lang="zh-CN" altLang="en-US" smtClean="0"/>
          </a:p>
        </p:txBody>
      </p:sp>
      <p:sp>
        <p:nvSpPr>
          <p:cNvPr id="430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3CB63-473C-4F1B-B83D-E8F78A213E15}"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H1.</a:t>
            </a:r>
            <a:r>
              <a:rPr lang="zh-CN" altLang="en-US" smtClean="0"/>
              <a:t>散列</a:t>
            </a:r>
            <a:endParaRPr lang="zh-CN" altLang="en-US" smtClean="0"/>
          </a:p>
        </p:txBody>
      </p:sp>
      <p:sp>
        <p:nvSpPr>
          <p:cNvPr id="40963" name="内容占位符 2"/>
          <p:cNvSpPr>
            <a:spLocks noGrp="1"/>
          </p:cNvSpPr>
          <p:nvPr>
            <p:ph idx="1"/>
          </p:nvPr>
        </p:nvSpPr>
        <p:spPr/>
        <p:txBody>
          <a:bodyPr/>
          <a:lstStyle/>
          <a:p>
            <a:r>
              <a:rPr lang="zh-CN" altLang="en-US" smtClean="0"/>
              <a:t>散列法（</a:t>
            </a:r>
            <a:r>
              <a:rPr lang="en-US" altLang="zh-CN" smtClean="0"/>
              <a:t>Hash</a:t>
            </a:r>
            <a:r>
              <a:rPr lang="zh-CN" altLang="en-US" smtClean="0"/>
              <a:t>）</a:t>
            </a:r>
            <a:endParaRPr lang="en-US" altLang="zh-CN" smtClean="0"/>
          </a:p>
          <a:p>
            <a:pPr lvl="1"/>
            <a:r>
              <a:rPr lang="zh-CN" altLang="en-US" smtClean="0"/>
              <a:t>哈希法、杂凑法</a:t>
            </a:r>
            <a:endParaRPr lang="en-US" altLang="zh-CN" smtClean="0"/>
          </a:p>
          <a:p>
            <a:pPr lvl="1"/>
            <a:r>
              <a:rPr lang="zh-CN" altLang="en-US" smtClean="0"/>
              <a:t>在表项的存储位置与表项关键字之间建立一个确定的对应函数关系</a:t>
            </a:r>
            <a:r>
              <a:rPr lang="en-US" altLang="zh-CN" smtClean="0"/>
              <a:t>Hash()</a:t>
            </a:r>
            <a:r>
              <a:rPr lang="zh-CN" altLang="en-US" smtClean="0"/>
              <a:t>，使每个关键字值与结构中的一个唯一的存储位置相对应</a:t>
            </a:r>
            <a:endParaRPr lang="en-US" altLang="zh-CN" smtClean="0"/>
          </a:p>
          <a:p>
            <a:pPr lvl="1">
              <a:buFont typeface="Arial" panose="020B0604020202020204" pitchFamily="34" charset="0"/>
              <a:buNone/>
            </a:pPr>
            <a:r>
              <a:rPr lang="en-US" altLang="zh-CN" i="1" smtClean="0"/>
              <a:t>       </a:t>
            </a:r>
            <a:r>
              <a:rPr lang="en-US" altLang="zh-CN" i="1" smtClean="0">
                <a:solidFill>
                  <a:srgbClr val="FF0000"/>
                </a:solidFill>
              </a:rPr>
              <a:t>Address = Hash(key)</a:t>
            </a:r>
            <a:endParaRPr lang="en-US" altLang="zh-CN" i="1" smtClean="0">
              <a:solidFill>
                <a:srgbClr val="FF0000"/>
              </a:solidFill>
            </a:endParaRPr>
          </a:p>
          <a:p>
            <a:pPr lvl="1"/>
            <a:r>
              <a:rPr lang="zh-CN" altLang="en-US" smtClean="0">
                <a:solidFill>
                  <a:srgbClr val="0000CC"/>
                </a:solidFill>
              </a:rPr>
              <a:t>插入时</a:t>
            </a:r>
            <a:r>
              <a:rPr lang="zh-CN" altLang="en-US" smtClean="0"/>
              <a:t>，依此函数计算存储位置并按此位置存放</a:t>
            </a:r>
            <a:endParaRPr lang="en-US" altLang="zh-CN" smtClean="0"/>
          </a:p>
          <a:p>
            <a:pPr lvl="1"/>
            <a:r>
              <a:rPr lang="zh-CN" altLang="en-US" smtClean="0">
                <a:solidFill>
                  <a:srgbClr val="0000CC"/>
                </a:solidFill>
              </a:rPr>
              <a:t>查找时</a:t>
            </a:r>
            <a:r>
              <a:rPr lang="zh-CN" altLang="en-US" smtClean="0"/>
              <a:t>，对元素的关键字进行同样的函数计算，把求得的函数值当做元素的存储位置，在此结构中按此位置取元素比较，若关键字值相等，则查找成功</a:t>
            </a:r>
            <a:endParaRPr lang="zh-CN" altLang="en-US" smtClean="0"/>
          </a:p>
        </p:txBody>
      </p:sp>
      <p:sp>
        <p:nvSpPr>
          <p:cNvPr id="409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D42895-61A7-45BA-AC8D-26FA5ABDB52D}"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散列</a:t>
            </a:r>
            <a:endParaRPr lang="zh-CN" altLang="en-US" smtClean="0"/>
          </a:p>
        </p:txBody>
      </p:sp>
      <p:sp>
        <p:nvSpPr>
          <p:cNvPr id="41987" name="内容占位符 2"/>
          <p:cNvSpPr>
            <a:spLocks noGrp="1"/>
          </p:cNvSpPr>
          <p:nvPr>
            <p:ph idx="1"/>
          </p:nvPr>
        </p:nvSpPr>
        <p:spPr/>
        <p:txBody>
          <a:bodyPr/>
          <a:lstStyle/>
          <a:p>
            <a:r>
              <a:rPr lang="zh-CN" altLang="en-US" smtClean="0"/>
              <a:t>在散列法中使用的转换函数叫做</a:t>
            </a:r>
            <a:r>
              <a:rPr lang="zh-CN" altLang="en-US" smtClean="0">
                <a:solidFill>
                  <a:srgbClr val="0000CC"/>
                </a:solidFill>
              </a:rPr>
              <a:t>散列函数</a:t>
            </a:r>
            <a:endParaRPr lang="en-US" altLang="zh-CN" smtClean="0">
              <a:solidFill>
                <a:srgbClr val="0000CC"/>
              </a:solidFill>
            </a:endParaRPr>
          </a:p>
          <a:p>
            <a:r>
              <a:rPr lang="zh-CN" altLang="en-US" smtClean="0"/>
              <a:t>按此种思想构造出来的表或结构叫做</a:t>
            </a:r>
            <a:r>
              <a:rPr lang="zh-CN" altLang="en-US" smtClean="0">
                <a:solidFill>
                  <a:srgbClr val="0000CC"/>
                </a:solidFill>
              </a:rPr>
              <a:t>散列表</a:t>
            </a:r>
            <a:endParaRPr lang="en-US" altLang="zh-CN" smtClean="0">
              <a:solidFill>
                <a:srgbClr val="0000CC"/>
              </a:solidFill>
            </a:endParaRPr>
          </a:p>
          <a:p>
            <a:r>
              <a:rPr lang="zh-CN" altLang="en-US" smtClean="0"/>
              <a:t>散列表的适用范围</a:t>
            </a:r>
            <a:endParaRPr lang="en-US" altLang="zh-CN" smtClean="0"/>
          </a:p>
          <a:p>
            <a:pPr lvl="1"/>
            <a:r>
              <a:rPr lang="en-US" altLang="zh-CN" smtClean="0"/>
              <a:t>key</a:t>
            </a:r>
            <a:r>
              <a:rPr lang="zh-CN" altLang="en-US" smtClean="0"/>
              <a:t>的取值范围比较宽泛</a:t>
            </a:r>
            <a:endParaRPr lang="en-US" altLang="zh-CN" smtClean="0"/>
          </a:p>
          <a:p>
            <a:pPr lvl="1"/>
            <a:r>
              <a:rPr lang="zh-CN" altLang="en-US" smtClean="0"/>
              <a:t>待处理的</a:t>
            </a:r>
            <a:r>
              <a:rPr lang="en-US" altLang="zh-CN" smtClean="0"/>
              <a:t>key</a:t>
            </a:r>
            <a:r>
              <a:rPr lang="zh-CN" altLang="en-US" smtClean="0"/>
              <a:t>值不多</a:t>
            </a:r>
            <a:endParaRPr lang="en-US" altLang="zh-CN" smtClean="0"/>
          </a:p>
          <a:p>
            <a:pPr lvl="1"/>
            <a:r>
              <a:rPr lang="zh-CN" altLang="en-US" smtClean="0"/>
              <a:t>存储空间有限</a:t>
            </a:r>
            <a:endParaRPr lang="en-US" altLang="zh-CN" smtClean="0"/>
          </a:p>
          <a:p>
            <a:pPr lvl="1"/>
            <a:r>
              <a:rPr lang="zh-CN" altLang="en-US" smtClean="0"/>
              <a:t>特别适用于需要</a:t>
            </a:r>
            <a:r>
              <a:rPr lang="zh-CN" altLang="en-US" smtClean="0">
                <a:solidFill>
                  <a:srgbClr val="FF0000"/>
                </a:solidFill>
              </a:rPr>
              <a:t>快速查找</a:t>
            </a:r>
            <a:r>
              <a:rPr lang="zh-CN" altLang="en-US" smtClean="0"/>
              <a:t>的问题</a:t>
            </a:r>
            <a:endParaRPr lang="en-US" altLang="zh-CN" smtClean="0"/>
          </a:p>
          <a:p>
            <a:pPr lvl="1"/>
            <a:endParaRPr lang="zh-CN" altLang="en-US" smtClean="0"/>
          </a:p>
        </p:txBody>
      </p:sp>
      <p:sp>
        <p:nvSpPr>
          <p:cNvPr id="419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CE59B5-F56E-4636-BFA6-051650BB6DA7}"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最简单的散列</a:t>
            </a:r>
            <a:endParaRPr lang="zh-CN" altLang="en-US" smtClean="0"/>
          </a:p>
        </p:txBody>
      </p:sp>
      <p:sp>
        <p:nvSpPr>
          <p:cNvPr id="44035" name="内容占位符 2"/>
          <p:cNvSpPr>
            <a:spLocks noGrp="1"/>
          </p:cNvSpPr>
          <p:nvPr>
            <p:ph idx="1"/>
          </p:nvPr>
        </p:nvSpPr>
        <p:spPr/>
        <p:txBody>
          <a:bodyPr/>
          <a:lstStyle/>
          <a:p>
            <a:r>
              <a:rPr lang="zh-CN" altLang="en-US" smtClean="0"/>
              <a:t>假设某班有学生</a:t>
            </a:r>
            <a:r>
              <a:rPr lang="en-US" altLang="zh-CN" smtClean="0"/>
              <a:t>35</a:t>
            </a:r>
            <a:r>
              <a:rPr lang="zh-CN" altLang="en-US" smtClean="0"/>
              <a:t>名</a:t>
            </a:r>
            <a:endParaRPr lang="en-US" altLang="zh-CN" smtClean="0"/>
          </a:p>
          <a:p>
            <a:r>
              <a:rPr lang="zh-CN" altLang="en-US" smtClean="0"/>
              <a:t>关键字：学号</a:t>
            </a:r>
            <a:r>
              <a:rPr lang="en-US" altLang="zh-CN" smtClean="0"/>
              <a:t>1310101-1310135</a:t>
            </a:r>
            <a:endParaRPr lang="en-US" altLang="zh-CN" smtClean="0"/>
          </a:p>
          <a:p>
            <a:pPr>
              <a:buFontTx/>
              <a:buNone/>
            </a:pPr>
            <a:r>
              <a:rPr lang="en-US" altLang="zh-CN" smtClean="0"/>
              <a:t>	h(k)=k-1310101 </a:t>
            </a:r>
            <a:r>
              <a:rPr lang="zh-CN" altLang="en-US" smtClean="0"/>
              <a:t>（线性函数、无冲突）</a:t>
            </a:r>
            <a:endParaRPr lang="zh-CN" altLang="en-US" smtClean="0"/>
          </a:p>
          <a:p>
            <a:pPr>
              <a:buFontTx/>
              <a:buNone/>
            </a:pPr>
            <a:r>
              <a:rPr lang="zh-CN" altLang="en-US" b="1" kern="0" noProof="0" smtClean="0">
                <a:ln>
                  <a:noFill/>
                </a:ln>
                <a:solidFill>
                  <a:srgbClr val="333333"/>
                </a:solidFill>
                <a:effectLst>
                  <a:outerShdw blurRad="38100" dist="38100" dir="2700000" algn="tl">
                    <a:srgbClr val="C0C0C0"/>
                  </a:outerShdw>
                </a:effectLst>
                <a:uLnTx/>
                <a:uFillTx/>
                <a:sym typeface="+mn-ea"/>
              </a:rPr>
              <a:t> </a:t>
            </a:r>
            <a:r>
              <a:rPr lang="zh-CN" altLang="en-US" b="1" kern="0" noProof="0" smtClean="0">
                <a:ln>
                  <a:noFill/>
                </a:ln>
                <a:solidFill>
                  <a:srgbClr val="333333"/>
                </a:solidFill>
                <a:effectLst/>
                <a:uLnTx/>
                <a:uFillTx/>
                <a:sym typeface="+mn-ea"/>
              </a:rPr>
              <a:t> </a:t>
            </a:r>
            <a:r>
              <a:rPr lang="zh-CN" altLang="en-US" kern="0" noProof="0" smtClean="0">
                <a:ln>
                  <a:noFill/>
                </a:ln>
                <a:solidFill>
                  <a:srgbClr val="333333"/>
                </a:solidFill>
                <a:effectLst/>
                <a:uLnTx/>
                <a:uFillTx/>
                <a:sym typeface="+mn-ea"/>
              </a:rPr>
              <a:t>此散列函数等效于一个</a:t>
            </a:r>
            <a:r>
              <a:rPr lang="zh-CN" altLang="en-US" kern="0" noProof="0" smtClean="0">
                <a:ln>
                  <a:noFill/>
                </a:ln>
                <a:solidFill>
                  <a:srgbClr val="FF0000"/>
                </a:solidFill>
                <a:effectLst/>
                <a:uLnTx/>
                <a:uFillTx/>
                <a:sym typeface="+mn-ea"/>
              </a:rPr>
              <a:t>单射</a:t>
            </a:r>
            <a:endParaRPr lang="zh-CN" altLang="en-US" smtClean="0">
              <a:effectLst/>
            </a:endParaRPr>
          </a:p>
        </p:txBody>
      </p:sp>
      <p:sp>
        <p:nvSpPr>
          <p:cNvPr id="440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602D66-050F-4667-92E8-1A22BEFBAFFB}" type="slidenum">
              <a:rPr lang="en-US" altLang="en-US">
                <a:solidFill>
                  <a:srgbClr val="4B4B4B"/>
                </a:solidFill>
              </a:rPr>
            </a:fld>
            <a:endParaRPr lang="en-US" altLang="en-US">
              <a:solidFill>
                <a:srgbClr val="4B4B4B"/>
              </a:solidFill>
            </a:endParaRPr>
          </a:p>
        </p:txBody>
      </p:sp>
      <p:sp>
        <p:nvSpPr>
          <p:cNvPr id="5" name="矩形 4"/>
          <p:cNvSpPr/>
          <p:nvPr/>
        </p:nvSpPr>
        <p:spPr bwMode="auto">
          <a:xfrm>
            <a:off x="98425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a:off x="134302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a:off x="170180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a:off x="206057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a:off x="241935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a:off x="277812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a:off x="313690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a:off x="349567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a:off x="528955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a:off x="564832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a:off x="600710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a:off x="636587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a:off x="672465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a:off x="708342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a:off x="7442200"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a:off x="7800975" y="4505325"/>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a:off x="3854450" y="4505325"/>
            <a:ext cx="1435100"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r>
              <a:rPr lang="en-US" altLang="zh-CN" sz="2400" dirty="0">
                <a:solidFill>
                  <a:srgbClr val="FF0000"/>
                </a:solidFill>
              </a:rPr>
              <a:t>……</a:t>
            </a:r>
            <a:endParaRPr lang="zh-CN" altLang="en-US" sz="2400" dirty="0">
              <a:solidFill>
                <a:srgbClr val="FF0000"/>
              </a:solidFill>
            </a:endParaRPr>
          </a:p>
        </p:txBody>
      </p:sp>
      <p:sp>
        <p:nvSpPr>
          <p:cNvPr id="44054" name="TextBox 23"/>
          <p:cNvSpPr txBox="1">
            <a:spLocks noChangeArrowheads="1"/>
          </p:cNvSpPr>
          <p:nvPr/>
        </p:nvSpPr>
        <p:spPr bwMode="auto">
          <a:xfrm>
            <a:off x="98425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0</a:t>
            </a:r>
            <a:endParaRPr lang="zh-CN" altLang="en-US" sz="1200">
              <a:solidFill>
                <a:srgbClr val="0000CC"/>
              </a:solidFill>
            </a:endParaRPr>
          </a:p>
        </p:txBody>
      </p:sp>
      <p:sp>
        <p:nvSpPr>
          <p:cNvPr id="44055" name="TextBox 23"/>
          <p:cNvSpPr txBox="1">
            <a:spLocks noChangeArrowheads="1"/>
          </p:cNvSpPr>
          <p:nvPr/>
        </p:nvSpPr>
        <p:spPr bwMode="auto">
          <a:xfrm>
            <a:off x="134302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1</a:t>
            </a:r>
            <a:endParaRPr lang="zh-CN" altLang="en-US" sz="1200">
              <a:solidFill>
                <a:srgbClr val="0000CC"/>
              </a:solidFill>
            </a:endParaRPr>
          </a:p>
        </p:txBody>
      </p:sp>
      <p:sp>
        <p:nvSpPr>
          <p:cNvPr id="44056" name="TextBox 23"/>
          <p:cNvSpPr txBox="1">
            <a:spLocks noChangeArrowheads="1"/>
          </p:cNvSpPr>
          <p:nvPr/>
        </p:nvSpPr>
        <p:spPr bwMode="auto">
          <a:xfrm>
            <a:off x="170180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2</a:t>
            </a:r>
            <a:endParaRPr lang="zh-CN" altLang="en-US" sz="1200">
              <a:solidFill>
                <a:srgbClr val="0000CC"/>
              </a:solidFill>
            </a:endParaRPr>
          </a:p>
        </p:txBody>
      </p:sp>
      <p:sp>
        <p:nvSpPr>
          <p:cNvPr id="44057" name="TextBox 23"/>
          <p:cNvSpPr txBox="1">
            <a:spLocks noChangeArrowheads="1"/>
          </p:cNvSpPr>
          <p:nvPr/>
        </p:nvSpPr>
        <p:spPr bwMode="auto">
          <a:xfrm>
            <a:off x="206057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3</a:t>
            </a:r>
            <a:endParaRPr lang="zh-CN" altLang="en-US" sz="1200">
              <a:solidFill>
                <a:srgbClr val="0000CC"/>
              </a:solidFill>
            </a:endParaRPr>
          </a:p>
        </p:txBody>
      </p:sp>
      <p:sp>
        <p:nvSpPr>
          <p:cNvPr id="44058" name="TextBox 23"/>
          <p:cNvSpPr txBox="1">
            <a:spLocks noChangeArrowheads="1"/>
          </p:cNvSpPr>
          <p:nvPr/>
        </p:nvSpPr>
        <p:spPr bwMode="auto">
          <a:xfrm>
            <a:off x="241935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4</a:t>
            </a:r>
            <a:endParaRPr lang="zh-CN" altLang="en-US" sz="1200">
              <a:solidFill>
                <a:srgbClr val="0000CC"/>
              </a:solidFill>
            </a:endParaRPr>
          </a:p>
        </p:txBody>
      </p:sp>
      <p:sp>
        <p:nvSpPr>
          <p:cNvPr id="44059" name="TextBox 23"/>
          <p:cNvSpPr txBox="1">
            <a:spLocks noChangeArrowheads="1"/>
          </p:cNvSpPr>
          <p:nvPr/>
        </p:nvSpPr>
        <p:spPr bwMode="auto">
          <a:xfrm>
            <a:off x="277812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5</a:t>
            </a:r>
            <a:endParaRPr lang="zh-CN" altLang="en-US" sz="1200">
              <a:solidFill>
                <a:srgbClr val="0000CC"/>
              </a:solidFill>
            </a:endParaRPr>
          </a:p>
        </p:txBody>
      </p:sp>
      <p:sp>
        <p:nvSpPr>
          <p:cNvPr id="44060" name="TextBox 27"/>
          <p:cNvSpPr txBox="1">
            <a:spLocks noChangeArrowheads="1"/>
          </p:cNvSpPr>
          <p:nvPr/>
        </p:nvSpPr>
        <p:spPr bwMode="auto">
          <a:xfrm>
            <a:off x="313690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6</a:t>
            </a:r>
            <a:endParaRPr lang="zh-CN" altLang="en-US" sz="1200">
              <a:solidFill>
                <a:srgbClr val="0000CC"/>
              </a:solidFill>
            </a:endParaRPr>
          </a:p>
        </p:txBody>
      </p:sp>
      <p:sp>
        <p:nvSpPr>
          <p:cNvPr id="44061" name="TextBox 23"/>
          <p:cNvSpPr txBox="1">
            <a:spLocks noChangeArrowheads="1"/>
          </p:cNvSpPr>
          <p:nvPr/>
        </p:nvSpPr>
        <p:spPr bwMode="auto">
          <a:xfrm>
            <a:off x="349567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7</a:t>
            </a:r>
            <a:endParaRPr lang="zh-CN" altLang="en-US" sz="1200">
              <a:solidFill>
                <a:srgbClr val="0000CC"/>
              </a:solidFill>
            </a:endParaRPr>
          </a:p>
        </p:txBody>
      </p:sp>
      <p:sp>
        <p:nvSpPr>
          <p:cNvPr id="44062" name="TextBox 23"/>
          <p:cNvSpPr txBox="1">
            <a:spLocks noChangeArrowheads="1"/>
          </p:cNvSpPr>
          <p:nvPr/>
        </p:nvSpPr>
        <p:spPr bwMode="auto">
          <a:xfrm>
            <a:off x="528955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27</a:t>
            </a:r>
            <a:endParaRPr lang="zh-CN" altLang="en-US" sz="1200">
              <a:solidFill>
                <a:srgbClr val="0000CC"/>
              </a:solidFill>
            </a:endParaRPr>
          </a:p>
        </p:txBody>
      </p:sp>
      <p:sp>
        <p:nvSpPr>
          <p:cNvPr id="44063" name="TextBox 23"/>
          <p:cNvSpPr txBox="1">
            <a:spLocks noChangeArrowheads="1"/>
          </p:cNvSpPr>
          <p:nvPr/>
        </p:nvSpPr>
        <p:spPr bwMode="auto">
          <a:xfrm>
            <a:off x="564832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28</a:t>
            </a:r>
            <a:endParaRPr lang="zh-CN" altLang="en-US" sz="1200">
              <a:solidFill>
                <a:srgbClr val="0000CC"/>
              </a:solidFill>
            </a:endParaRPr>
          </a:p>
        </p:txBody>
      </p:sp>
      <p:sp>
        <p:nvSpPr>
          <p:cNvPr id="44064" name="TextBox 31"/>
          <p:cNvSpPr txBox="1">
            <a:spLocks noChangeArrowheads="1"/>
          </p:cNvSpPr>
          <p:nvPr/>
        </p:nvSpPr>
        <p:spPr bwMode="auto">
          <a:xfrm>
            <a:off x="600710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29</a:t>
            </a:r>
            <a:endParaRPr lang="zh-CN" altLang="en-US" sz="1200">
              <a:solidFill>
                <a:srgbClr val="0000CC"/>
              </a:solidFill>
            </a:endParaRPr>
          </a:p>
        </p:txBody>
      </p:sp>
      <p:sp>
        <p:nvSpPr>
          <p:cNvPr id="44065" name="TextBox 23"/>
          <p:cNvSpPr txBox="1">
            <a:spLocks noChangeArrowheads="1"/>
          </p:cNvSpPr>
          <p:nvPr/>
        </p:nvSpPr>
        <p:spPr bwMode="auto">
          <a:xfrm>
            <a:off x="636587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30</a:t>
            </a:r>
            <a:endParaRPr lang="zh-CN" altLang="en-US" sz="1200">
              <a:solidFill>
                <a:srgbClr val="0000CC"/>
              </a:solidFill>
            </a:endParaRPr>
          </a:p>
        </p:txBody>
      </p:sp>
      <p:sp>
        <p:nvSpPr>
          <p:cNvPr id="44066" name="TextBox 23"/>
          <p:cNvSpPr txBox="1">
            <a:spLocks noChangeArrowheads="1"/>
          </p:cNvSpPr>
          <p:nvPr/>
        </p:nvSpPr>
        <p:spPr bwMode="auto">
          <a:xfrm>
            <a:off x="672465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31</a:t>
            </a:r>
            <a:endParaRPr lang="zh-CN" altLang="en-US" sz="1200">
              <a:solidFill>
                <a:srgbClr val="0000CC"/>
              </a:solidFill>
            </a:endParaRPr>
          </a:p>
        </p:txBody>
      </p:sp>
      <p:sp>
        <p:nvSpPr>
          <p:cNvPr id="44067" name="TextBox 23"/>
          <p:cNvSpPr txBox="1">
            <a:spLocks noChangeArrowheads="1"/>
          </p:cNvSpPr>
          <p:nvPr/>
        </p:nvSpPr>
        <p:spPr bwMode="auto">
          <a:xfrm>
            <a:off x="708342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32</a:t>
            </a:r>
            <a:endParaRPr lang="zh-CN" altLang="en-US" sz="1200">
              <a:solidFill>
                <a:srgbClr val="0000CC"/>
              </a:solidFill>
            </a:endParaRPr>
          </a:p>
        </p:txBody>
      </p:sp>
      <p:sp>
        <p:nvSpPr>
          <p:cNvPr id="44068" name="TextBox 35"/>
          <p:cNvSpPr txBox="1">
            <a:spLocks noChangeArrowheads="1"/>
          </p:cNvSpPr>
          <p:nvPr/>
        </p:nvSpPr>
        <p:spPr bwMode="auto">
          <a:xfrm>
            <a:off x="7442200"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33</a:t>
            </a:r>
            <a:endParaRPr lang="zh-CN" altLang="en-US" sz="1200">
              <a:solidFill>
                <a:srgbClr val="0000CC"/>
              </a:solidFill>
            </a:endParaRPr>
          </a:p>
        </p:txBody>
      </p:sp>
      <p:sp>
        <p:nvSpPr>
          <p:cNvPr id="44069" name="TextBox 23"/>
          <p:cNvSpPr txBox="1">
            <a:spLocks noChangeArrowheads="1"/>
          </p:cNvSpPr>
          <p:nvPr/>
        </p:nvSpPr>
        <p:spPr bwMode="auto">
          <a:xfrm>
            <a:off x="7800975" y="4229100"/>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0000CC"/>
                </a:solidFill>
              </a:rPr>
              <a:t>34</a:t>
            </a:r>
            <a:endParaRPr lang="zh-CN" altLang="en-US" sz="1200">
              <a:solidFill>
                <a:srgbClr val="0000CC"/>
              </a:solidFill>
            </a:endParaRPr>
          </a:p>
        </p:txBody>
      </p:sp>
      <p:cxnSp>
        <p:nvCxnSpPr>
          <p:cNvPr id="44070" name="直接箭头连接符 38"/>
          <p:cNvCxnSpPr>
            <a:cxnSpLocks noChangeShapeType="1"/>
          </p:cNvCxnSpPr>
          <p:nvPr/>
        </p:nvCxnSpPr>
        <p:spPr bwMode="auto">
          <a:xfrm rot="5400000" flipH="1" flipV="1">
            <a:off x="893762" y="4954588"/>
            <a:ext cx="538163"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4071" name="TextBox 23"/>
          <p:cNvSpPr txBox="1">
            <a:spLocks noChangeArrowheads="1"/>
          </p:cNvSpPr>
          <p:nvPr/>
        </p:nvSpPr>
        <p:spPr bwMode="auto">
          <a:xfrm>
            <a:off x="625475" y="5222875"/>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FF0000"/>
                </a:solidFill>
              </a:rPr>
              <a:t>1310101</a:t>
            </a:r>
            <a:endParaRPr lang="zh-CN" altLang="en-US" sz="1200">
              <a:solidFill>
                <a:srgbClr val="FF0000"/>
              </a:solidFill>
            </a:endParaRPr>
          </a:p>
        </p:txBody>
      </p:sp>
      <p:cxnSp>
        <p:nvCxnSpPr>
          <p:cNvPr id="44072" name="直接箭头连接符 40"/>
          <p:cNvCxnSpPr>
            <a:cxnSpLocks noChangeShapeType="1"/>
          </p:cNvCxnSpPr>
          <p:nvPr/>
        </p:nvCxnSpPr>
        <p:spPr bwMode="auto">
          <a:xfrm rot="5400000" flipH="1" flipV="1">
            <a:off x="7707313" y="4953000"/>
            <a:ext cx="538162"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4073" name="TextBox 23"/>
          <p:cNvSpPr txBox="1">
            <a:spLocks noChangeArrowheads="1"/>
          </p:cNvSpPr>
          <p:nvPr/>
        </p:nvSpPr>
        <p:spPr bwMode="auto">
          <a:xfrm>
            <a:off x="7439025" y="5222875"/>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solidFill>
                  <a:srgbClr val="FF0000"/>
                </a:solidFill>
              </a:rPr>
              <a:t>1310135</a:t>
            </a:r>
            <a:endParaRPr lang="zh-CN" altLang="en-US" sz="1200">
              <a:solidFill>
                <a:srgbClr val="FF000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2850"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r>
              <a:rPr lang="zh-CN" altLang="en-US" smtClean="0">
                <a:sym typeface="+mn-ea"/>
              </a:rPr>
              <a:t>生日悖论</a:t>
            </a:r>
            <a:endParaRPr lang="zh-CN" altLang="en-US" smtClean="0">
              <a:sym typeface="+mn-ea"/>
            </a:endParaRPr>
          </a:p>
        </p:txBody>
      </p:sp>
      <p:sp>
        <p:nvSpPr>
          <p:cNvPr id="1102851" name="Rectangle 3"/>
          <p:cNvSpPr>
            <a:spLocks noGrp="1" noChangeArrowheads="1"/>
          </p:cNvSpPr>
          <p:nvPr>
            <p:ph idx="1"/>
          </p:nvPr>
        </p:nvSpPr>
        <p:spPr>
          <a:xfrm>
            <a:off x="628650" y="1490345"/>
            <a:ext cx="8237220" cy="4686935"/>
          </a:xfrm>
        </p:spPr>
        <p:txBody>
          <a:bodyPr vert="horz" wrap="none" lIns="144000" tIns="72000" rIns="0" bIns="72000" numCol="1" anchor="t" anchorCtr="0" compatLnSpc="1">
            <a:noAutofit/>
          </a:bodyPr>
          <a:lstStyle/>
          <a:p>
            <a:pPr marL="287655" marR="0" lvl="0" indent="-285750" algn="l" defTabSz="193675" rtl="0" eaLnBrk="1" fontAlgn="base" latinLnBrk="0" hangingPunct="1">
              <a:lnSpc>
                <a:spcPct val="14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将在座同学（对应的词条）按生日（月</a:t>
            </a:r>
            <a:r>
              <a:rPr kumimoji="0" lang="en-US" altLang="zh-CN" sz="2000" i="0" u="none" strike="noStrike" kern="0" cap="none" spc="0" normalizeH="0" baseline="0" noProof="0" smtClean="0">
                <a:ln>
                  <a:noFill/>
                </a:ln>
                <a:solidFill>
                  <a:srgbClr val="333333"/>
                </a:solidFill>
                <a:effectLst/>
                <a:uLnTx/>
                <a:uFillTx/>
                <a:latin typeface="+mn-ea"/>
                <a:cs typeface="+mn-ea"/>
              </a:rPr>
              <a:t>/</a:t>
            </a:r>
            <a:r>
              <a:rPr kumimoji="0" lang="zh-CN" altLang="en-US" sz="2000" i="0" u="none" strike="noStrike" kern="0" cap="none" spc="0" normalizeH="0" baseline="0" noProof="0" smtClean="0">
                <a:ln>
                  <a:noFill/>
                </a:ln>
                <a:solidFill>
                  <a:srgbClr val="333333"/>
                </a:solidFill>
                <a:effectLst/>
                <a:uLnTx/>
                <a:uFillTx/>
                <a:latin typeface="+mn-ea"/>
                <a:cs typeface="+mn-ea"/>
              </a:rPr>
              <a:t>日）做散列存储</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		散列表长固定为</a:t>
            </a:r>
            <a:r>
              <a:rPr kumimoji="0" lang="en-US" altLang="zh-CN" sz="2000" i="0" u="none" strike="noStrike" kern="0" cap="none" spc="0" normalizeH="0" baseline="0" noProof="0" smtClean="0">
                <a:ln>
                  <a:noFill/>
                </a:ln>
                <a:solidFill>
                  <a:srgbClr val="333333"/>
                </a:solidFill>
                <a:effectLst/>
                <a:uLnTx/>
                <a:uFillTx/>
                <a:latin typeface="+mn-ea"/>
                <a:cs typeface="+mn-ea"/>
              </a:rPr>
              <a:t>M = 365</a:t>
            </a:r>
            <a:r>
              <a:rPr kumimoji="0" lang="zh-CN" altLang="en-US" sz="2000" i="0" u="none" strike="noStrike" kern="0" cap="none" spc="0" normalizeH="0" baseline="0" noProof="0" smtClean="0">
                <a:ln>
                  <a:noFill/>
                </a:ln>
                <a:solidFill>
                  <a:srgbClr val="333333"/>
                </a:solidFill>
                <a:effectLst/>
                <a:uLnTx/>
                <a:uFillTx/>
                <a:latin typeface="+mn-ea"/>
                <a:cs typeface="+mn-ea"/>
              </a:rPr>
              <a:t>，装填因子 </a:t>
            </a:r>
            <a:r>
              <a:rPr kumimoji="0" lang="en-US" altLang="zh-CN" sz="2000" i="0" u="none" strike="noStrike" kern="0" cap="none" spc="0" normalizeH="0" baseline="0" noProof="0" smtClean="0">
                <a:ln>
                  <a:noFill/>
                </a:ln>
                <a:solidFill>
                  <a:srgbClr val="333333"/>
                </a:solidFill>
                <a:effectLst/>
                <a:uLnTx/>
                <a:uFillTx/>
                <a:latin typeface="+mn-ea"/>
                <a:cs typeface="+mn-ea"/>
              </a:rPr>
              <a:t>= </a:t>
            </a:r>
            <a:r>
              <a:rPr kumimoji="0" lang="zh-CN" altLang="en-US" sz="2000" i="0" u="none" strike="noStrike" kern="0" cap="none" spc="0" normalizeH="0" baseline="0" noProof="0" smtClean="0">
                <a:ln>
                  <a:noFill/>
                </a:ln>
                <a:solidFill>
                  <a:srgbClr val="333333"/>
                </a:solidFill>
                <a:effectLst/>
                <a:uLnTx/>
                <a:uFillTx/>
                <a:latin typeface="+mn-ea"/>
                <a:cs typeface="+mn-ea"/>
              </a:rPr>
              <a:t>在场人数</a:t>
            </a:r>
            <a:r>
              <a:rPr kumimoji="0" lang="en-US" altLang="zh-CN" sz="2000" i="0" u="none" strike="noStrike" kern="0" cap="none" spc="0" normalizeH="0" baseline="0" noProof="0" smtClean="0">
                <a:ln>
                  <a:noFill/>
                </a:ln>
                <a:solidFill>
                  <a:srgbClr val="333333"/>
                </a:solidFill>
                <a:effectLst/>
                <a:uLnTx/>
                <a:uFillTx/>
                <a:latin typeface="+mn-ea"/>
                <a:cs typeface="+mn-ea"/>
              </a:rPr>
              <a:t>N / 365</a:t>
            </a:r>
            <a:endParaRPr kumimoji="0" lang="en-US" altLang="zh-CN" sz="2000" i="0" u="none" strike="noStrike" kern="0" cap="none" spc="0" normalizeH="0" baseline="0" noProof="0" smtClean="0">
              <a:ln>
                <a:noFill/>
              </a:ln>
              <a:solidFill>
                <a:srgbClr val="333333"/>
              </a:solidFill>
              <a:effectLst/>
              <a:uLnTx/>
              <a:uFillTx/>
              <a:latin typeface="+mn-ea"/>
              <a:cs typeface="+mn-ea"/>
            </a:endParaRPr>
          </a:p>
          <a:p>
            <a:pPr marL="344805" marR="0" lvl="0" indent="-342900" algn="l" defTabSz="193675" rtl="0" eaLnBrk="1" fontAlgn="base" latinLnBrk="0" hangingPunct="1">
              <a:lnSpc>
                <a:spcPct val="14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冲突（至少有两位同学生日相同）的</a:t>
            </a:r>
            <a:r>
              <a:rPr kumimoji="0" lang="zh-CN" altLang="en-US" sz="2000" i="0" u="none" strike="noStrike" kern="0" cap="none" spc="0" normalizeH="0" baseline="0" noProof="0" smtClean="0">
                <a:ln>
                  <a:noFill/>
                </a:ln>
                <a:solidFill>
                  <a:srgbClr val="333333"/>
                </a:solidFill>
                <a:effectLst/>
                <a:uLnTx/>
                <a:uFillTx/>
                <a:latin typeface="+mn-ea"/>
                <a:cs typeface="+mn-ea"/>
                <a:hlinkClick r:id="rId1" tooltip="See the curve" action="ppaction://hlinkfile"/>
              </a:rPr>
              <a:t>可能性</a:t>
            </a:r>
            <a:r>
              <a:rPr kumimoji="0" lang="en-US" altLang="zh-CN" sz="2000" i="0" u="none" strike="noStrike" kern="0" cap="none" spc="0" normalizeH="0" baseline="0" noProof="0" smtClean="0">
                <a:ln>
                  <a:noFill/>
                </a:ln>
                <a:solidFill>
                  <a:srgbClr val="333333"/>
                </a:solidFill>
                <a:effectLst/>
                <a:uLnTx/>
                <a:uFillTx/>
                <a:latin typeface="+mn-ea"/>
                <a:cs typeface="+mn-ea"/>
              </a:rPr>
              <a:t>P</a:t>
            </a:r>
            <a:r>
              <a:rPr kumimoji="0" lang="en-US" altLang="zh-CN" sz="2000" i="0" u="none" strike="noStrike" kern="0" cap="none" spc="0" normalizeH="0" baseline="-25000" noProof="0" smtClean="0">
                <a:ln>
                  <a:noFill/>
                </a:ln>
                <a:solidFill>
                  <a:srgbClr val="333333"/>
                </a:solidFill>
                <a:effectLst/>
                <a:uLnTx/>
                <a:uFillTx/>
                <a:latin typeface="+mn-ea"/>
                <a:cs typeface="+mn-ea"/>
              </a:rPr>
              <a:t>365</a:t>
            </a:r>
            <a:r>
              <a:rPr kumimoji="0" lang="en-US" altLang="zh-CN" sz="2000" i="0" u="none" strike="noStrike" kern="0" cap="none" spc="0" normalizeH="0" baseline="0" noProof="0" smtClean="0">
                <a:ln>
                  <a:noFill/>
                </a:ln>
                <a:solidFill>
                  <a:srgbClr val="333333"/>
                </a:solidFill>
                <a:effectLst/>
                <a:uLnTx/>
                <a:uFillTx/>
                <a:latin typeface="+mn-ea"/>
                <a:cs typeface="+mn-ea"/>
              </a:rPr>
              <a:t>(n) = </a:t>
            </a:r>
            <a:r>
              <a:rPr kumimoji="0" lang="zh-CN" altLang="en-US" sz="2000" i="0" u="none" strike="noStrike" kern="0" cap="none" spc="0" normalizeH="0" baseline="0" noProof="0" smtClean="0">
                <a:ln>
                  <a:noFill/>
                </a:ln>
                <a:solidFill>
                  <a:srgbClr val="333333"/>
                </a:solidFill>
                <a:effectLst/>
                <a:uLnTx/>
                <a:uFillTx/>
                <a:latin typeface="+mn-ea"/>
                <a:cs typeface="+mn-ea"/>
              </a:rPr>
              <a:t>？</a:t>
            </a:r>
            <a:br>
              <a:rPr kumimoji="0" lang="zh-CN" altLang="en-US" sz="2000" i="0" u="none" strike="noStrike" kern="0" cap="none" spc="0" normalizeH="0" baseline="0" noProof="0" smtClean="0">
                <a:ln>
                  <a:noFill/>
                </a:ln>
                <a:solidFill>
                  <a:srgbClr val="120CE0"/>
                </a:solidFill>
                <a:effectLst/>
                <a:uLnTx/>
                <a:uFillTx/>
                <a:latin typeface="+mn-ea"/>
                <a:cs typeface="+mn-ea"/>
              </a:rPr>
            </a:br>
            <a:r>
              <a:rPr kumimoji="0" lang="en-US" altLang="zh-CN" sz="2000" i="0" u="none" strike="noStrike" kern="0" cap="none" spc="0" normalizeH="0" baseline="0" noProof="0" smtClean="0">
                <a:ln>
                  <a:noFill/>
                </a:ln>
                <a:solidFill>
                  <a:srgbClr val="333333"/>
                </a:solidFill>
                <a:effectLst/>
                <a:uLnTx/>
                <a:uFillTx/>
                <a:latin typeface="+mn-ea"/>
                <a:cs typeface="+mn-ea"/>
              </a:rPr>
              <a:t>	P</a:t>
            </a:r>
            <a:r>
              <a:rPr kumimoji="0" lang="en-US" altLang="zh-CN" sz="2000" i="0" u="none" strike="noStrike" kern="0" cap="none" spc="0" normalizeH="0" baseline="-25000" noProof="0" smtClean="0">
                <a:ln>
                  <a:noFill/>
                </a:ln>
                <a:solidFill>
                  <a:srgbClr val="333333"/>
                </a:solidFill>
                <a:effectLst/>
                <a:uLnTx/>
                <a:uFillTx/>
                <a:latin typeface="+mn-ea"/>
                <a:cs typeface="+mn-ea"/>
              </a:rPr>
              <a:t>365</a:t>
            </a:r>
            <a:r>
              <a:rPr kumimoji="0" lang="en-US" altLang="zh-CN" sz="2000" i="0" u="none" strike="noStrike" kern="0" cap="none" spc="0" normalizeH="0" baseline="0" noProof="0" smtClean="0">
                <a:ln>
                  <a:noFill/>
                </a:ln>
                <a:solidFill>
                  <a:srgbClr val="333333"/>
                </a:solidFill>
                <a:effectLst/>
                <a:uLnTx/>
                <a:uFillTx/>
                <a:latin typeface="+mn-ea"/>
                <a:cs typeface="+mn-ea"/>
              </a:rPr>
              <a:t>(21) = 44.4%</a:t>
            </a:r>
            <a:r>
              <a:rPr kumimoji="0" lang="zh-CN" altLang="en-US" sz="2000" i="0" u="none" strike="noStrike" kern="0" cap="none" spc="0" normalizeH="0" baseline="0" noProof="0" smtClean="0">
                <a:ln>
                  <a:noFill/>
                </a:ln>
                <a:solidFill>
                  <a:srgbClr val="333333"/>
                </a:solidFill>
                <a:effectLst/>
                <a:uLnTx/>
                <a:uFillTx/>
                <a:latin typeface="+mn-ea"/>
                <a:cs typeface="+mn-ea"/>
              </a:rPr>
              <a:t>，</a:t>
            </a:r>
            <a:r>
              <a:rPr kumimoji="0" lang="en-US" altLang="zh-CN" sz="2000" i="0" u="none" strike="noStrike" kern="0" cap="none" spc="0" normalizeH="0" baseline="0" noProof="0" smtClean="0">
                <a:ln>
                  <a:noFill/>
                </a:ln>
                <a:solidFill>
                  <a:srgbClr val="333333"/>
                </a:solidFill>
                <a:effectLst/>
                <a:uLnTx/>
                <a:uFillTx/>
                <a:latin typeface="+mn-ea"/>
                <a:cs typeface="+mn-ea"/>
              </a:rPr>
              <a:t>P</a:t>
            </a:r>
            <a:r>
              <a:rPr kumimoji="0" lang="en-US" altLang="zh-CN" sz="2000" i="0" u="none" strike="noStrike" kern="0" cap="none" spc="0" normalizeH="0" baseline="-25000" noProof="0" smtClean="0">
                <a:ln>
                  <a:noFill/>
                </a:ln>
                <a:solidFill>
                  <a:srgbClr val="333333"/>
                </a:solidFill>
                <a:effectLst/>
                <a:uLnTx/>
                <a:uFillTx/>
                <a:latin typeface="+mn-ea"/>
                <a:cs typeface="+mn-ea"/>
              </a:rPr>
              <a:t>365</a:t>
            </a:r>
            <a:r>
              <a:rPr kumimoji="0" lang="en-US" altLang="zh-CN" sz="2000" i="0" u="none" strike="noStrike" kern="0" cap="none" spc="0" normalizeH="0" baseline="0" noProof="0" smtClean="0">
                <a:ln>
                  <a:noFill/>
                </a:ln>
                <a:solidFill>
                  <a:srgbClr val="333333"/>
                </a:solidFill>
                <a:effectLst/>
                <a:uLnTx/>
                <a:uFillTx/>
                <a:latin typeface="+mn-ea"/>
                <a:cs typeface="+mn-ea"/>
              </a:rPr>
              <a:t>(22) = 47.6%</a:t>
            </a:r>
            <a:r>
              <a:rPr kumimoji="0" lang="zh-CN" altLang="en-US" sz="2000" i="0" u="none" strike="noStrike" kern="0" cap="none" spc="0" normalizeH="0" baseline="0" noProof="0" smtClean="0">
                <a:ln>
                  <a:noFill/>
                </a:ln>
                <a:solidFill>
                  <a:srgbClr val="333333"/>
                </a:solidFill>
                <a:effectLst/>
                <a:uLnTx/>
                <a:uFillTx/>
                <a:latin typeface="+mn-ea"/>
                <a:cs typeface="+mn-ea"/>
              </a:rPr>
              <a:t>，</a:t>
            </a:r>
            <a:r>
              <a:rPr kumimoji="0" lang="en-US" altLang="zh-CN" sz="2000" i="0" u="none" strike="noStrike" kern="0" cap="none" spc="0" normalizeH="0" baseline="0" noProof="0" smtClean="0">
                <a:ln>
                  <a:noFill/>
                </a:ln>
                <a:solidFill>
                  <a:srgbClr val="333333"/>
                </a:solidFill>
                <a:effectLst/>
                <a:uLnTx/>
                <a:uFillTx/>
                <a:latin typeface="+mn-ea"/>
                <a:cs typeface="+mn-ea"/>
              </a:rPr>
              <a:t>...</a:t>
            </a:r>
            <a:br>
              <a:rPr kumimoji="0" lang="en-US" altLang="zh-CN" sz="2000" i="0" u="none" strike="noStrike" kern="0" cap="none" spc="0" normalizeH="0" baseline="0" noProof="0" smtClean="0">
                <a:ln>
                  <a:noFill/>
                </a:ln>
                <a:solidFill>
                  <a:srgbClr val="333333"/>
                </a:solidFill>
                <a:effectLst/>
                <a:uLnTx/>
                <a:uFillTx/>
                <a:latin typeface="+mn-ea"/>
                <a:cs typeface="+mn-ea"/>
              </a:rPr>
            </a:br>
            <a:r>
              <a:rPr kumimoji="0" lang="en-US" altLang="zh-CN" sz="2000" i="0" u="none" strike="noStrike" kern="0" cap="none" spc="0" normalizeH="0" baseline="0" noProof="0" smtClean="0">
                <a:ln>
                  <a:noFill/>
                </a:ln>
                <a:solidFill>
                  <a:srgbClr val="333333"/>
                </a:solidFill>
                <a:effectLst/>
                <a:uLnTx/>
                <a:uFillTx/>
                <a:latin typeface="+mn-ea"/>
                <a:cs typeface="+mn-ea"/>
              </a:rPr>
              <a:t>	P</a:t>
            </a:r>
            <a:r>
              <a:rPr kumimoji="0" lang="en-US" altLang="zh-CN" sz="2000" i="0" u="none" strike="noStrike" kern="0" cap="none" spc="0" normalizeH="0" baseline="-25000" noProof="0" smtClean="0">
                <a:ln>
                  <a:noFill/>
                </a:ln>
                <a:solidFill>
                  <a:srgbClr val="333333"/>
                </a:solidFill>
                <a:effectLst/>
                <a:uLnTx/>
                <a:uFillTx/>
                <a:latin typeface="+mn-ea"/>
                <a:cs typeface="+mn-ea"/>
              </a:rPr>
              <a:t>365</a:t>
            </a:r>
            <a:r>
              <a:rPr kumimoji="0" lang="en-US" altLang="zh-CN" sz="2000" i="0" u="none" strike="noStrike" kern="0" cap="none" spc="0" normalizeH="0" baseline="0" noProof="0" smtClean="0">
                <a:ln>
                  <a:noFill/>
                </a:ln>
                <a:solidFill>
                  <a:srgbClr val="333333"/>
                </a:solidFill>
                <a:effectLst/>
                <a:uLnTx/>
                <a:uFillTx/>
                <a:latin typeface="+mn-ea"/>
                <a:cs typeface="+mn-ea"/>
              </a:rPr>
              <a:t>(23) = </a:t>
            </a:r>
            <a:r>
              <a:rPr kumimoji="0" lang="en-US" altLang="zh-CN" sz="2000" i="0" u="none" strike="noStrike" kern="0" cap="none" spc="0" normalizeH="0" baseline="0" noProof="0" smtClean="0">
                <a:ln>
                  <a:noFill/>
                </a:ln>
                <a:solidFill>
                  <a:srgbClr val="FF3300"/>
                </a:solidFill>
                <a:effectLst/>
                <a:uLnTx/>
                <a:uFillTx/>
                <a:latin typeface="+mn-ea"/>
                <a:cs typeface="+mn-ea"/>
              </a:rPr>
              <a:t>50.7</a:t>
            </a:r>
            <a:r>
              <a:rPr kumimoji="0" lang="en-US" altLang="zh-CN" sz="2000" i="0" u="none" strike="noStrike" kern="0" cap="none" spc="0" normalizeH="0" baseline="0" noProof="0" smtClean="0">
                <a:ln>
                  <a:noFill/>
                </a:ln>
                <a:solidFill>
                  <a:srgbClr val="333333"/>
                </a:solidFill>
                <a:effectLst/>
                <a:uLnTx/>
                <a:uFillTx/>
                <a:latin typeface="+mn-ea"/>
                <a:cs typeface="+mn-ea"/>
              </a:rPr>
              <a:t>% </a:t>
            </a:r>
            <a:r>
              <a:rPr kumimoji="0" lang="en-US" altLang="zh-CN" sz="2000" i="0" u="none" strike="noStrike" kern="0" cap="none" spc="0" normalizeH="0" baseline="0" noProof="0" smtClean="0">
                <a:ln>
                  <a:noFill/>
                </a:ln>
                <a:solidFill>
                  <a:srgbClr val="120CE0"/>
                </a:solidFill>
                <a:effectLst/>
                <a:uLnTx/>
                <a:uFillTx/>
                <a:latin typeface="+mn-ea"/>
                <a:cs typeface="+mn-ea"/>
              </a:rPr>
              <a:t>//</a:t>
            </a:r>
            <a:r>
              <a:rPr kumimoji="0" lang="zh-CN" altLang="en-US" sz="2000" i="0" u="none" strike="noStrike" kern="0" cap="none" spc="0" normalizeH="0" baseline="0" noProof="0" smtClean="0">
                <a:ln>
                  <a:noFill/>
                </a:ln>
                <a:solidFill>
                  <a:srgbClr val="120CE0"/>
                </a:solidFill>
                <a:effectLst/>
                <a:uLnTx/>
                <a:uFillTx/>
                <a:latin typeface="+mn-ea"/>
                <a:cs typeface="+mn-ea"/>
              </a:rPr>
              <a:t>此时，装填因子 </a:t>
            </a:r>
            <a:r>
              <a:rPr kumimoji="0" lang="en-US" altLang="zh-CN" sz="2000" i="0" u="none" strike="noStrike" kern="0" cap="none" spc="0" normalizeH="0" baseline="0" noProof="0" smtClean="0">
                <a:ln>
                  <a:noFill/>
                </a:ln>
                <a:solidFill>
                  <a:srgbClr val="120CE0"/>
                </a:solidFill>
                <a:effectLst/>
                <a:uLnTx/>
                <a:uFillTx/>
                <a:latin typeface="+mn-ea"/>
                <a:cs typeface="+mn-ea"/>
              </a:rPr>
              <a:t>= 23/365 = </a:t>
            </a:r>
            <a:r>
              <a:rPr kumimoji="0" lang="en-US" altLang="zh-CN" sz="2000" i="0" u="none" strike="noStrike" kern="0" cap="none" spc="0" normalizeH="0" baseline="0" noProof="0" smtClean="0">
                <a:ln>
                  <a:noFill/>
                </a:ln>
                <a:solidFill>
                  <a:srgbClr val="FF0000"/>
                </a:solidFill>
                <a:effectLst/>
                <a:uLnTx/>
                <a:uFillTx/>
                <a:latin typeface="+mn-ea"/>
                <a:cs typeface="+mn-ea"/>
              </a:rPr>
              <a:t>6.3</a:t>
            </a:r>
            <a:r>
              <a:rPr kumimoji="0" lang="en-US" altLang="zh-CN" sz="2000" i="0" u="none" strike="noStrike" kern="0" cap="none" spc="0" normalizeH="0" baseline="0" noProof="0" smtClean="0">
                <a:ln>
                  <a:noFill/>
                </a:ln>
                <a:solidFill>
                  <a:srgbClr val="120CE0"/>
                </a:solidFill>
                <a:effectLst/>
                <a:uLnTx/>
                <a:uFillTx/>
                <a:latin typeface="+mn-ea"/>
                <a:cs typeface="+mn-ea"/>
              </a:rPr>
              <a:t>%</a:t>
            </a:r>
            <a:endParaRPr kumimoji="0" lang="en-US" altLang="zh-CN" sz="2000" i="0" u="none" strike="noStrike" kern="0" cap="none" spc="0" normalizeH="0" baseline="0" noProof="0" smtClean="0">
              <a:ln>
                <a:noFill/>
              </a:ln>
              <a:solidFill>
                <a:srgbClr val="120CE0"/>
              </a:solidFill>
              <a:effectLst/>
              <a:uLnTx/>
              <a:uFillTx/>
              <a:latin typeface="+mn-ea"/>
              <a:cs typeface="+mn-ea"/>
            </a:endParaRPr>
          </a:p>
          <a:p>
            <a:pPr marL="344805" marR="0" lvl="0" indent="-342900" algn="l" defTabSz="193675" rtl="0" eaLnBrk="1" fontAlgn="base" latinLnBrk="0" hangingPunct="1">
              <a:lnSpc>
                <a:spcPct val="14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7980045" algn="r"/>
              </a:tabLst>
              <a:defRPr/>
            </a:pPr>
            <a:r>
              <a:rPr kumimoji="0" lang="en-US" altLang="zh-CN" sz="2000" i="0" u="none" strike="noStrike" kern="0" cap="none" spc="0" normalizeH="0" baseline="0" noProof="0" smtClean="0">
                <a:ln>
                  <a:noFill/>
                </a:ln>
                <a:solidFill>
                  <a:srgbClr val="333333"/>
                </a:solidFill>
                <a:effectLst/>
                <a:uLnTx/>
                <a:uFillTx/>
                <a:latin typeface="+mn-ea"/>
                <a:cs typeface="+mn-ea"/>
              </a:rPr>
              <a:t>100</a:t>
            </a:r>
            <a:r>
              <a:rPr kumimoji="0" lang="zh-CN" altLang="en-US" sz="2000" i="0" u="none" strike="noStrike" kern="0" cap="none" spc="0" normalizeH="0" baseline="0" noProof="0" smtClean="0">
                <a:ln>
                  <a:noFill/>
                </a:ln>
                <a:solidFill>
                  <a:srgbClr val="333333"/>
                </a:solidFill>
                <a:effectLst/>
                <a:uLnTx/>
                <a:uFillTx/>
                <a:latin typeface="+mn-ea"/>
                <a:cs typeface="+mn-ea"/>
              </a:rPr>
              <a:t>人的集会：</a:t>
            </a:r>
            <a:r>
              <a:rPr kumimoji="0" lang="en-US" altLang="zh-CN" sz="2000" i="0" u="none" strike="noStrike" kern="0" cap="none" spc="0" normalizeH="0" baseline="0" noProof="0" smtClean="0">
                <a:ln>
                  <a:noFill/>
                </a:ln>
                <a:solidFill>
                  <a:srgbClr val="333333"/>
                </a:solidFill>
                <a:effectLst/>
                <a:uLnTx/>
                <a:uFillTx/>
                <a:latin typeface="+mn-ea"/>
                <a:cs typeface="+mn-ea"/>
              </a:rPr>
              <a:t>1 - p</a:t>
            </a:r>
            <a:r>
              <a:rPr kumimoji="0" lang="en-US" altLang="zh-CN" sz="2000" i="0" u="none" strike="noStrike" kern="0" cap="none" spc="0" normalizeH="0" baseline="-25000" noProof="0" smtClean="0">
                <a:ln>
                  <a:noFill/>
                </a:ln>
                <a:solidFill>
                  <a:srgbClr val="333333"/>
                </a:solidFill>
                <a:effectLst/>
                <a:uLnTx/>
                <a:uFillTx/>
                <a:latin typeface="+mn-ea"/>
                <a:cs typeface="+mn-ea"/>
              </a:rPr>
              <a:t>365</a:t>
            </a:r>
            <a:r>
              <a:rPr kumimoji="0" lang="en-US" altLang="zh-CN" sz="2000" i="0" u="none" strike="noStrike" kern="0" cap="none" spc="0" normalizeH="0" baseline="0" noProof="0" smtClean="0">
                <a:ln>
                  <a:noFill/>
                </a:ln>
                <a:solidFill>
                  <a:srgbClr val="333333"/>
                </a:solidFill>
                <a:effectLst/>
                <a:uLnTx/>
                <a:uFillTx/>
                <a:latin typeface="+mn-ea"/>
                <a:cs typeface="+mn-ea"/>
              </a:rPr>
              <a:t>(100) = 0.000031%</a:t>
            </a:r>
            <a:br>
              <a:rPr kumimoji="0" lang="en-US" altLang="zh-CN" sz="2000" i="0" u="none" strike="noStrike" kern="0" cap="none" spc="0" normalizeH="0" baseline="0" noProof="0" smtClean="0">
                <a:ln>
                  <a:noFill/>
                </a:ln>
                <a:solidFill>
                  <a:srgbClr val="333333"/>
                </a:solidFill>
                <a:effectLst/>
                <a:uLnTx/>
                <a:uFillTx/>
                <a:latin typeface="+mn-ea"/>
                <a:cs typeface="+mn-ea"/>
              </a:rPr>
            </a:br>
            <a:r>
              <a:rPr kumimoji="0" lang="en-US" altLang="zh-CN" sz="2000" i="0" u="none" strike="noStrike" kern="0" cap="none" spc="0" normalizeH="0" baseline="0" noProof="0" smtClean="0">
                <a:ln>
                  <a:noFill/>
                </a:ln>
                <a:solidFill>
                  <a:srgbClr val="333333"/>
                </a:solidFill>
                <a:effectLst/>
                <a:uLnTx/>
                <a:uFillTx/>
                <a:latin typeface="+mn-ea"/>
                <a:cs typeface="+mn-ea"/>
              </a:rPr>
              <a:t>		</a:t>
            </a:r>
            <a:r>
              <a:rPr kumimoji="0" lang="zh-CN" altLang="en-US" sz="2000" i="0" u="none" strike="noStrike" kern="0" cap="none" spc="0" normalizeH="0" baseline="0" noProof="0" smtClean="0">
                <a:ln>
                  <a:noFill/>
                </a:ln>
                <a:solidFill>
                  <a:srgbClr val="333333"/>
                </a:solidFill>
                <a:effectLst/>
                <a:uLnTx/>
                <a:uFillTx/>
                <a:latin typeface="+mn-ea"/>
                <a:cs typeface="+mn-ea"/>
              </a:rPr>
              <a:t>自</a:t>
            </a:r>
            <a:r>
              <a:rPr kumimoji="0" lang="en-US" altLang="zh-CN" sz="2000" i="0" u="none" strike="noStrike" kern="0" cap="none" spc="0" normalizeH="0" baseline="0" noProof="0" smtClean="0">
                <a:ln>
                  <a:noFill/>
                </a:ln>
                <a:solidFill>
                  <a:schemeClr val="tx1"/>
                </a:solidFill>
                <a:effectLst/>
                <a:uLnTx/>
                <a:uFillTx/>
                <a:latin typeface="+mn-ea"/>
                <a:cs typeface="+mn-ea"/>
              </a:rPr>
              <a:t>7</a:t>
            </a:r>
            <a:r>
              <a:rPr kumimoji="0" lang="zh-CN" altLang="en-US" sz="2000" i="0" u="none" strike="noStrike" kern="0" cap="none" spc="0" normalizeH="0" baseline="0" noProof="0" smtClean="0">
                <a:ln>
                  <a:noFill/>
                </a:ln>
                <a:solidFill>
                  <a:schemeClr val="tx1"/>
                </a:solidFill>
                <a:effectLst/>
                <a:uLnTx/>
                <a:uFillTx/>
                <a:latin typeface="+mn-ea"/>
                <a:cs typeface="+mn-ea"/>
              </a:rPr>
              <a:t>岁起，不吃不喝、无休无息，每小时参加四次</a:t>
            </a:r>
            <a:br>
              <a:rPr kumimoji="0" lang="zh-CN" altLang="en-US" sz="2000" i="0" u="none" strike="noStrike" kern="0" cap="none" spc="0" normalizeH="0" baseline="0" noProof="0" smtClean="0">
                <a:ln>
                  <a:noFill/>
                </a:ln>
                <a:solidFill>
                  <a:schemeClr val="tx1"/>
                </a:solidFill>
                <a:effectLst/>
                <a:uLnTx/>
                <a:uFillTx/>
                <a:latin typeface="+mn-ea"/>
                <a:cs typeface="+mn-ea"/>
              </a:rPr>
            </a:br>
            <a:r>
              <a:rPr kumimoji="0" lang="zh-CN" altLang="en-US" sz="2000" i="0" u="none" strike="noStrike" kern="0" cap="none" spc="0" normalizeH="0" baseline="0" noProof="0" smtClean="0">
                <a:ln>
                  <a:noFill/>
                </a:ln>
                <a:solidFill>
                  <a:schemeClr val="tx1"/>
                </a:solidFill>
                <a:effectLst/>
                <a:uLnTx/>
                <a:uFillTx/>
                <a:latin typeface="+mn-ea"/>
                <a:cs typeface="+mn-ea"/>
              </a:rPr>
              <a:t>		到</a:t>
            </a:r>
            <a:r>
              <a:rPr kumimoji="0" lang="en-US" altLang="zh-CN" sz="2000" i="0" u="none" strike="noStrike" kern="0" cap="none" spc="0" normalizeH="0" baseline="0" noProof="0" smtClean="0">
                <a:ln>
                  <a:noFill/>
                </a:ln>
                <a:solidFill>
                  <a:schemeClr val="tx1"/>
                </a:solidFill>
                <a:effectLst/>
                <a:uLnTx/>
                <a:uFillTx/>
                <a:latin typeface="+mn-ea"/>
                <a:cs typeface="+mn-ea"/>
              </a:rPr>
              <a:t>100</a:t>
            </a:r>
            <a:r>
              <a:rPr kumimoji="0" lang="zh-CN" altLang="en-US" sz="2000" i="0" u="none" strike="noStrike" kern="0" cap="none" spc="0" normalizeH="0" baseline="0" noProof="0" smtClean="0">
                <a:ln>
                  <a:noFill/>
                </a:ln>
                <a:solidFill>
                  <a:schemeClr val="tx1"/>
                </a:solidFill>
                <a:effectLst/>
                <a:uLnTx/>
                <a:uFillTx/>
                <a:latin typeface="+mn-ea"/>
                <a:cs typeface="+mn-ea"/>
              </a:rPr>
              <a:t>岁，才有可能遇到一次没有冲突的集会</a:t>
            </a:r>
            <a:endParaRPr kumimoji="0" lang="zh-CN" altLang="en-US" sz="2000" i="0" u="none" strike="noStrike" kern="0" cap="none" spc="0" normalizeH="0" baseline="0" noProof="0" smtClean="0">
              <a:ln>
                <a:noFill/>
              </a:ln>
              <a:solidFill>
                <a:schemeClr val="tx1"/>
              </a:solidFill>
              <a:effectLst/>
              <a:uLnTx/>
              <a:uFillTx/>
              <a:latin typeface="+mn-ea"/>
              <a:cs typeface="+mn-ea"/>
            </a:endParaRPr>
          </a:p>
          <a:p>
            <a:pPr marL="344805" marR="0" lvl="0" indent="-342900" algn="l" defTabSz="193675" rtl="0" eaLnBrk="1" fontAlgn="base" latinLnBrk="0" hangingPunct="1">
              <a:lnSpc>
                <a:spcPct val="14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7980045" algn="r"/>
              </a:tabLst>
              <a:defRPr/>
            </a:pPr>
            <a:r>
              <a:rPr kumimoji="0" lang="zh-CN" altLang="en-US" sz="2000" i="0" u="none" strike="noStrike" kern="0" cap="none" spc="0" normalizeH="0" baseline="0" noProof="0" smtClean="0">
                <a:ln>
                  <a:noFill/>
                </a:ln>
                <a:solidFill>
                  <a:schemeClr val="tx1"/>
                </a:solidFill>
                <a:effectLst/>
                <a:uLnTx/>
                <a:uFillTx/>
                <a:latin typeface="+mn-ea"/>
                <a:cs typeface="+mn-ea"/>
              </a:rPr>
              <a:t>因此，在装填因子确定之后</a:t>
            </a:r>
            <a:br>
              <a:rPr kumimoji="0" lang="zh-CN" altLang="en-US" sz="2000" i="0" u="none" strike="noStrike" kern="0" cap="none" spc="0" normalizeH="0" baseline="0" noProof="0" smtClean="0">
                <a:ln>
                  <a:noFill/>
                </a:ln>
                <a:solidFill>
                  <a:schemeClr val="tx1"/>
                </a:solidFill>
                <a:effectLst/>
                <a:uLnTx/>
                <a:uFillTx/>
                <a:latin typeface="+mn-ea"/>
                <a:cs typeface="+mn-ea"/>
              </a:rPr>
            </a:br>
            <a:r>
              <a:rPr kumimoji="0" lang="zh-CN" altLang="en-US" sz="2000" i="0" u="none" strike="noStrike" kern="0" cap="none" spc="0" normalizeH="0" baseline="0" noProof="0" smtClean="0">
                <a:ln>
                  <a:noFill/>
                </a:ln>
                <a:solidFill>
                  <a:srgbClr val="FF0000"/>
                </a:solidFill>
                <a:effectLst/>
                <a:uLnTx/>
                <a:uFillTx/>
                <a:latin typeface="+mn-ea"/>
                <a:cs typeface="+mn-ea"/>
              </a:rPr>
              <a:t>散列策略</a:t>
            </a:r>
            <a:r>
              <a:rPr kumimoji="0" lang="zh-CN" altLang="en-US" sz="2000" i="0" u="none" strike="noStrike" kern="0" cap="none" spc="0" normalizeH="0" baseline="0" noProof="0" smtClean="0">
                <a:ln>
                  <a:noFill/>
                </a:ln>
                <a:solidFill>
                  <a:srgbClr val="333333"/>
                </a:solidFill>
                <a:effectLst/>
                <a:uLnTx/>
                <a:uFillTx/>
                <a:latin typeface="+mn-ea"/>
                <a:cs typeface="+mn-ea"/>
              </a:rPr>
              <a:t>的选取将至关重要，</a:t>
            </a:r>
            <a:r>
              <a:rPr kumimoji="0" lang="zh-CN" altLang="en-US" sz="2000" i="0" u="none" strike="noStrike" kern="0" cap="none" spc="0" normalizeH="0" baseline="0" noProof="0" smtClean="0">
                <a:ln>
                  <a:noFill/>
                </a:ln>
                <a:solidFill>
                  <a:srgbClr val="FF0000"/>
                </a:solidFill>
                <a:effectLst/>
                <a:uLnTx/>
                <a:uFillTx/>
                <a:latin typeface="+mn-ea"/>
                <a:cs typeface="+mn-ea"/>
              </a:rPr>
              <a:t>散列函数</a:t>
            </a:r>
            <a:r>
              <a:rPr kumimoji="0" lang="zh-CN" altLang="en-US" sz="2000" i="0" u="none" strike="noStrike" kern="0" cap="none" spc="0" normalizeH="0" baseline="0" noProof="0" smtClean="0">
                <a:ln>
                  <a:noFill/>
                </a:ln>
                <a:solidFill>
                  <a:srgbClr val="333333"/>
                </a:solidFill>
                <a:effectLst/>
                <a:uLnTx/>
                <a:uFillTx/>
                <a:latin typeface="+mn-ea"/>
                <a:cs typeface="+mn-ea"/>
              </a:rPr>
              <a:t>的设计也很有讲究</a:t>
            </a:r>
            <a:r>
              <a:rPr kumimoji="0" lang="en-US" altLang="zh-CN" sz="2000" i="0" u="none" strike="noStrike" kern="0" cap="none" spc="0" normalizeH="0" baseline="0" noProof="0" smtClean="0">
                <a:ln>
                  <a:noFill/>
                </a:ln>
                <a:solidFill>
                  <a:srgbClr val="333333"/>
                </a:solidFill>
                <a:effectLst/>
                <a:uLnTx/>
                <a:uFillTx/>
                <a:latin typeface="+mn-ea"/>
                <a:cs typeface="+mn-ea"/>
              </a:rPr>
              <a:t>...</a:t>
            </a:r>
            <a:endParaRPr kumimoji="0" lang="en-US" altLang="zh-CN" sz="2000" i="0" u="none" strike="noStrike" kern="0" cap="none" spc="0" normalizeH="0" baseline="0" noProof="0" smtClean="0">
              <a:ln>
                <a:noFill/>
              </a:ln>
              <a:solidFill>
                <a:srgbClr val="333333"/>
              </a:solidFill>
              <a:effectLst/>
              <a:uLnTx/>
              <a:uFillTx/>
              <a:latin typeface="+mn-ea"/>
              <a:cs typeface="+mn-ea"/>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一个更一般的散列</a:t>
            </a:r>
            <a:endParaRPr lang="zh-CN" altLang="en-US" smtClean="0"/>
          </a:p>
        </p:txBody>
      </p:sp>
      <p:sp>
        <p:nvSpPr>
          <p:cNvPr id="45059" name="内容占位符 2"/>
          <p:cNvSpPr>
            <a:spLocks noGrp="1"/>
          </p:cNvSpPr>
          <p:nvPr>
            <p:ph idx="1"/>
          </p:nvPr>
        </p:nvSpPr>
        <p:spPr/>
        <p:txBody>
          <a:bodyPr/>
          <a:lstStyle/>
          <a:p>
            <a:r>
              <a:rPr lang="zh-CN" altLang="en-US" smtClean="0"/>
              <a:t>我国有省级行政区</a:t>
            </a:r>
            <a:r>
              <a:rPr lang="en-US" altLang="zh-CN" smtClean="0"/>
              <a:t>30+</a:t>
            </a:r>
            <a:r>
              <a:rPr lang="zh-CN" altLang="en-US" smtClean="0"/>
              <a:t>个</a:t>
            </a:r>
            <a:endParaRPr lang="en-US" altLang="zh-CN" smtClean="0"/>
          </a:p>
          <a:p>
            <a:r>
              <a:rPr lang="zh-CN" altLang="en-US" smtClean="0"/>
              <a:t>关键字：拼音，可能的组合</a:t>
            </a:r>
            <a:r>
              <a:rPr lang="en-US" altLang="zh-CN" smtClean="0"/>
              <a:t>26</a:t>
            </a:r>
            <a:r>
              <a:rPr lang="en-US" altLang="zh-CN" baseline="30000" smtClean="0"/>
              <a:t>12</a:t>
            </a:r>
            <a:r>
              <a:rPr lang="en-US" altLang="zh-CN" smtClean="0"/>
              <a:t>+</a:t>
            </a:r>
            <a:endParaRPr lang="en-US" altLang="zh-CN" smtClean="0"/>
          </a:p>
          <a:p>
            <a:pPr lvl="1"/>
            <a:r>
              <a:rPr lang="en-US" altLang="zh-CN" smtClean="0"/>
              <a:t>BEIJING</a:t>
            </a:r>
            <a:endParaRPr lang="en-US" altLang="zh-CN" smtClean="0"/>
          </a:p>
          <a:p>
            <a:pPr lvl="1"/>
            <a:r>
              <a:rPr lang="en-US" altLang="zh-CN" smtClean="0"/>
              <a:t>TIANJIN</a:t>
            </a:r>
            <a:endParaRPr lang="en-US" altLang="zh-CN" smtClean="0"/>
          </a:p>
          <a:p>
            <a:pPr lvl="1"/>
            <a:r>
              <a:rPr lang="en-US" altLang="zh-CN" smtClean="0"/>
              <a:t>SHANDONG</a:t>
            </a:r>
            <a:endParaRPr lang="en-US" altLang="zh-CN" smtClean="0"/>
          </a:p>
          <a:p>
            <a:pPr lvl="1"/>
            <a:r>
              <a:rPr lang="en-US" altLang="zh-CN" smtClean="0"/>
              <a:t>HEILONGJIANG</a:t>
            </a:r>
            <a:endParaRPr lang="en-US" altLang="zh-CN" smtClean="0"/>
          </a:p>
          <a:p>
            <a:pPr lvl="1"/>
            <a:r>
              <a:rPr lang="en-US" altLang="zh-CN" smtClean="0"/>
              <a:t>HEBEI</a:t>
            </a:r>
            <a:endParaRPr lang="en-US" altLang="zh-CN" smtClean="0"/>
          </a:p>
          <a:p>
            <a:pPr lvl="1"/>
            <a:r>
              <a:rPr lang="en-US" altLang="zh-CN" smtClean="0"/>
              <a:t>……</a:t>
            </a:r>
            <a:endParaRPr lang="zh-CN" altLang="en-US" smtClean="0"/>
          </a:p>
        </p:txBody>
      </p:sp>
      <p:sp>
        <p:nvSpPr>
          <p:cNvPr id="450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F98A47-329D-490C-934C-1A41EA550045}" type="slidenum">
              <a:rPr lang="en-US" altLang="en-US">
                <a:solidFill>
                  <a:srgbClr val="4B4B4B"/>
                </a:solidFill>
              </a:rPr>
            </a:fld>
            <a:endParaRPr lang="en-US" altLang="en-US">
              <a:solidFill>
                <a:srgbClr val="4B4B4B"/>
              </a:solidFill>
            </a:endParaRPr>
          </a:p>
        </p:txBody>
      </p:sp>
      <p:sp>
        <p:nvSpPr>
          <p:cNvPr id="5" name="竖卷形 4"/>
          <p:cNvSpPr/>
          <p:nvPr/>
        </p:nvSpPr>
        <p:spPr bwMode="auto">
          <a:xfrm>
            <a:off x="4751388" y="2890838"/>
            <a:ext cx="3587750" cy="3408362"/>
          </a:xfrm>
          <a:prstGeom prst="vertic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45062" name="TextBox 5"/>
          <p:cNvSpPr txBox="1">
            <a:spLocks noChangeArrowheads="1"/>
          </p:cNvSpPr>
          <p:nvPr/>
        </p:nvSpPr>
        <p:spPr bwMode="auto">
          <a:xfrm>
            <a:off x="5289550" y="3429000"/>
            <a:ext cx="2511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CC"/>
                </a:solidFill>
              </a:rPr>
              <a:t>散列表的适用范围</a:t>
            </a:r>
            <a:endParaRPr lang="en-US" altLang="zh-CN" b="1">
              <a:solidFill>
                <a:srgbClr val="0000CC"/>
              </a:solidFill>
            </a:endParaRPr>
          </a:p>
          <a:p>
            <a:pPr eaLnBrk="1" hangingPunct="1">
              <a:buFont typeface="Wingdings" panose="05000000000000000000" pitchFamily="2" charset="2"/>
              <a:buChar char="Ø"/>
            </a:pPr>
            <a:r>
              <a:rPr lang="en-US" altLang="zh-CN"/>
              <a:t>key</a:t>
            </a:r>
            <a:r>
              <a:rPr lang="zh-CN" altLang="en-US"/>
              <a:t>的取值范围比较宽泛</a:t>
            </a:r>
            <a:endParaRPr lang="en-US" altLang="zh-CN"/>
          </a:p>
          <a:p>
            <a:pPr eaLnBrk="1" hangingPunct="1">
              <a:buFont typeface="Wingdings" panose="05000000000000000000" pitchFamily="2" charset="2"/>
              <a:buChar char="Ø"/>
            </a:pPr>
            <a:r>
              <a:rPr lang="zh-CN" altLang="en-US"/>
              <a:t>待处理的</a:t>
            </a:r>
            <a:r>
              <a:rPr lang="en-US" altLang="zh-CN"/>
              <a:t>key</a:t>
            </a:r>
            <a:r>
              <a:rPr lang="zh-CN" altLang="en-US"/>
              <a:t>值不多</a:t>
            </a:r>
            <a:endParaRPr lang="en-US" altLang="zh-CN"/>
          </a:p>
          <a:p>
            <a:pPr eaLnBrk="1" hangingPunct="1">
              <a:buFont typeface="Wingdings" panose="05000000000000000000" pitchFamily="2" charset="2"/>
              <a:buChar char="Ø"/>
            </a:pPr>
            <a:r>
              <a:rPr lang="zh-CN" altLang="en-US"/>
              <a:t>存储空间有限</a:t>
            </a:r>
            <a:endParaRPr lang="en-US" altLang="zh-CN"/>
          </a:p>
          <a:p>
            <a:pPr eaLnBrk="1" hangingPunct="1">
              <a:buFont typeface="Wingdings" panose="05000000000000000000" pitchFamily="2" charset="2"/>
              <a:buChar char="Ø"/>
            </a:pPr>
            <a:r>
              <a:rPr lang="zh-CN" altLang="en-US"/>
              <a:t>特别适用于需要</a:t>
            </a:r>
            <a:r>
              <a:rPr lang="zh-CN" altLang="en-US">
                <a:solidFill>
                  <a:srgbClr val="FF0000"/>
                </a:solidFill>
              </a:rPr>
              <a:t>快速查找</a:t>
            </a:r>
            <a:r>
              <a:rPr lang="zh-CN" altLang="en-US"/>
              <a:t>的问题</a:t>
            </a:r>
            <a:endParaRPr lang="en-US" altLang="zh-CN"/>
          </a:p>
          <a:p>
            <a:pPr eaLnBrk="1" hangingPunct="1"/>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省级区划的</a:t>
            </a:r>
            <a:r>
              <a:rPr lang="en-US" altLang="zh-CN" smtClean="0"/>
              <a:t>Hash</a:t>
            </a:r>
            <a:r>
              <a:rPr lang="zh-CN" altLang="en-US" smtClean="0"/>
              <a:t>函数</a:t>
            </a:r>
            <a:endParaRPr lang="zh-CN" altLang="en-US" smtClean="0"/>
          </a:p>
        </p:txBody>
      </p:sp>
      <p:sp>
        <p:nvSpPr>
          <p:cNvPr id="46083" name="内容占位符 2"/>
          <p:cNvSpPr>
            <a:spLocks noGrp="1"/>
          </p:cNvSpPr>
          <p:nvPr>
            <p:ph idx="1"/>
          </p:nvPr>
        </p:nvSpPr>
        <p:spPr/>
        <p:txBody>
          <a:bodyPr/>
          <a:lstStyle/>
          <a:p>
            <a:pPr marL="514350" indent="-514350">
              <a:buClr>
                <a:srgbClr val="0000CC"/>
              </a:buClr>
              <a:buFontTx/>
              <a:buAutoNum type="arabicPeriod"/>
            </a:pPr>
            <a:r>
              <a:rPr lang="zh-CN" altLang="en-US" smtClean="0"/>
              <a:t>取关键字中第一个字母在字母表中的序号作为</a:t>
            </a:r>
            <a:r>
              <a:rPr lang="en-US" altLang="zh-CN" smtClean="0"/>
              <a:t>Hash</a:t>
            </a:r>
            <a:r>
              <a:rPr lang="zh-CN" altLang="en-US" smtClean="0"/>
              <a:t>函数</a:t>
            </a:r>
            <a:endParaRPr lang="en-US" altLang="zh-CN" smtClean="0"/>
          </a:p>
          <a:p>
            <a:pPr marL="514350" indent="-514350">
              <a:buClr>
                <a:srgbClr val="0000CC"/>
              </a:buClr>
              <a:buFontTx/>
              <a:buAutoNum type="arabicPeriod"/>
            </a:pPr>
            <a:r>
              <a:rPr lang="zh-CN" altLang="en-US" smtClean="0"/>
              <a:t>先求关键字的第一个和最后一个字母在字母表中的序号之和，然后判别这个和值，若比</a:t>
            </a:r>
            <a:r>
              <a:rPr lang="en-US" altLang="zh-CN" smtClean="0"/>
              <a:t>30</a:t>
            </a:r>
            <a:r>
              <a:rPr lang="zh-CN" altLang="en-US" smtClean="0"/>
              <a:t>（假设为表长）大，则减去</a:t>
            </a:r>
            <a:r>
              <a:rPr lang="en-US" altLang="zh-CN" smtClean="0"/>
              <a:t>30</a:t>
            </a:r>
            <a:endParaRPr lang="en-US" altLang="zh-CN" smtClean="0"/>
          </a:p>
          <a:p>
            <a:pPr marL="514350" indent="-514350">
              <a:buClr>
                <a:srgbClr val="0000CC"/>
              </a:buClr>
              <a:buFontTx/>
              <a:buAutoNum type="arabicPeriod"/>
            </a:pPr>
            <a:r>
              <a:rPr lang="zh-CN" altLang="en-US" smtClean="0"/>
              <a:t>先求每个汉字的第一个拼音字母的</a:t>
            </a:r>
            <a:r>
              <a:rPr lang="en-US" altLang="zh-CN" smtClean="0"/>
              <a:t>ASCII</a:t>
            </a:r>
            <a:r>
              <a:rPr lang="zh-CN" altLang="en-US" smtClean="0"/>
              <a:t>码之和的八进制形式，然后将这个八进制数看成是十进制再除以</a:t>
            </a:r>
            <a:r>
              <a:rPr lang="en-US" altLang="zh-CN" smtClean="0"/>
              <a:t>30</a:t>
            </a:r>
            <a:r>
              <a:rPr lang="zh-CN" altLang="en-US" smtClean="0"/>
              <a:t>取余数</a:t>
            </a:r>
            <a:endParaRPr lang="zh-CN" altLang="en-US" smtClean="0"/>
          </a:p>
        </p:txBody>
      </p:sp>
      <p:sp>
        <p:nvSpPr>
          <p:cNvPr id="460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BDE6D7-10C1-4B4F-82DE-F046C49A27C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省级区划的</a:t>
            </a:r>
            <a:r>
              <a:rPr lang="en-US" altLang="zh-CN" smtClean="0"/>
              <a:t>Hash</a:t>
            </a:r>
            <a:r>
              <a:rPr lang="zh-CN" altLang="en-US" smtClean="0"/>
              <a:t>结果</a:t>
            </a:r>
            <a:endParaRPr lang="zh-CN" altLang="en-US" smtClean="0"/>
          </a:p>
        </p:txBody>
      </p:sp>
      <p:graphicFrame>
        <p:nvGraphicFramePr>
          <p:cNvPr id="5" name="内容占位符 4"/>
          <p:cNvGraphicFramePr>
            <a:graphicFrameLocks noGrp="1"/>
          </p:cNvGraphicFramePr>
          <p:nvPr>
            <p:ph idx="1"/>
          </p:nvPr>
        </p:nvGraphicFramePr>
        <p:xfrm>
          <a:off x="320675" y="1525588"/>
          <a:ext cx="8440738" cy="2160588"/>
        </p:xfrm>
        <a:graphic>
          <a:graphicData uri="http://schemas.openxmlformats.org/drawingml/2006/table">
            <a:tbl>
              <a:tblPr firstRow="1" bandRow="1">
                <a:tableStyleId>{5C22544A-7EE6-4342-B048-85BDC9FD1C3A}</a:tableStyleId>
              </a:tblPr>
              <a:tblGrid>
                <a:gridCol w="818769"/>
                <a:gridCol w="899969"/>
                <a:gridCol w="899969"/>
                <a:gridCol w="755974"/>
                <a:gridCol w="863970"/>
                <a:gridCol w="1142192"/>
                <a:gridCol w="1223958"/>
                <a:gridCol w="827972"/>
                <a:gridCol w="1007965"/>
              </a:tblGrid>
              <a:tr h="540147">
                <a:tc>
                  <a:txBody>
                    <a:bodyPr/>
                    <a:lstStyle/>
                    <a:p>
                      <a:pPr algn="ctr"/>
                      <a:r>
                        <a:rPr lang="en-US" altLang="zh-CN" sz="1400" dirty="0" smtClean="0"/>
                        <a:t>key</a:t>
                      </a:r>
                      <a:endParaRPr lang="zh-CN" altLang="en-US" sz="1400" dirty="0"/>
                    </a:p>
                  </a:txBody>
                  <a:tcPr marL="91437" marR="91437" marT="45732" marB="45732" anchor="ctr"/>
                </a:tc>
                <a:tc>
                  <a:txBody>
                    <a:bodyPr/>
                    <a:lstStyle/>
                    <a:p>
                      <a:pPr algn="ctr"/>
                      <a:r>
                        <a:rPr lang="en-US" altLang="zh-CN" sz="1400" dirty="0" smtClean="0"/>
                        <a:t>BEIJING</a:t>
                      </a:r>
                      <a:endParaRPr lang="en-US" altLang="zh-CN" sz="1400" dirty="0" smtClean="0"/>
                    </a:p>
                    <a:p>
                      <a:pPr algn="ctr"/>
                      <a:r>
                        <a:rPr lang="zh-CN" altLang="en-US" sz="1400" dirty="0" smtClean="0"/>
                        <a:t>北京</a:t>
                      </a:r>
                      <a:endParaRPr lang="zh-CN" altLang="en-US" sz="1400" dirty="0"/>
                    </a:p>
                  </a:txBody>
                  <a:tcPr marL="91437" marR="91437" marT="45732" marB="45732" anchor="ctr"/>
                </a:tc>
                <a:tc>
                  <a:txBody>
                    <a:bodyPr/>
                    <a:lstStyle/>
                    <a:p>
                      <a:pPr algn="ctr"/>
                      <a:r>
                        <a:rPr lang="en-US" altLang="zh-CN" sz="1400" dirty="0" smtClean="0"/>
                        <a:t>TIANJIN</a:t>
                      </a:r>
                      <a:endParaRPr lang="en-US" altLang="zh-CN" sz="1400" dirty="0" smtClean="0"/>
                    </a:p>
                    <a:p>
                      <a:pPr algn="ctr"/>
                      <a:r>
                        <a:rPr lang="zh-CN" altLang="en-US" sz="1400" dirty="0" smtClean="0"/>
                        <a:t>天津</a:t>
                      </a:r>
                      <a:endParaRPr lang="zh-CN" altLang="en-US" sz="1400" dirty="0"/>
                    </a:p>
                  </a:txBody>
                  <a:tcPr marL="91437" marR="91437" marT="45732" marB="45732" anchor="ctr"/>
                </a:tc>
                <a:tc>
                  <a:txBody>
                    <a:bodyPr/>
                    <a:lstStyle/>
                    <a:p>
                      <a:pPr algn="ctr"/>
                      <a:r>
                        <a:rPr lang="en-US" altLang="zh-CN" sz="1400" dirty="0" smtClean="0"/>
                        <a:t>HEBEI</a:t>
                      </a:r>
                      <a:endParaRPr lang="en-US" altLang="zh-CN" sz="1400" dirty="0" smtClean="0"/>
                    </a:p>
                    <a:p>
                      <a:pPr algn="ctr"/>
                      <a:r>
                        <a:rPr lang="zh-CN" altLang="en-US" sz="1400" dirty="0" smtClean="0"/>
                        <a:t>河北</a:t>
                      </a:r>
                      <a:endParaRPr lang="zh-CN" altLang="en-US" sz="1400" dirty="0"/>
                    </a:p>
                  </a:txBody>
                  <a:tcPr marL="91437" marR="91437" marT="45732" marB="45732" anchor="ctr"/>
                </a:tc>
                <a:tc>
                  <a:txBody>
                    <a:bodyPr/>
                    <a:lstStyle/>
                    <a:p>
                      <a:pPr algn="ctr"/>
                      <a:r>
                        <a:rPr lang="en-US" altLang="zh-CN" sz="1400" dirty="0" smtClean="0"/>
                        <a:t>SHANXI</a:t>
                      </a:r>
                      <a:endParaRPr lang="en-US" altLang="zh-CN" sz="1400" dirty="0" smtClean="0"/>
                    </a:p>
                    <a:p>
                      <a:pPr algn="ctr"/>
                      <a:r>
                        <a:rPr lang="zh-CN" altLang="en-US" sz="1400" dirty="0" smtClean="0"/>
                        <a:t>山西</a:t>
                      </a:r>
                      <a:endParaRPr lang="zh-CN" altLang="en-US" sz="1400" dirty="0"/>
                    </a:p>
                  </a:txBody>
                  <a:tcPr marL="91437" marR="91437" marT="45732" marB="45732" anchor="ctr"/>
                </a:tc>
                <a:tc>
                  <a:txBody>
                    <a:bodyPr/>
                    <a:lstStyle/>
                    <a:p>
                      <a:pPr algn="ctr"/>
                      <a:r>
                        <a:rPr lang="en-US" altLang="zh-CN" sz="1400" dirty="0" smtClean="0"/>
                        <a:t>SHANGHAI</a:t>
                      </a:r>
                      <a:endParaRPr lang="en-US" altLang="zh-CN" sz="1400" dirty="0" smtClean="0"/>
                    </a:p>
                    <a:p>
                      <a:pPr algn="ctr"/>
                      <a:r>
                        <a:rPr lang="zh-CN" altLang="en-US" sz="1400" dirty="0" smtClean="0"/>
                        <a:t>上海</a:t>
                      </a:r>
                      <a:endParaRPr lang="zh-CN" altLang="en-US" sz="1400" dirty="0"/>
                    </a:p>
                  </a:txBody>
                  <a:tcPr marL="91437" marR="91437" marT="45732" marB="45732" anchor="ctr"/>
                </a:tc>
                <a:tc>
                  <a:txBody>
                    <a:bodyPr/>
                    <a:lstStyle/>
                    <a:p>
                      <a:pPr algn="ctr"/>
                      <a:r>
                        <a:rPr lang="en-US" altLang="zh-CN" sz="1400" dirty="0" smtClean="0"/>
                        <a:t>SHANDONG</a:t>
                      </a:r>
                      <a:endParaRPr lang="en-US" altLang="zh-CN" sz="1400" dirty="0" smtClean="0"/>
                    </a:p>
                    <a:p>
                      <a:pPr algn="ctr"/>
                      <a:r>
                        <a:rPr lang="zh-CN" altLang="en-US" sz="1400" dirty="0" smtClean="0"/>
                        <a:t>山东</a:t>
                      </a:r>
                      <a:endParaRPr lang="zh-CN" altLang="en-US" sz="1400" dirty="0"/>
                    </a:p>
                  </a:txBody>
                  <a:tcPr marL="91437" marR="91437" marT="45732" marB="45732" anchor="ctr"/>
                </a:tc>
                <a:tc>
                  <a:txBody>
                    <a:bodyPr/>
                    <a:lstStyle/>
                    <a:p>
                      <a:pPr algn="ctr"/>
                      <a:r>
                        <a:rPr lang="en-US" altLang="zh-CN" sz="1400" dirty="0" smtClean="0"/>
                        <a:t>HENAN</a:t>
                      </a:r>
                      <a:endParaRPr lang="en-US" altLang="zh-CN" sz="1400" dirty="0" smtClean="0"/>
                    </a:p>
                    <a:p>
                      <a:pPr algn="ctr"/>
                      <a:r>
                        <a:rPr lang="zh-CN" altLang="en-US" sz="1400" dirty="0" smtClean="0"/>
                        <a:t>河南</a:t>
                      </a:r>
                      <a:endParaRPr lang="zh-CN" altLang="en-US" sz="1400" dirty="0"/>
                    </a:p>
                  </a:txBody>
                  <a:tcPr marL="91437" marR="91437" marT="45732" marB="45732" anchor="ctr"/>
                </a:tc>
                <a:tc>
                  <a:txBody>
                    <a:bodyPr/>
                    <a:lstStyle/>
                    <a:p>
                      <a:pPr algn="ctr"/>
                      <a:r>
                        <a:rPr lang="en-US" altLang="zh-CN" sz="1400" dirty="0" smtClean="0"/>
                        <a:t>SICHUAN</a:t>
                      </a:r>
                      <a:endParaRPr lang="en-US" altLang="zh-CN" sz="1400" dirty="0" smtClean="0"/>
                    </a:p>
                    <a:p>
                      <a:pPr algn="ctr"/>
                      <a:r>
                        <a:rPr lang="zh-CN" altLang="en-US" sz="1400" dirty="0" smtClean="0"/>
                        <a:t>四川</a:t>
                      </a:r>
                      <a:endParaRPr lang="zh-CN" altLang="en-US" sz="1400" dirty="0"/>
                    </a:p>
                  </a:txBody>
                  <a:tcPr marL="91437" marR="91437" marT="45732" marB="45732" anchor="ctr"/>
                </a:tc>
              </a:tr>
              <a:tr h="540147">
                <a:tc>
                  <a:txBody>
                    <a:bodyPr/>
                    <a:lstStyle/>
                    <a:p>
                      <a:pPr algn="ctr"/>
                      <a:r>
                        <a:rPr lang="en-US" altLang="zh-CN" sz="1800" i="1" dirty="0" smtClean="0"/>
                        <a:t>f</a:t>
                      </a:r>
                      <a:r>
                        <a:rPr lang="en-US" altLang="zh-CN" sz="1800" i="1" baseline="-25000" dirty="0" smtClean="0"/>
                        <a:t>1</a:t>
                      </a:r>
                      <a:r>
                        <a:rPr lang="en-US" altLang="zh-CN" sz="1800" i="1" dirty="0" smtClean="0"/>
                        <a:t>(key)</a:t>
                      </a:r>
                      <a:endParaRPr lang="zh-CN" altLang="en-US" sz="1800" i="1" dirty="0"/>
                    </a:p>
                  </a:txBody>
                  <a:tcPr marL="91437" marR="91437" marT="45732" marB="45732" anchor="ctr"/>
                </a:tc>
                <a:tc>
                  <a:txBody>
                    <a:bodyPr/>
                    <a:lstStyle/>
                    <a:p>
                      <a:pPr algn="ctr"/>
                      <a:r>
                        <a:rPr lang="en-US" altLang="zh-CN" sz="1800" dirty="0" smtClean="0"/>
                        <a:t>02</a:t>
                      </a:r>
                      <a:endParaRPr lang="zh-CN" altLang="en-US" sz="1800" dirty="0"/>
                    </a:p>
                  </a:txBody>
                  <a:tcPr marL="91437" marR="91437" marT="45732" marB="45732" anchor="ctr"/>
                </a:tc>
                <a:tc>
                  <a:txBody>
                    <a:bodyPr/>
                    <a:lstStyle/>
                    <a:p>
                      <a:pPr algn="ctr"/>
                      <a:r>
                        <a:rPr lang="en-US" altLang="zh-CN" sz="1800" dirty="0" smtClean="0"/>
                        <a:t>20</a:t>
                      </a:r>
                      <a:endParaRPr lang="zh-CN" altLang="en-US" sz="1800" dirty="0"/>
                    </a:p>
                  </a:txBody>
                  <a:tcPr marL="91437" marR="91437" marT="45732" marB="45732" anchor="ctr"/>
                </a:tc>
                <a:tc>
                  <a:txBody>
                    <a:bodyPr/>
                    <a:lstStyle/>
                    <a:p>
                      <a:pPr algn="ctr"/>
                      <a:r>
                        <a:rPr lang="en-US" altLang="zh-CN" sz="1800" dirty="0" smtClean="0"/>
                        <a:t>08</a:t>
                      </a:r>
                      <a:endParaRPr lang="zh-CN" altLang="en-US" sz="1800" dirty="0"/>
                    </a:p>
                  </a:txBody>
                  <a:tcPr marL="91437" marR="91437" marT="45732" marB="45732" anchor="ctr"/>
                </a:tc>
                <a:tc>
                  <a:txBody>
                    <a:bodyPr/>
                    <a:lstStyle/>
                    <a:p>
                      <a:pPr algn="ctr"/>
                      <a:r>
                        <a:rPr lang="en-US" altLang="zh-CN" sz="1800" dirty="0" smtClean="0"/>
                        <a:t>19</a:t>
                      </a:r>
                      <a:endParaRPr lang="zh-CN" altLang="en-US" sz="1800" dirty="0"/>
                    </a:p>
                  </a:txBody>
                  <a:tcPr marL="91437" marR="91437" marT="45732" marB="45732" anchor="ctr"/>
                </a:tc>
                <a:tc>
                  <a:txBody>
                    <a:bodyPr/>
                    <a:lstStyle/>
                    <a:p>
                      <a:pPr algn="ctr"/>
                      <a:r>
                        <a:rPr lang="en-US" altLang="zh-CN" sz="1800" dirty="0" smtClean="0"/>
                        <a:t>19</a:t>
                      </a:r>
                      <a:endParaRPr lang="zh-CN" altLang="en-US" sz="1800" dirty="0"/>
                    </a:p>
                  </a:txBody>
                  <a:tcPr marL="91437" marR="91437" marT="45732" marB="45732" anchor="ctr"/>
                </a:tc>
                <a:tc>
                  <a:txBody>
                    <a:bodyPr/>
                    <a:lstStyle/>
                    <a:p>
                      <a:pPr algn="ctr"/>
                      <a:r>
                        <a:rPr lang="en-US" altLang="zh-CN" sz="1800" dirty="0" smtClean="0"/>
                        <a:t>19</a:t>
                      </a:r>
                      <a:endParaRPr lang="zh-CN" altLang="en-US" sz="1800" dirty="0"/>
                    </a:p>
                  </a:txBody>
                  <a:tcPr marL="91437" marR="91437" marT="45732" marB="45732" anchor="ctr"/>
                </a:tc>
                <a:tc>
                  <a:txBody>
                    <a:bodyPr/>
                    <a:lstStyle/>
                    <a:p>
                      <a:pPr algn="ctr"/>
                      <a:r>
                        <a:rPr lang="en-US" altLang="zh-CN" sz="1800" dirty="0" smtClean="0"/>
                        <a:t>08</a:t>
                      </a:r>
                      <a:endParaRPr lang="zh-CN" altLang="en-US" sz="1800" dirty="0"/>
                    </a:p>
                  </a:txBody>
                  <a:tcPr marL="91437" marR="91437" marT="45732" marB="45732" anchor="ctr"/>
                </a:tc>
                <a:tc>
                  <a:txBody>
                    <a:bodyPr/>
                    <a:lstStyle/>
                    <a:p>
                      <a:pPr algn="ctr"/>
                      <a:r>
                        <a:rPr lang="en-US" altLang="zh-CN" sz="1800" dirty="0" smtClean="0"/>
                        <a:t>19</a:t>
                      </a:r>
                      <a:endParaRPr lang="zh-CN" altLang="en-US" sz="1800" dirty="0"/>
                    </a:p>
                  </a:txBody>
                  <a:tcPr marL="91437" marR="91437" marT="45732" marB="45732" anchor="ctr"/>
                </a:tc>
              </a:tr>
              <a:tr h="540147">
                <a:tc>
                  <a:txBody>
                    <a:bodyPr/>
                    <a:lstStyle/>
                    <a:p>
                      <a:pPr algn="ctr"/>
                      <a:r>
                        <a:rPr lang="en-US" altLang="zh-CN" sz="1800" i="1" dirty="0" smtClean="0"/>
                        <a:t>f</a:t>
                      </a:r>
                      <a:r>
                        <a:rPr lang="en-US" altLang="zh-CN" sz="1800" i="1" baseline="-25000" dirty="0" smtClean="0"/>
                        <a:t>2</a:t>
                      </a:r>
                      <a:r>
                        <a:rPr lang="en-US" altLang="zh-CN" sz="1800" i="1" dirty="0" smtClean="0"/>
                        <a:t>(key)</a:t>
                      </a:r>
                      <a:endParaRPr lang="zh-CN" altLang="en-US" sz="1800" dirty="0"/>
                    </a:p>
                  </a:txBody>
                  <a:tcPr marL="91437" marR="91437" marT="45732" marB="45732" anchor="ctr"/>
                </a:tc>
                <a:tc>
                  <a:txBody>
                    <a:bodyPr/>
                    <a:lstStyle/>
                    <a:p>
                      <a:pPr algn="ctr"/>
                      <a:r>
                        <a:rPr lang="en-US" altLang="zh-CN" sz="1800" dirty="0" smtClean="0"/>
                        <a:t>09</a:t>
                      </a:r>
                      <a:endParaRPr lang="zh-CN" altLang="en-US" sz="1800" dirty="0"/>
                    </a:p>
                  </a:txBody>
                  <a:tcPr marL="91437" marR="91437" marT="45732" marB="45732" anchor="ctr"/>
                </a:tc>
                <a:tc>
                  <a:txBody>
                    <a:bodyPr/>
                    <a:lstStyle/>
                    <a:p>
                      <a:pPr algn="ctr"/>
                      <a:r>
                        <a:rPr lang="en-US" altLang="zh-CN" sz="1800" dirty="0" smtClean="0"/>
                        <a:t>04</a:t>
                      </a:r>
                      <a:endParaRPr lang="zh-CN" altLang="en-US" sz="1800" dirty="0"/>
                    </a:p>
                  </a:txBody>
                  <a:tcPr marL="91437" marR="91437" marT="45732" marB="45732" anchor="ctr"/>
                </a:tc>
                <a:tc>
                  <a:txBody>
                    <a:bodyPr/>
                    <a:lstStyle/>
                    <a:p>
                      <a:pPr algn="ctr"/>
                      <a:r>
                        <a:rPr lang="en-US" altLang="zh-CN" sz="1800" dirty="0" smtClean="0"/>
                        <a:t>17</a:t>
                      </a:r>
                      <a:endParaRPr lang="zh-CN" altLang="en-US" sz="1800" dirty="0"/>
                    </a:p>
                  </a:txBody>
                  <a:tcPr marL="91437" marR="91437" marT="45732" marB="45732" anchor="ctr"/>
                </a:tc>
                <a:tc>
                  <a:txBody>
                    <a:bodyPr/>
                    <a:lstStyle/>
                    <a:p>
                      <a:pPr algn="ctr"/>
                      <a:r>
                        <a:rPr lang="en-US" altLang="zh-CN" sz="1800" dirty="0" smtClean="0"/>
                        <a:t>28</a:t>
                      </a:r>
                      <a:endParaRPr lang="zh-CN" altLang="en-US" sz="1800" dirty="0"/>
                    </a:p>
                  </a:txBody>
                  <a:tcPr marL="91437" marR="91437" marT="45732" marB="45732" anchor="ctr"/>
                </a:tc>
                <a:tc>
                  <a:txBody>
                    <a:bodyPr/>
                    <a:lstStyle/>
                    <a:p>
                      <a:pPr algn="ctr"/>
                      <a:r>
                        <a:rPr lang="en-US" altLang="zh-CN" sz="1800" dirty="0" smtClean="0"/>
                        <a:t>28</a:t>
                      </a:r>
                      <a:endParaRPr lang="zh-CN" altLang="en-US" sz="1800" dirty="0"/>
                    </a:p>
                  </a:txBody>
                  <a:tcPr marL="91437" marR="91437" marT="45732" marB="45732" anchor="ctr"/>
                </a:tc>
                <a:tc>
                  <a:txBody>
                    <a:bodyPr/>
                    <a:lstStyle/>
                    <a:p>
                      <a:pPr algn="ctr"/>
                      <a:r>
                        <a:rPr lang="en-US" altLang="zh-CN" sz="1800" dirty="0" smtClean="0"/>
                        <a:t>26</a:t>
                      </a:r>
                      <a:endParaRPr lang="zh-CN" altLang="en-US" sz="1800" dirty="0"/>
                    </a:p>
                  </a:txBody>
                  <a:tcPr marL="91437" marR="91437" marT="45732" marB="45732" anchor="ctr"/>
                </a:tc>
                <a:tc>
                  <a:txBody>
                    <a:bodyPr/>
                    <a:lstStyle/>
                    <a:p>
                      <a:pPr algn="ctr"/>
                      <a:r>
                        <a:rPr lang="en-US" altLang="zh-CN" sz="1800" dirty="0" smtClean="0"/>
                        <a:t>22</a:t>
                      </a:r>
                      <a:endParaRPr lang="zh-CN" altLang="en-US" sz="1800" dirty="0"/>
                    </a:p>
                  </a:txBody>
                  <a:tcPr marL="91437" marR="91437" marT="45732" marB="45732" anchor="ctr"/>
                </a:tc>
                <a:tc>
                  <a:txBody>
                    <a:bodyPr/>
                    <a:lstStyle/>
                    <a:p>
                      <a:pPr algn="ctr"/>
                      <a:r>
                        <a:rPr lang="en-US" altLang="zh-CN" sz="1800" dirty="0" smtClean="0"/>
                        <a:t>03</a:t>
                      </a:r>
                      <a:endParaRPr lang="zh-CN" altLang="en-US" sz="1800" dirty="0"/>
                    </a:p>
                  </a:txBody>
                  <a:tcPr marL="91437" marR="91437" marT="45732" marB="45732" anchor="ctr"/>
                </a:tc>
              </a:tr>
              <a:tr h="540147">
                <a:tc>
                  <a:txBody>
                    <a:bodyPr/>
                    <a:lstStyle/>
                    <a:p>
                      <a:pPr algn="ctr"/>
                      <a:r>
                        <a:rPr lang="en-US" altLang="zh-CN" sz="1800" i="1" dirty="0" smtClean="0"/>
                        <a:t>f</a:t>
                      </a:r>
                      <a:r>
                        <a:rPr lang="en-US" altLang="zh-CN" sz="1800" i="1" baseline="-25000" dirty="0" smtClean="0"/>
                        <a:t>3</a:t>
                      </a:r>
                      <a:r>
                        <a:rPr lang="en-US" altLang="zh-CN" sz="1800" i="1" dirty="0" smtClean="0"/>
                        <a:t>(key)</a:t>
                      </a:r>
                      <a:endParaRPr lang="zh-CN" altLang="en-US" sz="1800" dirty="0"/>
                    </a:p>
                  </a:txBody>
                  <a:tcPr marL="91437" marR="91437" marT="45732" marB="45732" anchor="ctr"/>
                </a:tc>
                <a:tc>
                  <a:txBody>
                    <a:bodyPr/>
                    <a:lstStyle/>
                    <a:p>
                      <a:pPr algn="ctr"/>
                      <a:r>
                        <a:rPr lang="en-US" altLang="zh-CN" sz="1800" dirty="0" smtClean="0"/>
                        <a:t>04</a:t>
                      </a:r>
                      <a:endParaRPr lang="zh-CN" altLang="en-US" sz="1800" dirty="0"/>
                    </a:p>
                  </a:txBody>
                  <a:tcPr marL="91437" marR="91437" marT="45732" marB="45732" anchor="ctr"/>
                </a:tc>
                <a:tc>
                  <a:txBody>
                    <a:bodyPr/>
                    <a:lstStyle/>
                    <a:p>
                      <a:pPr algn="ctr"/>
                      <a:r>
                        <a:rPr lang="en-US" altLang="zh-CN" sz="1800" dirty="0" smtClean="0"/>
                        <a:t>26</a:t>
                      </a:r>
                      <a:endParaRPr lang="zh-CN" altLang="en-US" sz="1800" dirty="0"/>
                    </a:p>
                  </a:txBody>
                  <a:tcPr marL="91437" marR="91437" marT="45732" marB="45732" anchor="ctr"/>
                </a:tc>
                <a:tc>
                  <a:txBody>
                    <a:bodyPr/>
                    <a:lstStyle/>
                    <a:p>
                      <a:pPr algn="ctr"/>
                      <a:r>
                        <a:rPr lang="en-US" altLang="zh-CN" sz="1800" dirty="0" smtClean="0"/>
                        <a:t>02</a:t>
                      </a:r>
                      <a:endParaRPr lang="zh-CN" altLang="en-US" sz="1800" dirty="0"/>
                    </a:p>
                  </a:txBody>
                  <a:tcPr marL="91437" marR="91437" marT="45732" marB="45732" anchor="ctr"/>
                </a:tc>
                <a:tc>
                  <a:txBody>
                    <a:bodyPr/>
                    <a:lstStyle/>
                    <a:p>
                      <a:pPr algn="ctr"/>
                      <a:r>
                        <a:rPr lang="en-US" altLang="zh-CN" sz="1800" dirty="0" smtClean="0"/>
                        <a:t>13</a:t>
                      </a:r>
                      <a:endParaRPr lang="zh-CN" altLang="en-US" sz="1800" dirty="0"/>
                    </a:p>
                  </a:txBody>
                  <a:tcPr marL="91437" marR="91437" marT="45732" marB="45732" anchor="ctr"/>
                </a:tc>
                <a:tc>
                  <a:txBody>
                    <a:bodyPr/>
                    <a:lstStyle/>
                    <a:p>
                      <a:pPr algn="ctr"/>
                      <a:r>
                        <a:rPr lang="en-US" altLang="zh-CN" sz="1800" dirty="0" smtClean="0"/>
                        <a:t>23</a:t>
                      </a:r>
                      <a:endParaRPr lang="zh-CN" altLang="en-US" sz="1800" dirty="0"/>
                    </a:p>
                  </a:txBody>
                  <a:tcPr marL="91437" marR="91437" marT="45732" marB="45732" anchor="ctr"/>
                </a:tc>
                <a:tc>
                  <a:txBody>
                    <a:bodyPr/>
                    <a:lstStyle/>
                    <a:p>
                      <a:pPr algn="ctr"/>
                      <a:r>
                        <a:rPr lang="en-US" altLang="zh-CN" sz="1800" dirty="0" smtClean="0"/>
                        <a:t>17</a:t>
                      </a:r>
                      <a:endParaRPr lang="zh-CN" altLang="en-US" sz="1800" dirty="0"/>
                    </a:p>
                  </a:txBody>
                  <a:tcPr marL="91437" marR="91437" marT="45732" marB="45732" anchor="ctr"/>
                </a:tc>
                <a:tc>
                  <a:txBody>
                    <a:bodyPr/>
                    <a:lstStyle/>
                    <a:p>
                      <a:pPr algn="ctr"/>
                      <a:r>
                        <a:rPr lang="en-US" altLang="zh-CN" sz="1800" dirty="0" smtClean="0"/>
                        <a:t>16</a:t>
                      </a:r>
                      <a:endParaRPr lang="zh-CN" altLang="en-US" sz="1800" dirty="0"/>
                    </a:p>
                  </a:txBody>
                  <a:tcPr marL="91437" marR="91437" marT="45732" marB="45732" anchor="ctr"/>
                </a:tc>
                <a:tc>
                  <a:txBody>
                    <a:bodyPr/>
                    <a:lstStyle/>
                    <a:p>
                      <a:pPr algn="ctr"/>
                      <a:r>
                        <a:rPr lang="en-US" altLang="zh-CN" sz="1800" dirty="0" smtClean="0"/>
                        <a:t>16</a:t>
                      </a:r>
                      <a:endParaRPr lang="zh-CN" altLang="en-US" sz="1800" dirty="0"/>
                    </a:p>
                  </a:txBody>
                  <a:tcPr marL="91437" marR="91437" marT="45732" marB="45732" anchor="ctr"/>
                </a:tc>
              </a:tr>
            </a:tbl>
          </a:graphicData>
        </a:graphic>
      </p:graphicFrame>
      <p:sp>
        <p:nvSpPr>
          <p:cNvPr id="4715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C7A7FE-23A0-4FE5-8678-D7683C9AC297}" type="slidenum">
              <a:rPr lang="en-US" altLang="en-US">
                <a:solidFill>
                  <a:srgbClr val="4B4B4B"/>
                </a:solidFill>
              </a:rPr>
            </a:fld>
            <a:endParaRPr lang="en-US" altLang="en-US">
              <a:solidFill>
                <a:srgbClr val="4B4B4B"/>
              </a:solidFill>
            </a:endParaRPr>
          </a:p>
        </p:txBody>
      </p:sp>
      <p:cxnSp>
        <p:nvCxnSpPr>
          <p:cNvPr id="47160" name="直接箭头连接符 6"/>
          <p:cNvCxnSpPr>
            <a:cxnSpLocks noChangeShapeType="1"/>
          </p:cNvCxnSpPr>
          <p:nvPr/>
        </p:nvCxnSpPr>
        <p:spPr bwMode="auto">
          <a:xfrm rot="5400000">
            <a:off x="265907" y="4147344"/>
            <a:ext cx="717550" cy="15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7161" name="圆角矩形 7"/>
          <p:cNvSpPr>
            <a:spLocks noChangeArrowheads="1"/>
          </p:cNvSpPr>
          <p:nvPr/>
        </p:nvSpPr>
        <p:spPr bwMode="auto">
          <a:xfrm>
            <a:off x="266700" y="2173288"/>
            <a:ext cx="896938" cy="1435100"/>
          </a:xfrm>
          <a:prstGeom prst="roundRect">
            <a:avLst>
              <a:gd name="adj" fmla="val 16667"/>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7162" name="TextBox 8"/>
          <p:cNvSpPr txBox="1">
            <a:spLocks noChangeArrowheads="1"/>
          </p:cNvSpPr>
          <p:nvPr/>
        </p:nvSpPr>
        <p:spPr bwMode="auto">
          <a:xfrm>
            <a:off x="266700" y="4684713"/>
            <a:ext cx="19732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rPr>
              <a:t>Hash</a:t>
            </a:r>
            <a:r>
              <a:rPr lang="zh-CN" altLang="en-US" sz="1600" b="1">
                <a:solidFill>
                  <a:srgbClr val="FF0000"/>
                </a:solidFill>
              </a:rPr>
              <a:t>函数的设定很灵活，只要使得任何关键字由此所得的哈希值落在表长范围内即可</a:t>
            </a:r>
            <a:endParaRPr lang="zh-CN" altLang="en-US" sz="1600" b="1">
              <a:solidFill>
                <a:srgbClr val="FF0000"/>
              </a:solidFill>
            </a:endParaRPr>
          </a:p>
        </p:txBody>
      </p:sp>
      <p:sp>
        <p:nvSpPr>
          <p:cNvPr id="47163" name="圆角矩形 9"/>
          <p:cNvSpPr>
            <a:spLocks noChangeArrowheads="1"/>
          </p:cNvSpPr>
          <p:nvPr/>
        </p:nvSpPr>
        <p:spPr bwMode="auto">
          <a:xfrm>
            <a:off x="3854450" y="2173288"/>
            <a:ext cx="2870200" cy="358775"/>
          </a:xfrm>
          <a:prstGeom prst="roundRect">
            <a:avLst>
              <a:gd name="adj" fmla="val 16667"/>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7164" name="圆角矩形 10"/>
          <p:cNvSpPr>
            <a:spLocks noChangeArrowheads="1"/>
          </p:cNvSpPr>
          <p:nvPr/>
        </p:nvSpPr>
        <p:spPr bwMode="auto">
          <a:xfrm>
            <a:off x="3854450" y="2711450"/>
            <a:ext cx="1793875" cy="358775"/>
          </a:xfrm>
          <a:prstGeom prst="roundRect">
            <a:avLst>
              <a:gd name="adj" fmla="val 16667"/>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7165" name="直接箭头连接符 11"/>
          <p:cNvCxnSpPr>
            <a:cxnSpLocks noChangeShapeType="1"/>
          </p:cNvCxnSpPr>
          <p:nvPr/>
        </p:nvCxnSpPr>
        <p:spPr bwMode="auto">
          <a:xfrm rot="5400000">
            <a:off x="4123532" y="3877469"/>
            <a:ext cx="1257300" cy="15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47166" name="直接箭头连接符 13"/>
          <p:cNvCxnSpPr>
            <a:cxnSpLocks noChangeShapeType="1"/>
          </p:cNvCxnSpPr>
          <p:nvPr/>
        </p:nvCxnSpPr>
        <p:spPr bwMode="auto">
          <a:xfrm rot="5400000">
            <a:off x="4752181" y="3248819"/>
            <a:ext cx="1793875" cy="71913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7167" name="TextBox 15"/>
          <p:cNvSpPr txBox="1">
            <a:spLocks noChangeArrowheads="1"/>
          </p:cNvSpPr>
          <p:nvPr/>
        </p:nvSpPr>
        <p:spPr bwMode="auto">
          <a:xfrm>
            <a:off x="4033838" y="4684713"/>
            <a:ext cx="3767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0000"/>
                </a:solidFill>
              </a:rPr>
              <a:t>对不同关键字可能得到同一哈希地址，即</a:t>
            </a:r>
            <a:r>
              <a:rPr lang="en-US" altLang="zh-CN" sz="1600" b="1">
                <a:solidFill>
                  <a:srgbClr val="FF0000"/>
                </a:solidFill>
              </a:rPr>
              <a:t>key1</a:t>
            </a:r>
            <a:r>
              <a:rPr lang="zh-CN" altLang="en-US" sz="1600" b="1">
                <a:solidFill>
                  <a:srgbClr val="FF0000"/>
                </a:solidFill>
              </a:rPr>
              <a:t>≠</a:t>
            </a:r>
            <a:r>
              <a:rPr lang="en-US" altLang="zh-CN" sz="1600" b="1">
                <a:solidFill>
                  <a:srgbClr val="FF0000"/>
                </a:solidFill>
              </a:rPr>
              <a:t>key2</a:t>
            </a:r>
            <a:r>
              <a:rPr lang="zh-CN" altLang="en-US" sz="1600" b="1">
                <a:solidFill>
                  <a:srgbClr val="FF0000"/>
                </a:solidFill>
              </a:rPr>
              <a:t>，而</a:t>
            </a:r>
            <a:r>
              <a:rPr lang="en-US" altLang="zh-CN" sz="1600" b="1">
                <a:solidFill>
                  <a:srgbClr val="FF0000"/>
                </a:solidFill>
              </a:rPr>
              <a:t>f(key1)=f(key2)</a:t>
            </a:r>
            <a:r>
              <a:rPr lang="zh-CN" altLang="en-US" sz="1600" b="1">
                <a:solidFill>
                  <a:srgbClr val="FF0000"/>
                </a:solidFill>
              </a:rPr>
              <a:t>，这被称为</a:t>
            </a:r>
            <a:r>
              <a:rPr lang="zh-CN" altLang="en-US" sz="1600" b="1">
                <a:solidFill>
                  <a:srgbClr val="0000CC"/>
                </a:solidFill>
              </a:rPr>
              <a:t>冲突</a:t>
            </a:r>
            <a:endParaRPr lang="zh-CN" altLang="en-US" sz="1600" b="1">
              <a:solidFill>
                <a:srgbClr val="0000CC"/>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t>Hash</a:t>
            </a:r>
            <a:r>
              <a:rPr lang="zh-CN" altLang="en-US" smtClean="0"/>
              <a:t>的两个关键问题</a:t>
            </a:r>
            <a:endParaRPr lang="zh-CN" altLang="en-US" smtClean="0"/>
          </a:p>
        </p:txBody>
      </p:sp>
      <p:sp>
        <p:nvSpPr>
          <p:cNvPr id="48131" name="内容占位符 2"/>
          <p:cNvSpPr>
            <a:spLocks noGrp="1"/>
          </p:cNvSpPr>
          <p:nvPr>
            <p:ph idx="1"/>
          </p:nvPr>
        </p:nvSpPr>
        <p:spPr/>
        <p:txBody>
          <a:bodyPr/>
          <a:lstStyle/>
          <a:p>
            <a:r>
              <a:rPr lang="zh-CN" altLang="en-US" smtClean="0"/>
              <a:t>结论</a:t>
            </a:r>
            <a:endParaRPr lang="en-US" altLang="zh-CN" smtClean="0"/>
          </a:p>
          <a:p>
            <a:pPr lvl="1"/>
            <a:r>
              <a:rPr lang="zh-CN" altLang="en-US" smtClean="0"/>
              <a:t>根据</a:t>
            </a:r>
            <a:r>
              <a:rPr lang="en-US" altLang="zh-CN" smtClean="0"/>
              <a:t>key</a:t>
            </a:r>
            <a:r>
              <a:rPr lang="zh-CN" altLang="en-US" smtClean="0"/>
              <a:t>的特性，选取合适的</a:t>
            </a:r>
            <a:r>
              <a:rPr lang="en-US" altLang="zh-CN" smtClean="0"/>
              <a:t>Hash</a:t>
            </a:r>
            <a:r>
              <a:rPr lang="zh-CN" altLang="en-US" smtClean="0"/>
              <a:t>函数可以尽量减少冲突</a:t>
            </a:r>
            <a:endParaRPr lang="en-US" altLang="zh-CN" smtClean="0"/>
          </a:p>
          <a:p>
            <a:pPr lvl="1"/>
            <a:r>
              <a:rPr lang="zh-CN" altLang="en-US" smtClean="0"/>
              <a:t>一般来说冲突不能完全避免，必须有处理机制</a:t>
            </a:r>
            <a:endParaRPr lang="en-US" altLang="zh-CN" smtClean="0"/>
          </a:p>
          <a:p>
            <a:r>
              <a:rPr lang="en-US" altLang="zh-CN" smtClean="0">
                <a:solidFill>
                  <a:srgbClr val="0000CC"/>
                </a:solidFill>
              </a:rPr>
              <a:t>Hash</a:t>
            </a:r>
            <a:r>
              <a:rPr lang="zh-CN" altLang="en-US" smtClean="0">
                <a:solidFill>
                  <a:srgbClr val="0000CC"/>
                </a:solidFill>
              </a:rPr>
              <a:t>函数如何设计和选取？（如何建立从关键字到存储位置的映射关系？）</a:t>
            </a:r>
            <a:endParaRPr lang="en-US" altLang="zh-CN" smtClean="0">
              <a:solidFill>
                <a:srgbClr val="0000CC"/>
              </a:solidFill>
            </a:endParaRPr>
          </a:p>
          <a:p>
            <a:r>
              <a:rPr lang="zh-CN" altLang="en-US" smtClean="0">
                <a:solidFill>
                  <a:srgbClr val="0000CC"/>
                </a:solidFill>
              </a:rPr>
              <a:t>如果经过</a:t>
            </a:r>
            <a:r>
              <a:rPr lang="en-US" altLang="zh-CN" smtClean="0">
                <a:solidFill>
                  <a:srgbClr val="0000CC"/>
                </a:solidFill>
              </a:rPr>
              <a:t>Hash</a:t>
            </a:r>
            <a:r>
              <a:rPr lang="zh-CN" altLang="en-US" smtClean="0">
                <a:solidFill>
                  <a:srgbClr val="0000CC"/>
                </a:solidFill>
              </a:rPr>
              <a:t>函数的运算，多个关键字被映射到同一个存储位置（发生冲突），该怎么办？</a:t>
            </a:r>
            <a:endParaRPr lang="en-US" altLang="zh-CN" smtClean="0">
              <a:solidFill>
                <a:srgbClr val="0000CC"/>
              </a:solidFill>
            </a:endParaRPr>
          </a:p>
          <a:p>
            <a:endParaRPr lang="zh-CN" altLang="en-US" smtClean="0"/>
          </a:p>
        </p:txBody>
      </p:sp>
      <p:sp>
        <p:nvSpPr>
          <p:cNvPr id="481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E27109-6C32-4D70-817A-D975473A9E3A}"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关键问题一：构造</a:t>
            </a:r>
            <a:r>
              <a:rPr lang="en-US" altLang="zh-CN" smtClean="0"/>
              <a:t>Hash</a:t>
            </a:r>
            <a:r>
              <a:rPr lang="zh-CN" altLang="en-US" smtClean="0"/>
              <a:t>函数</a:t>
            </a:r>
            <a:endParaRPr lang="zh-CN" altLang="en-US" smtClean="0"/>
          </a:p>
        </p:txBody>
      </p:sp>
      <p:sp>
        <p:nvSpPr>
          <p:cNvPr id="49155" name="内容占位符 2"/>
          <p:cNvSpPr>
            <a:spLocks noGrp="1"/>
          </p:cNvSpPr>
          <p:nvPr>
            <p:ph idx="1"/>
          </p:nvPr>
        </p:nvSpPr>
        <p:spPr/>
        <p:txBody>
          <a:bodyPr>
            <a:normAutofit fontScale="90000"/>
          </a:bodyPr>
          <a:lstStyle/>
          <a:p>
            <a:r>
              <a:rPr lang="zh-CN" altLang="en-US" smtClean="0">
                <a:effectLst/>
              </a:rPr>
              <a:t>好的</a:t>
            </a:r>
            <a:r>
              <a:rPr lang="en-US" altLang="zh-CN" smtClean="0">
                <a:effectLst/>
              </a:rPr>
              <a:t>Hash</a:t>
            </a:r>
            <a:r>
              <a:rPr lang="zh-CN" altLang="en-US" smtClean="0">
                <a:effectLst/>
              </a:rPr>
              <a:t>函数</a:t>
            </a:r>
            <a:endParaRPr lang="zh-CN" altLang="en-US" smtClean="0">
              <a:effectLst/>
            </a:endParaRPr>
          </a:p>
          <a:p>
            <a:pPr marL="0" indent="0">
              <a:buNone/>
            </a:pPr>
            <a:r>
              <a:rPr lang="en-US" altLang="zh-CN" sz="2000" kern="0" noProof="0" smtClean="0">
                <a:ln>
                  <a:noFill/>
                </a:ln>
                <a:effectLst/>
                <a:uLnTx/>
                <a:uFillTx/>
                <a:latin typeface="+mn-ea"/>
                <a:cs typeface="+mn-ea"/>
                <a:sym typeface="+mn-ea"/>
              </a:rPr>
              <a:t>1</a:t>
            </a:r>
            <a:r>
              <a:rPr lang="zh-CN" altLang="en-US" sz="2000" kern="0" noProof="0" smtClean="0">
                <a:ln>
                  <a:noFill/>
                </a:ln>
                <a:effectLst/>
                <a:uLnTx/>
                <a:uFillTx/>
                <a:latin typeface="+mn-ea"/>
                <a:cs typeface="+mn-ea"/>
                <a:sym typeface="+mn-ea"/>
              </a:rPr>
              <a:t>）	确定（</a:t>
            </a:r>
            <a:r>
              <a:rPr lang="en-US" altLang="zh-CN" sz="2000" kern="0" noProof="0" smtClean="0">
                <a:ln>
                  <a:noFill/>
                </a:ln>
                <a:effectLst/>
                <a:uLnTx/>
                <a:uFillTx/>
                <a:latin typeface="+mn-ea"/>
                <a:cs typeface="+mn-ea"/>
                <a:sym typeface="+mn-ea"/>
              </a:rPr>
              <a:t>determinism</a:t>
            </a:r>
            <a:r>
              <a:rPr lang="zh-CN" altLang="en-US" sz="2000" kern="0" noProof="0" smtClean="0">
                <a:ln>
                  <a:noFill/>
                </a:ln>
                <a:effectLst/>
                <a:uLnTx/>
                <a:uFillTx/>
                <a:latin typeface="+mn-ea"/>
                <a:cs typeface="+mn-ea"/>
                <a:sym typeface="+mn-ea"/>
              </a:rPr>
              <a:t>）</a:t>
            </a:r>
            <a:br>
              <a:rPr lang="zh-CN" altLang="en-US" sz="2000" kern="0" noProof="0" smtClean="0">
                <a:ln>
                  <a:noFill/>
                </a:ln>
                <a:effectLst/>
                <a:uLnTx/>
                <a:uFillTx/>
                <a:latin typeface="+mn-ea"/>
                <a:cs typeface="+mn-ea"/>
                <a:sym typeface="+mn-ea"/>
              </a:rPr>
            </a:br>
            <a:r>
              <a:rPr lang="zh-CN" altLang="en-US" sz="2000" kern="0" noProof="0" smtClean="0">
                <a:ln>
                  <a:noFill/>
                </a:ln>
                <a:effectLst/>
                <a:uLnTx/>
                <a:uFillTx/>
                <a:latin typeface="+mn-ea"/>
                <a:cs typeface="+mn-ea"/>
                <a:sym typeface="+mn-ea"/>
              </a:rPr>
              <a:t>	同一关键码总是被映射至</a:t>
            </a:r>
            <a:r>
              <a:rPr lang="zh-CN" altLang="en-US" sz="2000" kern="0" noProof="0" smtClean="0">
                <a:ln>
                  <a:noFill/>
                </a:ln>
                <a:solidFill>
                  <a:srgbClr val="FF0000"/>
                </a:solidFill>
                <a:effectLst/>
                <a:uLnTx/>
                <a:uFillTx/>
                <a:latin typeface="+mn-ea"/>
                <a:cs typeface="+mn-ea"/>
                <a:sym typeface="+mn-ea"/>
              </a:rPr>
              <a:t>同一</a:t>
            </a:r>
            <a:r>
              <a:rPr lang="zh-CN" altLang="en-US" sz="2000" kern="0" noProof="0" smtClean="0">
                <a:ln>
                  <a:noFill/>
                </a:ln>
                <a:effectLst/>
                <a:uLnTx/>
                <a:uFillTx/>
                <a:latin typeface="+mn-ea"/>
                <a:cs typeface="+mn-ea"/>
                <a:sym typeface="+mn-ea"/>
              </a:rPr>
              <a:t>地址</a:t>
            </a:r>
            <a:endParaRPr kumimoji="0" lang="zh-CN" altLang="en-US" sz="2000" i="0" u="none" strike="noStrike" kern="0" cap="none" spc="0" normalizeH="0" baseline="0" noProof="0" smtClean="0">
              <a:ln>
                <a:noFill/>
              </a:ln>
              <a:solidFill>
                <a:schemeClr val="tx1"/>
              </a:solidFill>
              <a:effectLst/>
              <a:uLnTx/>
              <a:uFillTx/>
              <a:latin typeface="+mn-ea"/>
              <a:cs typeface="+mn-ea"/>
            </a:endParaRPr>
          </a:p>
          <a:p>
            <a:pPr marL="266700" marR="0" lvl="0" indent="-266700" algn="l" defTabSz="193675" rtl="0" eaLnBrk="1" fontAlgn="base" latinLnBrk="0" hangingPunct="1">
              <a:lnSpc>
                <a:spcPct val="150000"/>
              </a:lnSpc>
              <a:spcBef>
                <a:spcPct val="30000"/>
              </a:spcBef>
              <a:spcAft>
                <a:spcPct val="10000"/>
              </a:spcAft>
              <a:buClr>
                <a:schemeClr val="tx1"/>
              </a:buClr>
              <a:buSzTx/>
              <a:buFont typeface="Wingdings" panose="05000000000000000000" pitchFamily="2" charset="2"/>
              <a:buNone/>
              <a:tabLst>
                <a:tab pos="266700" algn="l"/>
                <a:tab pos="533400" algn="l"/>
                <a:tab pos="7980045" algn="r"/>
              </a:tabLst>
              <a:defRPr/>
            </a:pPr>
            <a:r>
              <a:rPr lang="en-US" altLang="zh-CN" sz="2000" kern="0" noProof="0" smtClean="0">
                <a:ln>
                  <a:noFill/>
                </a:ln>
                <a:effectLst/>
                <a:uLnTx/>
                <a:uFillTx/>
                <a:latin typeface="+mn-ea"/>
                <a:cs typeface="+mn-ea"/>
                <a:sym typeface="+mn-ea"/>
              </a:rPr>
              <a:t>2</a:t>
            </a:r>
            <a:r>
              <a:rPr lang="zh-CN" altLang="en-US" sz="2000" kern="0" noProof="0" smtClean="0">
                <a:ln>
                  <a:noFill/>
                </a:ln>
                <a:effectLst/>
                <a:uLnTx/>
                <a:uFillTx/>
                <a:latin typeface="+mn-ea"/>
                <a:cs typeface="+mn-ea"/>
                <a:sym typeface="+mn-ea"/>
              </a:rPr>
              <a:t>）	快速计算（</a:t>
            </a:r>
            <a:r>
              <a:rPr lang="en-US" altLang="zh-CN" sz="2000" kern="0" noProof="0" smtClean="0">
                <a:ln>
                  <a:noFill/>
                </a:ln>
                <a:effectLst/>
                <a:uLnTx/>
                <a:uFillTx/>
                <a:latin typeface="+mn-ea"/>
                <a:cs typeface="+mn-ea"/>
                <a:sym typeface="+mn-ea"/>
              </a:rPr>
              <a:t>efficiency</a:t>
            </a:r>
            <a:r>
              <a:rPr lang="zh-CN" altLang="en-US" sz="2000" kern="0" noProof="0" smtClean="0">
                <a:ln>
                  <a:noFill/>
                </a:ln>
                <a:effectLst/>
                <a:uLnTx/>
                <a:uFillTx/>
                <a:latin typeface="+mn-ea"/>
                <a:cs typeface="+mn-ea"/>
                <a:sym typeface="+mn-ea"/>
              </a:rPr>
              <a:t>）</a:t>
            </a:r>
            <a:br>
              <a:rPr lang="zh-CN" altLang="en-US" sz="2000" kern="0" noProof="0" smtClean="0">
                <a:ln>
                  <a:noFill/>
                </a:ln>
                <a:effectLst/>
                <a:uLnTx/>
                <a:uFillTx/>
                <a:latin typeface="+mn-ea"/>
                <a:cs typeface="+mn-ea"/>
                <a:sym typeface="+mn-ea"/>
              </a:rPr>
            </a:br>
            <a:r>
              <a:rPr lang="zh-CN" altLang="en-US" sz="2000" kern="0" noProof="0" smtClean="0">
                <a:ln>
                  <a:noFill/>
                </a:ln>
                <a:effectLst/>
                <a:uLnTx/>
                <a:uFillTx/>
                <a:latin typeface="+mn-ea"/>
                <a:cs typeface="+mn-ea"/>
                <a:sym typeface="+mn-ea"/>
              </a:rPr>
              <a:t>	</a:t>
            </a:r>
            <a:r>
              <a:rPr lang="en-US" altLang="zh-CN" sz="2000" kern="0" noProof="0" smtClean="0">
                <a:ln>
                  <a:noFill/>
                </a:ln>
                <a:effectLst/>
                <a:uLnTx/>
                <a:uFillTx/>
                <a:latin typeface="+mn-ea"/>
                <a:cs typeface="+mn-ea"/>
                <a:sym typeface="+mn-ea"/>
              </a:rPr>
              <a:t>expected-O(</a:t>
            </a:r>
            <a:r>
              <a:rPr lang="en-US" altLang="zh-CN" sz="2000" kern="0" noProof="0" smtClean="0">
                <a:ln>
                  <a:noFill/>
                </a:ln>
                <a:solidFill>
                  <a:srgbClr val="FF0000"/>
                </a:solidFill>
                <a:effectLst/>
                <a:uLnTx/>
                <a:uFillTx/>
                <a:latin typeface="+mn-ea"/>
                <a:cs typeface="+mn-ea"/>
                <a:sym typeface="+mn-ea"/>
              </a:rPr>
              <a:t>1</a:t>
            </a:r>
            <a:r>
              <a:rPr lang="en-US" altLang="zh-CN" sz="2000" kern="0" noProof="0" smtClean="0">
                <a:ln>
                  <a:noFill/>
                </a:ln>
                <a:effectLst/>
                <a:uLnTx/>
                <a:uFillTx/>
                <a:latin typeface="+mn-ea"/>
                <a:cs typeface="+mn-ea"/>
                <a:sym typeface="+mn-ea"/>
              </a:rPr>
              <a:t>)</a:t>
            </a:r>
            <a:endParaRPr kumimoji="0" lang="en-US" altLang="zh-CN" sz="2000" i="0" u="none" strike="noStrike" kern="0" cap="none" spc="0" normalizeH="0" baseline="0" noProof="0" smtClean="0">
              <a:ln>
                <a:noFill/>
              </a:ln>
              <a:solidFill>
                <a:schemeClr val="tx1"/>
              </a:solidFill>
              <a:effectLst/>
              <a:uLnTx/>
              <a:uFillTx/>
              <a:latin typeface="+mn-ea"/>
              <a:cs typeface="+mn-ea"/>
            </a:endParaRPr>
          </a:p>
          <a:p>
            <a:pPr marL="266700" marR="0" lvl="0" indent="-266700" algn="l" defTabSz="193675" rtl="0" eaLnBrk="1" fontAlgn="base" latinLnBrk="0" hangingPunct="1">
              <a:lnSpc>
                <a:spcPct val="150000"/>
              </a:lnSpc>
              <a:spcBef>
                <a:spcPct val="30000"/>
              </a:spcBef>
              <a:spcAft>
                <a:spcPct val="10000"/>
              </a:spcAft>
              <a:buClr>
                <a:schemeClr val="tx1"/>
              </a:buClr>
              <a:buSzTx/>
              <a:buFont typeface="Wingdings" panose="05000000000000000000" pitchFamily="2" charset="2"/>
              <a:buNone/>
              <a:tabLst>
                <a:tab pos="266700" algn="l"/>
                <a:tab pos="533400" algn="l"/>
                <a:tab pos="7980045" algn="r"/>
              </a:tabLst>
              <a:defRPr/>
            </a:pPr>
            <a:r>
              <a:rPr lang="en-US" altLang="zh-CN" sz="2000" kern="0" noProof="0" smtClean="0">
                <a:ln>
                  <a:noFill/>
                </a:ln>
                <a:effectLst/>
                <a:uLnTx/>
                <a:uFillTx/>
                <a:latin typeface="+mn-ea"/>
                <a:cs typeface="+mn-ea"/>
                <a:sym typeface="+mn-ea"/>
              </a:rPr>
              <a:t>3</a:t>
            </a:r>
            <a:r>
              <a:rPr lang="zh-CN" altLang="en-US" sz="2000" kern="0" noProof="0" smtClean="0">
                <a:ln>
                  <a:noFill/>
                </a:ln>
                <a:effectLst/>
                <a:uLnTx/>
                <a:uFillTx/>
                <a:latin typeface="+mn-ea"/>
                <a:cs typeface="+mn-ea"/>
                <a:sym typeface="+mn-ea"/>
              </a:rPr>
              <a:t>）	满射（</a:t>
            </a:r>
            <a:r>
              <a:rPr lang="en-US" altLang="zh-CN" sz="2000" kern="0" noProof="0" smtClean="0">
                <a:ln>
                  <a:noFill/>
                </a:ln>
                <a:effectLst/>
                <a:uLnTx/>
                <a:uFillTx/>
                <a:latin typeface="+mn-ea"/>
                <a:cs typeface="+mn-ea"/>
                <a:sym typeface="+mn-ea"/>
              </a:rPr>
              <a:t>surjection</a:t>
            </a:r>
            <a:r>
              <a:rPr lang="zh-CN" altLang="en-US" sz="2000" kern="0" noProof="0" smtClean="0">
                <a:ln>
                  <a:noFill/>
                </a:ln>
                <a:effectLst/>
                <a:uLnTx/>
                <a:uFillTx/>
                <a:latin typeface="+mn-ea"/>
                <a:cs typeface="+mn-ea"/>
                <a:sym typeface="+mn-ea"/>
              </a:rPr>
              <a:t>）</a:t>
            </a:r>
            <a:br>
              <a:rPr lang="zh-CN" altLang="en-US" sz="2000" kern="0" noProof="0" smtClean="0">
                <a:ln>
                  <a:noFill/>
                </a:ln>
                <a:effectLst/>
                <a:uLnTx/>
                <a:uFillTx/>
                <a:latin typeface="+mn-ea"/>
                <a:cs typeface="+mn-ea"/>
                <a:sym typeface="+mn-ea"/>
              </a:rPr>
            </a:br>
            <a:r>
              <a:rPr lang="zh-CN" altLang="en-US" sz="2000" kern="0" noProof="0" smtClean="0">
                <a:ln>
                  <a:noFill/>
                </a:ln>
                <a:effectLst/>
                <a:uLnTx/>
                <a:uFillTx/>
                <a:latin typeface="+mn-ea"/>
                <a:cs typeface="+mn-ea"/>
                <a:sym typeface="+mn-ea"/>
              </a:rPr>
              <a:t>	尽可能充分地</a:t>
            </a:r>
            <a:r>
              <a:rPr lang="zh-CN" altLang="en-US" sz="2000" kern="0" noProof="0" smtClean="0">
                <a:ln>
                  <a:noFill/>
                </a:ln>
                <a:solidFill>
                  <a:srgbClr val="FF0000"/>
                </a:solidFill>
                <a:effectLst/>
                <a:uLnTx/>
                <a:uFillTx/>
                <a:latin typeface="+mn-ea"/>
                <a:cs typeface="+mn-ea"/>
                <a:sym typeface="+mn-ea"/>
              </a:rPr>
              <a:t>覆盖</a:t>
            </a:r>
            <a:r>
              <a:rPr lang="zh-CN" altLang="en-US" sz="2000" kern="0" noProof="0" smtClean="0">
                <a:ln>
                  <a:noFill/>
                </a:ln>
                <a:effectLst/>
                <a:uLnTx/>
                <a:uFillTx/>
                <a:latin typeface="+mn-ea"/>
                <a:cs typeface="+mn-ea"/>
                <a:sym typeface="+mn-ea"/>
              </a:rPr>
              <a:t>整个散列空间</a:t>
            </a:r>
            <a:endParaRPr kumimoji="0" lang="zh-CN" altLang="en-US" sz="2000" i="0" u="none" strike="noStrike" kern="0" cap="none" spc="0" normalizeH="0" baseline="0" noProof="0" smtClean="0">
              <a:ln>
                <a:noFill/>
              </a:ln>
              <a:solidFill>
                <a:schemeClr val="tx1"/>
              </a:solidFill>
              <a:effectLst/>
              <a:uLnTx/>
              <a:uFillTx/>
              <a:latin typeface="+mn-ea"/>
              <a:cs typeface="+mn-ea"/>
            </a:endParaRPr>
          </a:p>
          <a:p>
            <a:pPr marL="266700" marR="0" lvl="0" indent="-266700" algn="l" defTabSz="193675" rtl="0" eaLnBrk="1" fontAlgn="base" latinLnBrk="0" hangingPunct="1">
              <a:lnSpc>
                <a:spcPct val="150000"/>
              </a:lnSpc>
              <a:spcBef>
                <a:spcPct val="30000"/>
              </a:spcBef>
              <a:spcAft>
                <a:spcPct val="10000"/>
              </a:spcAft>
              <a:buClr>
                <a:schemeClr val="tx1"/>
              </a:buClr>
              <a:buSzTx/>
              <a:buFont typeface="Wingdings" panose="05000000000000000000" pitchFamily="2" charset="2"/>
              <a:buNone/>
              <a:tabLst>
                <a:tab pos="266700" algn="l"/>
                <a:tab pos="533400" algn="l"/>
                <a:tab pos="7980045" algn="r"/>
              </a:tabLst>
              <a:defRPr/>
            </a:pPr>
            <a:r>
              <a:rPr lang="en-US" altLang="zh-CN" sz="2000" kern="0" noProof="0" smtClean="0">
                <a:ln>
                  <a:noFill/>
                </a:ln>
                <a:effectLst/>
                <a:uLnTx/>
                <a:uFillTx/>
                <a:latin typeface="+mn-ea"/>
                <a:cs typeface="+mn-ea"/>
                <a:sym typeface="+mn-ea"/>
              </a:rPr>
              <a:t>4</a:t>
            </a:r>
            <a:r>
              <a:rPr lang="zh-CN" altLang="en-US" sz="2000" kern="0" noProof="0" smtClean="0">
                <a:ln>
                  <a:noFill/>
                </a:ln>
                <a:effectLst/>
                <a:uLnTx/>
                <a:uFillTx/>
                <a:latin typeface="+mn-ea"/>
                <a:cs typeface="+mn-ea"/>
                <a:sym typeface="+mn-ea"/>
              </a:rPr>
              <a:t>）	均匀（</a:t>
            </a:r>
            <a:r>
              <a:rPr lang="en-US" altLang="zh-CN" sz="2000" kern="0" noProof="0" smtClean="0">
                <a:ln>
                  <a:noFill/>
                </a:ln>
                <a:effectLst/>
                <a:uLnTx/>
                <a:uFillTx/>
                <a:latin typeface="+mn-ea"/>
                <a:cs typeface="+mn-ea"/>
                <a:sym typeface="+mn-ea"/>
              </a:rPr>
              <a:t>uniformity</a:t>
            </a:r>
            <a:r>
              <a:rPr lang="zh-CN" altLang="en-US" sz="2000" kern="0" noProof="0" smtClean="0">
                <a:ln>
                  <a:noFill/>
                </a:ln>
                <a:effectLst/>
                <a:uLnTx/>
                <a:uFillTx/>
                <a:latin typeface="+mn-ea"/>
                <a:cs typeface="+mn-ea"/>
                <a:sym typeface="+mn-ea"/>
              </a:rPr>
              <a:t>）</a:t>
            </a:r>
            <a:br>
              <a:rPr lang="zh-CN" altLang="en-US" sz="2000" kern="0" noProof="0" smtClean="0">
                <a:ln>
                  <a:noFill/>
                </a:ln>
                <a:effectLst/>
                <a:uLnTx/>
                <a:uFillTx/>
                <a:latin typeface="+mn-ea"/>
                <a:cs typeface="+mn-ea"/>
                <a:sym typeface="+mn-ea"/>
              </a:rPr>
            </a:br>
            <a:r>
              <a:rPr lang="zh-CN" altLang="en-US" sz="2000" kern="0" noProof="0" smtClean="0">
                <a:ln>
                  <a:noFill/>
                </a:ln>
                <a:effectLst/>
                <a:uLnTx/>
                <a:uFillTx/>
                <a:latin typeface="+mn-ea"/>
                <a:cs typeface="+mn-ea"/>
                <a:sym typeface="+mn-ea"/>
              </a:rPr>
              <a:t>	关键码映射到散列表各位置的</a:t>
            </a:r>
            <a:r>
              <a:rPr lang="zh-CN" altLang="en-US" sz="2000" kern="0" noProof="0" smtClean="0">
                <a:ln>
                  <a:noFill/>
                </a:ln>
                <a:solidFill>
                  <a:srgbClr val="FF0000"/>
                </a:solidFill>
                <a:effectLst/>
                <a:uLnTx/>
                <a:uFillTx/>
                <a:latin typeface="+mn-ea"/>
                <a:cs typeface="+mn-ea"/>
                <a:sym typeface="+mn-ea"/>
              </a:rPr>
              <a:t>概率</a:t>
            </a:r>
            <a:r>
              <a:rPr lang="zh-CN" altLang="en-US" sz="2000" kern="0" noProof="0" smtClean="0">
                <a:ln>
                  <a:noFill/>
                </a:ln>
                <a:effectLst/>
                <a:uLnTx/>
                <a:uFillTx/>
                <a:latin typeface="+mn-ea"/>
                <a:cs typeface="+mn-ea"/>
                <a:sym typeface="+mn-ea"/>
              </a:rPr>
              <a:t>尽量</a:t>
            </a:r>
            <a:r>
              <a:rPr lang="zh-CN" altLang="en-US" sz="2000" kern="0" noProof="0" smtClean="0">
                <a:ln>
                  <a:noFill/>
                </a:ln>
                <a:solidFill>
                  <a:srgbClr val="FF0000"/>
                </a:solidFill>
                <a:effectLst/>
                <a:uLnTx/>
                <a:uFillTx/>
                <a:latin typeface="+mn-ea"/>
                <a:cs typeface="+mn-ea"/>
                <a:sym typeface="+mn-ea"/>
              </a:rPr>
              <a:t>接近</a:t>
            </a:r>
            <a:r>
              <a:rPr lang="zh-CN" altLang="en-US" sz="2000" kern="0" noProof="0" smtClean="0">
                <a:ln>
                  <a:noFill/>
                </a:ln>
                <a:effectLst/>
                <a:uLnTx/>
                <a:uFillTx/>
                <a:latin typeface="+mn-ea"/>
                <a:cs typeface="+mn-ea"/>
                <a:sym typeface="+mn-ea"/>
              </a:rPr>
              <a:t>	可有效避免</a:t>
            </a:r>
            <a:r>
              <a:rPr lang="zh-CN" altLang="en-US" sz="2000" kern="0" noProof="0" smtClean="0">
                <a:ln>
                  <a:noFill/>
                </a:ln>
                <a:solidFill>
                  <a:srgbClr val="FF0000"/>
                </a:solidFill>
                <a:effectLst/>
                <a:uLnTx/>
                <a:uFillTx/>
                <a:latin typeface="+mn-ea"/>
                <a:cs typeface="+mn-ea"/>
                <a:sym typeface="+mn-ea"/>
              </a:rPr>
              <a:t>聚集</a:t>
            </a:r>
            <a:r>
              <a:rPr lang="zh-CN" altLang="en-US" sz="2000" kern="0" noProof="0" smtClean="0">
                <a:ln>
                  <a:noFill/>
                </a:ln>
                <a:effectLst/>
                <a:uLnTx/>
                <a:uFillTx/>
                <a:latin typeface="+mn-ea"/>
                <a:cs typeface="+mn-ea"/>
                <a:sym typeface="+mn-ea"/>
              </a:rPr>
              <a:t>（</a:t>
            </a:r>
            <a:r>
              <a:rPr lang="en-US" altLang="zh-CN" sz="2000" kern="0" noProof="0" smtClean="0">
                <a:ln>
                  <a:noFill/>
                </a:ln>
                <a:effectLst/>
                <a:uLnTx/>
                <a:uFillTx/>
                <a:latin typeface="+mn-ea"/>
                <a:cs typeface="+mn-ea"/>
                <a:sym typeface="+mn-ea"/>
              </a:rPr>
              <a:t>clustering</a:t>
            </a:r>
            <a:r>
              <a:rPr lang="zh-CN" altLang="en-US" sz="2000" kern="0" noProof="0" smtClean="0">
                <a:ln>
                  <a:noFill/>
                </a:ln>
                <a:effectLst/>
                <a:uLnTx/>
                <a:uFillTx/>
                <a:latin typeface="+mn-ea"/>
                <a:cs typeface="+mn-ea"/>
                <a:sym typeface="+mn-ea"/>
              </a:rPr>
              <a:t>）现象</a:t>
            </a:r>
            <a:endParaRPr lang="zh-CN" altLang="en-US" smtClean="0">
              <a:solidFill>
                <a:srgbClr val="0000CC"/>
              </a:solidFill>
              <a:effectLst/>
              <a:latin typeface="+mn-ea"/>
              <a:cs typeface="+mn-ea"/>
            </a:endParaRPr>
          </a:p>
        </p:txBody>
      </p:sp>
      <p:sp>
        <p:nvSpPr>
          <p:cNvPr id="491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274989-7BCA-42DC-B0E6-A45C46E58E02}"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dirty="0" smtClean="0">
                <a:latin typeface="宋体" panose="02010600030101010101" pitchFamily="2" charset="-122"/>
                <a:ea typeface="宋体" panose="02010600030101010101" pitchFamily="2" charset="-122"/>
              </a:rPr>
              <a:t>本章内容</a:t>
            </a:r>
            <a:endParaRPr lang="zh-CN" altLang="en-US" dirty="0" smtClean="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a:defRPr/>
            </a:pPr>
            <a:r>
              <a:rPr lang="zh-CN" altLang="en-US" dirty="0" smtClean="0"/>
              <a:t>散列表</a:t>
            </a:r>
            <a:r>
              <a:rPr lang="en-US" altLang="zh-CN" dirty="0" smtClean="0"/>
              <a:t>	</a:t>
            </a:r>
            <a:endParaRPr lang="en-US" altLang="zh-CN" dirty="0" smtClean="0"/>
          </a:p>
          <a:p>
            <a:pPr lvl="1">
              <a:defRPr/>
            </a:pPr>
            <a:r>
              <a:rPr lang="zh-CN" altLang="en-US" dirty="0"/>
              <a:t>字典（有序表）的定义</a:t>
            </a:r>
            <a:endParaRPr lang="en-US" altLang="zh-CN" dirty="0"/>
          </a:p>
          <a:p>
            <a:pPr lvl="1">
              <a:defRPr/>
            </a:pPr>
            <a:r>
              <a:rPr lang="zh-CN" altLang="en-US" dirty="0">
                <a:solidFill>
                  <a:schemeClr val="bg1">
                    <a:lumMod val="65000"/>
                  </a:schemeClr>
                </a:solidFill>
              </a:rPr>
              <a:t>跳表</a:t>
            </a:r>
            <a:endParaRPr lang="en-US" altLang="zh-CN" dirty="0">
              <a:solidFill>
                <a:schemeClr val="bg1">
                  <a:lumMod val="65000"/>
                </a:schemeClr>
              </a:solidFill>
            </a:endParaRPr>
          </a:p>
          <a:p>
            <a:pPr lvl="1">
              <a:defRPr/>
            </a:pPr>
            <a:r>
              <a:rPr lang="zh-CN" altLang="en-US" dirty="0"/>
              <a:t>散列表</a:t>
            </a:r>
            <a:endParaRPr lang="en-US" altLang="zh-CN" dirty="0"/>
          </a:p>
          <a:p>
            <a:pPr lvl="1">
              <a:defRPr/>
            </a:pPr>
            <a:r>
              <a:rPr lang="zh-CN" altLang="en-US" dirty="0">
                <a:solidFill>
                  <a:schemeClr val="bg1">
                    <a:lumMod val="65000"/>
                  </a:schemeClr>
                </a:solidFill>
              </a:rPr>
              <a:t>文本压缩应用</a:t>
            </a:r>
            <a:endParaRPr lang="zh-CN" altLang="en-US" dirty="0">
              <a:solidFill>
                <a:schemeClr val="bg1">
                  <a:lumMod val="65000"/>
                </a:schemeClr>
              </a:solidFill>
            </a:endParaRPr>
          </a:p>
          <a:p>
            <a:pPr lvl="2">
              <a:defRPr/>
            </a:pPr>
            <a:endParaRPr lang="en-US" altLang="zh-CN"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直接定址法</a:t>
            </a:r>
            <a:endParaRPr lang="zh-CN" altLang="en-US" smtClean="0"/>
          </a:p>
        </p:txBody>
      </p:sp>
      <p:sp>
        <p:nvSpPr>
          <p:cNvPr id="50179" name="内容占位符 2"/>
          <p:cNvSpPr>
            <a:spLocks noGrp="1"/>
          </p:cNvSpPr>
          <p:nvPr>
            <p:ph idx="1"/>
          </p:nvPr>
        </p:nvSpPr>
        <p:spPr/>
        <p:txBody>
          <a:bodyPr/>
          <a:lstStyle/>
          <a:p>
            <a:r>
              <a:rPr lang="zh-CN" altLang="en-US" smtClean="0"/>
              <a:t>对关键字做一个线性计算，把计算结果当做散列地址</a:t>
            </a:r>
            <a:endParaRPr lang="en-US" altLang="zh-CN" smtClean="0"/>
          </a:p>
          <a:p>
            <a:pPr>
              <a:buFontTx/>
              <a:buNone/>
            </a:pPr>
            <a:r>
              <a:rPr lang="en-US" altLang="zh-CN" smtClean="0"/>
              <a:t>		Hash(key)= a * key + b</a:t>
            </a:r>
            <a:endParaRPr lang="en-US" altLang="zh-CN" smtClean="0"/>
          </a:p>
          <a:p>
            <a:r>
              <a:rPr lang="zh-CN" altLang="en-US" smtClean="0"/>
              <a:t>特点</a:t>
            </a:r>
            <a:endParaRPr lang="en-US" altLang="zh-CN" smtClean="0"/>
          </a:p>
          <a:p>
            <a:pPr lvl="1"/>
            <a:r>
              <a:rPr lang="zh-CN" altLang="en-US" smtClean="0"/>
              <a:t>计算简单</a:t>
            </a:r>
            <a:endParaRPr lang="en-US" altLang="zh-CN" smtClean="0"/>
          </a:p>
          <a:p>
            <a:pPr lvl="1"/>
            <a:r>
              <a:rPr lang="zh-CN" altLang="en-US" smtClean="0"/>
              <a:t>没有冲突发生</a:t>
            </a:r>
            <a:endParaRPr lang="en-US" altLang="zh-CN" smtClean="0"/>
          </a:p>
          <a:p>
            <a:pPr lvl="1"/>
            <a:r>
              <a:rPr lang="zh-CN" altLang="en-US" smtClean="0"/>
              <a:t>太理想，很少有应用场景</a:t>
            </a:r>
            <a:endParaRPr lang="zh-CN" altLang="en-US" smtClean="0"/>
          </a:p>
        </p:txBody>
      </p:sp>
      <p:sp>
        <p:nvSpPr>
          <p:cNvPr id="501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2505A7-B174-4F26-A719-C2E1EAD87D55}"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数字分析法</a:t>
            </a:r>
            <a:endParaRPr lang="zh-CN" altLang="en-US" smtClean="0"/>
          </a:p>
        </p:txBody>
      </p:sp>
      <p:sp>
        <p:nvSpPr>
          <p:cNvPr id="51203" name="内容占位符 2"/>
          <p:cNvSpPr>
            <a:spLocks noGrp="1"/>
          </p:cNvSpPr>
          <p:nvPr>
            <p:ph idx="1"/>
          </p:nvPr>
        </p:nvSpPr>
        <p:spPr/>
        <p:txBody>
          <a:bodyPr/>
          <a:lstStyle/>
          <a:p>
            <a:r>
              <a:rPr lang="zh-CN" altLang="en-US" smtClean="0"/>
              <a:t>设有</a:t>
            </a:r>
            <a:r>
              <a:rPr lang="en-US" altLang="zh-CN" smtClean="0"/>
              <a:t>n</a:t>
            </a:r>
            <a:r>
              <a:rPr lang="zh-CN" altLang="en-US" smtClean="0"/>
              <a:t>个</a:t>
            </a:r>
            <a:r>
              <a:rPr lang="en-US" altLang="zh-CN" smtClean="0"/>
              <a:t>d</a:t>
            </a:r>
            <a:r>
              <a:rPr lang="zh-CN" altLang="en-US" smtClean="0"/>
              <a:t>位数，每一位可能有</a:t>
            </a:r>
            <a:r>
              <a:rPr lang="en-US" altLang="zh-CN" smtClean="0"/>
              <a:t>r</a:t>
            </a:r>
            <a:r>
              <a:rPr lang="zh-CN" altLang="en-US" smtClean="0"/>
              <a:t>种不同的符号。这</a:t>
            </a:r>
            <a:r>
              <a:rPr lang="en-US" altLang="zh-CN" smtClean="0"/>
              <a:t>r</a:t>
            </a:r>
            <a:r>
              <a:rPr lang="zh-CN" altLang="en-US" smtClean="0"/>
              <a:t>种不同符号在各位上出现的频率不一定相同，可能在某些位上分布均匀些，在另一些位上不均匀。</a:t>
            </a:r>
            <a:endParaRPr lang="en-US" altLang="zh-CN" smtClean="0"/>
          </a:p>
          <a:p>
            <a:r>
              <a:rPr lang="zh-CN" altLang="en-US" smtClean="0"/>
              <a:t>则应根据已知关键字集合的特点，选取出那些分布均匀（冲突较少）的位进行哈希映射</a:t>
            </a:r>
            <a:endParaRPr lang="zh-CN" altLang="en-US" smtClean="0"/>
          </a:p>
        </p:txBody>
      </p:sp>
      <p:sp>
        <p:nvSpPr>
          <p:cNvPr id="512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3225F6-DBEC-4B45-AC98-7476B6DE65D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数字分析法示例</a:t>
            </a:r>
            <a:endParaRPr lang="zh-CN" altLang="en-US" smtClean="0"/>
          </a:p>
        </p:txBody>
      </p:sp>
      <p:graphicFrame>
        <p:nvGraphicFramePr>
          <p:cNvPr id="5" name="内容占位符 4"/>
          <p:cNvGraphicFramePr>
            <a:graphicFrameLocks noGrp="1"/>
          </p:cNvGraphicFramePr>
          <p:nvPr>
            <p:ph idx="1"/>
          </p:nvPr>
        </p:nvGraphicFramePr>
        <p:xfrm>
          <a:off x="984250" y="1455738"/>
          <a:ext cx="7369176" cy="4079878"/>
        </p:xfrm>
        <a:graphic>
          <a:graphicData uri="http://schemas.openxmlformats.org/drawingml/2006/table">
            <a:tbl>
              <a:tblPr bandRow="1">
                <a:tableStyleId>{5C22544A-7EE6-4342-B048-85BDC9FD1C3A}</a:tableStyleId>
              </a:tblPr>
              <a:tblGrid>
                <a:gridCol w="921147"/>
                <a:gridCol w="921147"/>
                <a:gridCol w="921147"/>
                <a:gridCol w="921147"/>
                <a:gridCol w="921147"/>
                <a:gridCol w="921147"/>
                <a:gridCol w="921147"/>
                <a:gridCol w="921147"/>
              </a:tblGrid>
              <a:tr h="370898">
                <a:tc gridSpan="8">
                  <a:txBody>
                    <a:bodyPr/>
                    <a:lstStyle/>
                    <a:p>
                      <a:pPr algn="ctr"/>
                      <a:r>
                        <a:rPr lang="en-US" altLang="zh-CN" sz="1800" b="1" dirty="0" smtClean="0"/>
                        <a:t>… …</a:t>
                      </a:r>
                      <a:endParaRPr lang="zh-CN" altLang="en-US" sz="1800" b="1" dirty="0"/>
                    </a:p>
                  </a:txBody>
                  <a:tcPr marT="45727" marB="45727" anchor="ctr"/>
                </a:tc>
                <a:tc hMerge="1">
                  <a:tcPr/>
                </a:tc>
                <a:tc hMerge="1">
                  <a:tcPr/>
                </a:tc>
                <a:tc hMerge="1">
                  <a:tcPr/>
                </a:tc>
                <a:tc hMerge="1">
                  <a:tcPr/>
                </a:tc>
                <a:tc hMerge="1">
                  <a:tcPr/>
                </a:tc>
                <a:tc hMerge="1">
                  <a:tcPr/>
                </a:tc>
                <a:tc hMerge="1">
                  <a:tcP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0</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2</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9</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1</a:t>
                      </a:r>
                      <a:endParaRPr lang="zh-CN" altLang="en-US" sz="1800" b="1" dirty="0"/>
                    </a:p>
                  </a:txBody>
                  <a:tcPr marT="45727" marB="45727" anchor="ctr"/>
                </a:tc>
                <a:tc>
                  <a:txBody>
                    <a:bodyPr/>
                    <a:lstStyle/>
                    <a:p>
                      <a:pPr algn="ctr"/>
                      <a:r>
                        <a:rPr lang="en-US" altLang="zh-CN" sz="1800" b="1" dirty="0" smtClean="0"/>
                        <a:t>4</a:t>
                      </a:r>
                      <a:endParaRPr lang="zh-CN" altLang="en-US" sz="1800" b="1" dirty="0"/>
                    </a:p>
                  </a:txBody>
                  <a:tcPr marT="45727" marB="45727" anchor="ctr"/>
                </a:tc>
                <a:tc>
                  <a:txBody>
                    <a:bodyPr/>
                    <a:lstStyle/>
                    <a:p>
                      <a:pPr algn="ctr"/>
                      <a:r>
                        <a:rPr lang="en-US" altLang="zh-CN" sz="1800" b="1" dirty="0" smtClean="0"/>
                        <a:t>6</a:t>
                      </a:r>
                      <a:endParaRPr lang="zh-CN" altLang="en-US" sz="1800" b="1" dirty="0"/>
                    </a:p>
                  </a:txBody>
                  <a:tcPr marT="45727" marB="45727" anchor="ctr"/>
                </a:tc>
                <a:tc>
                  <a:txBody>
                    <a:bodyPr/>
                    <a:lstStyle/>
                    <a:p>
                      <a:pPr algn="ctr"/>
                      <a:r>
                        <a:rPr lang="en-US" altLang="zh-CN" sz="1800" b="1" dirty="0" smtClean="0"/>
                        <a:t>8</a:t>
                      </a:r>
                      <a:endParaRPr lang="zh-CN" altLang="en-US" sz="1800" b="1" dirty="0"/>
                    </a:p>
                  </a:txBody>
                  <a:tcPr marT="45727" marB="45727" anchor="ctr"/>
                </a:tc>
                <a:tc>
                  <a:txBody>
                    <a:bodyPr/>
                    <a:lstStyle/>
                    <a:p>
                      <a:pPr algn="ctr"/>
                      <a:r>
                        <a:rPr lang="en-US" altLang="zh-CN" sz="1800" b="1" dirty="0" smtClean="0"/>
                        <a:t>5</a:t>
                      </a:r>
                      <a:endParaRPr lang="zh-CN" altLang="en-US" sz="1800" b="1" dirty="0"/>
                    </a:p>
                  </a:txBody>
                  <a:tcPr marT="45727" marB="45727" anchor="ctr"/>
                </a:tc>
                <a:tc>
                  <a:txBody>
                    <a:bodyPr/>
                    <a:lstStyle/>
                    <a:p>
                      <a:pPr algn="ctr"/>
                      <a:r>
                        <a:rPr lang="en-US" altLang="zh-CN" sz="1800" b="1" dirty="0" smtClean="0"/>
                        <a:t>3</a:t>
                      </a:r>
                      <a:endParaRPr lang="zh-CN" altLang="en-US" sz="1800" b="1" dirty="0"/>
                    </a:p>
                  </a:txBody>
                  <a:tcPr marT="45727" marB="45727" anchor="ctr"/>
                </a:tc>
                <a:tc>
                  <a:txBody>
                    <a:bodyPr/>
                    <a:lstStyle/>
                    <a:p>
                      <a:pPr algn="ctr"/>
                      <a:r>
                        <a:rPr lang="en-US" altLang="zh-CN" sz="1800" b="1" dirty="0" smtClean="0"/>
                        <a:t>7</a:t>
                      </a:r>
                      <a:endParaRPr lang="zh-CN" altLang="en-US" sz="1800" b="1" dirty="0"/>
                    </a:p>
                  </a:txBody>
                  <a:tcPr marT="45727" marB="45727" anchor="ctr"/>
                </a:tc>
              </a:tr>
              <a:tr h="370898">
                <a:tc gridSpan="8">
                  <a:txBody>
                    <a:bodyPr/>
                    <a:lstStyle/>
                    <a:p>
                      <a:pPr algn="ctr"/>
                      <a:r>
                        <a:rPr lang="en-US" altLang="zh-CN" sz="1800" b="1" dirty="0" smtClean="0"/>
                        <a:t>… …</a:t>
                      </a:r>
                      <a:endParaRPr lang="zh-CN" altLang="en-US" sz="1800" b="1" dirty="0"/>
                    </a:p>
                  </a:txBody>
                  <a:tcPr marT="45727" marB="45727" anchor="ctr"/>
                </a:tc>
                <a:tc hMerge="1">
                  <a:tcPr anchor="ctr"/>
                </a:tc>
                <a:tc hMerge="1">
                  <a:tcPr anchor="ctr"/>
                </a:tc>
                <a:tc hMerge="1">
                  <a:tcPr anchor="ctr"/>
                </a:tc>
                <a:tc hMerge="1">
                  <a:tcPr anchor="ctr"/>
                </a:tc>
                <a:tc hMerge="1">
                  <a:tcPr anchor="ctr"/>
                </a:tc>
                <a:tc hMerge="1">
                  <a:tcPr anchor="ctr"/>
                </a:tc>
                <a:tc hMerge="1">
                  <a:tcPr anchor="ctr"/>
                </a:tc>
              </a:tr>
              <a:tr h="370898">
                <a:tc>
                  <a:txBody>
                    <a:bodyPr/>
                    <a:lstStyle/>
                    <a:p>
                      <a:pPr algn="ctr"/>
                      <a:r>
                        <a:rPr lang="en-US" altLang="zh-CN" sz="1800" b="1" dirty="0" smtClean="0">
                          <a:solidFill>
                            <a:srgbClr val="0000CC"/>
                          </a:solidFill>
                        </a:rPr>
                        <a:t>(1)</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(2)</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(3)</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(4)</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(5)</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(6)</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(7)</a:t>
                      </a:r>
                      <a:endParaRPr lang="zh-CN" altLang="en-US" sz="1800" b="1" dirty="0">
                        <a:solidFill>
                          <a:srgbClr val="0000CC"/>
                        </a:solidFill>
                      </a:endParaRPr>
                    </a:p>
                  </a:txBody>
                  <a:tcPr marT="45727" marB="45727" anchor="ctr"/>
                </a:tc>
                <a:tc>
                  <a:txBody>
                    <a:bodyPr/>
                    <a:lstStyle/>
                    <a:p>
                      <a:pPr algn="ctr"/>
                      <a:r>
                        <a:rPr lang="en-US" altLang="zh-CN" sz="1800" b="1" dirty="0" smtClean="0">
                          <a:solidFill>
                            <a:srgbClr val="0000CC"/>
                          </a:solidFill>
                        </a:rPr>
                        <a:t>(8)</a:t>
                      </a:r>
                      <a:endParaRPr lang="zh-CN" altLang="en-US" sz="1800" b="1" dirty="0">
                        <a:solidFill>
                          <a:srgbClr val="0000CC"/>
                        </a:solidFill>
                      </a:endParaRPr>
                    </a:p>
                  </a:txBody>
                  <a:tcPr marT="45727" marB="45727" anchor="ctr"/>
                </a:tc>
              </a:tr>
            </a:tbl>
          </a:graphicData>
        </a:graphic>
      </p:graphicFrame>
      <p:sp>
        <p:nvSpPr>
          <p:cNvPr id="523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4A9A26-6867-4FE3-8E6F-45DC16409128}" type="slidenum">
              <a:rPr lang="en-US" altLang="en-US">
                <a:solidFill>
                  <a:srgbClr val="4B4B4B"/>
                </a:solidFill>
              </a:rPr>
            </a:fld>
            <a:endParaRPr lang="en-US" altLang="en-US">
              <a:solidFill>
                <a:srgbClr val="4B4B4B"/>
              </a:solidFill>
            </a:endParaRPr>
          </a:p>
        </p:txBody>
      </p:sp>
      <p:sp>
        <p:nvSpPr>
          <p:cNvPr id="52331" name="左大括号 5"/>
          <p:cNvSpPr/>
          <p:nvPr/>
        </p:nvSpPr>
        <p:spPr bwMode="auto">
          <a:xfrm>
            <a:off x="625475" y="1455738"/>
            <a:ext cx="404813" cy="3767137"/>
          </a:xfrm>
          <a:prstGeom prst="leftBrace">
            <a:avLst>
              <a:gd name="adj1" fmla="val 8315"/>
              <a:gd name="adj2" fmla="val 50000"/>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52332" name="TextBox 6"/>
          <p:cNvSpPr txBox="1">
            <a:spLocks noChangeArrowheads="1"/>
          </p:cNvSpPr>
          <p:nvPr/>
        </p:nvSpPr>
        <p:spPr bwMode="auto">
          <a:xfrm>
            <a:off x="266700" y="2890838"/>
            <a:ext cx="538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FF0000"/>
                </a:solidFill>
              </a:rPr>
              <a:t>80</a:t>
            </a:r>
            <a:r>
              <a:rPr lang="zh-CN" altLang="en-US" sz="1600" b="1">
                <a:solidFill>
                  <a:srgbClr val="FF0000"/>
                </a:solidFill>
              </a:rPr>
              <a:t>个数</a:t>
            </a:r>
            <a:endParaRPr lang="zh-CN" altLang="en-US" sz="1600" b="1">
              <a:solidFill>
                <a:srgbClr val="FF0000"/>
              </a:solidFill>
            </a:endParaRPr>
          </a:p>
        </p:txBody>
      </p:sp>
      <p:sp>
        <p:nvSpPr>
          <p:cNvPr id="52333" name="TextBox 7"/>
          <p:cNvSpPr txBox="1">
            <a:spLocks noChangeArrowheads="1"/>
          </p:cNvSpPr>
          <p:nvPr/>
        </p:nvSpPr>
        <p:spPr bwMode="auto">
          <a:xfrm>
            <a:off x="984250" y="5761038"/>
            <a:ext cx="7354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哈希表长度为</a:t>
            </a:r>
            <a:r>
              <a:rPr lang="en-US" altLang="zh-CN">
                <a:solidFill>
                  <a:srgbClr val="FF0000"/>
                </a:solidFill>
              </a:rPr>
              <a:t>100</a:t>
            </a:r>
            <a:r>
              <a:rPr lang="zh-CN" altLang="en-US">
                <a:solidFill>
                  <a:srgbClr val="FF0000"/>
                </a:solidFill>
              </a:rPr>
              <a:t>，即有</a:t>
            </a:r>
            <a:r>
              <a:rPr lang="en-US" altLang="zh-CN">
                <a:solidFill>
                  <a:srgbClr val="FF0000"/>
                </a:solidFill>
              </a:rPr>
              <a:t>100</a:t>
            </a:r>
            <a:r>
              <a:rPr lang="zh-CN" altLang="en-US">
                <a:solidFill>
                  <a:srgbClr val="FF0000"/>
                </a:solidFill>
              </a:rPr>
              <a:t>个存储地址。</a:t>
            </a:r>
            <a:endParaRPr lang="en-US" altLang="zh-CN">
              <a:solidFill>
                <a:srgbClr val="FF0000"/>
              </a:solidFill>
            </a:endParaRPr>
          </a:p>
          <a:p>
            <a:pPr eaLnBrk="1" hangingPunct="1"/>
            <a:r>
              <a:rPr lang="zh-CN" altLang="en-US">
                <a:solidFill>
                  <a:srgbClr val="0000CC"/>
                </a:solidFill>
              </a:rPr>
              <a:t>可取第</a:t>
            </a:r>
            <a:r>
              <a:rPr lang="en-US" altLang="zh-CN">
                <a:solidFill>
                  <a:srgbClr val="0000CC"/>
                </a:solidFill>
              </a:rPr>
              <a:t>4</a:t>
            </a:r>
            <a:r>
              <a:rPr lang="zh-CN" altLang="en-US">
                <a:solidFill>
                  <a:srgbClr val="0000CC"/>
                </a:solidFill>
              </a:rPr>
              <a:t>、</a:t>
            </a:r>
            <a:r>
              <a:rPr lang="en-US" altLang="zh-CN">
                <a:solidFill>
                  <a:srgbClr val="0000CC"/>
                </a:solidFill>
              </a:rPr>
              <a:t>5</a:t>
            </a:r>
            <a:r>
              <a:rPr lang="zh-CN" altLang="en-US">
                <a:solidFill>
                  <a:srgbClr val="0000CC"/>
                </a:solidFill>
              </a:rPr>
              <a:t>两位组成一个两位数作为</a:t>
            </a:r>
            <a:r>
              <a:rPr lang="en-US" altLang="zh-CN">
                <a:solidFill>
                  <a:srgbClr val="0000CC"/>
                </a:solidFill>
              </a:rPr>
              <a:t>Hash</a:t>
            </a:r>
            <a:r>
              <a:rPr lang="zh-CN" altLang="en-US">
                <a:solidFill>
                  <a:srgbClr val="0000CC"/>
                </a:solidFill>
              </a:rPr>
              <a:t>地址</a:t>
            </a:r>
            <a:endParaRPr lang="zh-CN" altLang="en-US">
              <a:solidFill>
                <a:srgbClr val="0000CC"/>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平方取中法</a:t>
            </a:r>
            <a:endParaRPr lang="zh-CN" altLang="en-US" smtClean="0"/>
          </a:p>
        </p:txBody>
      </p:sp>
      <p:sp>
        <p:nvSpPr>
          <p:cNvPr id="53251" name="内容占位符 2"/>
          <p:cNvSpPr>
            <a:spLocks noGrp="1"/>
          </p:cNvSpPr>
          <p:nvPr>
            <p:ph idx="1"/>
          </p:nvPr>
        </p:nvSpPr>
        <p:spPr/>
        <p:txBody>
          <a:bodyPr/>
          <a:lstStyle/>
          <a:p>
            <a:r>
              <a:rPr lang="zh-CN" altLang="en-US" smtClean="0"/>
              <a:t>取关键字平方后的中间几位为哈希地址</a:t>
            </a:r>
            <a:endParaRPr lang="en-US" altLang="zh-CN" smtClean="0"/>
          </a:p>
          <a:p>
            <a:pPr lvl="1"/>
            <a:r>
              <a:rPr lang="zh-CN" altLang="en-US" smtClean="0"/>
              <a:t>通常在选定哈希函数时不一定能知道关键字的全部情况，取其中哪几位也不一定合适</a:t>
            </a:r>
            <a:endParaRPr lang="en-US" altLang="zh-CN" smtClean="0"/>
          </a:p>
          <a:p>
            <a:pPr lvl="1"/>
            <a:r>
              <a:rPr lang="zh-CN" altLang="en-US" smtClean="0"/>
              <a:t>而一个数的平方后的中间几位数和原数的每一位都相关，由此使随机分布的关键字得到的哈希地址也是随机的</a:t>
            </a:r>
            <a:endParaRPr lang="en-US" altLang="zh-CN" smtClean="0"/>
          </a:p>
          <a:p>
            <a:pPr lvl="1"/>
            <a:r>
              <a:rPr lang="zh-CN" altLang="en-US" smtClean="0"/>
              <a:t>取的位数由表长决定</a:t>
            </a:r>
            <a:endParaRPr lang="zh-CN" altLang="en-US" smtClean="0"/>
          </a:p>
        </p:txBody>
      </p:sp>
      <p:sp>
        <p:nvSpPr>
          <p:cNvPr id="532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06B5F8-BDFE-4D31-BDC5-53DF9E11E0E6}"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平方取中法示例</a:t>
            </a:r>
            <a:endParaRPr lang="zh-CN" altLang="en-US" smtClean="0"/>
          </a:p>
        </p:txBody>
      </p:sp>
      <p:graphicFrame>
        <p:nvGraphicFramePr>
          <p:cNvPr id="5" name="内容占位符 4"/>
          <p:cNvGraphicFramePr>
            <a:graphicFrameLocks noGrp="1"/>
          </p:cNvGraphicFramePr>
          <p:nvPr>
            <p:ph idx="1"/>
          </p:nvPr>
        </p:nvGraphicFramePr>
        <p:xfrm>
          <a:off x="917575" y="1993900"/>
          <a:ext cx="7369180" cy="741364"/>
        </p:xfrm>
        <a:graphic>
          <a:graphicData uri="http://schemas.openxmlformats.org/drawingml/2006/table">
            <a:tbl>
              <a:tblPr bandRow="1">
                <a:tableStyleId>{5C22544A-7EE6-4342-B048-85BDC9FD1C3A}</a:tableStyleId>
              </a:tblPr>
              <a:tblGrid>
                <a:gridCol w="736918"/>
                <a:gridCol w="736918"/>
                <a:gridCol w="736918"/>
                <a:gridCol w="736918"/>
                <a:gridCol w="736918"/>
                <a:gridCol w="736918"/>
                <a:gridCol w="736918"/>
                <a:gridCol w="736918"/>
                <a:gridCol w="736918"/>
                <a:gridCol w="736918"/>
              </a:tblGrid>
              <a:tr h="370682">
                <a:tc>
                  <a:txBody>
                    <a:bodyPr/>
                    <a:lstStyle/>
                    <a:p>
                      <a:pPr algn="ctr"/>
                      <a:r>
                        <a:rPr lang="en-US" altLang="zh-CN" sz="1800" dirty="0" smtClean="0"/>
                        <a:t>A</a:t>
                      </a:r>
                      <a:endParaRPr lang="zh-CN" altLang="en-US" sz="1800" dirty="0"/>
                    </a:p>
                  </a:txBody>
                  <a:tcPr marT="45700" marB="45700" anchor="ctr"/>
                </a:tc>
                <a:tc>
                  <a:txBody>
                    <a:bodyPr/>
                    <a:lstStyle/>
                    <a:p>
                      <a:pPr algn="ctr"/>
                      <a:r>
                        <a:rPr lang="en-US" altLang="zh-CN" sz="1800" dirty="0" smtClean="0"/>
                        <a:t>B</a:t>
                      </a:r>
                      <a:endParaRPr lang="zh-CN" altLang="en-US" sz="1800" dirty="0"/>
                    </a:p>
                  </a:txBody>
                  <a:tcPr marT="45700" marB="45700" anchor="ctr"/>
                </a:tc>
                <a:tc>
                  <a:txBody>
                    <a:bodyPr/>
                    <a:lstStyle/>
                    <a:p>
                      <a:pPr algn="ctr"/>
                      <a:r>
                        <a:rPr lang="en-US" altLang="zh-CN" sz="1800" dirty="0" smtClean="0"/>
                        <a:t>C</a:t>
                      </a:r>
                      <a:endParaRPr lang="zh-CN" altLang="en-US" sz="1800" dirty="0"/>
                    </a:p>
                  </a:txBody>
                  <a:tcPr marT="45700" marB="45700" anchor="ctr"/>
                </a:tc>
                <a:tc>
                  <a:txBody>
                    <a:bodyPr/>
                    <a:lstStyle/>
                    <a:p>
                      <a:pPr algn="ctr"/>
                      <a:r>
                        <a:rPr lang="en-US" altLang="zh-CN" sz="1800" dirty="0" smtClean="0"/>
                        <a:t>……</a:t>
                      </a:r>
                      <a:endParaRPr lang="zh-CN" altLang="en-US" sz="1800" dirty="0"/>
                    </a:p>
                  </a:txBody>
                  <a:tcPr marT="45700" marB="45700" anchor="ctr"/>
                </a:tc>
                <a:tc>
                  <a:txBody>
                    <a:bodyPr/>
                    <a:lstStyle/>
                    <a:p>
                      <a:pPr algn="ctr"/>
                      <a:r>
                        <a:rPr lang="en-US" altLang="zh-CN" sz="1800" dirty="0" smtClean="0"/>
                        <a:t>Z</a:t>
                      </a:r>
                      <a:endParaRPr lang="zh-CN" altLang="en-US" sz="1800" dirty="0"/>
                    </a:p>
                  </a:txBody>
                  <a:tcPr marT="45700" marB="45700" anchor="ctr"/>
                </a:tc>
                <a:tc>
                  <a:txBody>
                    <a:bodyPr/>
                    <a:lstStyle/>
                    <a:p>
                      <a:pPr algn="ctr"/>
                      <a:r>
                        <a:rPr lang="en-US" altLang="zh-CN" sz="1800" dirty="0" smtClean="0"/>
                        <a:t>0</a:t>
                      </a:r>
                      <a:endParaRPr lang="zh-CN" altLang="en-US" sz="1800" dirty="0"/>
                    </a:p>
                  </a:txBody>
                  <a:tcPr marT="45700" marB="45700" anchor="ctr"/>
                </a:tc>
                <a:tc>
                  <a:txBody>
                    <a:bodyPr/>
                    <a:lstStyle/>
                    <a:p>
                      <a:pPr algn="ctr"/>
                      <a:r>
                        <a:rPr lang="en-US" altLang="zh-CN" sz="1800" dirty="0" smtClean="0"/>
                        <a:t>1</a:t>
                      </a:r>
                      <a:endParaRPr lang="zh-CN" altLang="en-US" sz="1800" dirty="0"/>
                    </a:p>
                  </a:txBody>
                  <a:tcPr marT="45700" marB="45700" anchor="ctr"/>
                </a:tc>
                <a:tc>
                  <a:txBody>
                    <a:bodyPr/>
                    <a:lstStyle/>
                    <a:p>
                      <a:pPr algn="ctr"/>
                      <a:r>
                        <a:rPr lang="en-US" altLang="zh-CN" sz="1800" dirty="0" smtClean="0"/>
                        <a:t>2</a:t>
                      </a:r>
                      <a:endParaRPr lang="zh-CN" altLang="en-US" sz="1800" dirty="0"/>
                    </a:p>
                  </a:txBody>
                  <a:tcPr marT="45700" marB="45700" anchor="ctr"/>
                </a:tc>
                <a:tc>
                  <a:txBody>
                    <a:bodyPr/>
                    <a:lstStyle/>
                    <a:p>
                      <a:pPr algn="ctr"/>
                      <a:r>
                        <a:rPr lang="en-US" altLang="zh-CN" sz="1800" dirty="0" smtClean="0"/>
                        <a:t>……</a:t>
                      </a:r>
                      <a:endParaRPr lang="zh-CN" altLang="en-US" sz="1800" dirty="0"/>
                    </a:p>
                  </a:txBody>
                  <a:tcPr marT="45700" marB="45700" anchor="ctr"/>
                </a:tc>
                <a:tc>
                  <a:txBody>
                    <a:bodyPr/>
                    <a:lstStyle/>
                    <a:p>
                      <a:pPr algn="ctr"/>
                      <a:r>
                        <a:rPr lang="en-US" altLang="zh-CN" sz="1800" dirty="0" smtClean="0"/>
                        <a:t>9</a:t>
                      </a:r>
                      <a:endParaRPr lang="zh-CN" altLang="en-US" sz="1800" dirty="0"/>
                    </a:p>
                  </a:txBody>
                  <a:tcPr marT="45700" marB="45700" anchor="ctr"/>
                </a:tc>
              </a:tr>
              <a:tr h="370682">
                <a:tc>
                  <a:txBody>
                    <a:bodyPr/>
                    <a:lstStyle/>
                    <a:p>
                      <a:pPr algn="ctr"/>
                      <a:r>
                        <a:rPr lang="en-US" altLang="zh-CN" sz="1800" dirty="0" smtClean="0"/>
                        <a:t>01</a:t>
                      </a:r>
                      <a:endParaRPr lang="zh-CN" altLang="en-US" sz="1800" dirty="0"/>
                    </a:p>
                  </a:txBody>
                  <a:tcPr marT="45700" marB="45700" anchor="ctr"/>
                </a:tc>
                <a:tc>
                  <a:txBody>
                    <a:bodyPr/>
                    <a:lstStyle/>
                    <a:p>
                      <a:pPr algn="ctr"/>
                      <a:r>
                        <a:rPr lang="en-US" altLang="zh-CN" sz="1800" dirty="0" smtClean="0"/>
                        <a:t>02</a:t>
                      </a:r>
                      <a:endParaRPr lang="zh-CN" altLang="en-US" sz="1800" dirty="0"/>
                    </a:p>
                  </a:txBody>
                  <a:tcPr marT="45700" marB="45700" anchor="ctr"/>
                </a:tc>
                <a:tc>
                  <a:txBody>
                    <a:bodyPr/>
                    <a:lstStyle/>
                    <a:p>
                      <a:pPr algn="ctr"/>
                      <a:r>
                        <a:rPr lang="en-US" altLang="zh-CN" sz="1800" dirty="0" smtClean="0"/>
                        <a:t>03</a:t>
                      </a:r>
                      <a:endParaRPr lang="zh-CN" altLang="en-US" sz="1800" dirty="0"/>
                    </a:p>
                  </a:txBody>
                  <a:tcPr marT="45700" marB="45700" anchor="ctr"/>
                </a:tc>
                <a:tc>
                  <a:txBody>
                    <a:bodyPr/>
                    <a:lstStyle/>
                    <a:p>
                      <a:pPr algn="ctr"/>
                      <a:endParaRPr lang="zh-CN" altLang="en-US" sz="1800" dirty="0"/>
                    </a:p>
                  </a:txBody>
                  <a:tcPr marT="45700" marB="45700" anchor="ctr"/>
                </a:tc>
                <a:tc>
                  <a:txBody>
                    <a:bodyPr/>
                    <a:lstStyle/>
                    <a:p>
                      <a:pPr algn="ctr"/>
                      <a:r>
                        <a:rPr lang="en-US" altLang="zh-CN" sz="1800" dirty="0" smtClean="0"/>
                        <a:t>32</a:t>
                      </a:r>
                      <a:endParaRPr lang="zh-CN" altLang="en-US" sz="1800" dirty="0"/>
                    </a:p>
                  </a:txBody>
                  <a:tcPr marT="45700" marB="45700" anchor="ctr"/>
                </a:tc>
                <a:tc>
                  <a:txBody>
                    <a:bodyPr/>
                    <a:lstStyle/>
                    <a:p>
                      <a:pPr algn="ctr"/>
                      <a:r>
                        <a:rPr lang="en-US" altLang="zh-CN" sz="1800" dirty="0" smtClean="0"/>
                        <a:t>60</a:t>
                      </a:r>
                      <a:endParaRPr lang="zh-CN" altLang="en-US" sz="1800" dirty="0"/>
                    </a:p>
                  </a:txBody>
                  <a:tcPr marT="45700" marB="45700" anchor="ctr"/>
                </a:tc>
                <a:tc>
                  <a:txBody>
                    <a:bodyPr/>
                    <a:lstStyle/>
                    <a:p>
                      <a:pPr algn="ctr"/>
                      <a:r>
                        <a:rPr lang="en-US" altLang="zh-CN" sz="1800" dirty="0" smtClean="0"/>
                        <a:t>61</a:t>
                      </a:r>
                      <a:endParaRPr lang="zh-CN" altLang="en-US" sz="1800" dirty="0"/>
                    </a:p>
                  </a:txBody>
                  <a:tcPr marT="45700" marB="45700" anchor="ctr"/>
                </a:tc>
                <a:tc>
                  <a:txBody>
                    <a:bodyPr/>
                    <a:lstStyle/>
                    <a:p>
                      <a:pPr algn="ctr"/>
                      <a:r>
                        <a:rPr lang="en-US" altLang="zh-CN" sz="1800" dirty="0" smtClean="0"/>
                        <a:t>62</a:t>
                      </a:r>
                      <a:endParaRPr lang="zh-CN" altLang="en-US" sz="1800" dirty="0"/>
                    </a:p>
                  </a:txBody>
                  <a:tcPr marT="45700" marB="45700" anchor="ctr"/>
                </a:tc>
                <a:tc>
                  <a:txBody>
                    <a:bodyPr/>
                    <a:lstStyle/>
                    <a:p>
                      <a:pPr algn="ctr"/>
                      <a:endParaRPr lang="zh-CN" altLang="en-US" sz="1800" dirty="0"/>
                    </a:p>
                  </a:txBody>
                  <a:tcPr marT="45700" marB="45700" anchor="ctr"/>
                </a:tc>
                <a:tc>
                  <a:txBody>
                    <a:bodyPr/>
                    <a:lstStyle/>
                    <a:p>
                      <a:pPr algn="ctr"/>
                      <a:r>
                        <a:rPr lang="en-US" altLang="zh-CN" sz="1800" dirty="0" smtClean="0"/>
                        <a:t>71</a:t>
                      </a:r>
                      <a:endParaRPr lang="zh-CN" altLang="en-US" sz="1800" dirty="0"/>
                    </a:p>
                  </a:txBody>
                  <a:tcPr marT="45700" marB="45700" anchor="ctr"/>
                </a:tc>
              </a:tr>
            </a:tbl>
          </a:graphicData>
        </a:graphic>
      </p:graphicFrame>
      <p:sp>
        <p:nvSpPr>
          <p:cNvPr id="543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610ED1-6322-44D7-9ACC-7D77F1216D1B}" type="slidenum">
              <a:rPr lang="en-US" altLang="en-US">
                <a:solidFill>
                  <a:srgbClr val="4B4B4B"/>
                </a:solidFill>
              </a:rPr>
            </a:fld>
            <a:endParaRPr lang="en-US" altLang="en-US">
              <a:solidFill>
                <a:srgbClr val="4B4B4B"/>
              </a:solidFill>
            </a:endParaRPr>
          </a:p>
        </p:txBody>
      </p:sp>
      <p:sp>
        <p:nvSpPr>
          <p:cNvPr id="54311" name="TextBox 5"/>
          <p:cNvSpPr txBox="1">
            <a:spLocks noChangeArrowheads="1"/>
          </p:cNvSpPr>
          <p:nvPr/>
        </p:nvSpPr>
        <p:spPr bwMode="auto">
          <a:xfrm>
            <a:off x="804863" y="1635125"/>
            <a:ext cx="645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0000"/>
                </a:solidFill>
              </a:rPr>
              <a:t>假设有此</a:t>
            </a:r>
            <a:r>
              <a:rPr lang="en-US" altLang="zh-CN" sz="1600">
                <a:solidFill>
                  <a:srgbClr val="FF0000"/>
                </a:solidFill>
              </a:rPr>
              <a:t>8</a:t>
            </a:r>
            <a:r>
              <a:rPr lang="zh-CN" altLang="en-US" sz="1600">
                <a:solidFill>
                  <a:srgbClr val="FF0000"/>
                </a:solidFill>
              </a:rPr>
              <a:t>进制编码</a:t>
            </a:r>
            <a:endParaRPr lang="zh-CN" altLang="en-US" sz="1600">
              <a:solidFill>
                <a:srgbClr val="FF0000"/>
              </a:solidFill>
            </a:endParaRPr>
          </a:p>
        </p:txBody>
      </p:sp>
      <p:graphicFrame>
        <p:nvGraphicFramePr>
          <p:cNvPr id="7" name="表格 6"/>
          <p:cNvGraphicFramePr>
            <a:graphicFrameLocks noGrp="1"/>
          </p:cNvGraphicFramePr>
          <p:nvPr/>
        </p:nvGraphicFramePr>
        <p:xfrm>
          <a:off x="984250" y="2890838"/>
          <a:ext cx="7104063" cy="3336925"/>
        </p:xfrm>
        <a:graphic>
          <a:graphicData uri="http://schemas.openxmlformats.org/drawingml/2006/table">
            <a:tbl>
              <a:tblPr firstRow="1" bandRow="1">
                <a:tableStyleId>{5C22544A-7EE6-4342-B048-85BDC9FD1C3A}</a:tableStyleId>
              </a:tblPr>
              <a:tblGrid>
                <a:gridCol w="1524014"/>
                <a:gridCol w="1620014"/>
                <a:gridCol w="2160019"/>
                <a:gridCol w="1800016"/>
              </a:tblGrid>
              <a:tr h="370769">
                <a:tc>
                  <a:txBody>
                    <a:bodyPr/>
                    <a:lstStyle/>
                    <a:p>
                      <a:pPr algn="ctr"/>
                      <a:r>
                        <a:rPr lang="zh-CN" altLang="en-US" sz="1800" dirty="0" smtClean="0"/>
                        <a:t>记录</a:t>
                      </a:r>
                      <a:endParaRPr lang="zh-CN" altLang="en-US" sz="1800" dirty="0"/>
                    </a:p>
                  </a:txBody>
                  <a:tcPr marL="91441" marR="91441" marT="45711" marB="45711" anchor="ctr"/>
                </a:tc>
                <a:tc>
                  <a:txBody>
                    <a:bodyPr/>
                    <a:lstStyle/>
                    <a:p>
                      <a:pPr algn="ctr"/>
                      <a:r>
                        <a:rPr lang="zh-CN" altLang="en-US" sz="1800" dirty="0" smtClean="0"/>
                        <a:t>关键字</a:t>
                      </a:r>
                      <a:endParaRPr lang="zh-CN" altLang="en-US" sz="1800" dirty="0"/>
                    </a:p>
                  </a:txBody>
                  <a:tcPr marL="91441" marR="91441" marT="45711" marB="45711" anchor="ctr"/>
                </a:tc>
                <a:tc>
                  <a:txBody>
                    <a:bodyPr/>
                    <a:lstStyle/>
                    <a:p>
                      <a:pPr algn="ctr"/>
                      <a:r>
                        <a:rPr lang="en-US" altLang="zh-CN" sz="1800" dirty="0" smtClean="0"/>
                        <a:t>(</a:t>
                      </a:r>
                      <a:r>
                        <a:rPr lang="zh-CN" altLang="en-US" sz="1800" dirty="0" smtClean="0"/>
                        <a:t>关键字</a:t>
                      </a:r>
                      <a:r>
                        <a:rPr lang="en-US" altLang="zh-CN" sz="1800" dirty="0" smtClean="0"/>
                        <a:t>)</a:t>
                      </a:r>
                      <a:r>
                        <a:rPr lang="en-US" altLang="zh-CN" sz="1800" baseline="30000" dirty="0" smtClean="0"/>
                        <a:t>2</a:t>
                      </a:r>
                      <a:endParaRPr lang="zh-CN" altLang="en-US" sz="1800" baseline="30000" dirty="0"/>
                    </a:p>
                  </a:txBody>
                  <a:tcPr marL="91441" marR="91441" marT="45711" marB="45711" anchor="ctr"/>
                </a:tc>
                <a:tc>
                  <a:txBody>
                    <a:bodyPr/>
                    <a:lstStyle/>
                    <a:p>
                      <a:pPr algn="ctr"/>
                      <a:r>
                        <a:rPr lang="zh-CN" altLang="en-US" sz="1800" dirty="0" smtClean="0"/>
                        <a:t>哈希地址</a:t>
                      </a:r>
                      <a:endParaRPr lang="zh-CN" altLang="en-US" sz="1800" dirty="0"/>
                    </a:p>
                  </a:txBody>
                  <a:tcPr marL="91441" marR="91441" marT="45711" marB="45711" anchor="ctr"/>
                </a:tc>
              </a:tr>
              <a:tr h="370769">
                <a:tc>
                  <a:txBody>
                    <a:bodyPr/>
                    <a:lstStyle/>
                    <a:p>
                      <a:pPr algn="ctr"/>
                      <a:r>
                        <a:rPr lang="en-US" altLang="zh-CN" sz="1800" dirty="0" smtClean="0"/>
                        <a:t>A</a:t>
                      </a:r>
                      <a:endParaRPr lang="zh-CN" altLang="en-US" sz="1800" dirty="0"/>
                    </a:p>
                  </a:txBody>
                  <a:tcPr marL="91441" marR="91441" marT="45711" marB="45711" anchor="ctr"/>
                </a:tc>
                <a:tc>
                  <a:txBody>
                    <a:bodyPr/>
                    <a:lstStyle/>
                    <a:p>
                      <a:pPr algn="ctr"/>
                      <a:r>
                        <a:rPr lang="en-US" altLang="zh-CN" sz="1800" dirty="0" smtClean="0"/>
                        <a:t>0100</a:t>
                      </a:r>
                      <a:endParaRPr lang="zh-CN" altLang="en-US" sz="1800" dirty="0"/>
                    </a:p>
                  </a:txBody>
                  <a:tcPr marL="91441" marR="91441" marT="45711" marB="45711" anchor="ctr"/>
                </a:tc>
                <a:tc>
                  <a:txBody>
                    <a:bodyPr/>
                    <a:lstStyle/>
                    <a:p>
                      <a:pPr algn="ctr"/>
                      <a:r>
                        <a:rPr lang="en-US" altLang="zh-CN" sz="1800" dirty="0" smtClean="0"/>
                        <a:t>0 </a:t>
                      </a:r>
                      <a:r>
                        <a:rPr lang="en-US" altLang="zh-CN" sz="1800" u="sng" dirty="0" smtClean="0"/>
                        <a:t>010</a:t>
                      </a:r>
                      <a:r>
                        <a:rPr lang="en-US" altLang="zh-CN" sz="1800" dirty="0" smtClean="0"/>
                        <a:t> 000</a:t>
                      </a:r>
                      <a:endParaRPr lang="zh-CN" altLang="en-US" sz="1800" dirty="0"/>
                    </a:p>
                  </a:txBody>
                  <a:tcPr marL="91441" marR="91441" marT="45711" marB="45711" anchor="ctr"/>
                </a:tc>
                <a:tc>
                  <a:txBody>
                    <a:bodyPr/>
                    <a:lstStyle/>
                    <a:p>
                      <a:pPr algn="ctr"/>
                      <a:r>
                        <a:rPr lang="en-US" altLang="zh-CN" sz="1800" dirty="0" smtClean="0">
                          <a:solidFill>
                            <a:srgbClr val="FF0000"/>
                          </a:solidFill>
                        </a:rPr>
                        <a:t>010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I</a:t>
                      </a:r>
                      <a:endParaRPr lang="zh-CN" altLang="en-US" sz="1800" dirty="0"/>
                    </a:p>
                  </a:txBody>
                  <a:tcPr marL="91441" marR="91441" marT="45711" marB="45711" anchor="ctr"/>
                </a:tc>
                <a:tc>
                  <a:txBody>
                    <a:bodyPr/>
                    <a:lstStyle/>
                    <a:p>
                      <a:pPr algn="ctr"/>
                      <a:r>
                        <a:rPr lang="en-US" altLang="zh-CN" sz="1800" dirty="0" smtClean="0"/>
                        <a:t>1100</a:t>
                      </a:r>
                      <a:endParaRPr lang="zh-CN" altLang="en-US" sz="1800" dirty="0"/>
                    </a:p>
                  </a:txBody>
                  <a:tcPr marL="91441" marR="91441" marT="45711" marB="45711" anchor="ctr"/>
                </a:tc>
                <a:tc>
                  <a:txBody>
                    <a:bodyPr/>
                    <a:lstStyle/>
                    <a:p>
                      <a:pPr algn="ctr"/>
                      <a:r>
                        <a:rPr lang="en-US" altLang="zh-CN" sz="1800" dirty="0" smtClean="0"/>
                        <a:t>1 </a:t>
                      </a:r>
                      <a:r>
                        <a:rPr lang="en-US" altLang="zh-CN" sz="1800" u="sng" dirty="0" smtClean="0"/>
                        <a:t>210</a:t>
                      </a:r>
                      <a:r>
                        <a:rPr lang="en-US" altLang="zh-CN" sz="1800" dirty="0" smtClean="0"/>
                        <a:t> 000</a:t>
                      </a:r>
                      <a:endParaRPr lang="zh-CN" altLang="en-US" sz="1800" dirty="0"/>
                    </a:p>
                  </a:txBody>
                  <a:tcPr marL="91441" marR="91441" marT="45711" marB="45711" anchor="ctr"/>
                </a:tc>
                <a:tc>
                  <a:txBody>
                    <a:bodyPr/>
                    <a:lstStyle/>
                    <a:p>
                      <a:pPr algn="ctr"/>
                      <a:r>
                        <a:rPr lang="en-US" altLang="zh-CN" sz="1800" dirty="0" smtClean="0">
                          <a:solidFill>
                            <a:srgbClr val="FF0000"/>
                          </a:solidFill>
                        </a:rPr>
                        <a:t>210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J</a:t>
                      </a:r>
                      <a:endParaRPr lang="zh-CN" altLang="en-US" sz="1800" dirty="0"/>
                    </a:p>
                  </a:txBody>
                  <a:tcPr marL="91441" marR="91441" marT="45711" marB="45711" anchor="ctr"/>
                </a:tc>
                <a:tc>
                  <a:txBody>
                    <a:bodyPr/>
                    <a:lstStyle/>
                    <a:p>
                      <a:pPr algn="ctr"/>
                      <a:r>
                        <a:rPr lang="en-US" altLang="zh-CN" sz="1800" dirty="0" smtClean="0"/>
                        <a:t>1200</a:t>
                      </a:r>
                      <a:endParaRPr lang="zh-CN" altLang="en-US" sz="1800" dirty="0"/>
                    </a:p>
                  </a:txBody>
                  <a:tcPr marL="91441" marR="91441" marT="45711" marB="45711" anchor="ctr"/>
                </a:tc>
                <a:tc>
                  <a:txBody>
                    <a:bodyPr/>
                    <a:lstStyle/>
                    <a:p>
                      <a:pPr algn="ctr"/>
                      <a:r>
                        <a:rPr lang="en-US" altLang="zh-CN" sz="1800" dirty="0" smtClean="0"/>
                        <a:t>1 </a:t>
                      </a:r>
                      <a:r>
                        <a:rPr lang="en-US" altLang="zh-CN" sz="1800" u="sng" dirty="0" smtClean="0"/>
                        <a:t>440</a:t>
                      </a:r>
                      <a:r>
                        <a:rPr lang="en-US" altLang="zh-CN" sz="1800" dirty="0" smtClean="0"/>
                        <a:t> 000</a:t>
                      </a:r>
                      <a:endParaRPr lang="zh-CN" altLang="en-US" sz="1800" dirty="0"/>
                    </a:p>
                  </a:txBody>
                  <a:tcPr marL="91441" marR="91441" marT="45711" marB="45711" anchor="ctr"/>
                </a:tc>
                <a:tc>
                  <a:txBody>
                    <a:bodyPr/>
                    <a:lstStyle/>
                    <a:p>
                      <a:pPr algn="ctr"/>
                      <a:r>
                        <a:rPr lang="en-US" altLang="zh-CN" sz="1800" dirty="0" smtClean="0">
                          <a:solidFill>
                            <a:srgbClr val="FF0000"/>
                          </a:solidFill>
                        </a:rPr>
                        <a:t>440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I0</a:t>
                      </a:r>
                      <a:endParaRPr lang="zh-CN" altLang="en-US" sz="1800" dirty="0"/>
                    </a:p>
                  </a:txBody>
                  <a:tcPr marL="91441" marR="91441" marT="45711" marB="45711" anchor="ctr"/>
                </a:tc>
                <a:tc>
                  <a:txBody>
                    <a:bodyPr/>
                    <a:lstStyle/>
                    <a:p>
                      <a:pPr algn="ctr"/>
                      <a:r>
                        <a:rPr lang="en-US" altLang="zh-CN" sz="1800" dirty="0" smtClean="0"/>
                        <a:t>1160</a:t>
                      </a:r>
                      <a:endParaRPr lang="zh-CN" altLang="en-US" sz="1800" dirty="0"/>
                    </a:p>
                  </a:txBody>
                  <a:tcPr marL="91441" marR="91441" marT="45711" marB="45711" anchor="ctr"/>
                </a:tc>
                <a:tc>
                  <a:txBody>
                    <a:bodyPr/>
                    <a:lstStyle/>
                    <a:p>
                      <a:pPr algn="ctr"/>
                      <a:r>
                        <a:rPr lang="en-US" altLang="zh-CN" sz="1800" dirty="0" smtClean="0"/>
                        <a:t>1 </a:t>
                      </a:r>
                      <a:r>
                        <a:rPr lang="en-US" altLang="zh-CN" sz="1800" u="sng" dirty="0" smtClean="0"/>
                        <a:t>370</a:t>
                      </a:r>
                      <a:r>
                        <a:rPr lang="en-US" altLang="zh-CN" sz="1800" dirty="0" smtClean="0"/>
                        <a:t> 400</a:t>
                      </a:r>
                      <a:endParaRPr lang="zh-CN" altLang="en-US" sz="1800" dirty="0"/>
                    </a:p>
                  </a:txBody>
                  <a:tcPr marL="91441" marR="91441" marT="45711" marB="45711" anchor="ctr"/>
                </a:tc>
                <a:tc>
                  <a:txBody>
                    <a:bodyPr/>
                    <a:lstStyle/>
                    <a:p>
                      <a:pPr algn="ctr"/>
                      <a:r>
                        <a:rPr lang="en-US" altLang="zh-CN" sz="1800" dirty="0" smtClean="0">
                          <a:solidFill>
                            <a:srgbClr val="FF0000"/>
                          </a:solidFill>
                        </a:rPr>
                        <a:t>370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P1</a:t>
                      </a:r>
                      <a:endParaRPr lang="zh-CN" altLang="en-US" sz="1800" dirty="0"/>
                    </a:p>
                  </a:txBody>
                  <a:tcPr marL="91441" marR="91441" marT="45711" marB="45711" anchor="ctr"/>
                </a:tc>
                <a:tc>
                  <a:txBody>
                    <a:bodyPr/>
                    <a:lstStyle/>
                    <a:p>
                      <a:pPr algn="ctr"/>
                      <a:r>
                        <a:rPr lang="en-US" altLang="zh-CN" sz="1800" dirty="0" smtClean="0"/>
                        <a:t>2061</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310</a:t>
                      </a:r>
                      <a:r>
                        <a:rPr lang="en-US" altLang="zh-CN" sz="1800" dirty="0" smtClean="0"/>
                        <a:t> 541</a:t>
                      </a:r>
                      <a:endParaRPr lang="zh-CN" altLang="en-US" sz="1800" dirty="0"/>
                    </a:p>
                  </a:txBody>
                  <a:tcPr marL="91441" marR="91441" marT="45711" marB="45711" anchor="ctr"/>
                </a:tc>
                <a:tc>
                  <a:txBody>
                    <a:bodyPr/>
                    <a:lstStyle/>
                    <a:p>
                      <a:pPr algn="ctr"/>
                      <a:r>
                        <a:rPr lang="en-US" altLang="zh-CN" sz="1800" dirty="0" smtClean="0">
                          <a:solidFill>
                            <a:srgbClr val="FF0000"/>
                          </a:solidFill>
                        </a:rPr>
                        <a:t>310</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P2</a:t>
                      </a:r>
                      <a:endParaRPr lang="zh-CN" altLang="en-US" sz="1800" dirty="0"/>
                    </a:p>
                  </a:txBody>
                  <a:tcPr marL="91441" marR="91441" marT="45711" marB="45711" anchor="ctr"/>
                </a:tc>
                <a:tc>
                  <a:txBody>
                    <a:bodyPr/>
                    <a:lstStyle/>
                    <a:p>
                      <a:pPr algn="ctr"/>
                      <a:r>
                        <a:rPr lang="en-US" altLang="zh-CN" sz="1800" dirty="0" smtClean="0"/>
                        <a:t>2062</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314</a:t>
                      </a:r>
                      <a:r>
                        <a:rPr lang="en-US" altLang="zh-CN" sz="1800" dirty="0" smtClean="0"/>
                        <a:t> 704</a:t>
                      </a:r>
                      <a:endParaRPr lang="zh-CN" altLang="en-US" sz="1800" dirty="0"/>
                    </a:p>
                  </a:txBody>
                  <a:tcPr marL="91441" marR="91441" marT="45711" marB="45711" anchor="ctr"/>
                </a:tc>
                <a:tc>
                  <a:txBody>
                    <a:bodyPr/>
                    <a:lstStyle/>
                    <a:p>
                      <a:pPr algn="ctr"/>
                      <a:r>
                        <a:rPr lang="en-US" altLang="zh-CN" sz="1800" dirty="0" smtClean="0">
                          <a:solidFill>
                            <a:srgbClr val="FF0000"/>
                          </a:solidFill>
                        </a:rPr>
                        <a:t>314</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Q1</a:t>
                      </a:r>
                      <a:endParaRPr lang="zh-CN" altLang="en-US" sz="1800" dirty="0"/>
                    </a:p>
                  </a:txBody>
                  <a:tcPr marL="91441" marR="91441" marT="45711" marB="45711" anchor="ctr"/>
                </a:tc>
                <a:tc>
                  <a:txBody>
                    <a:bodyPr/>
                    <a:lstStyle/>
                    <a:p>
                      <a:pPr algn="ctr"/>
                      <a:r>
                        <a:rPr lang="en-US" altLang="zh-CN" sz="1800" dirty="0" smtClean="0"/>
                        <a:t>2161</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734</a:t>
                      </a:r>
                      <a:r>
                        <a:rPr lang="en-US" altLang="zh-CN" sz="1800" dirty="0" smtClean="0"/>
                        <a:t> 741</a:t>
                      </a:r>
                      <a:endParaRPr lang="zh-CN" altLang="en-US" sz="1800" dirty="0"/>
                    </a:p>
                  </a:txBody>
                  <a:tcPr marL="91441" marR="91441" marT="45711" marB="45711" anchor="ctr"/>
                </a:tc>
                <a:tc>
                  <a:txBody>
                    <a:bodyPr/>
                    <a:lstStyle/>
                    <a:p>
                      <a:pPr algn="ctr"/>
                      <a:r>
                        <a:rPr lang="en-US" altLang="zh-CN" sz="1800" dirty="0" smtClean="0">
                          <a:solidFill>
                            <a:srgbClr val="FF0000"/>
                          </a:solidFill>
                        </a:rPr>
                        <a:t>734</a:t>
                      </a:r>
                      <a:endParaRPr lang="zh-CN" altLang="en-US" sz="1800" dirty="0">
                        <a:solidFill>
                          <a:srgbClr val="FF0000"/>
                        </a:solidFill>
                      </a:endParaRPr>
                    </a:p>
                  </a:txBody>
                  <a:tcPr marL="91441" marR="91441" marT="45711" marB="45711" anchor="ctr"/>
                </a:tc>
              </a:tr>
              <a:tr h="370769">
                <a:tc>
                  <a:txBody>
                    <a:bodyPr/>
                    <a:lstStyle/>
                    <a:p>
                      <a:pPr algn="ctr"/>
                      <a:r>
                        <a:rPr lang="en-US" altLang="zh-CN" sz="1800" dirty="0" smtClean="0"/>
                        <a:t>Q2</a:t>
                      </a:r>
                      <a:endParaRPr lang="zh-CN" altLang="en-US" sz="1800" dirty="0"/>
                    </a:p>
                  </a:txBody>
                  <a:tcPr marL="91441" marR="91441" marT="45711" marB="45711" anchor="ctr"/>
                </a:tc>
                <a:tc>
                  <a:txBody>
                    <a:bodyPr/>
                    <a:lstStyle/>
                    <a:p>
                      <a:pPr algn="ctr"/>
                      <a:r>
                        <a:rPr lang="en-US" altLang="zh-CN" sz="1800" dirty="0" smtClean="0"/>
                        <a:t>2162</a:t>
                      </a:r>
                      <a:endParaRPr lang="zh-CN" altLang="en-US" sz="1800" dirty="0"/>
                    </a:p>
                  </a:txBody>
                  <a:tcPr marL="91441" marR="91441" marT="45711" marB="45711" anchor="ctr"/>
                </a:tc>
                <a:tc>
                  <a:txBody>
                    <a:bodyPr/>
                    <a:lstStyle/>
                    <a:p>
                      <a:pPr algn="ctr"/>
                      <a:r>
                        <a:rPr lang="en-US" altLang="zh-CN" sz="1800" dirty="0" smtClean="0"/>
                        <a:t>4 </a:t>
                      </a:r>
                      <a:r>
                        <a:rPr lang="en-US" altLang="zh-CN" sz="1800" u="sng" dirty="0" smtClean="0"/>
                        <a:t>741</a:t>
                      </a:r>
                      <a:r>
                        <a:rPr lang="en-US" altLang="zh-CN" sz="1800" dirty="0" smtClean="0"/>
                        <a:t> 304</a:t>
                      </a:r>
                      <a:endParaRPr lang="zh-CN" altLang="en-US" sz="1800" dirty="0"/>
                    </a:p>
                  </a:txBody>
                  <a:tcPr marL="91441" marR="91441" marT="45711" marB="45711" anchor="ctr"/>
                </a:tc>
                <a:tc>
                  <a:txBody>
                    <a:bodyPr/>
                    <a:lstStyle/>
                    <a:p>
                      <a:pPr algn="ctr"/>
                      <a:r>
                        <a:rPr lang="en-US" altLang="zh-CN" sz="1800" dirty="0" smtClean="0">
                          <a:solidFill>
                            <a:srgbClr val="FF0000"/>
                          </a:solidFill>
                        </a:rPr>
                        <a:t>741</a:t>
                      </a:r>
                      <a:endParaRPr lang="zh-CN" altLang="en-US" sz="1800" dirty="0">
                        <a:solidFill>
                          <a:srgbClr val="FF0000"/>
                        </a:solidFill>
                      </a:endParaRPr>
                    </a:p>
                  </a:txBody>
                  <a:tcPr marL="91441" marR="91441" marT="45711" marB="45711" anchor="ctr"/>
                </a:tc>
              </a:tr>
            </a:tbl>
          </a:graphicData>
        </a:graphic>
      </p:graphicFrame>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折叠法</a:t>
            </a:r>
            <a:endParaRPr lang="zh-CN" altLang="en-US" smtClean="0"/>
          </a:p>
        </p:txBody>
      </p:sp>
      <p:sp>
        <p:nvSpPr>
          <p:cNvPr id="55299" name="内容占位符 2"/>
          <p:cNvSpPr>
            <a:spLocks noGrp="1"/>
          </p:cNvSpPr>
          <p:nvPr>
            <p:ph idx="1"/>
          </p:nvPr>
        </p:nvSpPr>
        <p:spPr/>
        <p:txBody>
          <a:bodyPr/>
          <a:lstStyle/>
          <a:p>
            <a:r>
              <a:rPr lang="zh-CN" altLang="en-US" smtClean="0"/>
              <a:t>将关键字分割成位数相同的几部分（最后一部分的位数可以不同），然后取这几部分的叠加和（舍去进位）作为哈希地址</a:t>
            </a:r>
            <a:endParaRPr lang="en-US" altLang="zh-CN" smtClean="0"/>
          </a:p>
          <a:p>
            <a:pPr lvl="1"/>
            <a:r>
              <a:rPr lang="zh-CN" altLang="en-US" smtClean="0"/>
              <a:t>可以从左向右分割，也可以从右向左分割</a:t>
            </a:r>
            <a:endParaRPr lang="en-US" altLang="zh-CN" smtClean="0"/>
          </a:p>
          <a:p>
            <a:pPr lvl="1"/>
            <a:r>
              <a:rPr lang="zh-CN" altLang="en-US" smtClean="0"/>
              <a:t>一般分割出的位数将与散列表地址位数相同</a:t>
            </a:r>
            <a:endParaRPr lang="en-US" altLang="zh-CN" smtClean="0"/>
          </a:p>
          <a:p>
            <a:pPr lvl="1"/>
            <a:r>
              <a:rPr lang="zh-CN" altLang="en-US" smtClean="0"/>
              <a:t>适用于关键字位数很多的情况（</a:t>
            </a:r>
            <a:r>
              <a:rPr lang="zh-CN" altLang="en-US" smtClean="0">
                <a:solidFill>
                  <a:srgbClr val="FF0000"/>
                </a:solidFill>
              </a:rPr>
              <a:t>显然此时数字分析和平方取中均不合适</a:t>
            </a:r>
            <a:r>
              <a:rPr lang="zh-CN" altLang="en-US" smtClean="0"/>
              <a:t>）</a:t>
            </a:r>
            <a:endParaRPr lang="zh-CN" altLang="en-US" smtClean="0"/>
          </a:p>
        </p:txBody>
      </p:sp>
      <p:sp>
        <p:nvSpPr>
          <p:cNvPr id="553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14AF66-4AE0-400A-B9C0-3E088ED3AF3C}"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折叠法的分类</a:t>
            </a:r>
            <a:endParaRPr lang="zh-CN" altLang="en-US" smtClean="0"/>
          </a:p>
        </p:txBody>
      </p:sp>
      <p:sp>
        <p:nvSpPr>
          <p:cNvPr id="56323" name="内容占位符 2"/>
          <p:cNvSpPr>
            <a:spLocks noGrp="1"/>
          </p:cNvSpPr>
          <p:nvPr>
            <p:ph idx="1"/>
          </p:nvPr>
        </p:nvSpPr>
        <p:spPr/>
        <p:txBody>
          <a:bodyPr/>
          <a:lstStyle/>
          <a:p>
            <a:r>
              <a:rPr lang="zh-CN" altLang="en-US" smtClean="0"/>
              <a:t>移位叠加法</a:t>
            </a:r>
            <a:endParaRPr lang="en-US" altLang="zh-CN" smtClean="0"/>
          </a:p>
          <a:p>
            <a:pPr lvl="1"/>
            <a:r>
              <a:rPr lang="zh-CN" altLang="en-US" smtClean="0"/>
              <a:t>把各部分的最后一位对齐相加</a:t>
            </a:r>
            <a:endParaRPr lang="en-US" altLang="zh-CN" smtClean="0"/>
          </a:p>
          <a:p>
            <a:r>
              <a:rPr lang="zh-CN" altLang="en-US" smtClean="0"/>
              <a:t>间界叠加法（分界叠加法）</a:t>
            </a:r>
            <a:endParaRPr lang="en-US" altLang="zh-CN" smtClean="0"/>
          </a:p>
          <a:p>
            <a:pPr lvl="1"/>
            <a:r>
              <a:rPr lang="zh-CN" altLang="en-US" smtClean="0"/>
              <a:t>各部分不折断，沿各部分的分界来回折叠，然后对齐相加</a:t>
            </a:r>
            <a:endParaRPr lang="zh-CN" altLang="en-US" smtClean="0"/>
          </a:p>
        </p:txBody>
      </p:sp>
      <p:sp>
        <p:nvSpPr>
          <p:cNvPr id="563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B2EEA7-D99E-43DA-B28A-0296C13F5E60}"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折叠法示例</a:t>
            </a:r>
            <a:endParaRPr lang="zh-CN" altLang="en-US" smtClean="0"/>
          </a:p>
        </p:txBody>
      </p:sp>
      <p:sp>
        <p:nvSpPr>
          <p:cNvPr id="57347" name="内容占位符 2"/>
          <p:cNvSpPr>
            <a:spLocks noGrp="1"/>
          </p:cNvSpPr>
          <p:nvPr>
            <p:ph idx="1"/>
          </p:nvPr>
        </p:nvSpPr>
        <p:spPr/>
        <p:txBody>
          <a:bodyPr/>
          <a:lstStyle/>
          <a:p>
            <a:r>
              <a:rPr lang="zh-CN" altLang="en-US" sz="2000" smtClean="0"/>
              <a:t>每一种西文图书都有一个国际标准图书编号（</a:t>
            </a:r>
            <a:r>
              <a:rPr lang="en-US" altLang="zh-CN" sz="2000" smtClean="0"/>
              <a:t>ISBN</a:t>
            </a:r>
            <a:r>
              <a:rPr lang="zh-CN" altLang="en-US" sz="2000" smtClean="0"/>
              <a:t>），是一个</a:t>
            </a:r>
            <a:r>
              <a:rPr lang="en-US" altLang="zh-CN" sz="2000" smtClean="0"/>
              <a:t>10</a:t>
            </a:r>
            <a:r>
              <a:rPr lang="zh-CN" altLang="en-US" sz="2000" smtClean="0"/>
              <a:t>进制数字（</a:t>
            </a:r>
            <a:r>
              <a:rPr lang="zh-CN" altLang="en-US" sz="2000" smtClean="0">
                <a:solidFill>
                  <a:srgbClr val="FF0000"/>
                </a:solidFill>
              </a:rPr>
              <a:t>假设</a:t>
            </a:r>
            <a:r>
              <a:rPr lang="zh-CN" altLang="en-US" sz="2000" smtClean="0"/>
              <a:t>）</a:t>
            </a:r>
            <a:endParaRPr lang="en-US" altLang="zh-CN" sz="2000" smtClean="0"/>
          </a:p>
          <a:p>
            <a:r>
              <a:rPr lang="zh-CN" altLang="en-US" sz="2000" smtClean="0"/>
              <a:t>当图书馆藏书种类不到</a:t>
            </a:r>
            <a:r>
              <a:rPr lang="en-US" altLang="zh-CN" sz="2000" smtClean="0"/>
              <a:t>10 000</a:t>
            </a:r>
            <a:r>
              <a:rPr lang="zh-CN" altLang="en-US" sz="2000" smtClean="0"/>
              <a:t>时，可以构造一个四位数的哈希函数</a:t>
            </a:r>
            <a:endParaRPr lang="en-US" altLang="zh-CN" sz="2000" smtClean="0"/>
          </a:p>
          <a:p>
            <a:r>
              <a:rPr lang="zh-CN" altLang="en-US" sz="2000" smtClean="0"/>
              <a:t>如</a:t>
            </a:r>
            <a:r>
              <a:rPr lang="en-US" altLang="zh-CN" sz="2000" smtClean="0"/>
              <a:t>ISBN</a:t>
            </a:r>
            <a:r>
              <a:rPr lang="zh-CN" altLang="en-US" sz="2000" smtClean="0"/>
              <a:t>：</a:t>
            </a:r>
            <a:r>
              <a:rPr lang="en-US" altLang="zh-CN" sz="2000" smtClean="0"/>
              <a:t>0-442-20586-4</a:t>
            </a:r>
            <a:endParaRPr lang="zh-CN" altLang="en-US" sz="2000" smtClean="0"/>
          </a:p>
        </p:txBody>
      </p:sp>
      <p:sp>
        <p:nvSpPr>
          <p:cNvPr id="573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DA5ADF-F72E-4E36-BAEC-FAE1162FEF49}" type="slidenum">
              <a:rPr lang="en-US" altLang="en-US">
                <a:solidFill>
                  <a:srgbClr val="4B4B4B"/>
                </a:solidFill>
              </a:rPr>
            </a:fld>
            <a:endParaRPr lang="en-US" altLang="en-US">
              <a:solidFill>
                <a:srgbClr val="4B4B4B"/>
              </a:solidFill>
            </a:endParaRPr>
          </a:p>
        </p:txBody>
      </p:sp>
      <p:sp>
        <p:nvSpPr>
          <p:cNvPr id="57349" name="TextBox 4"/>
          <p:cNvSpPr txBox="1">
            <a:spLocks noChangeArrowheads="1"/>
          </p:cNvSpPr>
          <p:nvPr/>
        </p:nvSpPr>
        <p:spPr bwMode="auto">
          <a:xfrm>
            <a:off x="984250" y="3608388"/>
            <a:ext cx="25114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a:t>5864</a:t>
            </a:r>
            <a:endParaRPr lang="en-US" altLang="zh-CN"/>
          </a:p>
          <a:p>
            <a:pPr algn="r" eaLnBrk="1" hangingPunct="1"/>
            <a:r>
              <a:rPr lang="en-US" altLang="zh-CN"/>
              <a:t>4220</a:t>
            </a:r>
            <a:endParaRPr lang="en-US" altLang="zh-CN"/>
          </a:p>
          <a:p>
            <a:pPr algn="r" eaLnBrk="1" hangingPunct="1"/>
            <a:r>
              <a:rPr lang="en-US" altLang="zh-CN"/>
              <a:t>+</a:t>
            </a:r>
            <a:r>
              <a:rPr lang="zh-CN" altLang="en-US"/>
              <a:t>）           </a:t>
            </a:r>
            <a:r>
              <a:rPr lang="en-US" altLang="zh-CN"/>
              <a:t>04</a:t>
            </a:r>
            <a:endParaRPr lang="en-US" altLang="zh-CN"/>
          </a:p>
          <a:p>
            <a:pPr algn="r" eaLnBrk="1" hangingPunct="1"/>
            <a:r>
              <a:rPr lang="en-US" altLang="zh-CN"/>
              <a:t>——————————</a:t>
            </a:r>
            <a:endParaRPr lang="en-US" altLang="zh-CN"/>
          </a:p>
          <a:p>
            <a:pPr algn="r" eaLnBrk="1" hangingPunct="1"/>
            <a:r>
              <a:rPr lang="en-US" altLang="zh-CN"/>
              <a:t>10088</a:t>
            </a:r>
            <a:endParaRPr lang="en-US" altLang="zh-CN"/>
          </a:p>
          <a:p>
            <a:pPr algn="r" eaLnBrk="1" hangingPunct="1"/>
            <a:endParaRPr lang="en-US" altLang="zh-CN"/>
          </a:p>
          <a:p>
            <a:pPr algn="r" eaLnBrk="1" hangingPunct="1"/>
            <a:r>
              <a:rPr lang="en-US" altLang="zh-CN"/>
              <a:t>H(key) = 0088</a:t>
            </a:r>
            <a:endParaRPr lang="zh-CN" altLang="en-US"/>
          </a:p>
        </p:txBody>
      </p:sp>
      <p:sp>
        <p:nvSpPr>
          <p:cNvPr id="57350" name="TextBox 5"/>
          <p:cNvSpPr txBox="1">
            <a:spLocks noChangeArrowheads="1"/>
          </p:cNvSpPr>
          <p:nvPr/>
        </p:nvSpPr>
        <p:spPr bwMode="auto">
          <a:xfrm>
            <a:off x="5110163" y="3608388"/>
            <a:ext cx="25114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a:t>5864</a:t>
            </a:r>
            <a:endParaRPr lang="en-US" altLang="zh-CN"/>
          </a:p>
          <a:p>
            <a:pPr algn="r" eaLnBrk="1" hangingPunct="1"/>
            <a:r>
              <a:rPr lang="en-US" altLang="zh-CN"/>
              <a:t>0224</a:t>
            </a:r>
            <a:endParaRPr lang="en-US" altLang="zh-CN"/>
          </a:p>
          <a:p>
            <a:pPr algn="r" eaLnBrk="1" hangingPunct="1"/>
            <a:r>
              <a:rPr lang="en-US" altLang="zh-CN"/>
              <a:t>+</a:t>
            </a:r>
            <a:r>
              <a:rPr lang="zh-CN" altLang="en-US"/>
              <a:t>）           </a:t>
            </a:r>
            <a:r>
              <a:rPr lang="en-US" altLang="zh-CN"/>
              <a:t>04</a:t>
            </a:r>
            <a:endParaRPr lang="en-US" altLang="zh-CN"/>
          </a:p>
          <a:p>
            <a:pPr algn="r" eaLnBrk="1" hangingPunct="1"/>
            <a:r>
              <a:rPr lang="en-US" altLang="zh-CN"/>
              <a:t>——————————</a:t>
            </a:r>
            <a:endParaRPr lang="en-US" altLang="zh-CN"/>
          </a:p>
          <a:p>
            <a:pPr algn="r" eaLnBrk="1" hangingPunct="1"/>
            <a:r>
              <a:rPr lang="en-US" altLang="zh-CN"/>
              <a:t>6092</a:t>
            </a:r>
            <a:endParaRPr lang="en-US" altLang="zh-CN"/>
          </a:p>
          <a:p>
            <a:pPr algn="r" eaLnBrk="1" hangingPunct="1"/>
            <a:endParaRPr lang="en-US" altLang="zh-CN"/>
          </a:p>
          <a:p>
            <a:pPr algn="r" eaLnBrk="1" hangingPunct="1"/>
            <a:r>
              <a:rPr lang="en-US" altLang="zh-CN"/>
              <a:t>H(key) = 6092</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除留余数法</a:t>
            </a:r>
            <a:endParaRPr lang="zh-CN" altLang="en-US" smtClean="0"/>
          </a:p>
        </p:txBody>
      </p:sp>
      <p:sp>
        <p:nvSpPr>
          <p:cNvPr id="58371" name="内容占位符 2"/>
          <p:cNvSpPr>
            <a:spLocks noGrp="1"/>
          </p:cNvSpPr>
          <p:nvPr>
            <p:ph idx="1"/>
          </p:nvPr>
        </p:nvSpPr>
        <p:spPr/>
        <p:txBody>
          <a:bodyPr/>
          <a:lstStyle/>
          <a:p>
            <a:r>
              <a:rPr lang="zh-CN" altLang="en-US" smtClean="0"/>
              <a:t>取关键字被某个不大于哈希表表长</a:t>
            </a:r>
            <a:r>
              <a:rPr lang="en-US" altLang="zh-CN" smtClean="0"/>
              <a:t>m</a:t>
            </a:r>
            <a:r>
              <a:rPr lang="zh-CN" altLang="en-US" smtClean="0"/>
              <a:t>的数</a:t>
            </a:r>
            <a:r>
              <a:rPr lang="en-US" altLang="zh-CN" smtClean="0"/>
              <a:t>p</a:t>
            </a:r>
            <a:r>
              <a:rPr lang="zh-CN" altLang="en-US" smtClean="0"/>
              <a:t>除后所得余数为哈希地址</a:t>
            </a:r>
            <a:r>
              <a:rPr lang="en-US" altLang="zh-CN" smtClean="0">
                <a:solidFill>
                  <a:srgbClr val="FF0000"/>
                </a:solidFill>
              </a:rPr>
              <a:t>【</a:t>
            </a:r>
            <a:r>
              <a:rPr lang="zh-CN" altLang="en-US" smtClean="0">
                <a:solidFill>
                  <a:srgbClr val="FF0000"/>
                </a:solidFill>
              </a:rPr>
              <a:t>最常用的方法</a:t>
            </a:r>
            <a:r>
              <a:rPr lang="en-US" altLang="zh-CN" smtClean="0">
                <a:solidFill>
                  <a:srgbClr val="FF0000"/>
                </a:solidFill>
              </a:rPr>
              <a:t>】</a:t>
            </a:r>
            <a:endParaRPr lang="en-US" altLang="zh-CN" smtClean="0">
              <a:solidFill>
                <a:srgbClr val="FF0000"/>
              </a:solidFill>
            </a:endParaRPr>
          </a:p>
          <a:p>
            <a:pPr>
              <a:buFontTx/>
              <a:buNone/>
            </a:pPr>
            <a:r>
              <a:rPr lang="en-US" altLang="zh-CN" smtClean="0"/>
              <a:t>		H(key)=key % p,  p&lt;=m</a:t>
            </a:r>
            <a:endParaRPr lang="en-US" altLang="zh-CN" smtClean="0"/>
          </a:p>
          <a:p>
            <a:r>
              <a:rPr lang="zh-CN" altLang="en-US" smtClean="0"/>
              <a:t>其中，</a:t>
            </a:r>
            <a:r>
              <a:rPr lang="en-US" altLang="zh-CN" smtClean="0"/>
              <a:t>p</a:t>
            </a:r>
            <a:r>
              <a:rPr lang="zh-CN" altLang="en-US" smtClean="0"/>
              <a:t>一般取：</a:t>
            </a:r>
            <a:endParaRPr lang="en-US" altLang="zh-CN" smtClean="0"/>
          </a:p>
          <a:p>
            <a:pPr lvl="1"/>
            <a:r>
              <a:rPr lang="zh-CN" altLang="en-US" smtClean="0"/>
              <a:t>最接近</a:t>
            </a:r>
            <a:r>
              <a:rPr lang="en-US" altLang="zh-CN" smtClean="0"/>
              <a:t>m</a:t>
            </a:r>
            <a:r>
              <a:rPr lang="zh-CN" altLang="en-US" smtClean="0"/>
              <a:t>的质数</a:t>
            </a:r>
            <a:endParaRPr lang="en-US" altLang="zh-CN" smtClean="0"/>
          </a:p>
          <a:p>
            <a:pPr lvl="1"/>
            <a:r>
              <a:rPr lang="zh-CN" altLang="en-US" smtClean="0"/>
              <a:t>或者不包含小于</a:t>
            </a:r>
            <a:r>
              <a:rPr lang="en-US" altLang="zh-CN" smtClean="0"/>
              <a:t>20</a:t>
            </a:r>
            <a:r>
              <a:rPr lang="zh-CN" altLang="en-US" smtClean="0"/>
              <a:t>的质因数的合数</a:t>
            </a:r>
            <a:endParaRPr lang="zh-CN" altLang="en-US" smtClean="0"/>
          </a:p>
          <a:p>
            <a:pPr lvl="0"/>
            <a:r>
              <a:rPr lang="en-US" altLang="zh-CN" kern="0" noProof="0" smtClean="0">
                <a:ln>
                  <a:noFill/>
                </a:ln>
                <a:solidFill>
                  <a:srgbClr val="333333"/>
                </a:solidFill>
                <a:effectLst/>
                <a:uLnTx/>
                <a:uFillTx/>
                <a:latin typeface="+mn-ea"/>
                <a:cs typeface="+mn-ea"/>
                <a:sym typeface="+mn-ea"/>
              </a:rPr>
              <a:t>MAD</a:t>
            </a:r>
            <a:r>
              <a:rPr lang="zh-CN" altLang="en-US" kern="0" noProof="0" smtClean="0">
                <a:ln>
                  <a:noFill/>
                </a:ln>
                <a:solidFill>
                  <a:srgbClr val="333333"/>
                </a:solidFill>
                <a:effectLst/>
                <a:uLnTx/>
                <a:uFillTx/>
                <a:latin typeface="+mn-ea"/>
                <a:cs typeface="+mn-ea"/>
                <a:sym typeface="+mn-ea"/>
              </a:rPr>
              <a:t>（</a:t>
            </a:r>
            <a:r>
              <a:rPr lang="en-US" altLang="zh-CN" kern="0" noProof="0" smtClean="0">
                <a:ln>
                  <a:noFill/>
                </a:ln>
                <a:solidFill>
                  <a:srgbClr val="333333"/>
                </a:solidFill>
                <a:effectLst/>
                <a:uLnTx/>
                <a:uFillTx/>
                <a:latin typeface="+mn-ea"/>
                <a:cs typeface="+mn-ea"/>
                <a:sym typeface="+mn-ea"/>
              </a:rPr>
              <a:t>multiply-add-divide</a:t>
            </a:r>
            <a:r>
              <a:rPr lang="zh-CN" altLang="en-US" kern="0" noProof="0" smtClean="0">
                <a:ln>
                  <a:noFill/>
                </a:ln>
                <a:solidFill>
                  <a:srgbClr val="333333"/>
                </a:solidFill>
                <a:effectLst/>
                <a:uLnTx/>
                <a:uFillTx/>
                <a:latin typeface="+mn-ea"/>
                <a:cs typeface="+mn-ea"/>
                <a:sym typeface="+mn-ea"/>
              </a:rPr>
              <a:t>）法</a:t>
            </a:r>
            <a:endParaRPr lang="zh-CN" altLang="en-US" kern="0" noProof="0" smtClean="0">
              <a:ln>
                <a:noFill/>
              </a:ln>
              <a:solidFill>
                <a:srgbClr val="333333"/>
              </a:solidFill>
              <a:effectLst/>
              <a:uLnTx/>
              <a:uFillTx/>
              <a:latin typeface="+mn-ea"/>
              <a:cs typeface="+mn-ea"/>
              <a:sym typeface="+mn-ea"/>
            </a:endParaRPr>
          </a:p>
          <a:p>
            <a:pPr lvl="1"/>
            <a:r>
              <a:rPr lang="zh-CN" altLang="en-US" kern="0" noProof="0" smtClean="0">
                <a:ln>
                  <a:noFill/>
                </a:ln>
                <a:effectLst/>
                <a:uLnTx/>
                <a:uFillTx/>
                <a:latin typeface="+mn-ea"/>
                <a:cs typeface="+mn-ea"/>
                <a:sym typeface="+mn-ea"/>
              </a:rPr>
              <a:t>取</a:t>
            </a:r>
            <a:r>
              <a:rPr lang="en-US" altLang="zh-CN" kern="0" noProof="0" smtClean="0">
                <a:ln>
                  <a:noFill/>
                </a:ln>
                <a:effectLst/>
                <a:uLnTx/>
                <a:uFillTx/>
                <a:latin typeface="+mn-ea"/>
                <a:cs typeface="+mn-ea"/>
                <a:sym typeface="+mn-ea"/>
              </a:rPr>
              <a:t>M</a:t>
            </a:r>
            <a:r>
              <a:rPr lang="zh-CN" altLang="en-US" kern="0" noProof="0" smtClean="0">
                <a:ln>
                  <a:noFill/>
                </a:ln>
                <a:effectLst/>
                <a:uLnTx/>
                <a:uFillTx/>
                <a:latin typeface="+mn-ea"/>
                <a:cs typeface="+mn-ea"/>
                <a:sym typeface="+mn-ea"/>
              </a:rPr>
              <a:t>为素数，</a:t>
            </a:r>
            <a:r>
              <a:rPr lang="en-US" altLang="zh-CN" kern="0" noProof="0" smtClean="0">
                <a:ln>
                  <a:noFill/>
                </a:ln>
                <a:effectLst/>
                <a:uLnTx/>
                <a:uFillTx/>
                <a:latin typeface="+mn-ea"/>
                <a:cs typeface="+mn-ea"/>
                <a:sym typeface="+mn-ea"/>
              </a:rPr>
              <a:t>a &gt; 0</a:t>
            </a:r>
            <a:r>
              <a:rPr lang="zh-CN" altLang="en-US" kern="0" noProof="0" smtClean="0">
                <a:ln>
                  <a:noFill/>
                </a:ln>
                <a:effectLst/>
                <a:uLnTx/>
                <a:uFillTx/>
                <a:latin typeface="+mn-ea"/>
                <a:cs typeface="+mn-ea"/>
                <a:sym typeface="+mn-ea"/>
              </a:rPr>
              <a:t>，</a:t>
            </a:r>
            <a:r>
              <a:rPr lang="en-US" altLang="zh-CN" kern="0" noProof="0" smtClean="0">
                <a:ln>
                  <a:noFill/>
                </a:ln>
                <a:effectLst/>
                <a:uLnTx/>
                <a:uFillTx/>
                <a:latin typeface="+mn-ea"/>
                <a:cs typeface="+mn-ea"/>
                <a:sym typeface="+mn-ea"/>
              </a:rPr>
              <a:t>b &gt; 0</a:t>
            </a:r>
            <a:r>
              <a:rPr lang="zh-CN" altLang="en-US" kern="0" noProof="0" smtClean="0">
                <a:ln>
                  <a:noFill/>
                </a:ln>
                <a:effectLst/>
                <a:uLnTx/>
                <a:uFillTx/>
                <a:latin typeface="+mn-ea"/>
                <a:cs typeface="+mn-ea"/>
                <a:sym typeface="+mn-ea"/>
              </a:rPr>
              <a:t>，</a:t>
            </a:r>
            <a:r>
              <a:rPr lang="en-US" altLang="zh-CN" kern="0" noProof="0" smtClean="0">
                <a:ln>
                  <a:noFill/>
                </a:ln>
                <a:effectLst/>
                <a:uLnTx/>
                <a:uFillTx/>
                <a:latin typeface="+mn-ea"/>
                <a:cs typeface="+mn-ea"/>
                <a:sym typeface="+mn-ea"/>
              </a:rPr>
              <a:t>a % M </a:t>
            </a:r>
            <a:r>
              <a:rPr lang="en-US" altLang="zh-CN" kern="0" noProof="0" smtClean="0">
                <a:ln>
                  <a:noFill/>
                </a:ln>
                <a:effectLst/>
                <a:uLnTx/>
                <a:uFillTx/>
                <a:latin typeface="+mn-ea"/>
                <a:cs typeface="+mn-ea"/>
                <a:sym typeface="Symbol" panose="05050102010706020507" pitchFamily="18" charset="2"/>
              </a:rPr>
              <a:t></a:t>
            </a:r>
            <a:r>
              <a:rPr lang="en-US" altLang="zh-CN" kern="0" noProof="0" smtClean="0">
                <a:ln>
                  <a:noFill/>
                </a:ln>
                <a:effectLst/>
                <a:uLnTx/>
                <a:uFillTx/>
                <a:latin typeface="+mn-ea"/>
                <a:cs typeface="+mn-ea"/>
                <a:sym typeface="+mn-ea"/>
              </a:rPr>
              <a:t> 0</a:t>
            </a:r>
            <a:br>
              <a:rPr lang="zh-CN" altLang="en-US" kern="0" noProof="0" smtClean="0">
                <a:ln>
                  <a:noFill/>
                </a:ln>
                <a:solidFill>
                  <a:srgbClr val="333333"/>
                </a:solidFill>
                <a:effectLst/>
                <a:uLnTx/>
                <a:uFillTx/>
                <a:latin typeface="+mn-ea"/>
                <a:cs typeface="+mn-ea"/>
                <a:sym typeface="+mn-ea"/>
              </a:rPr>
            </a:br>
            <a:r>
              <a:rPr lang="en-US" altLang="zh-CN" kern="0" noProof="0" smtClean="0">
                <a:ln>
                  <a:noFill/>
                </a:ln>
                <a:solidFill>
                  <a:srgbClr val="333333"/>
                </a:solidFill>
                <a:effectLst/>
                <a:uLnTx/>
                <a:uFillTx/>
                <a:latin typeface="+mn-ea"/>
                <a:cs typeface="+mn-ea"/>
                <a:sym typeface="+mn-ea"/>
              </a:rPr>
              <a:t>	hash(key) = (a </a:t>
            </a:r>
            <a:r>
              <a:rPr lang="en-US" altLang="zh-CN" kern="0" noProof="0" smtClean="0">
                <a:ln>
                  <a:noFill/>
                </a:ln>
                <a:solidFill>
                  <a:srgbClr val="333333"/>
                </a:solidFill>
                <a:effectLst/>
                <a:uLnTx/>
                <a:uFillTx/>
                <a:latin typeface="+mn-ea"/>
                <a:cs typeface="+mn-ea"/>
                <a:sym typeface="Symbol" panose="05050102010706020507" pitchFamily="18" charset="2"/>
              </a:rPr>
              <a:t> </a:t>
            </a:r>
            <a:r>
              <a:rPr lang="en-US" altLang="zh-CN" kern="0" noProof="0" smtClean="0">
                <a:ln>
                  <a:noFill/>
                </a:ln>
                <a:solidFill>
                  <a:srgbClr val="333333"/>
                </a:solidFill>
                <a:effectLst/>
                <a:uLnTx/>
                <a:uFillTx/>
                <a:latin typeface="+mn-ea"/>
                <a:cs typeface="+mn-ea"/>
                <a:sym typeface="+mn-ea"/>
              </a:rPr>
              <a:t>key + b) % M</a:t>
            </a:r>
            <a:endParaRPr lang="zh-CN" altLang="en-US">
              <a:latin typeface="+mn-ea"/>
              <a:cs typeface="+mn-ea"/>
            </a:endParaRPr>
          </a:p>
          <a:p>
            <a:pPr lvl="1"/>
            <a:endParaRPr lang="zh-CN" altLang="en-US" smtClean="0">
              <a:effectLst/>
            </a:endParaRPr>
          </a:p>
        </p:txBody>
      </p:sp>
      <p:sp>
        <p:nvSpPr>
          <p:cNvPr id="583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C66EDC-FDD4-4709-BE6F-F8613248CDFF}"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2546"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r>
              <a:rPr lang="zh-CN" altLang="en-US" smtClean="0">
                <a:sym typeface="+mn-ea"/>
              </a:rPr>
              <a:t>（伪）随机数法</a:t>
            </a:r>
            <a:endParaRPr lang="zh-CN" altLang="en-US" smtClean="0">
              <a:sym typeface="+mn-ea"/>
            </a:endParaRPr>
          </a:p>
        </p:txBody>
      </p:sp>
      <p:sp>
        <p:nvSpPr>
          <p:cNvPr id="1132547" name="Rectangle 3"/>
          <p:cNvSpPr>
            <a:spLocks noGrp="1" noChangeArrowheads="1"/>
          </p:cNvSpPr>
          <p:nvPr>
            <p:ph idx="1"/>
          </p:nvPr>
        </p:nvSpPr>
        <p:spPr/>
        <p:txBody>
          <a:bodyPr vert="horz" wrap="none" lIns="144000" tIns="72000" rIns="0" bIns="72000" numCol="1" anchor="t" anchorCtr="0" compatLnSpc="1">
            <a:normAutofit lnSpcReduction="10000"/>
          </a:bodyPr>
          <a:lstStyle/>
          <a:p>
            <a:pPr marR="0" lvl="0" algn="l" defTabSz="193675" rtl="0" eaLnBrk="1" fontAlgn="base" latinLnBrk="0" hangingPunct="1">
              <a:lnSpc>
                <a:spcPct val="14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i="0" u="none" strike="noStrike" cap="none" spc="0" normalizeH="0" baseline="0" smtClean="0"/>
              <a:t>（伪）随机数发生器</a:t>
            </a:r>
            <a:br>
              <a:rPr kumimoji="0" lang="zh-CN" altLang="en-US" sz="2000" i="0" u="none" strike="noStrike" cap="none" spc="0" normalizeH="0" baseline="0" smtClean="0"/>
            </a:br>
            <a:r>
              <a:rPr kumimoji="0" lang="zh-CN" altLang="en-US" sz="2000" i="0" u="none" strike="noStrike" cap="none" spc="0" normalizeH="0" baseline="0" smtClean="0"/>
              <a:t>循环：	rand(x+1)	= [a </a:t>
            </a:r>
            <a:r>
              <a:rPr kumimoji="0" lang="zh-CN" altLang="en-US" sz="2000" i="0" u="none" strike="noStrike" cap="none" spc="0" normalizeH="0" baseline="0" smtClean="0">
                <a:sym typeface="Symbol" panose="05050102010706020507" pitchFamily="18" charset="2"/>
              </a:rPr>
              <a:t> rand(</a:t>
            </a:r>
            <a:r>
              <a:rPr kumimoji="0" lang="zh-CN" altLang="en-US" sz="2000" i="0" u="none" strike="noStrike" cap="none" spc="0" normalizeH="0" baseline="0" smtClean="0"/>
              <a:t>x)] % M	//M素数，a % M </a:t>
            </a:r>
            <a:r>
              <a:rPr kumimoji="0" lang="zh-CN" altLang="en-US" sz="2000" i="0" u="none" strike="noStrike" cap="none" spc="0" normalizeH="0" baseline="0" smtClean="0">
                <a:sym typeface="Symbol" panose="05050102010706020507" pitchFamily="18" charset="2"/>
              </a:rPr>
              <a:t></a:t>
            </a:r>
            <a:r>
              <a:rPr kumimoji="0" lang="zh-CN" altLang="en-US" sz="2000" i="0" u="none" strike="noStrike" cap="none" spc="0" normalizeH="0" baseline="0" smtClean="0"/>
              <a:t> 0</a:t>
            </a:r>
            <a:br>
              <a:rPr kumimoji="0" lang="zh-CN" altLang="en-US" sz="2000" i="0" u="none" strike="noStrike" cap="none" spc="0" normalizeH="0" baseline="0" smtClean="0"/>
            </a:br>
            <a:r>
              <a:rPr kumimoji="0" lang="zh-CN" altLang="en-US" sz="2000" i="0" u="none" strike="noStrike" cap="none" spc="0" normalizeH="0" baseline="0" smtClean="0"/>
              <a:t>例如：	a = 7</a:t>
            </a:r>
            <a:r>
              <a:rPr kumimoji="0" lang="zh-CN" altLang="en-US" sz="2000" i="0" u="none" strike="noStrike" cap="none" spc="0" normalizeH="0" smtClean="0"/>
              <a:t>5</a:t>
            </a:r>
            <a:r>
              <a:rPr kumimoji="0" lang="zh-CN" altLang="en-US" sz="2000" i="0" u="none" strike="noStrike" cap="none" spc="0" normalizeH="0" baseline="0" smtClean="0"/>
              <a:t>	= 16,807 = 100000110100111</a:t>
            </a:r>
            <a:r>
              <a:rPr kumimoji="0" lang="zh-CN" altLang="en-US" sz="2000" i="0" u="none" strike="noStrike" cap="none" spc="0" normalizeH="0" smtClean="0"/>
              <a:t>b</a:t>
            </a:r>
            <a:br>
              <a:rPr kumimoji="0" lang="zh-CN" altLang="en-US" sz="2000" i="0" u="none" strike="noStrike" cap="none" spc="0" normalizeH="0" baseline="0" smtClean="0"/>
            </a:br>
            <a:r>
              <a:rPr kumimoji="0" lang="zh-CN" altLang="en-US" sz="2000" i="0" u="none" strike="noStrike" cap="none" spc="0" normalizeH="0" baseline="0" smtClean="0"/>
              <a:t>		M = 2</a:t>
            </a:r>
            <a:r>
              <a:rPr kumimoji="0" lang="zh-CN" altLang="en-US" sz="2000" i="0" u="none" strike="noStrike" cap="none" spc="0" normalizeH="0" smtClean="0"/>
              <a:t>31</a:t>
            </a:r>
            <a:r>
              <a:rPr kumimoji="0" lang="zh-CN" altLang="en-US" sz="2000" i="0" u="none" strike="noStrike" cap="none" spc="0" normalizeH="0" baseline="0" smtClean="0"/>
              <a:t> - 1	= 2,147,483,647</a:t>
            </a:r>
            <a:br>
              <a:rPr kumimoji="0" lang="zh-CN" altLang="en-US" sz="2000" i="0" u="none" strike="noStrike" cap="none" spc="0" normalizeH="0" baseline="0" smtClean="0"/>
            </a:br>
            <a:r>
              <a:rPr kumimoji="0" lang="zh-CN" altLang="en-US" sz="2000" i="0" u="none" strike="noStrike" cap="none" spc="0" normalizeH="0" baseline="0" smtClean="0"/>
              <a:t>			= 01111111 </a:t>
            </a:r>
            <a:r>
              <a:rPr kumimoji="0" lang="zh-CN" altLang="en-US" sz="2000" i="0" strike="noStrike" cap="none" spc="0" normalizeH="0" baseline="0" smtClean="0"/>
              <a:t>11111111</a:t>
            </a:r>
            <a:r>
              <a:rPr kumimoji="0" lang="zh-CN" altLang="en-US" sz="2000" i="0" u="none" strike="noStrike" cap="none" spc="0" normalizeH="0" baseline="0" smtClean="0"/>
              <a:t> 11111111 </a:t>
            </a:r>
            <a:r>
              <a:rPr kumimoji="0" lang="zh-CN" altLang="en-US" sz="2000" i="0" strike="noStrike" cap="none" spc="0" normalizeH="0" baseline="0" smtClean="0"/>
              <a:t>11111111</a:t>
            </a:r>
            <a:r>
              <a:rPr kumimoji="0" lang="zh-CN" altLang="en-US" sz="2000" i="0" u="none" strike="noStrike" cap="none" spc="0" normalizeH="0" smtClean="0"/>
              <a:t>b</a:t>
            </a:r>
            <a:endParaRPr kumimoji="0" lang="zh-CN" altLang="en-US" sz="2000" i="0" u="none" strike="noStrike" cap="none" spc="0" normalizeH="0" baseline="0" smtClean="0"/>
          </a:p>
          <a:p>
            <a:pPr marR="0" lvl="0" algn="l" defTabSz="193675" rtl="0" eaLnBrk="1" fontAlgn="base" latinLnBrk="0" hangingPunct="1">
              <a:lnSpc>
                <a:spcPct val="14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i="0" u="none" strike="noStrike" cap="none" spc="0" normalizeH="0" baseline="0" smtClean="0"/>
              <a:t>（伪）随机数法</a:t>
            </a:r>
            <a:br>
              <a:rPr kumimoji="0" lang="zh-CN" altLang="en-US" sz="2000" i="0" u="none" strike="noStrike" cap="none" spc="0" normalizeH="0" baseline="0" smtClean="0"/>
            </a:br>
            <a:r>
              <a:rPr kumimoji="0" lang="zh-CN" altLang="en-US" sz="2000" i="0" u="none" strike="noStrike" cap="none" spc="0" normalizeH="0" baseline="0" smtClean="0"/>
              <a:t>	径取：hash(key) = rand(key) = [rand(0) </a:t>
            </a:r>
            <a:r>
              <a:rPr kumimoji="0" lang="zh-CN" altLang="en-US" sz="2000" i="0" u="none" strike="noStrike" cap="none" spc="0" normalizeH="0" baseline="0" smtClean="0">
                <a:sym typeface="Symbol" panose="05050102010706020507" pitchFamily="18" charset="2"/>
              </a:rPr>
              <a:t> </a:t>
            </a:r>
            <a:r>
              <a:rPr kumimoji="0" lang="zh-CN" altLang="en-US" sz="2000" i="0" u="none" strike="noStrike" cap="none" spc="0" normalizeH="0" baseline="0" smtClean="0"/>
              <a:t>a</a:t>
            </a:r>
            <a:r>
              <a:rPr kumimoji="0" lang="zh-CN" altLang="en-US" sz="2000" i="0" u="none" strike="noStrike" cap="none" spc="0" normalizeH="0" smtClean="0"/>
              <a:t>key</a:t>
            </a:r>
            <a:r>
              <a:rPr kumimoji="0" lang="zh-CN" altLang="en-US" sz="2000" i="0" u="none" strike="noStrike" cap="none" spc="0" normalizeH="0" baseline="0" smtClean="0"/>
              <a:t>] % M</a:t>
            </a:r>
            <a:br>
              <a:rPr kumimoji="0" lang="zh-CN" altLang="en-US" sz="2000" i="0" u="none" strike="noStrike" cap="none" spc="0" normalizeH="0" baseline="0" smtClean="0"/>
            </a:br>
            <a:r>
              <a:rPr kumimoji="0" lang="zh-CN" altLang="en-US" sz="2000" i="0" u="none" strike="noStrike" cap="none" spc="0" normalizeH="0" baseline="0" smtClean="0"/>
              <a:t>	种子：rand(0) = ?</a:t>
            </a:r>
            <a:endParaRPr kumimoji="0" lang="zh-CN" altLang="en-US" sz="2000" i="0" u="none" strike="noStrike" cap="none" spc="0" normalizeH="0" baseline="0" smtClean="0"/>
          </a:p>
          <a:p>
            <a:pPr marL="0" marR="0" lvl="0" indent="0" algn="l" defTabSz="193675" rtl="0" eaLnBrk="1" fontAlgn="base" latinLnBrk="0" hangingPunct="1">
              <a:lnSpc>
                <a:spcPct val="150000"/>
              </a:lnSpc>
              <a:spcBef>
                <a:spcPct val="30000"/>
              </a:spcBef>
              <a:spcAft>
                <a:spcPct val="10000"/>
              </a:spcAft>
              <a:buClr>
                <a:schemeClr val="tx1"/>
              </a:buClr>
              <a:buSzTx/>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1600" i="0" u="none" strike="noStrike" kern="0" cap="none" spc="0" normalizeH="0" baseline="0" noProof="0" smtClean="0">
                <a:ln>
                  <a:noFill/>
                </a:ln>
                <a:solidFill>
                  <a:srgbClr val="333333"/>
                </a:solidFill>
                <a:effectLst/>
                <a:uLnTx/>
                <a:uFillTx/>
                <a:latin typeface="+mn-ea"/>
                <a:cs typeface="+mn-ea"/>
              </a:rPr>
              <a:t>把难题推给伪随机数发生器，但是</a:t>
            </a:r>
            <a:r>
              <a:rPr kumimoji="0" lang="en-US" altLang="zh-CN" sz="1600" i="0" u="none" strike="noStrike" kern="0" cap="none" spc="0" normalizeH="0" baseline="0" noProof="0" smtClean="0">
                <a:ln>
                  <a:noFill/>
                </a:ln>
                <a:solidFill>
                  <a:srgbClr val="333333"/>
                </a:solidFill>
                <a:effectLst/>
                <a:uLnTx/>
                <a:uFillTx/>
                <a:latin typeface="+mn-ea"/>
                <a:cs typeface="+mn-ea"/>
              </a:rPr>
              <a:t>...</a:t>
            </a:r>
            <a:endParaRPr kumimoji="0" lang="en-US" altLang="zh-CN" sz="1600" i="0" u="none" strike="noStrike" kern="0" cap="none" spc="0" normalizeH="0" baseline="0" noProof="0" smtClean="0">
              <a:ln>
                <a:noFill/>
              </a:ln>
              <a:solidFill>
                <a:srgbClr val="333333"/>
              </a:solidFill>
              <a:effectLst/>
              <a:uLnTx/>
              <a:uFillTx/>
              <a:latin typeface="+mn-ea"/>
              <a:cs typeface="+mn-ea"/>
            </a:endParaRPr>
          </a:p>
          <a:p>
            <a:pPr marL="0" marR="0" lvl="0" indent="0" algn="l" defTabSz="193675" rtl="0" eaLnBrk="1" fontAlgn="base" latinLnBrk="0" hangingPunct="1">
              <a:lnSpc>
                <a:spcPct val="150000"/>
              </a:lnSpc>
              <a:spcBef>
                <a:spcPct val="30000"/>
              </a:spcBef>
              <a:spcAft>
                <a:spcPct val="10000"/>
              </a:spcAft>
              <a:buClr>
                <a:schemeClr val="tx1"/>
              </a:buClr>
              <a:buSzTx/>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1600" i="0" u="none" strike="noStrike" kern="0" cap="none" spc="0" normalizeH="0" baseline="0" noProof="0" smtClean="0">
                <a:ln>
                  <a:noFill/>
                </a:ln>
                <a:solidFill>
                  <a:srgbClr val="333333"/>
                </a:solidFill>
                <a:effectLst/>
                <a:uLnTx/>
                <a:uFillTx/>
                <a:latin typeface="+mn-ea"/>
                <a:cs typeface="+mn-ea"/>
              </a:rPr>
              <a:t>（伪）随机数发生器的实现，因具体平台、不同历史版本而异</a:t>
            </a:r>
            <a:br>
              <a:rPr kumimoji="0" lang="zh-CN" altLang="en-US" sz="1600" i="0" u="none" strike="noStrike" kern="0" cap="none" spc="0" normalizeH="0" baseline="0" noProof="0" smtClean="0">
                <a:ln>
                  <a:noFill/>
                </a:ln>
                <a:solidFill>
                  <a:srgbClr val="333333"/>
                </a:solidFill>
                <a:effectLst/>
                <a:uLnTx/>
                <a:uFillTx/>
                <a:latin typeface="+mn-ea"/>
                <a:cs typeface="+mn-ea"/>
              </a:rPr>
            </a:br>
            <a:r>
              <a:rPr kumimoji="0" lang="zh-CN" altLang="en-US" sz="1600" i="0" u="none" strike="noStrike" kern="0" cap="none" spc="0" normalizeH="0" baseline="0" noProof="0" smtClean="0">
                <a:ln>
                  <a:noFill/>
                </a:ln>
                <a:solidFill>
                  <a:srgbClr val="333333"/>
                </a:solidFill>
                <a:effectLst/>
                <a:uLnTx/>
                <a:uFillTx/>
                <a:latin typeface="+mn-ea"/>
                <a:cs typeface="+mn-ea"/>
              </a:rPr>
              <a:t>创建的散列表</a:t>
            </a:r>
            <a:r>
              <a:rPr kumimoji="0" lang="zh-CN" altLang="en-US" sz="1600" i="0" u="none" strike="noStrike" kern="0" cap="none" spc="0" normalizeH="0" baseline="0" noProof="0" smtClean="0">
                <a:ln>
                  <a:noFill/>
                </a:ln>
                <a:solidFill>
                  <a:srgbClr val="FF0000"/>
                </a:solidFill>
                <a:effectLst/>
                <a:uLnTx/>
                <a:uFillTx/>
                <a:latin typeface="+mn-ea"/>
                <a:cs typeface="+mn-ea"/>
              </a:rPr>
              <a:t>可移植性</a:t>
            </a:r>
            <a:r>
              <a:rPr kumimoji="0" lang="zh-CN" altLang="en-US" sz="1600" i="0" u="none" strike="noStrike" kern="0" cap="none" spc="0" normalizeH="0" baseline="0" noProof="0" smtClean="0">
                <a:ln>
                  <a:noFill/>
                </a:ln>
                <a:solidFill>
                  <a:srgbClr val="333333"/>
                </a:solidFill>
                <a:effectLst/>
                <a:uLnTx/>
                <a:uFillTx/>
                <a:latin typeface="+mn-ea"/>
                <a:cs typeface="+mn-ea"/>
              </a:rPr>
              <a:t>差</a:t>
            </a:r>
            <a:r>
              <a:rPr kumimoji="0" lang="en-US" altLang="zh-CN" sz="1600" i="0" u="none" strike="noStrike" kern="0" cap="none" spc="0" normalizeH="0" baseline="0" noProof="0" smtClean="0">
                <a:ln>
                  <a:noFill/>
                </a:ln>
                <a:solidFill>
                  <a:srgbClr val="333333"/>
                </a:solidFill>
                <a:effectLst/>
                <a:uLnTx/>
                <a:uFillTx/>
                <a:latin typeface="+mn-ea"/>
                <a:cs typeface="+mn-ea"/>
              </a:rPr>
              <a:t>——</a:t>
            </a:r>
            <a:r>
              <a:rPr kumimoji="0" lang="zh-CN" altLang="en-US" sz="1600" i="0" u="none" strike="noStrike" kern="0" cap="none" spc="0" normalizeH="0" baseline="0" noProof="0" smtClean="0">
                <a:ln>
                  <a:noFill/>
                </a:ln>
                <a:solidFill>
                  <a:srgbClr val="333333"/>
                </a:solidFill>
                <a:effectLst/>
                <a:uLnTx/>
                <a:uFillTx/>
                <a:latin typeface="+mn-ea"/>
                <a:cs typeface="+mn-ea"/>
              </a:rPr>
              <a:t>故需慎用此法！</a:t>
            </a:r>
            <a:endParaRPr kumimoji="0" lang="zh-CN" altLang="en-US" sz="1600" i="0" u="none" strike="noStrike" kern="0" cap="none" spc="0" normalizeH="0" baseline="0" noProof="0" smtClean="0">
              <a:ln>
                <a:noFill/>
              </a:ln>
              <a:solidFill>
                <a:srgbClr val="333333"/>
              </a:solidFill>
              <a:effectLst/>
              <a:uLnTx/>
              <a:uFillTx/>
              <a:latin typeface="+mn-ea"/>
              <a:cs typeface="+mn-ea"/>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ea typeface="宋体" panose="02010600030101010101" pitchFamily="2" charset="-122"/>
              </a:rPr>
              <a:t>字典序</a:t>
            </a:r>
            <a:endParaRPr lang="zh-CN" altLang="en-US" dirty="0" smtClean="0">
              <a:ea typeface="宋体" panose="02010600030101010101" pitchFamily="2" charset="-122"/>
            </a:endParaRPr>
          </a:p>
        </p:txBody>
      </p:sp>
      <p:sp>
        <p:nvSpPr>
          <p:cNvPr id="24579" name="副标题 2"/>
          <p:cNvSpPr>
            <a:spLocks noGrp="1"/>
          </p:cNvSpPr>
          <p:nvPr>
            <p:ph type="body" idx="1"/>
          </p:nvPr>
        </p:nvSpPr>
        <p:spPr/>
        <p:txBody>
          <a:bodyPr/>
          <a:lstStyle/>
          <a:p>
            <a:r>
              <a:rPr lang="en-US" altLang="zh-CN" dirty="0" smtClean="0">
                <a:ea typeface="宋体" panose="02010600030101010101" pitchFamily="2" charset="-122"/>
              </a:rPr>
              <a:t>--</a:t>
            </a:r>
            <a:r>
              <a:rPr lang="zh-CN" altLang="en-US" dirty="0" smtClean="0">
                <a:ea typeface="宋体" panose="02010600030101010101" pitchFamily="2" charset="-122"/>
              </a:rPr>
              <a:t>有序链表</a:t>
            </a:r>
            <a:endParaRPr lang="zh-CN" altLang="en-US" dirty="0" smtClean="0">
              <a:ea typeface="宋体" panose="02010600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0802" name="AutoShape 2"/>
          <p:cNvSpPr>
            <a:spLocks noGrp="1" noChangeArrowheads="1"/>
          </p:cNvSpPr>
          <p:nvPr>
            <p:ph type="title"/>
          </p:nvPr>
        </p:nvSpPr>
        <p:spPr>
          <a:xfrm>
            <a:off x="847725" y="340995"/>
            <a:ext cx="4949190" cy="916940"/>
          </a:xfrm>
        </p:spPr>
        <p:txBody>
          <a:bodyPr vert="horz" wrap="square" lIns="91440" tIns="45720" rIns="91440" bIns="45720" numCol="1" rtlCol="0" anchor="ctr" anchorCtr="0" compatLnSpc="0">
            <a:normAutofit/>
          </a:bodyPr>
          <a:lstStyle/>
          <a:p>
            <a:pPr lvl="0" algn="l"/>
            <a:r>
              <a:rPr lang="zh-CN" altLang="en-US" smtClean="0">
                <a:sym typeface="+mn-ea"/>
              </a:rPr>
              <a:t>多项式法</a:t>
            </a:r>
            <a:endParaRPr lang="en-US" altLang="zh-CN" smtClean="0">
              <a:sym typeface="+mn-ea"/>
            </a:endParaRPr>
          </a:p>
        </p:txBody>
      </p:sp>
      <p:sp>
        <p:nvSpPr>
          <p:cNvPr id="1100803" name="Rectangle 3"/>
          <p:cNvSpPr>
            <a:spLocks noGrp="1" noChangeArrowheads="1"/>
          </p:cNvSpPr>
          <p:nvPr>
            <p:ph idx="1"/>
          </p:nvPr>
        </p:nvSpPr>
        <p:spPr>
          <a:xfrm>
            <a:off x="628650" y="1392555"/>
            <a:ext cx="7886700" cy="4784725"/>
          </a:xfrm>
        </p:spPr>
        <p:txBody>
          <a:bodyPr vert="horz" wrap="none" lIns="144000" tIns="72000" rIns="0" bIns="72000" numCol="1" anchor="t" anchorCtr="0" compatLnSpc="1">
            <a:normAutofit fontScale="90000" lnSpcReduction="20000"/>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400" i="0" u="none" strike="noStrike" cap="none" spc="0" normalizeH="0" baseline="0" smtClean="0">
                <a:latin typeface="+mn-lt"/>
                <a:ea typeface="+mn-ea"/>
                <a:cs typeface="+mn-cs"/>
              </a:rPr>
              <a:t>针对字符串的哈希值</a:t>
            </a:r>
            <a:endParaRPr kumimoji="0" lang="zh-CN" altLang="en-US" sz="2400" i="0" u="none" strike="noStrike" cap="none" spc="0" normalizeH="0" baseline="0" smtClean="0">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400" i="0" u="none" strike="noStrike" cap="none" spc="0" normalizeH="0" baseline="0" smtClean="0">
                <a:latin typeface="+mn-lt"/>
                <a:ea typeface="+mn-ea"/>
                <a:cs typeface="+mn-cs"/>
              </a:rPr>
              <a:t>hash(s = "x</a:t>
            </a:r>
            <a:r>
              <a:rPr kumimoji="0" lang="zh-CN" altLang="en-US" sz="2400" i="0" u="none" strike="noStrike" cap="none" spc="0" normalizeH="0" baseline="-25000" smtClean="0">
                <a:latin typeface="+mn-lt"/>
                <a:ea typeface="+mn-ea"/>
                <a:cs typeface="+mn-cs"/>
              </a:rPr>
              <a:t>0</a:t>
            </a:r>
            <a:r>
              <a:rPr kumimoji="0" lang="zh-CN" altLang="en-US" sz="2400" i="0" u="none" strike="noStrike" cap="none" spc="0" normalizeH="0" baseline="0" smtClean="0">
                <a:latin typeface="+mn-lt"/>
                <a:ea typeface="+mn-ea"/>
                <a:cs typeface="+mn-cs"/>
              </a:rPr>
              <a:t>x</a:t>
            </a:r>
            <a:r>
              <a:rPr kumimoji="0" lang="zh-CN" altLang="en-US" sz="2400" i="0" u="none" strike="noStrike" cap="none" spc="0" normalizeH="0" baseline="-25000" smtClean="0">
                <a:latin typeface="+mn-lt"/>
                <a:ea typeface="+mn-ea"/>
                <a:cs typeface="+mn-cs"/>
              </a:rPr>
              <a:t>1</a:t>
            </a:r>
            <a:r>
              <a:rPr kumimoji="0" lang="zh-CN" altLang="en-US" sz="2400" i="0" u="none" strike="noStrike" cap="none" spc="0" normalizeH="0" baseline="0" smtClean="0">
                <a:latin typeface="+mn-lt"/>
                <a:ea typeface="+mn-ea"/>
                <a:cs typeface="+mn-cs"/>
              </a:rPr>
              <a:t>...x</a:t>
            </a:r>
            <a:r>
              <a:rPr kumimoji="0" lang="zh-CN" altLang="en-US" sz="2400" i="0" u="none" strike="noStrike" cap="none" spc="0" normalizeH="0" baseline="-25000" smtClean="0">
                <a:latin typeface="+mn-lt"/>
                <a:ea typeface="+mn-ea"/>
                <a:cs typeface="+mn-cs"/>
              </a:rPr>
              <a:t>n-1</a:t>
            </a:r>
            <a:r>
              <a:rPr kumimoji="0" lang="zh-CN" altLang="en-US" sz="2400" i="0" u="none" strike="noStrike" cap="none" spc="0" normalizeH="0" baseline="0" smtClean="0">
                <a:latin typeface="+mn-lt"/>
                <a:ea typeface="+mn-ea"/>
                <a:cs typeface="+mn-cs"/>
              </a:rPr>
              <a:t>")</a:t>
            </a:r>
            <a:br>
              <a:rPr kumimoji="0" lang="zh-CN" altLang="en-US" sz="2400" i="0" u="none" strike="noStrike" cap="none" spc="0" normalizeH="0" baseline="0" smtClean="0">
                <a:latin typeface="+mn-lt"/>
                <a:ea typeface="+mn-ea"/>
                <a:cs typeface="+mn-cs"/>
              </a:rPr>
            </a:br>
            <a:r>
              <a:rPr kumimoji="0" lang="zh-CN" altLang="en-US" sz="2400" i="0" u="none" strike="noStrike" cap="none" spc="0" normalizeH="0" baseline="0" smtClean="0">
                <a:latin typeface="+mn-lt"/>
                <a:ea typeface="+mn-ea"/>
                <a:cs typeface="+mn-cs"/>
              </a:rPr>
              <a:t>   = x</a:t>
            </a:r>
            <a:r>
              <a:rPr kumimoji="0" lang="zh-CN" altLang="en-US" sz="2400" i="0" u="none" strike="noStrike" cap="none" spc="0" normalizeH="0" baseline="-25000" smtClean="0">
                <a:latin typeface="+mn-lt"/>
                <a:ea typeface="+mn-ea"/>
                <a:cs typeface="+mn-cs"/>
              </a:rPr>
              <a:t>0</a:t>
            </a:r>
            <a:r>
              <a:rPr kumimoji="0" lang="zh-CN" altLang="en-US" sz="2400" i="0" u="none" strike="noStrike" cap="none" spc="0" normalizeH="0" baseline="0" smtClean="0">
                <a:latin typeface="+mn-lt"/>
                <a:ea typeface="+mn-ea"/>
                <a:cs typeface="+mn-cs"/>
              </a:rPr>
              <a:t>a</a:t>
            </a:r>
            <a:r>
              <a:rPr kumimoji="0" lang="zh-CN" altLang="en-US" sz="2400" i="0" u="none" strike="noStrike" cap="none" spc="0" normalizeH="0" baseline="30000" smtClean="0">
                <a:latin typeface="+mn-lt"/>
                <a:ea typeface="+mn-ea"/>
                <a:cs typeface="+mn-cs"/>
              </a:rPr>
              <a:t>n-1</a:t>
            </a:r>
            <a:r>
              <a:rPr kumimoji="0" lang="zh-CN" altLang="en-US" sz="2400" i="0" u="none" strike="noStrike" cap="none" spc="0" normalizeH="0" baseline="0" smtClean="0">
                <a:latin typeface="+mn-lt"/>
                <a:ea typeface="+mn-ea"/>
                <a:cs typeface="+mn-cs"/>
              </a:rPr>
              <a:t> + x</a:t>
            </a:r>
            <a:r>
              <a:rPr kumimoji="0" lang="zh-CN" altLang="en-US" sz="2400" i="0" u="none" strike="noStrike" cap="none" spc="0" normalizeH="0" baseline="-25000" smtClean="0">
                <a:latin typeface="+mn-lt"/>
                <a:ea typeface="+mn-ea"/>
                <a:cs typeface="+mn-cs"/>
              </a:rPr>
              <a:t>1</a:t>
            </a:r>
            <a:r>
              <a:rPr kumimoji="0" lang="zh-CN" altLang="en-US" sz="2400" i="0" u="none" strike="noStrike" cap="none" spc="0" normalizeH="0" baseline="0" smtClean="0">
                <a:latin typeface="+mn-lt"/>
                <a:ea typeface="+mn-ea"/>
                <a:cs typeface="+mn-cs"/>
              </a:rPr>
              <a:t>a</a:t>
            </a:r>
            <a:r>
              <a:rPr kumimoji="0" lang="zh-CN" altLang="en-US" sz="2400" i="0" u="none" strike="noStrike" cap="none" spc="0" normalizeH="0" baseline="30000" smtClean="0">
                <a:latin typeface="+mn-lt"/>
                <a:ea typeface="+mn-ea"/>
                <a:cs typeface="+mn-cs"/>
              </a:rPr>
              <a:t>n-2</a:t>
            </a:r>
            <a:r>
              <a:rPr kumimoji="0" lang="zh-CN" altLang="en-US" sz="2400" i="0" u="none" strike="noStrike" cap="none" spc="0" normalizeH="0" baseline="0" smtClean="0">
                <a:latin typeface="+mn-lt"/>
                <a:ea typeface="+mn-ea"/>
                <a:cs typeface="+mn-cs"/>
              </a:rPr>
              <a:t> + ... + x</a:t>
            </a:r>
            <a:r>
              <a:rPr kumimoji="0" lang="zh-CN" altLang="en-US" sz="2400" i="0" u="none" strike="noStrike" cap="none" spc="0" normalizeH="0" baseline="-25000" smtClean="0">
                <a:latin typeface="+mn-lt"/>
                <a:ea typeface="+mn-ea"/>
                <a:cs typeface="+mn-cs"/>
              </a:rPr>
              <a:t>n-2</a:t>
            </a:r>
            <a:r>
              <a:rPr kumimoji="0" lang="zh-CN" altLang="en-US" sz="2400" i="0" u="none" strike="noStrike" cap="none" spc="0" normalizeH="0" baseline="0" smtClean="0">
                <a:latin typeface="+mn-lt"/>
                <a:ea typeface="+mn-ea"/>
                <a:cs typeface="+mn-cs"/>
              </a:rPr>
              <a:t>a</a:t>
            </a:r>
            <a:r>
              <a:rPr kumimoji="0" lang="zh-CN" altLang="en-US" sz="2400" i="0" u="none" strike="noStrike" cap="none" spc="0" normalizeH="0" baseline="30000" smtClean="0">
                <a:latin typeface="+mn-lt"/>
                <a:ea typeface="+mn-ea"/>
                <a:cs typeface="+mn-cs"/>
              </a:rPr>
              <a:t>1</a:t>
            </a:r>
            <a:r>
              <a:rPr kumimoji="0" lang="zh-CN" altLang="en-US" sz="2400" i="0" u="none" strike="noStrike" cap="none" spc="0" normalizeH="0" baseline="0" smtClean="0">
                <a:latin typeface="+mn-lt"/>
                <a:ea typeface="+mn-ea"/>
                <a:cs typeface="+mn-cs"/>
              </a:rPr>
              <a:t> + x</a:t>
            </a:r>
            <a:r>
              <a:rPr kumimoji="0" lang="zh-CN" altLang="en-US" sz="2400" i="0" u="none" strike="noStrike" cap="none" spc="0" normalizeH="0" baseline="-25000" smtClean="0">
                <a:latin typeface="+mn-lt"/>
                <a:ea typeface="+mn-ea"/>
                <a:cs typeface="+mn-cs"/>
              </a:rPr>
              <a:t>n-1</a:t>
            </a:r>
            <a:br>
              <a:rPr kumimoji="0" lang="zh-CN" altLang="en-US" sz="2400" i="0" u="none" strike="noStrike" cap="none" spc="0" normalizeH="0" baseline="-25000" smtClean="0">
                <a:latin typeface="+mn-lt"/>
                <a:ea typeface="+mn-ea"/>
                <a:cs typeface="+mn-cs"/>
              </a:rPr>
            </a:br>
            <a:r>
              <a:rPr kumimoji="0" lang="zh-CN" altLang="en-US" sz="2400" i="0" u="none" strike="noStrike" cap="none" spc="0" normalizeH="0" baseline="0" smtClean="0">
                <a:latin typeface="+mn-lt"/>
                <a:ea typeface="+mn-ea"/>
                <a:cs typeface="+mn-cs"/>
              </a:rPr>
              <a:t>   = (...((x</a:t>
            </a:r>
            <a:r>
              <a:rPr kumimoji="0" lang="zh-CN" altLang="en-US" sz="2400" i="0" u="none" strike="noStrike" cap="none" spc="0" normalizeH="0" baseline="-25000" smtClean="0">
                <a:latin typeface="+mn-lt"/>
                <a:ea typeface="+mn-ea"/>
                <a:cs typeface="+mn-cs"/>
              </a:rPr>
              <a:t>0</a:t>
            </a:r>
            <a:r>
              <a:rPr kumimoji="0" lang="zh-CN" altLang="en-US" sz="2400" i="0" u="none" strike="noStrike" cap="none" spc="0" normalizeH="0" baseline="0" smtClean="0">
                <a:latin typeface="+mn-lt"/>
                <a:ea typeface="+mn-ea"/>
                <a:cs typeface="+mn-cs"/>
              </a:rPr>
              <a:t>a + x</a:t>
            </a:r>
            <a:r>
              <a:rPr kumimoji="0" lang="zh-CN" altLang="en-US" sz="2400" i="0" u="none" strike="noStrike" cap="none" spc="0" normalizeH="0" baseline="-25000" smtClean="0">
                <a:latin typeface="+mn-lt"/>
                <a:ea typeface="+mn-ea"/>
                <a:cs typeface="+mn-cs"/>
              </a:rPr>
              <a:t>1</a:t>
            </a:r>
            <a:r>
              <a:rPr kumimoji="0" lang="zh-CN" altLang="en-US" sz="2400" i="0" u="none" strike="noStrike" cap="none" spc="0" normalizeH="0" baseline="0" smtClean="0">
                <a:latin typeface="+mn-lt"/>
                <a:ea typeface="+mn-ea"/>
                <a:cs typeface="+mn-cs"/>
              </a:rPr>
              <a:t>)a + x</a:t>
            </a:r>
            <a:r>
              <a:rPr kumimoji="0" lang="zh-CN" altLang="en-US" sz="2400" i="0" u="none" strike="noStrike" cap="none" spc="0" normalizeH="0" baseline="-25000" smtClean="0">
                <a:latin typeface="+mn-lt"/>
                <a:ea typeface="+mn-ea"/>
                <a:cs typeface="+mn-cs"/>
              </a:rPr>
              <a:t>2</a:t>
            </a:r>
            <a:r>
              <a:rPr kumimoji="0" lang="zh-CN" altLang="en-US" sz="2400" i="0" u="none" strike="noStrike" cap="none" spc="0" normalizeH="0" baseline="0" smtClean="0">
                <a:latin typeface="+mn-lt"/>
                <a:ea typeface="+mn-ea"/>
                <a:cs typeface="+mn-cs"/>
              </a:rPr>
              <a:t>)a + ... x</a:t>
            </a:r>
            <a:r>
              <a:rPr kumimoji="0" lang="zh-CN" altLang="en-US" sz="2400" i="0" u="none" strike="noStrike" cap="none" spc="0" normalizeH="0" baseline="-25000" smtClean="0">
                <a:latin typeface="+mn-lt"/>
                <a:ea typeface="+mn-ea"/>
                <a:cs typeface="+mn-cs"/>
              </a:rPr>
              <a:t>n-2)</a:t>
            </a:r>
            <a:r>
              <a:rPr kumimoji="0" lang="zh-CN" altLang="en-US" sz="2400" i="0" u="none" strike="noStrike" cap="none" spc="0" normalizeH="0" baseline="0" smtClean="0">
                <a:latin typeface="+mn-lt"/>
                <a:ea typeface="+mn-ea"/>
                <a:cs typeface="+mn-cs"/>
              </a:rPr>
              <a:t>a + x</a:t>
            </a:r>
            <a:r>
              <a:rPr kumimoji="0" lang="zh-CN" altLang="en-US" sz="2400" i="0" u="none" strike="noStrike" cap="none" spc="0" normalizeH="0" baseline="-25000" smtClean="0">
                <a:latin typeface="+mn-lt"/>
                <a:ea typeface="+mn-ea"/>
                <a:cs typeface="+mn-cs"/>
              </a:rPr>
              <a:t>n-1</a:t>
            </a:r>
            <a:r>
              <a:rPr kumimoji="0" lang="zh-CN" altLang="en-US" sz="2400" i="0" u="none" strike="noStrike" cap="none" spc="0" normalizeH="0" baseline="0" smtClean="0">
                <a:latin typeface="+mn-lt"/>
                <a:ea typeface="+mn-ea"/>
                <a:cs typeface="+mn-cs"/>
              </a:rPr>
              <a:t> </a:t>
            </a:r>
            <a:endParaRPr kumimoji="0" lang="zh-CN" altLang="en-US" sz="2400" i="0" u="none" strike="noStrike" cap="none" spc="0" normalizeH="0" baseline="0" smtClean="0">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400" i="0" u="none" strike="noStrike" cap="none" spc="0" normalizeH="0" baseline="0" smtClean="0">
                <a:latin typeface="+mn-lt"/>
                <a:ea typeface="+mn-ea"/>
                <a:cs typeface="+mn-cs"/>
              </a:rPr>
              <a:t>static size_t hashCode(char s[]) {</a:t>
            </a:r>
            <a:br>
              <a:rPr kumimoji="0" lang="zh-CN" altLang="en-US" sz="2400" i="0" u="none" strike="noStrike" cap="none" spc="0" normalizeH="0" baseline="0" smtClean="0">
                <a:latin typeface="+mn-lt"/>
                <a:ea typeface="+mn-ea"/>
                <a:cs typeface="+mn-cs"/>
              </a:rPr>
            </a:br>
            <a:r>
              <a:rPr kumimoji="0" lang="en-US" altLang="zh-CN" sz="2000" i="0" u="none" strike="noStrike" kern="0" cap="none" spc="0" normalizeH="0" baseline="0" noProof="0" smtClean="0">
                <a:ln>
                  <a:noFill/>
                </a:ln>
                <a:solidFill>
                  <a:srgbClr val="333333"/>
                </a:solidFill>
                <a:effectLst/>
                <a:uLnTx/>
                <a:uFillTx/>
                <a:latin typeface="+mn-lt"/>
                <a:ea typeface="+mn-ea"/>
                <a:cs typeface="+mn-cs"/>
              </a:rPr>
              <a:t>   int h = 0;</a:t>
            </a:r>
            <a:br>
              <a:rPr kumimoji="0" lang="en-US" altLang="zh-CN" sz="2000" i="0" u="none" strike="noStrike" kern="0" cap="none" spc="0" normalizeH="0" baseline="0" noProof="0" smtClean="0">
                <a:ln>
                  <a:noFill/>
                </a:ln>
                <a:solidFill>
                  <a:srgbClr val="333333"/>
                </a:solidFill>
                <a:effectLst/>
                <a:uLnTx/>
                <a:uFillTx/>
                <a:latin typeface="+mn-lt"/>
                <a:ea typeface="+mn-ea"/>
                <a:cs typeface="+mn-cs"/>
              </a:rPr>
            </a:br>
            <a:r>
              <a:rPr kumimoji="0" lang="en-US" altLang="zh-CN" sz="2000" i="0" u="none" strike="noStrike" kern="0" cap="none" spc="0" normalizeH="0" baseline="0" noProof="0" smtClean="0">
                <a:ln>
                  <a:noFill/>
                </a:ln>
                <a:solidFill>
                  <a:srgbClr val="333333"/>
                </a:solidFill>
                <a:effectLst/>
                <a:uLnTx/>
                <a:uFillTx/>
                <a:latin typeface="+mn-lt"/>
                <a:ea typeface="+mn-ea"/>
                <a:cs typeface="+mn-cs"/>
              </a:rPr>
              <a:t>   for (size_t n = strlen(s), i = 0; i &lt; n; i++)</a:t>
            </a:r>
            <a:br>
              <a:rPr kumimoji="0" lang="en-US" altLang="zh-CN" sz="2000" i="0" u="none" strike="noStrike" kern="0" cap="none" spc="0" normalizeH="0" baseline="0" noProof="0" smtClean="0">
                <a:ln>
                  <a:noFill/>
                </a:ln>
                <a:solidFill>
                  <a:srgbClr val="333333"/>
                </a:solidFill>
                <a:effectLst/>
                <a:uLnTx/>
                <a:uFillTx/>
                <a:latin typeface="+mn-lt"/>
                <a:ea typeface="+mn-ea"/>
                <a:cs typeface="+mn-cs"/>
              </a:rPr>
            </a:br>
            <a:r>
              <a:rPr kumimoji="0" lang="en-US" altLang="zh-CN" sz="2000" i="0" u="none" strike="noStrike" kern="0" cap="none" spc="0" normalizeH="0" baseline="0" noProof="0" smtClean="0">
                <a:ln>
                  <a:noFill/>
                </a:ln>
                <a:solidFill>
                  <a:srgbClr val="333333"/>
                </a:solidFill>
                <a:effectLst/>
                <a:uLnTx/>
                <a:uFillTx/>
                <a:latin typeface="+mn-lt"/>
                <a:ea typeface="+mn-ea"/>
                <a:cs typeface="+mn-cs"/>
              </a:rPr>
              <a:t>      { h = (</a:t>
            </a:r>
            <a:r>
              <a:rPr kumimoji="0" lang="en-US" altLang="zh-CN" sz="2000" i="0" u="none" strike="noStrike" kern="0" cap="none" spc="0" normalizeH="0" baseline="0" noProof="0" smtClean="0">
                <a:ln>
                  <a:noFill/>
                </a:ln>
                <a:solidFill>
                  <a:srgbClr val="FF0000"/>
                </a:solidFill>
                <a:effectLst/>
                <a:uLnTx/>
                <a:uFillTx/>
                <a:latin typeface="+mn-lt"/>
                <a:ea typeface="+mn-ea"/>
                <a:cs typeface="+mn-cs"/>
              </a:rPr>
              <a:t>h &lt;&lt; 5</a:t>
            </a:r>
            <a:r>
              <a:rPr kumimoji="0" lang="en-US" altLang="zh-CN" sz="2000" i="0" u="none" strike="noStrike" kern="0" cap="none" spc="0" normalizeH="0" baseline="0" noProof="0" smtClean="0">
                <a:ln>
                  <a:noFill/>
                </a:ln>
                <a:solidFill>
                  <a:srgbClr val="333333"/>
                </a:solidFill>
                <a:effectLst/>
                <a:uLnTx/>
                <a:uFillTx/>
                <a:latin typeface="+mn-lt"/>
                <a:ea typeface="+mn-ea"/>
                <a:cs typeface="+mn-cs"/>
              </a:rPr>
              <a:t>) | (</a:t>
            </a:r>
            <a:r>
              <a:rPr kumimoji="0" lang="en-US" altLang="zh-CN" sz="2000" i="0" u="none" strike="noStrike" kern="0" cap="none" spc="0" normalizeH="0" baseline="0" noProof="0" smtClean="0">
                <a:ln>
                  <a:noFill/>
                </a:ln>
                <a:solidFill>
                  <a:srgbClr val="FF0000"/>
                </a:solidFill>
                <a:effectLst/>
                <a:uLnTx/>
                <a:uFillTx/>
                <a:latin typeface="+mn-lt"/>
                <a:ea typeface="+mn-ea"/>
                <a:cs typeface="+mn-cs"/>
              </a:rPr>
              <a:t>h &gt;&gt; 27</a:t>
            </a:r>
            <a:r>
              <a:rPr kumimoji="0" lang="en-US" altLang="zh-CN" sz="2000" i="0" u="none" strike="noStrike" kern="0" cap="none" spc="0" normalizeH="0" baseline="0" noProof="0" smtClean="0">
                <a:ln>
                  <a:noFill/>
                </a:ln>
                <a:solidFill>
                  <a:srgbClr val="333333"/>
                </a:solidFill>
                <a:effectLst/>
                <a:uLnTx/>
                <a:uFillTx/>
                <a:latin typeface="+mn-lt"/>
                <a:ea typeface="+mn-ea"/>
                <a:cs typeface="+mn-cs"/>
              </a:rPr>
              <a:t>); h += (int) s[i]; }</a:t>
            </a:r>
            <a:br>
              <a:rPr kumimoji="0" lang="en-US" altLang="zh-CN" sz="2000" i="0" u="none" strike="noStrike" kern="0" cap="none" spc="0" normalizeH="0" baseline="0" noProof="0" smtClean="0">
                <a:ln>
                  <a:noFill/>
                </a:ln>
                <a:solidFill>
                  <a:srgbClr val="333333"/>
                </a:solidFill>
                <a:effectLst/>
                <a:uLnTx/>
                <a:uFillTx/>
                <a:latin typeface="+mn-lt"/>
                <a:ea typeface="+mn-ea"/>
                <a:cs typeface="+mn-cs"/>
              </a:rPr>
            </a:br>
            <a:r>
              <a:rPr kumimoji="0" lang="en-US" altLang="zh-CN" sz="2000" i="0" u="none" strike="noStrike" kern="0" cap="none" spc="0" normalizeH="0" baseline="0" noProof="0" smtClean="0">
                <a:ln>
                  <a:noFill/>
                </a:ln>
                <a:solidFill>
                  <a:srgbClr val="333333"/>
                </a:solidFill>
                <a:effectLst/>
                <a:uLnTx/>
                <a:uFillTx/>
                <a:latin typeface="+mn-lt"/>
                <a:ea typeface="+mn-ea"/>
                <a:cs typeface="+mn-cs"/>
              </a:rPr>
              <a:t>   return (size_t) h;</a:t>
            </a:r>
            <a:br>
              <a:rPr kumimoji="0" lang="en-US" altLang="zh-CN" sz="2000" i="0" u="none" strike="noStrike" kern="0" cap="none" spc="0" normalizeH="0" baseline="0" noProof="0" smtClean="0">
                <a:ln>
                  <a:noFill/>
                </a:ln>
                <a:solidFill>
                  <a:srgbClr val="333333"/>
                </a:solidFill>
                <a:effectLst/>
                <a:uLnTx/>
                <a:uFillTx/>
                <a:latin typeface="+mn-lt"/>
                <a:ea typeface="+mn-ea"/>
                <a:cs typeface="+mn-cs"/>
              </a:rPr>
            </a:br>
            <a:r>
              <a:rPr kumimoji="0" lang="en-US" altLang="zh-CN" sz="2000" i="0" u="none" strike="noStrike" kern="0" cap="none" spc="0" normalizeH="0" baseline="0" noProof="0" smtClean="0">
                <a:ln>
                  <a:noFill/>
                </a:ln>
                <a:solidFill>
                  <a:srgbClr val="333333"/>
                </a:solidFill>
                <a:effectLst/>
                <a:uLnTx/>
                <a:uFillTx/>
                <a:latin typeface="+mn-lt"/>
                <a:ea typeface="+mn-ea"/>
                <a:cs typeface="+mn-cs"/>
              </a:rPr>
              <a:t>}</a:t>
            </a:r>
            <a:br>
              <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br>
            <a:endPar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endParaRPr>
          </a:p>
          <a:p>
            <a:pPr marL="0" marR="0" lvl="0" indent="0" algn="l" defTabSz="193675" rtl="0" eaLnBrk="1" fontAlgn="base" latinLnBrk="0" hangingPunct="1">
              <a:lnSpc>
                <a:spcPct val="150000"/>
              </a:lnSpc>
              <a:spcBef>
                <a:spcPct val="30000"/>
              </a:spcBef>
              <a:spcAft>
                <a:spcPct val="10000"/>
              </a:spcAft>
              <a:buClr>
                <a:schemeClr val="tx1"/>
              </a:buClr>
              <a:buSzTx/>
              <a:buFont typeface="Wingdings" panose="05000000000000000000" pitchFamily="2" charset="2"/>
              <a:buNone/>
              <a:tabLst>
                <a:tab pos="266700" algn="l"/>
                <a:tab pos="714375" algn="l"/>
                <a:tab pos="1071245" algn="l"/>
                <a:tab pos="1438275" algn="l"/>
                <a:tab pos="1704975" algn="l"/>
                <a:tab pos="1971675" algn="l"/>
                <a:tab pos="2242820" algn="l"/>
                <a:tab pos="2509520" algn="l"/>
                <a:tab pos="2781300" algn="l"/>
                <a:tab pos="3048000" algn="l"/>
                <a:tab pos="7980045" algn="r"/>
              </a:tabLst>
              <a:defRPr/>
            </a:pPr>
            <a:endPar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endParaRPr>
          </a:p>
        </p:txBody>
      </p:sp>
      <p:sp>
        <p:nvSpPr>
          <p:cNvPr id="1100809" name="AutoShape 9"/>
          <p:cNvSpPr>
            <a:spLocks noChangeArrowheads="1"/>
          </p:cNvSpPr>
          <p:nvPr/>
        </p:nvSpPr>
        <p:spPr bwMode="auto">
          <a:xfrm>
            <a:off x="4645025" y="5235893"/>
            <a:ext cx="3886200" cy="287338"/>
          </a:xfrm>
          <a:prstGeom prst="roundRect">
            <a:avLst>
              <a:gd name="adj" fmla="val 16667"/>
            </a:avLst>
          </a:prstGeom>
          <a:solidFill>
            <a:schemeClr val="bg1"/>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27</a:t>
            </a:r>
            <a:endParaRPr kumimoji="0" lang="en-US" altLang="zh-CN"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100810" name="AutoShape 10"/>
          <p:cNvSpPr>
            <a:spLocks noChangeArrowheads="1"/>
          </p:cNvSpPr>
          <p:nvPr/>
        </p:nvSpPr>
        <p:spPr bwMode="auto">
          <a:xfrm>
            <a:off x="3852863" y="6102668"/>
            <a:ext cx="3886200" cy="287338"/>
          </a:xfrm>
          <a:prstGeom prst="roundRect">
            <a:avLst>
              <a:gd name="adj" fmla="val 16667"/>
            </a:avLst>
          </a:prstGeom>
          <a:solidFill>
            <a:srgbClr val="FFFFFF"/>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27</a:t>
            </a:r>
            <a:endParaRPr kumimoji="0" lang="en-US" altLang="zh-CN" sz="16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100811" name="AutoShape 11"/>
          <p:cNvSpPr>
            <a:spLocks noChangeArrowheads="1"/>
          </p:cNvSpPr>
          <p:nvPr/>
        </p:nvSpPr>
        <p:spPr bwMode="auto">
          <a:xfrm>
            <a:off x="7813675" y="6102668"/>
            <a:ext cx="7191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rPr>
              <a:t>5</a:t>
            </a:r>
            <a:endParaRPr kumimoji="0"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100812" name="AutoShape 12"/>
          <p:cNvSpPr>
            <a:spLocks noChangeArrowheads="1"/>
          </p:cNvSpPr>
          <p:nvPr/>
        </p:nvSpPr>
        <p:spPr bwMode="auto">
          <a:xfrm>
            <a:off x="3852863" y="5235893"/>
            <a:ext cx="7191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rPr>
              <a:t>5</a:t>
            </a:r>
            <a:endParaRPr kumimoji="0" lang="en-US" altLang="zh-CN" sz="20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1100813" name="AutoShape 13"/>
          <p:cNvCxnSpPr>
            <a:stCxn id="1100809" idx="2"/>
            <a:endCxn id="1100810" idx="0"/>
          </p:cNvCxnSpPr>
          <p:nvPr/>
        </p:nvCxnSpPr>
        <p:spPr>
          <a:xfrm rot="5400000">
            <a:off x="5902643" y="5428298"/>
            <a:ext cx="579120" cy="791845"/>
          </a:xfrm>
          <a:prstGeom prst="curvedConnector3">
            <a:avLst>
              <a:gd name="adj1" fmla="val 49945"/>
            </a:avLst>
          </a:prstGeom>
          <a:ln w="34925" cap="flat" cmpd="sng">
            <a:solidFill>
              <a:srgbClr val="333333"/>
            </a:solidFill>
            <a:prstDash val="solid"/>
            <a:headEnd type="none" w="med" len="med"/>
            <a:tailEnd type="triangle" w="med" len="med"/>
          </a:ln>
        </p:spPr>
      </p:cxnSp>
      <p:cxnSp>
        <p:nvCxnSpPr>
          <p:cNvPr id="1100815" name="AutoShape 15"/>
          <p:cNvCxnSpPr>
            <a:stCxn id="1100812" idx="2"/>
            <a:endCxn id="1100811" idx="0"/>
          </p:cNvCxnSpPr>
          <p:nvPr/>
        </p:nvCxnSpPr>
        <p:spPr>
          <a:xfrm rot="5400000" flipV="1">
            <a:off x="5903913" y="3843973"/>
            <a:ext cx="579120" cy="3960495"/>
          </a:xfrm>
          <a:prstGeom prst="curvedConnector3">
            <a:avLst>
              <a:gd name="adj1" fmla="val 49945"/>
            </a:avLst>
          </a:prstGeom>
          <a:ln w="34925" cap="flat" cmpd="sng">
            <a:solidFill>
              <a:srgbClr val="333333"/>
            </a:solidFill>
            <a:prstDash val="solid"/>
            <a:headEnd type="none" w="med" len="med"/>
            <a:tailEnd type="triangle" w="med" len="med"/>
          </a:ln>
        </p:spPr>
      </p:cxnSp>
      <p:sp>
        <p:nvSpPr>
          <p:cNvPr id="3" name="圆角矩形标注 2"/>
          <p:cNvSpPr/>
          <p:nvPr/>
        </p:nvSpPr>
        <p:spPr>
          <a:xfrm>
            <a:off x="5643245" y="4119880"/>
            <a:ext cx="2429510" cy="640080"/>
          </a:xfrm>
          <a:prstGeom prst="wedgeRoundRectCallout">
            <a:avLst>
              <a:gd name="adj1" fmla="val -120806"/>
              <a:gd name="adj2" fmla="val 444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*128</a:t>
            </a:r>
            <a:r>
              <a:rPr lang="zh-CN" altLang="en-US"/>
              <a:t>的基础上不遗失溢出的</a:t>
            </a:r>
            <a:r>
              <a:rPr lang="zh-CN" altLang="en-US"/>
              <a:t>高位数据</a:t>
            </a:r>
            <a:endParaRPr lang="zh-CN" altLang="en-US"/>
          </a:p>
        </p:txBody>
      </p: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1100809"/>
                    </p:tgtEl>
                  </p:cond>
                </p:stCondLst>
                <p:endSync evt="end" delay="0">
                  <p:rtn val="all"/>
                </p:endSync>
                <p:childTnLst>
                  <p:par>
                    <p:cTn id="3" fill="hold">
                      <p:stCondLst>
                        <p:cond delay="0"/>
                      </p:stCondLst>
                      <p:childTnLst>
                        <p:par>
                          <p:cTn id="4" fill="hold">
                            <p:stCondLst>
                              <p:cond delay="0"/>
                            </p:stCondLst>
                            <p:childTnLst>
                              <p:par>
                                <p:cTn id="5" presetID="3" presetClass="emph" presetSubtype="2" repeatCount="3000" accel="50000" decel="50000" autoRev="1" fill="hold" nodeType="withEffect">
                                  <p:stCondLst>
                                    <p:cond delay="0"/>
                                  </p:stCondLst>
                                  <p:childTnLst>
                                    <p:animClr clrSpc="rgb" dir="cw">
                                      <p:cBhvr override="childStyle">
                                        <p:cTn id="6" dur="300" fill="hold"/>
                                        <p:tgtEl>
                                          <p:spTgt spid="1100809"/>
                                        </p:tgtEl>
                                        <p:attrNameLst>
                                          <p:attrName>style.color</p:attrName>
                                        </p:attrNameLst>
                                      </p:cBhvr>
                                      <p:to>
                                        <a:schemeClr val="bg1"/>
                                      </p:to>
                                    </p:animClr>
                                  </p:childTnLst>
                                </p:cTn>
                              </p:par>
                              <p:par>
                                <p:cTn id="7" presetID="7" presetClass="emph" presetSubtype="2" repeatCount="3000" accel="50000" decel="50000" autoRev="1" fill="hold" nodeType="withEffect">
                                  <p:stCondLst>
                                    <p:cond delay="0"/>
                                  </p:stCondLst>
                                  <p:childTnLst>
                                    <p:animClr clrSpc="rgb" dir="cw">
                                      <p:cBhvr>
                                        <p:cTn id="8" dur="300" fill="hold"/>
                                        <p:tgtEl>
                                          <p:spTgt spid="1100809"/>
                                        </p:tgtEl>
                                        <p:attrNameLst>
                                          <p:attrName>stroke.color</p:attrName>
                                        </p:attrNameLst>
                                      </p:cBhvr>
                                      <p:to>
                                        <a:schemeClr val="bg1"/>
                                      </p:to>
                                    </p:animClr>
                                    <p:set>
                                      <p:cBhvr>
                                        <p:cTn id="9" dur="300" fill="hold"/>
                                        <p:tgtEl>
                                          <p:spTgt spid="1100809"/>
                                        </p:tgtEl>
                                        <p:attrNameLst>
                                          <p:attrName>stroke.on</p:attrName>
                                        </p:attrNameLst>
                                      </p:cBhvr>
                                      <p:to>
                                        <p:strVal val="true"/>
                                      </p:to>
                                    </p:set>
                                  </p:childTnLst>
                                </p:cTn>
                              </p:par>
                              <p:par>
                                <p:cTn id="10" presetID="1" presetClass="emph" presetSubtype="2" repeatCount="3000" accel="50000" decel="50000" autoRev="1" fill="hold" nodeType="withEffect">
                                  <p:stCondLst>
                                    <p:cond delay="0"/>
                                  </p:stCondLst>
                                  <p:childTnLst>
                                    <p:animClr clrSpc="rgb" dir="cw">
                                      <p:cBhvr>
                                        <p:cTn id="11" dur="300" fill="hold"/>
                                        <p:tgtEl>
                                          <p:spTgt spid="1100809"/>
                                        </p:tgtEl>
                                        <p:attrNameLst>
                                          <p:attrName>fillcolor</p:attrName>
                                        </p:attrNameLst>
                                      </p:cBhvr>
                                      <p:to>
                                        <a:schemeClr val="tx1"/>
                                      </p:to>
                                    </p:animClr>
                                    <p:set>
                                      <p:cBhvr>
                                        <p:cTn id="12" dur="300" fill="hold"/>
                                        <p:tgtEl>
                                          <p:spTgt spid="1100809"/>
                                        </p:tgtEl>
                                        <p:attrNameLst>
                                          <p:attrName>fill.type</p:attrName>
                                        </p:attrNameLst>
                                      </p:cBhvr>
                                      <p:to>
                                        <p:strVal val="solid"/>
                                      </p:to>
                                    </p:set>
                                    <p:set>
                                      <p:cBhvr>
                                        <p:cTn id="13" dur="300" fill="hold"/>
                                        <p:tgtEl>
                                          <p:spTgt spid="1100809"/>
                                        </p:tgtEl>
                                        <p:attrNameLst>
                                          <p:attrName>fill.on</p:attrName>
                                        </p:attrNameLst>
                                      </p:cBhvr>
                                      <p:to>
                                        <p:strVal val="true"/>
                                      </p:to>
                                    </p:set>
                                  </p:childTnLst>
                                </p:cTn>
                              </p:par>
                              <p:par>
                                <p:cTn id="14" presetID="7" presetClass="emph" presetSubtype="2" repeatCount="3000" accel="50000" decel="50000" autoRev="1" fill="hold" nodeType="withEffect">
                                  <p:stCondLst>
                                    <p:cond delay="0"/>
                                  </p:stCondLst>
                                  <p:childTnLst>
                                    <p:animClr clrSpc="rgb" dir="cw">
                                      <p:cBhvr>
                                        <p:cTn id="15" dur="300" fill="hold"/>
                                        <p:tgtEl>
                                          <p:spTgt spid="1100810"/>
                                        </p:tgtEl>
                                        <p:attrNameLst>
                                          <p:attrName>stroke.color</p:attrName>
                                        </p:attrNameLst>
                                      </p:cBhvr>
                                      <p:to>
                                        <a:schemeClr val="bg1"/>
                                      </p:to>
                                    </p:animClr>
                                    <p:set>
                                      <p:cBhvr>
                                        <p:cTn id="16" dur="300" fill="hold"/>
                                        <p:tgtEl>
                                          <p:spTgt spid="1100810"/>
                                        </p:tgtEl>
                                        <p:attrNameLst>
                                          <p:attrName>stroke.on</p:attrName>
                                        </p:attrNameLst>
                                      </p:cBhvr>
                                      <p:to>
                                        <p:strVal val="true"/>
                                      </p:to>
                                    </p:set>
                                  </p:childTnLst>
                                </p:cTn>
                              </p:par>
                              <p:par>
                                <p:cTn id="17" presetID="3" presetClass="emph" presetSubtype="2" repeatCount="3000" accel="50000" decel="50000" autoRev="1" fill="hold" grpId="1" nodeType="withEffect">
                                  <p:stCondLst>
                                    <p:cond delay="0"/>
                                  </p:stCondLst>
                                  <p:childTnLst>
                                    <p:animClr clrSpc="rgb" dir="cw">
                                      <p:cBhvr override="childStyle">
                                        <p:cTn id="18" dur="300" fill="hold"/>
                                        <p:tgtEl>
                                          <p:spTgt spid="1100810"/>
                                        </p:tgtEl>
                                        <p:attrNameLst>
                                          <p:attrName>style.color</p:attrName>
                                        </p:attrNameLst>
                                      </p:cBhvr>
                                      <p:to>
                                        <a:schemeClr val="bg1"/>
                                      </p:to>
                                    </p:animClr>
                                  </p:childTnLst>
                                </p:cTn>
                              </p:par>
                              <p:par>
                                <p:cTn id="19" presetID="1" presetClass="emph" presetSubtype="2" repeatCount="3000" accel="50000" decel="50000" autoRev="1" fill="hold" nodeType="withEffect">
                                  <p:stCondLst>
                                    <p:cond delay="0"/>
                                  </p:stCondLst>
                                  <p:childTnLst>
                                    <p:animClr clrSpc="rgb" dir="cw">
                                      <p:cBhvr>
                                        <p:cTn id="20" dur="300" fill="hold"/>
                                        <p:tgtEl>
                                          <p:spTgt spid="1100810"/>
                                        </p:tgtEl>
                                        <p:attrNameLst>
                                          <p:attrName>fillcolor</p:attrName>
                                        </p:attrNameLst>
                                      </p:cBhvr>
                                      <p:to>
                                        <a:schemeClr val="tx1"/>
                                      </p:to>
                                    </p:animClr>
                                    <p:set>
                                      <p:cBhvr>
                                        <p:cTn id="21" dur="300" fill="hold"/>
                                        <p:tgtEl>
                                          <p:spTgt spid="1100810"/>
                                        </p:tgtEl>
                                        <p:attrNameLst>
                                          <p:attrName>fill.type</p:attrName>
                                        </p:attrNameLst>
                                      </p:cBhvr>
                                      <p:to>
                                        <p:strVal val="solid"/>
                                      </p:to>
                                    </p:set>
                                    <p:set>
                                      <p:cBhvr>
                                        <p:cTn id="22" dur="300" fill="hold"/>
                                        <p:tgtEl>
                                          <p:spTgt spid="1100810"/>
                                        </p:tgtEl>
                                        <p:attrNameLst>
                                          <p:attrName>fill.on</p:attrName>
                                        </p:attrNameLst>
                                      </p:cBhvr>
                                      <p:to>
                                        <p:strVal val="true"/>
                                      </p:to>
                                    </p:set>
                                  </p:childTnLst>
                                </p:cTn>
                              </p:par>
                            </p:childTnLst>
                          </p:cTn>
                        </p:par>
                      </p:childTnLst>
                    </p:cTn>
                  </p:par>
                </p:childTnLst>
              </p:cTn>
              <p:nextCondLst>
                <p:cond evt="onClick" delay="0">
                  <p:tgtEl>
                    <p:spTgt spid="1100809"/>
                  </p:tgtEl>
                </p:cond>
              </p:nextCondLst>
            </p:seq>
            <p:seq concurrent="1" nextAc="seek">
              <p:cTn id="23" restart="whenNotActive" fill="hold" evtFilter="cancelBubble" nodeType="interactiveSeq">
                <p:stCondLst>
                  <p:cond evt="onClick" delay="0">
                    <p:tgtEl>
                      <p:spTgt spid="1100810"/>
                    </p:tgtEl>
                  </p:cond>
                </p:stCondLst>
                <p:endSync evt="end" delay="0">
                  <p:rtn val="all"/>
                </p:endSync>
                <p:childTnLst>
                  <p:par>
                    <p:cTn id="24" fill="hold">
                      <p:stCondLst>
                        <p:cond delay="0"/>
                      </p:stCondLst>
                      <p:childTnLst>
                        <p:par>
                          <p:cTn id="25" fill="hold">
                            <p:stCondLst>
                              <p:cond delay="0"/>
                            </p:stCondLst>
                            <p:childTnLst>
                              <p:par>
                                <p:cTn id="26" presetID="1" presetClass="emph" presetSubtype="2" repeatCount="3000" accel="50000" decel="50000" autoRev="1" fill="hold" nodeType="withEffect">
                                  <p:stCondLst>
                                    <p:cond delay="0"/>
                                  </p:stCondLst>
                                  <p:childTnLst>
                                    <p:animClr clrSpc="rgb" dir="cw">
                                      <p:cBhvr>
                                        <p:cTn id="27" dur="300" fill="hold"/>
                                        <p:tgtEl>
                                          <p:spTgt spid="1100810"/>
                                        </p:tgtEl>
                                        <p:attrNameLst>
                                          <p:attrName>fillcolor</p:attrName>
                                        </p:attrNameLst>
                                      </p:cBhvr>
                                      <p:to>
                                        <a:schemeClr val="tx1"/>
                                      </p:to>
                                    </p:animClr>
                                    <p:set>
                                      <p:cBhvr>
                                        <p:cTn id="28" dur="300" fill="hold"/>
                                        <p:tgtEl>
                                          <p:spTgt spid="1100810"/>
                                        </p:tgtEl>
                                        <p:attrNameLst>
                                          <p:attrName>fill.type</p:attrName>
                                        </p:attrNameLst>
                                      </p:cBhvr>
                                      <p:to>
                                        <p:strVal val="solid"/>
                                      </p:to>
                                    </p:set>
                                    <p:set>
                                      <p:cBhvr>
                                        <p:cTn id="29" dur="300" fill="hold"/>
                                        <p:tgtEl>
                                          <p:spTgt spid="1100810"/>
                                        </p:tgtEl>
                                        <p:attrNameLst>
                                          <p:attrName>fill.on</p:attrName>
                                        </p:attrNameLst>
                                      </p:cBhvr>
                                      <p:to>
                                        <p:strVal val="true"/>
                                      </p:to>
                                    </p:set>
                                  </p:childTnLst>
                                </p:cTn>
                              </p:par>
                              <p:par>
                                <p:cTn id="30" presetID="7" presetClass="emph" presetSubtype="2" repeatCount="3000" accel="50000" decel="50000" autoRev="1" fill="hold" nodeType="withEffect">
                                  <p:stCondLst>
                                    <p:cond delay="0"/>
                                  </p:stCondLst>
                                  <p:childTnLst>
                                    <p:animClr clrSpc="rgb" dir="cw">
                                      <p:cBhvr>
                                        <p:cTn id="31" dur="300" fill="hold"/>
                                        <p:tgtEl>
                                          <p:spTgt spid="1100810"/>
                                        </p:tgtEl>
                                        <p:attrNameLst>
                                          <p:attrName>stroke.color</p:attrName>
                                        </p:attrNameLst>
                                      </p:cBhvr>
                                      <p:to>
                                        <a:schemeClr val="bg1"/>
                                      </p:to>
                                    </p:animClr>
                                    <p:set>
                                      <p:cBhvr>
                                        <p:cTn id="32" dur="300" fill="hold"/>
                                        <p:tgtEl>
                                          <p:spTgt spid="1100810"/>
                                        </p:tgtEl>
                                        <p:attrNameLst>
                                          <p:attrName>stroke.on</p:attrName>
                                        </p:attrNameLst>
                                      </p:cBhvr>
                                      <p:to>
                                        <p:strVal val="true"/>
                                      </p:to>
                                    </p:set>
                                  </p:childTnLst>
                                </p:cTn>
                              </p:par>
                              <p:par>
                                <p:cTn id="33" presetID="3" presetClass="emph" presetSubtype="2" repeatCount="3000" accel="50000" decel="50000" autoRev="1" fill="hold" grpId="0" nodeType="withEffect">
                                  <p:stCondLst>
                                    <p:cond delay="0"/>
                                  </p:stCondLst>
                                  <p:childTnLst>
                                    <p:animClr clrSpc="rgb" dir="cw">
                                      <p:cBhvr override="childStyle">
                                        <p:cTn id="34" dur="300" fill="hold"/>
                                        <p:tgtEl>
                                          <p:spTgt spid="1100810"/>
                                        </p:tgtEl>
                                        <p:attrNameLst>
                                          <p:attrName>style.color</p:attrName>
                                        </p:attrNameLst>
                                      </p:cBhvr>
                                      <p:to>
                                        <a:schemeClr val="bg1"/>
                                      </p:to>
                                    </p:animClr>
                                  </p:childTnLst>
                                </p:cTn>
                              </p:par>
                              <p:par>
                                <p:cTn id="35" presetID="3" presetClass="emph" presetSubtype="2" repeatCount="3000" accel="50000" decel="50000" autoRev="1" fill="hold" nodeType="withEffect">
                                  <p:stCondLst>
                                    <p:cond delay="0"/>
                                  </p:stCondLst>
                                  <p:childTnLst>
                                    <p:animClr clrSpc="rgb" dir="cw">
                                      <p:cBhvr override="childStyle">
                                        <p:cTn id="36" dur="300" fill="hold"/>
                                        <p:tgtEl>
                                          <p:spTgt spid="1100809"/>
                                        </p:tgtEl>
                                        <p:attrNameLst>
                                          <p:attrName>style.color</p:attrName>
                                        </p:attrNameLst>
                                      </p:cBhvr>
                                      <p:to>
                                        <a:schemeClr val="bg1"/>
                                      </p:to>
                                    </p:animClr>
                                  </p:childTnLst>
                                </p:cTn>
                              </p:par>
                              <p:par>
                                <p:cTn id="37" presetID="7" presetClass="emph" presetSubtype="2" repeatCount="3000" accel="50000" decel="50000" autoRev="1" fill="hold" nodeType="withEffect">
                                  <p:stCondLst>
                                    <p:cond delay="0"/>
                                  </p:stCondLst>
                                  <p:childTnLst>
                                    <p:animClr clrSpc="rgb" dir="cw">
                                      <p:cBhvr>
                                        <p:cTn id="38" dur="300" fill="hold"/>
                                        <p:tgtEl>
                                          <p:spTgt spid="1100809"/>
                                        </p:tgtEl>
                                        <p:attrNameLst>
                                          <p:attrName>stroke.color</p:attrName>
                                        </p:attrNameLst>
                                      </p:cBhvr>
                                      <p:to>
                                        <a:schemeClr val="bg1"/>
                                      </p:to>
                                    </p:animClr>
                                    <p:set>
                                      <p:cBhvr>
                                        <p:cTn id="39" dur="300" fill="hold"/>
                                        <p:tgtEl>
                                          <p:spTgt spid="1100809"/>
                                        </p:tgtEl>
                                        <p:attrNameLst>
                                          <p:attrName>stroke.on</p:attrName>
                                        </p:attrNameLst>
                                      </p:cBhvr>
                                      <p:to>
                                        <p:strVal val="true"/>
                                      </p:to>
                                    </p:set>
                                  </p:childTnLst>
                                </p:cTn>
                              </p:par>
                              <p:par>
                                <p:cTn id="40" presetID="1" presetClass="emph" presetSubtype="2" repeatCount="3000" accel="50000" decel="50000" autoRev="1" fill="hold" nodeType="withEffect">
                                  <p:stCondLst>
                                    <p:cond delay="0"/>
                                  </p:stCondLst>
                                  <p:childTnLst>
                                    <p:animClr clrSpc="rgb" dir="cw">
                                      <p:cBhvr>
                                        <p:cTn id="41" dur="300" fill="hold"/>
                                        <p:tgtEl>
                                          <p:spTgt spid="1100809"/>
                                        </p:tgtEl>
                                        <p:attrNameLst>
                                          <p:attrName>fillcolor</p:attrName>
                                        </p:attrNameLst>
                                      </p:cBhvr>
                                      <p:to>
                                        <a:schemeClr val="tx1"/>
                                      </p:to>
                                    </p:animClr>
                                    <p:set>
                                      <p:cBhvr>
                                        <p:cTn id="42" dur="300" fill="hold"/>
                                        <p:tgtEl>
                                          <p:spTgt spid="1100809"/>
                                        </p:tgtEl>
                                        <p:attrNameLst>
                                          <p:attrName>fill.type</p:attrName>
                                        </p:attrNameLst>
                                      </p:cBhvr>
                                      <p:to>
                                        <p:strVal val="solid"/>
                                      </p:to>
                                    </p:set>
                                    <p:set>
                                      <p:cBhvr>
                                        <p:cTn id="43" dur="300" fill="hold"/>
                                        <p:tgtEl>
                                          <p:spTgt spid="1100809"/>
                                        </p:tgtEl>
                                        <p:attrNameLst>
                                          <p:attrName>fill.on</p:attrName>
                                        </p:attrNameLst>
                                      </p:cBhvr>
                                      <p:to>
                                        <p:strVal val="true"/>
                                      </p:to>
                                    </p:set>
                                  </p:childTnLst>
                                </p:cTn>
                              </p:par>
                            </p:childTnLst>
                          </p:cTn>
                        </p:par>
                      </p:childTnLst>
                    </p:cTn>
                  </p:par>
                </p:childTnLst>
              </p:cTn>
              <p:nextCondLst>
                <p:cond evt="onClick" delay="0">
                  <p:tgtEl>
                    <p:spTgt spid="1100810"/>
                  </p:tgtEl>
                </p:cond>
              </p:nextCondLst>
            </p:seq>
            <p:seq concurrent="1" nextAc="seek">
              <p:cTn id="44" restart="whenNotActive" fill="hold" evtFilter="cancelBubble" nodeType="interactiveSeq">
                <p:stCondLst>
                  <p:cond evt="onClick" delay="0">
                    <p:tgtEl>
                      <p:spTgt spid="1100811"/>
                    </p:tgtEl>
                  </p:cond>
                </p:stCondLst>
                <p:endSync evt="end" delay="0">
                  <p:rtn val="all"/>
                </p:endSync>
                <p:childTnLst>
                  <p:par>
                    <p:cTn id="45" fill="hold">
                      <p:stCondLst>
                        <p:cond delay="0"/>
                      </p:stCondLst>
                      <p:childTnLst>
                        <p:par>
                          <p:cTn id="46" fill="hold">
                            <p:stCondLst>
                              <p:cond delay="0"/>
                            </p:stCondLst>
                            <p:childTnLst>
                              <p:par>
                                <p:cTn id="47" presetID="3" presetClass="emph" presetSubtype="2" repeatCount="3000" accel="50000" decel="50000" autoRev="1" fill="hold" nodeType="withEffect">
                                  <p:stCondLst>
                                    <p:cond delay="0"/>
                                  </p:stCondLst>
                                  <p:childTnLst>
                                    <p:animClr clrSpc="rgb" dir="cw">
                                      <p:cBhvr override="childStyle">
                                        <p:cTn id="48" dur="300" fill="hold"/>
                                        <p:tgtEl>
                                          <p:spTgt spid="1100811"/>
                                        </p:tgtEl>
                                        <p:attrNameLst>
                                          <p:attrName>style.color</p:attrName>
                                        </p:attrNameLst>
                                      </p:cBhvr>
                                      <p:to>
                                        <a:schemeClr val="tx1"/>
                                      </p:to>
                                    </p:animClr>
                                  </p:childTnLst>
                                </p:cTn>
                              </p:par>
                              <p:par>
                                <p:cTn id="49" presetID="7" presetClass="emph" presetSubtype="2" repeatCount="3000" accel="50000" decel="50000" autoRev="1" fill="hold" nodeType="withEffect">
                                  <p:stCondLst>
                                    <p:cond delay="0"/>
                                  </p:stCondLst>
                                  <p:childTnLst>
                                    <p:animClr clrSpc="rgb" dir="cw">
                                      <p:cBhvr>
                                        <p:cTn id="50" dur="300" fill="hold"/>
                                        <p:tgtEl>
                                          <p:spTgt spid="1100811"/>
                                        </p:tgtEl>
                                        <p:attrNameLst>
                                          <p:attrName>stroke.color</p:attrName>
                                        </p:attrNameLst>
                                      </p:cBhvr>
                                      <p:to>
                                        <a:srgbClr val="333333"/>
                                      </p:to>
                                    </p:animClr>
                                    <p:set>
                                      <p:cBhvr>
                                        <p:cTn id="51" dur="300" fill="hold"/>
                                        <p:tgtEl>
                                          <p:spTgt spid="1100811"/>
                                        </p:tgtEl>
                                        <p:attrNameLst>
                                          <p:attrName>stroke.on</p:attrName>
                                        </p:attrNameLst>
                                      </p:cBhvr>
                                      <p:to>
                                        <p:strVal val="true"/>
                                      </p:to>
                                    </p:set>
                                  </p:childTnLst>
                                </p:cTn>
                              </p:par>
                              <p:par>
                                <p:cTn id="52" presetID="1" presetClass="emph" presetSubtype="2" repeatCount="3000" accel="50000" decel="50000" autoRev="1" fill="hold" nodeType="withEffect">
                                  <p:stCondLst>
                                    <p:cond delay="0"/>
                                  </p:stCondLst>
                                  <p:childTnLst>
                                    <p:animClr clrSpc="rgb" dir="cw">
                                      <p:cBhvr>
                                        <p:cTn id="53" dur="300" fill="hold"/>
                                        <p:tgtEl>
                                          <p:spTgt spid="1100811"/>
                                        </p:tgtEl>
                                        <p:attrNameLst>
                                          <p:attrName>fillcolor</p:attrName>
                                        </p:attrNameLst>
                                      </p:cBhvr>
                                      <p:to>
                                        <a:schemeClr val="bg1"/>
                                      </p:to>
                                    </p:animClr>
                                    <p:set>
                                      <p:cBhvr>
                                        <p:cTn id="54" dur="300" fill="hold"/>
                                        <p:tgtEl>
                                          <p:spTgt spid="1100811"/>
                                        </p:tgtEl>
                                        <p:attrNameLst>
                                          <p:attrName>fill.type</p:attrName>
                                        </p:attrNameLst>
                                      </p:cBhvr>
                                      <p:to>
                                        <p:strVal val="solid"/>
                                      </p:to>
                                    </p:set>
                                    <p:set>
                                      <p:cBhvr>
                                        <p:cTn id="55" dur="300" fill="hold"/>
                                        <p:tgtEl>
                                          <p:spTgt spid="1100811"/>
                                        </p:tgtEl>
                                        <p:attrNameLst>
                                          <p:attrName>fill.on</p:attrName>
                                        </p:attrNameLst>
                                      </p:cBhvr>
                                      <p:to>
                                        <p:strVal val="true"/>
                                      </p:to>
                                    </p:set>
                                  </p:childTnLst>
                                </p:cTn>
                              </p:par>
                              <p:par>
                                <p:cTn id="56" presetID="7" presetClass="emph" presetSubtype="2" repeatCount="3000" accel="50000" decel="50000" autoRev="1" fill="hold" nodeType="withEffect">
                                  <p:stCondLst>
                                    <p:cond delay="0"/>
                                  </p:stCondLst>
                                  <p:childTnLst>
                                    <p:animClr clrSpc="rgb" dir="cw">
                                      <p:cBhvr>
                                        <p:cTn id="57" dur="300" fill="hold"/>
                                        <p:tgtEl>
                                          <p:spTgt spid="1100812"/>
                                        </p:tgtEl>
                                        <p:attrNameLst>
                                          <p:attrName>stroke.color</p:attrName>
                                        </p:attrNameLst>
                                      </p:cBhvr>
                                      <p:to>
                                        <a:schemeClr val="tx1"/>
                                      </p:to>
                                    </p:animClr>
                                    <p:set>
                                      <p:cBhvr>
                                        <p:cTn id="58" dur="300" fill="hold"/>
                                        <p:tgtEl>
                                          <p:spTgt spid="1100812"/>
                                        </p:tgtEl>
                                        <p:attrNameLst>
                                          <p:attrName>stroke.on</p:attrName>
                                        </p:attrNameLst>
                                      </p:cBhvr>
                                      <p:to>
                                        <p:strVal val="true"/>
                                      </p:to>
                                    </p:set>
                                  </p:childTnLst>
                                </p:cTn>
                              </p:par>
                              <p:par>
                                <p:cTn id="59" presetID="3" presetClass="emph" presetSubtype="2" repeatCount="3000" accel="50000" decel="50000" autoRev="1" fill="hold" grpId="1" nodeType="withEffect">
                                  <p:stCondLst>
                                    <p:cond delay="0"/>
                                  </p:stCondLst>
                                  <p:childTnLst>
                                    <p:animClr clrSpc="rgb" dir="cw">
                                      <p:cBhvr override="childStyle">
                                        <p:cTn id="60" dur="300" fill="hold"/>
                                        <p:tgtEl>
                                          <p:spTgt spid="1100812"/>
                                        </p:tgtEl>
                                        <p:attrNameLst>
                                          <p:attrName>style.color</p:attrName>
                                        </p:attrNameLst>
                                      </p:cBhvr>
                                      <p:to>
                                        <a:schemeClr val="tx1"/>
                                      </p:to>
                                    </p:animClr>
                                  </p:childTnLst>
                                </p:cTn>
                              </p:par>
                              <p:par>
                                <p:cTn id="61" presetID="1" presetClass="emph" presetSubtype="2" repeatCount="3000" accel="50000" decel="50000" autoRev="1" fill="hold" nodeType="withEffect">
                                  <p:stCondLst>
                                    <p:cond delay="0"/>
                                  </p:stCondLst>
                                  <p:childTnLst>
                                    <p:animClr clrSpc="rgb" dir="cw">
                                      <p:cBhvr>
                                        <p:cTn id="62" dur="300" fill="hold"/>
                                        <p:tgtEl>
                                          <p:spTgt spid="1100812"/>
                                        </p:tgtEl>
                                        <p:attrNameLst>
                                          <p:attrName>fillcolor</p:attrName>
                                        </p:attrNameLst>
                                      </p:cBhvr>
                                      <p:to>
                                        <a:schemeClr val="bg1"/>
                                      </p:to>
                                    </p:animClr>
                                    <p:set>
                                      <p:cBhvr>
                                        <p:cTn id="63" dur="300" fill="hold"/>
                                        <p:tgtEl>
                                          <p:spTgt spid="1100812"/>
                                        </p:tgtEl>
                                        <p:attrNameLst>
                                          <p:attrName>fill.type</p:attrName>
                                        </p:attrNameLst>
                                      </p:cBhvr>
                                      <p:to>
                                        <p:strVal val="solid"/>
                                      </p:to>
                                    </p:set>
                                    <p:set>
                                      <p:cBhvr>
                                        <p:cTn id="64" dur="300" fill="hold"/>
                                        <p:tgtEl>
                                          <p:spTgt spid="1100812"/>
                                        </p:tgtEl>
                                        <p:attrNameLst>
                                          <p:attrName>fill.on</p:attrName>
                                        </p:attrNameLst>
                                      </p:cBhvr>
                                      <p:to>
                                        <p:strVal val="true"/>
                                      </p:to>
                                    </p:set>
                                  </p:childTnLst>
                                </p:cTn>
                              </p:par>
                            </p:childTnLst>
                          </p:cTn>
                        </p:par>
                      </p:childTnLst>
                    </p:cTn>
                  </p:par>
                </p:childTnLst>
              </p:cTn>
              <p:nextCondLst>
                <p:cond evt="onClick" delay="0">
                  <p:tgtEl>
                    <p:spTgt spid="1100811"/>
                  </p:tgtEl>
                </p:cond>
              </p:nextCondLst>
            </p:seq>
            <p:seq concurrent="1" nextAc="seek">
              <p:cTn id="65" restart="whenNotActive" fill="hold" evtFilter="cancelBubble" nodeType="interactiveSeq">
                <p:stCondLst>
                  <p:cond evt="onClick" delay="0">
                    <p:tgtEl>
                      <p:spTgt spid="1100812"/>
                    </p:tgtEl>
                  </p:cond>
                </p:stCondLst>
                <p:endSync evt="end" delay="0">
                  <p:rtn val="all"/>
                </p:endSync>
                <p:childTnLst>
                  <p:par>
                    <p:cTn id="66" fill="hold">
                      <p:stCondLst>
                        <p:cond delay="0"/>
                      </p:stCondLst>
                      <p:childTnLst>
                        <p:par>
                          <p:cTn id="67" fill="hold">
                            <p:stCondLst>
                              <p:cond delay="0"/>
                            </p:stCondLst>
                            <p:childTnLst>
                              <p:par>
                                <p:cTn id="68" presetID="1" presetClass="emph" presetSubtype="2" repeatCount="3000" accel="50000" decel="50000" autoRev="1" fill="hold" nodeType="withEffect">
                                  <p:stCondLst>
                                    <p:cond delay="0"/>
                                  </p:stCondLst>
                                  <p:childTnLst>
                                    <p:animClr clrSpc="rgb" dir="cw">
                                      <p:cBhvr>
                                        <p:cTn id="69" dur="300" fill="hold"/>
                                        <p:tgtEl>
                                          <p:spTgt spid="1100812"/>
                                        </p:tgtEl>
                                        <p:attrNameLst>
                                          <p:attrName>fillcolor</p:attrName>
                                        </p:attrNameLst>
                                      </p:cBhvr>
                                      <p:to>
                                        <a:schemeClr val="bg1"/>
                                      </p:to>
                                    </p:animClr>
                                    <p:set>
                                      <p:cBhvr>
                                        <p:cTn id="70" dur="300" fill="hold"/>
                                        <p:tgtEl>
                                          <p:spTgt spid="1100812"/>
                                        </p:tgtEl>
                                        <p:attrNameLst>
                                          <p:attrName>fill.type</p:attrName>
                                        </p:attrNameLst>
                                      </p:cBhvr>
                                      <p:to>
                                        <p:strVal val="solid"/>
                                      </p:to>
                                    </p:set>
                                    <p:set>
                                      <p:cBhvr>
                                        <p:cTn id="71" dur="300" fill="hold"/>
                                        <p:tgtEl>
                                          <p:spTgt spid="1100812"/>
                                        </p:tgtEl>
                                        <p:attrNameLst>
                                          <p:attrName>fill.on</p:attrName>
                                        </p:attrNameLst>
                                      </p:cBhvr>
                                      <p:to>
                                        <p:strVal val="true"/>
                                      </p:to>
                                    </p:set>
                                  </p:childTnLst>
                                </p:cTn>
                              </p:par>
                              <p:par>
                                <p:cTn id="72" presetID="7" presetClass="emph" presetSubtype="2" repeatCount="3000" accel="50000" decel="50000" autoRev="1" fill="hold" nodeType="withEffect">
                                  <p:stCondLst>
                                    <p:cond delay="0"/>
                                  </p:stCondLst>
                                  <p:childTnLst>
                                    <p:animClr clrSpc="rgb" dir="cw">
                                      <p:cBhvr>
                                        <p:cTn id="73" dur="300" fill="hold"/>
                                        <p:tgtEl>
                                          <p:spTgt spid="1100812"/>
                                        </p:tgtEl>
                                        <p:attrNameLst>
                                          <p:attrName>stroke.color</p:attrName>
                                        </p:attrNameLst>
                                      </p:cBhvr>
                                      <p:to>
                                        <a:schemeClr val="tx1"/>
                                      </p:to>
                                    </p:animClr>
                                    <p:set>
                                      <p:cBhvr>
                                        <p:cTn id="74" dur="300" fill="hold"/>
                                        <p:tgtEl>
                                          <p:spTgt spid="1100812"/>
                                        </p:tgtEl>
                                        <p:attrNameLst>
                                          <p:attrName>stroke.on</p:attrName>
                                        </p:attrNameLst>
                                      </p:cBhvr>
                                      <p:to>
                                        <p:strVal val="true"/>
                                      </p:to>
                                    </p:set>
                                  </p:childTnLst>
                                </p:cTn>
                              </p:par>
                              <p:par>
                                <p:cTn id="75" presetID="3" presetClass="emph" presetSubtype="2" repeatCount="3000" accel="50000" decel="50000" autoRev="1" fill="hold" grpId="0" nodeType="withEffect">
                                  <p:stCondLst>
                                    <p:cond delay="0"/>
                                  </p:stCondLst>
                                  <p:childTnLst>
                                    <p:animClr clrSpc="rgb" dir="cw">
                                      <p:cBhvr override="childStyle">
                                        <p:cTn id="76" dur="300" fill="hold"/>
                                        <p:tgtEl>
                                          <p:spTgt spid="1100812"/>
                                        </p:tgtEl>
                                        <p:attrNameLst>
                                          <p:attrName>style.color</p:attrName>
                                        </p:attrNameLst>
                                      </p:cBhvr>
                                      <p:to>
                                        <a:schemeClr val="tx1"/>
                                      </p:to>
                                    </p:animClr>
                                  </p:childTnLst>
                                </p:cTn>
                              </p:par>
                              <p:par>
                                <p:cTn id="77" presetID="3" presetClass="emph" presetSubtype="2" repeatCount="3000" accel="50000" decel="50000" autoRev="1" fill="hold" nodeType="withEffect">
                                  <p:stCondLst>
                                    <p:cond delay="0"/>
                                  </p:stCondLst>
                                  <p:childTnLst>
                                    <p:animClr clrSpc="rgb" dir="cw">
                                      <p:cBhvr override="childStyle">
                                        <p:cTn id="78" dur="300" fill="hold"/>
                                        <p:tgtEl>
                                          <p:spTgt spid="1100811"/>
                                        </p:tgtEl>
                                        <p:attrNameLst>
                                          <p:attrName>style.color</p:attrName>
                                        </p:attrNameLst>
                                      </p:cBhvr>
                                      <p:to>
                                        <a:schemeClr val="tx1"/>
                                      </p:to>
                                    </p:animClr>
                                  </p:childTnLst>
                                </p:cTn>
                              </p:par>
                              <p:par>
                                <p:cTn id="79" presetID="7" presetClass="emph" presetSubtype="2" repeatCount="3000" accel="50000" decel="50000" autoRev="1" fill="hold" nodeType="withEffect">
                                  <p:stCondLst>
                                    <p:cond delay="0"/>
                                  </p:stCondLst>
                                  <p:childTnLst>
                                    <p:animClr clrSpc="rgb" dir="cw">
                                      <p:cBhvr>
                                        <p:cTn id="80" dur="300" fill="hold"/>
                                        <p:tgtEl>
                                          <p:spTgt spid="1100811"/>
                                        </p:tgtEl>
                                        <p:attrNameLst>
                                          <p:attrName>stroke.color</p:attrName>
                                        </p:attrNameLst>
                                      </p:cBhvr>
                                      <p:to>
                                        <a:srgbClr val="333333"/>
                                      </p:to>
                                    </p:animClr>
                                    <p:set>
                                      <p:cBhvr>
                                        <p:cTn id="81" dur="300" fill="hold"/>
                                        <p:tgtEl>
                                          <p:spTgt spid="1100811"/>
                                        </p:tgtEl>
                                        <p:attrNameLst>
                                          <p:attrName>stroke.on</p:attrName>
                                        </p:attrNameLst>
                                      </p:cBhvr>
                                      <p:to>
                                        <p:strVal val="true"/>
                                      </p:to>
                                    </p:set>
                                  </p:childTnLst>
                                </p:cTn>
                              </p:par>
                              <p:par>
                                <p:cTn id="82" presetID="1" presetClass="emph" presetSubtype="2" repeatCount="3000" accel="50000" decel="50000" autoRev="1" fill="hold" nodeType="withEffect">
                                  <p:stCondLst>
                                    <p:cond delay="0"/>
                                  </p:stCondLst>
                                  <p:childTnLst>
                                    <p:animClr clrSpc="rgb" dir="cw">
                                      <p:cBhvr>
                                        <p:cTn id="83" dur="300" fill="hold"/>
                                        <p:tgtEl>
                                          <p:spTgt spid="1100811"/>
                                        </p:tgtEl>
                                        <p:attrNameLst>
                                          <p:attrName>fillcolor</p:attrName>
                                        </p:attrNameLst>
                                      </p:cBhvr>
                                      <p:to>
                                        <a:schemeClr val="bg1"/>
                                      </p:to>
                                    </p:animClr>
                                    <p:set>
                                      <p:cBhvr>
                                        <p:cTn id="84" dur="300" fill="hold"/>
                                        <p:tgtEl>
                                          <p:spTgt spid="1100811"/>
                                        </p:tgtEl>
                                        <p:attrNameLst>
                                          <p:attrName>fill.type</p:attrName>
                                        </p:attrNameLst>
                                      </p:cBhvr>
                                      <p:to>
                                        <p:strVal val="solid"/>
                                      </p:to>
                                    </p:set>
                                    <p:set>
                                      <p:cBhvr>
                                        <p:cTn id="85" dur="300" fill="hold"/>
                                        <p:tgtEl>
                                          <p:spTgt spid="1100811"/>
                                        </p:tgtEl>
                                        <p:attrNameLst>
                                          <p:attrName>fill.on</p:attrName>
                                        </p:attrNameLst>
                                      </p:cBhvr>
                                      <p:to>
                                        <p:strVal val="true"/>
                                      </p:to>
                                    </p:set>
                                  </p:childTnLst>
                                </p:cTn>
                              </p:par>
                            </p:childTnLst>
                          </p:cTn>
                        </p:par>
                      </p:childTnLst>
                    </p:cTn>
                  </p:par>
                </p:childTnLst>
              </p:cTn>
              <p:nextCondLst>
                <p:cond evt="onClick" delay="0">
                  <p:tgtEl>
                    <p:spTgt spid="1100812"/>
                  </p:tgtEl>
                </p:cond>
              </p:nextCondLst>
            </p:seq>
            <p:seq concurrent="1" nextAc="seek">
              <p:cTn id="86" restart="whenNotActive" fill="hold" evtFilter="cancelBubble" nodeType="interactiveSeq">
                <p:stCondLst>
                  <p:cond evt="onClick" delay="0">
                    <p:tgtEl>
                      <p:spTgt spid="1100813"/>
                    </p:tgtEl>
                  </p:cond>
                </p:stCondLst>
                <p:endSync evt="end" delay="0">
                  <p:rtn val="all"/>
                </p:endSync>
                <p:childTnLst>
                  <p:par>
                    <p:cTn id="87" fill="hold">
                      <p:stCondLst>
                        <p:cond delay="0"/>
                      </p:stCondLst>
                      <p:childTnLst>
                        <p:par>
                          <p:cTn id="88" fill="hold">
                            <p:stCondLst>
                              <p:cond delay="0"/>
                            </p:stCondLst>
                            <p:childTnLst>
                              <p:par>
                                <p:cTn id="89" presetID="7" presetClass="emph" presetSubtype="2" repeatCount="3000" accel="50000" decel="50000" autoRev="1" fill="hold" nodeType="withEffect">
                                  <p:stCondLst>
                                    <p:cond delay="0"/>
                                  </p:stCondLst>
                                  <p:childTnLst>
                                    <p:animClr clrSpc="rgb" dir="cw">
                                      <p:cBhvr>
                                        <p:cTn id="90" dur="300" fill="hold"/>
                                        <p:tgtEl>
                                          <p:spTgt spid="1100813"/>
                                        </p:tgtEl>
                                        <p:attrNameLst>
                                          <p:attrName>stroke.color</p:attrName>
                                        </p:attrNameLst>
                                      </p:cBhvr>
                                      <p:to>
                                        <a:schemeClr val="bg1"/>
                                      </p:to>
                                    </p:animClr>
                                    <p:set>
                                      <p:cBhvr>
                                        <p:cTn id="91" dur="300" fill="hold"/>
                                        <p:tgtEl>
                                          <p:spTgt spid="1100813"/>
                                        </p:tgtEl>
                                        <p:attrNameLst>
                                          <p:attrName>stroke.on</p:attrName>
                                        </p:attrNameLst>
                                      </p:cBhvr>
                                      <p:to>
                                        <p:strVal val="true"/>
                                      </p:to>
                                    </p:set>
                                  </p:childTnLst>
                                </p:cTn>
                              </p:par>
                            </p:childTnLst>
                          </p:cTn>
                        </p:par>
                        <p:par>
                          <p:cTn id="92" fill="hold">
                            <p:stCondLst>
                              <p:cond delay="500"/>
                            </p:stCondLst>
                            <p:childTnLst>
                              <p:par>
                                <p:cTn id="93" presetID="22" presetClass="entr" presetSubtype="2" fill="hold" nodeType="afterEffect">
                                  <p:stCondLst>
                                    <p:cond delay="0"/>
                                  </p:stCondLst>
                                  <p:childTnLst>
                                    <p:set>
                                      <p:cBhvr>
                                        <p:cTn id="94" dur="1" fill="hold">
                                          <p:stCondLst>
                                            <p:cond delay="0"/>
                                          </p:stCondLst>
                                        </p:cTn>
                                        <p:tgtEl>
                                          <p:spTgt spid="1100813"/>
                                        </p:tgtEl>
                                        <p:attrNameLst>
                                          <p:attrName>style.visibility</p:attrName>
                                        </p:attrNameLst>
                                      </p:cBhvr>
                                      <p:to>
                                        <p:strVal val="visible"/>
                                      </p:to>
                                    </p:set>
                                    <p:animEffect transition="in" filter="wipe(right)">
                                      <p:cBhvr>
                                        <p:cTn id="95" dur="1800"/>
                                        <p:tgtEl>
                                          <p:spTgt spid="1100813"/>
                                        </p:tgtEl>
                                      </p:cBhvr>
                                    </p:animEffect>
                                  </p:childTnLst>
                                </p:cTn>
                              </p:par>
                            </p:childTnLst>
                          </p:cTn>
                        </p:par>
                      </p:childTnLst>
                    </p:cTn>
                  </p:par>
                </p:childTnLst>
              </p:cTn>
              <p:nextCondLst>
                <p:cond evt="onClick" delay="0">
                  <p:tgtEl>
                    <p:spTgt spid="1100813"/>
                  </p:tgtEl>
                </p:cond>
              </p:nextCondLst>
            </p:seq>
            <p:seq concurrent="1" nextAc="seek">
              <p:cTn id="96" restart="whenNotActive" fill="hold" evtFilter="cancelBubble" nodeType="interactiveSeq">
                <p:stCondLst>
                  <p:cond evt="onClick" delay="0">
                    <p:tgtEl>
                      <p:spTgt spid="1100815"/>
                    </p:tgtEl>
                  </p:cond>
                </p:stCondLst>
                <p:endSync evt="end" delay="0">
                  <p:rtn val="all"/>
                </p:endSync>
                <p:childTnLst>
                  <p:par>
                    <p:cTn id="97" fill="hold">
                      <p:stCondLst>
                        <p:cond delay="0"/>
                      </p:stCondLst>
                      <p:childTnLst>
                        <p:par>
                          <p:cTn id="98" fill="hold">
                            <p:stCondLst>
                              <p:cond delay="0"/>
                            </p:stCondLst>
                            <p:childTnLst>
                              <p:par>
                                <p:cTn id="99" presetID="7" presetClass="emph" presetSubtype="2" repeatCount="3000" accel="50000" decel="50000" autoRev="1" fill="hold" nodeType="withEffect">
                                  <p:stCondLst>
                                    <p:cond delay="0"/>
                                  </p:stCondLst>
                                  <p:childTnLst>
                                    <p:animClr clrSpc="rgb" dir="cw">
                                      <p:cBhvr>
                                        <p:cTn id="100" dur="300" fill="hold"/>
                                        <p:tgtEl>
                                          <p:spTgt spid="1100815"/>
                                        </p:tgtEl>
                                        <p:attrNameLst>
                                          <p:attrName>stroke.color</p:attrName>
                                        </p:attrNameLst>
                                      </p:cBhvr>
                                      <p:to>
                                        <a:schemeClr val="bg1"/>
                                      </p:to>
                                    </p:animClr>
                                    <p:set>
                                      <p:cBhvr>
                                        <p:cTn id="101" dur="300" fill="hold"/>
                                        <p:tgtEl>
                                          <p:spTgt spid="1100815"/>
                                        </p:tgtEl>
                                        <p:attrNameLst>
                                          <p:attrName>stroke.on</p:attrName>
                                        </p:attrNameLst>
                                      </p:cBhvr>
                                      <p:to>
                                        <p:strVal val="true"/>
                                      </p:to>
                                    </p:se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1100815"/>
                                        </p:tgtEl>
                                        <p:attrNameLst>
                                          <p:attrName>style.visibility</p:attrName>
                                        </p:attrNameLst>
                                      </p:cBhvr>
                                      <p:to>
                                        <p:strVal val="visible"/>
                                      </p:to>
                                    </p:set>
                                    <p:animEffect transition="in" filter="wipe(left)">
                                      <p:cBhvr>
                                        <p:cTn id="105" dur="1800"/>
                                        <p:tgtEl>
                                          <p:spTgt spid="1100815"/>
                                        </p:tgtEl>
                                      </p:cBhvr>
                                    </p:animEffect>
                                  </p:childTnLst>
                                </p:cTn>
                              </p:par>
                            </p:childTnLst>
                          </p:cTn>
                        </p:par>
                      </p:childTnLst>
                    </p:cTn>
                  </p:par>
                </p:childTnLst>
              </p:cTn>
              <p:nextCondLst>
                <p:cond evt="onClick" delay="0">
                  <p:tgtEl>
                    <p:spTgt spid="1100815"/>
                  </p:tgtEl>
                </p:cond>
              </p:nextCondLst>
            </p:seq>
          </p:childTnLst>
        </p:cTn>
      </p:par>
    </p:tnLst>
    <p:bldLst>
      <p:bldP spid="1100810" grpId="0" bldLvl="0" animBg="1"/>
      <p:bldP spid="1100810" grpId="1" bldLvl="0" animBg="1"/>
      <p:bldP spid="1100812" grpId="0" bldLvl="0" animBg="1"/>
      <p:bldP spid="1100812" grpId="1"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关键问题二：处理冲突</a:t>
            </a:r>
            <a:endParaRPr lang="zh-CN" altLang="en-US" smtClean="0"/>
          </a:p>
        </p:txBody>
      </p:sp>
      <p:sp>
        <p:nvSpPr>
          <p:cNvPr id="59395" name="内容占位符 2"/>
          <p:cNvSpPr>
            <a:spLocks noGrp="1"/>
          </p:cNvSpPr>
          <p:nvPr>
            <p:ph idx="1"/>
          </p:nvPr>
        </p:nvSpPr>
        <p:spPr/>
        <p:txBody>
          <a:bodyPr/>
          <a:lstStyle/>
          <a:p>
            <a:r>
              <a:rPr lang="zh-CN" altLang="en-US" smtClean="0"/>
              <a:t>线性开放寻址法</a:t>
            </a:r>
            <a:endParaRPr lang="zh-CN" altLang="en-US" smtClean="0"/>
          </a:p>
          <a:p>
            <a:pPr lvl="1"/>
            <a:r>
              <a:rPr lang="zh-CN" altLang="en-US" smtClean="0"/>
              <a:t>线性探测法</a:t>
            </a:r>
            <a:endParaRPr lang="en-US" altLang="zh-CN" smtClean="0"/>
          </a:p>
          <a:p>
            <a:pPr lvl="1"/>
            <a:r>
              <a:rPr lang="zh-CN" altLang="en-US" smtClean="0"/>
              <a:t>平方探测法</a:t>
            </a:r>
            <a:endParaRPr lang="en-US" altLang="zh-CN" smtClean="0"/>
          </a:p>
          <a:p>
            <a:pPr lvl="1"/>
            <a:r>
              <a:rPr lang="zh-CN" altLang="en-US" smtClean="0"/>
              <a:t>双散列法（再哈希法）</a:t>
            </a:r>
            <a:endParaRPr lang="en-US" altLang="zh-CN" smtClean="0"/>
          </a:p>
          <a:p>
            <a:r>
              <a:rPr lang="zh-CN" altLang="en-US" smtClean="0"/>
              <a:t>链表法（拉链法</a:t>
            </a:r>
            <a:r>
              <a:rPr lang="en-US" altLang="zh-CN" smtClean="0"/>
              <a:t>[</a:t>
            </a:r>
            <a:r>
              <a:rPr lang="zh-CN" altLang="en-US" smtClean="0"/>
              <a:t>链地址法</a:t>
            </a:r>
            <a:r>
              <a:rPr lang="en-US" altLang="zh-CN" smtClean="0"/>
              <a:t>]</a:t>
            </a:r>
            <a:r>
              <a:rPr lang="zh-CN" altLang="en-US" smtClean="0"/>
              <a:t>）</a:t>
            </a:r>
            <a:endParaRPr lang="zh-CN" altLang="en-US" smtClean="0"/>
          </a:p>
          <a:p>
            <a:r>
              <a:rPr lang="zh-CN" altLang="en-US" smtClean="0">
                <a:sym typeface="+mn-ea"/>
              </a:rPr>
              <a:t>公共溢出区法</a:t>
            </a:r>
            <a:endParaRPr lang="zh-CN" altLang="en-US" smtClean="0"/>
          </a:p>
          <a:p>
            <a:endParaRPr lang="zh-CN" altLang="en-US" smtClean="0"/>
          </a:p>
        </p:txBody>
      </p:sp>
      <p:sp>
        <p:nvSpPr>
          <p:cNvPr id="593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3F2ED2-0D45-4643-BFCB-2A613BD07C0A}"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开放寻址法</a:t>
            </a:r>
            <a:endParaRPr lang="zh-CN" altLang="en-US" smtClean="0"/>
          </a:p>
        </p:txBody>
      </p:sp>
      <p:sp>
        <p:nvSpPr>
          <p:cNvPr id="60419" name="内容占位符 2"/>
          <p:cNvSpPr>
            <a:spLocks noGrp="1"/>
          </p:cNvSpPr>
          <p:nvPr>
            <p:ph idx="1"/>
          </p:nvPr>
        </p:nvSpPr>
        <p:spPr>
          <a:xfrm>
            <a:off x="628650" y="1490345"/>
            <a:ext cx="7886700" cy="4866640"/>
          </a:xfrm>
        </p:spPr>
        <p:txBody>
          <a:bodyPr>
            <a:normAutofit fontScale="80000"/>
          </a:bodyPr>
          <a:lstStyle/>
          <a:p>
            <a:r>
              <a:rPr lang="zh-CN" altLang="en-US" smtClean="0"/>
              <a:t>可存放新表项的空闲位置既向它的同义词表项开放，又向它的非同义词表项开放同义词是指那些散列地址相同的不同关键字</a:t>
            </a:r>
            <a:endParaRPr lang="zh-CN" altLang="en-US" smtClean="0"/>
          </a:p>
          <a:p>
            <a:pPr lvl="0"/>
            <a:r>
              <a:rPr lang="zh-CN" altLang="en-US" smtClean="0"/>
              <a:t>Open addressing + closed hashing</a:t>
            </a:r>
            <a:br>
              <a:rPr lang="zh-CN" altLang="en-US" smtClean="0"/>
            </a:br>
            <a:r>
              <a:rPr lang="zh-CN" altLang="en-US" smtClean="0"/>
              <a:t>	为每个桶都事先约定若干备用桶 //具体如何约定？</a:t>
            </a:r>
            <a:br>
              <a:rPr lang="zh-CN" altLang="en-US" smtClean="0"/>
            </a:br>
            <a:r>
              <a:rPr lang="zh-CN" altLang="en-US" smtClean="0"/>
              <a:t>	它们构成一个查找链（probing sequence/chain）</a:t>
            </a:r>
            <a:endParaRPr lang="zh-CN" altLang="en-US" smtClean="0"/>
          </a:p>
          <a:p>
            <a:pPr lvl="0"/>
            <a:r>
              <a:rPr lang="zh-CN" altLang="en-US" smtClean="0"/>
              <a:t>查找：	一旦发生冲突，则沿查找链转向下一桶单元，直到</a:t>
            </a:r>
            <a:br>
              <a:rPr lang="zh-CN" altLang="en-US" smtClean="0"/>
            </a:br>
            <a:r>
              <a:rPr lang="zh-CN" altLang="en-US" smtClean="0"/>
              <a:t>	命中（成功），或者</a:t>
            </a:r>
            <a:br>
              <a:rPr lang="zh-CN" altLang="en-US" smtClean="0"/>
            </a:br>
            <a:r>
              <a:rPr lang="zh-CN" altLang="en-US" smtClean="0"/>
              <a:t>	抵达一个空桶（已遍历所有冲突的词条，失败）</a:t>
            </a:r>
            <a:endParaRPr lang="zh-CN" altLang="en-US" smtClean="0"/>
          </a:p>
          <a:p>
            <a:pPr lvl="0"/>
            <a:r>
              <a:rPr lang="zh-CN" altLang="en-US" smtClean="0"/>
              <a:t>插入：	新词条若尚不存在，则存入查找终止处的空桶</a:t>
            </a:r>
            <a:endParaRPr lang="zh-CN" altLang="en-US" smtClean="0"/>
          </a:p>
          <a:p>
            <a:pPr lvl="0"/>
            <a:r>
              <a:rPr lang="zh-CN" altLang="en-US" smtClean="0"/>
              <a:t>删除：	简单地清除命中的桶？（多条）查找链可能因此被切断...</a:t>
            </a:r>
            <a:endParaRPr lang="zh-CN" altLang="en-US" smtClean="0"/>
          </a:p>
          <a:p>
            <a:pPr lvl="0"/>
            <a:r>
              <a:rPr lang="zh-CN" altLang="en-US" smtClean="0"/>
              <a:t>优点：	结构本身保持简单；在散列表内部解决冲突，无需附加空间</a:t>
            </a:r>
            <a:endParaRPr lang="zh-CN" altLang="en-US" smtClean="0"/>
          </a:p>
          <a:p>
            <a:pPr lvl="0"/>
            <a:r>
              <a:rPr lang="zh-CN" altLang="en-US" smtClean="0"/>
              <a:t>缺点：	冲突之后，可能引发本可避免的新冲突</a:t>
            </a:r>
            <a:endParaRPr lang="zh-CN" altLang="en-US" smtClean="0"/>
          </a:p>
        </p:txBody>
      </p:sp>
      <p:sp>
        <p:nvSpPr>
          <p:cNvPr id="604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5B973B-AD83-436C-A537-70DA1DD4B8D8}"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normAutofit fontScale="90000"/>
          </a:bodyPr>
          <a:lstStyle/>
          <a:p>
            <a:r>
              <a:rPr lang="zh-CN" altLang="en-US" smtClean="0"/>
              <a:t>线性开放寻址法（</a:t>
            </a:r>
            <a:r>
              <a:rPr lang="zh-CN" altLang="en-US" smtClean="0">
                <a:sym typeface="+mn-ea"/>
              </a:rPr>
              <a:t>线性试探法</a:t>
            </a:r>
            <a:r>
              <a:rPr lang="zh-CN" altLang="en-US" sz="2800" smtClean="0">
                <a:sym typeface="+mn-ea"/>
              </a:rPr>
              <a:t> Linear probing</a:t>
            </a:r>
            <a:r>
              <a:rPr lang="zh-CN" altLang="en-US" smtClean="0"/>
              <a:t>）</a:t>
            </a:r>
            <a:endParaRPr lang="zh-CN" altLang="en-US" smtClean="0"/>
          </a:p>
        </p:txBody>
      </p:sp>
      <p:sp>
        <p:nvSpPr>
          <p:cNvPr id="61443" name="内容占位符 2"/>
          <p:cNvSpPr>
            <a:spLocks noGrp="1"/>
          </p:cNvSpPr>
          <p:nvPr>
            <p:ph idx="1"/>
          </p:nvPr>
        </p:nvSpPr>
        <p:spPr/>
        <p:txBody>
          <a:bodyPr>
            <a:normAutofit/>
          </a:bodyPr>
          <a:lstStyle/>
          <a:p>
            <a:r>
              <a:rPr lang="zh-CN" altLang="en-US" smtClean="0"/>
              <a:t>使用某一种散列函数计算出初始散列地址</a:t>
            </a:r>
            <a:r>
              <a:rPr lang="en-US" altLang="zh-CN" smtClean="0"/>
              <a:t>H</a:t>
            </a:r>
            <a:r>
              <a:rPr lang="en-US" altLang="zh-CN" baseline="-25000" smtClean="0"/>
              <a:t>0</a:t>
            </a:r>
            <a:r>
              <a:rPr lang="zh-CN" altLang="en-US" smtClean="0"/>
              <a:t>，一旦发生冲突，在表中顺次向后寻找“下一个”空闲位置</a:t>
            </a:r>
            <a:r>
              <a:rPr lang="en-US" altLang="zh-CN" smtClean="0"/>
              <a:t>H</a:t>
            </a:r>
            <a:r>
              <a:rPr lang="en-US" altLang="zh-CN" baseline="-25000" smtClean="0"/>
              <a:t>i</a:t>
            </a:r>
            <a:r>
              <a:rPr lang="zh-CN" altLang="en-US" smtClean="0"/>
              <a:t>的公式为：</a:t>
            </a:r>
            <a:endParaRPr lang="en-US" altLang="zh-CN" smtClean="0"/>
          </a:p>
          <a:p>
            <a:pPr>
              <a:buFontTx/>
              <a:buNone/>
            </a:pPr>
            <a:r>
              <a:rPr lang="en-US" altLang="zh-CN" smtClean="0"/>
              <a:t>		H</a:t>
            </a:r>
            <a:r>
              <a:rPr lang="en-US" altLang="zh-CN" baseline="-25000" smtClean="0"/>
              <a:t>i</a:t>
            </a:r>
            <a:r>
              <a:rPr lang="en-US" altLang="zh-CN" smtClean="0"/>
              <a:t>=(H</a:t>
            </a:r>
            <a:r>
              <a:rPr lang="en-US" altLang="zh-CN" baseline="-25000" smtClean="0"/>
              <a:t>i-1</a:t>
            </a:r>
            <a:r>
              <a:rPr lang="en-US" altLang="zh-CN" smtClean="0"/>
              <a:t>+d) % m</a:t>
            </a:r>
            <a:endParaRPr lang="en-US" altLang="zh-CN" smtClean="0"/>
          </a:p>
          <a:p>
            <a:r>
              <a:rPr lang="zh-CN" altLang="en-US" smtClean="0"/>
              <a:t>其中，</a:t>
            </a:r>
            <a:r>
              <a:rPr lang="en-US" altLang="zh-CN" smtClean="0"/>
              <a:t>d=1</a:t>
            </a:r>
            <a:endParaRPr lang="en-US" altLang="zh-CN" smtClean="0"/>
          </a:p>
          <a:p>
            <a:pPr lvl="1"/>
            <a:endParaRPr lang="zh-CN" altLang="en-US" smtClean="0"/>
          </a:p>
        </p:txBody>
      </p:sp>
      <p:sp>
        <p:nvSpPr>
          <p:cNvPr id="61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E8545C-037F-44B0-BE98-7D9195EB4CEA}"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线性探测法示例</a:t>
            </a:r>
            <a:endParaRPr lang="zh-CN" altLang="en-US" smtClean="0"/>
          </a:p>
        </p:txBody>
      </p:sp>
      <p:sp>
        <p:nvSpPr>
          <p:cNvPr id="62467" name="Rectangle 3"/>
          <p:cNvSpPr>
            <a:spLocks noGrp="1" noChangeArrowheads="1"/>
          </p:cNvSpPr>
          <p:nvPr>
            <p:ph type="body" idx="1"/>
          </p:nvPr>
        </p:nvSpPr>
        <p:spPr>
          <a:xfrm>
            <a:off x="628650" y="1490345"/>
            <a:ext cx="7886700" cy="1805305"/>
          </a:xfrm>
        </p:spPr>
        <p:txBody>
          <a:bodyPr/>
          <a:lstStyle/>
          <a:p>
            <a:r>
              <a:rPr lang="en-US" altLang="zh-CN" smtClean="0"/>
              <a:t>hash</a:t>
            </a:r>
            <a:r>
              <a:rPr lang="zh-CN" altLang="en-US" smtClean="0"/>
              <a:t>函数：除留余数法，</a:t>
            </a:r>
            <a:r>
              <a:rPr lang="en-US" altLang="zh-CN" smtClean="0"/>
              <a:t>h(k) = k % m</a:t>
            </a:r>
            <a:endParaRPr lang="en-US" altLang="zh-CN" smtClean="0"/>
          </a:p>
          <a:p>
            <a:r>
              <a:rPr lang="zh-CN" altLang="en-US" smtClean="0"/>
              <a:t>例：桶数</a:t>
            </a:r>
            <a:r>
              <a:rPr lang="en-US" altLang="zh-CN" smtClean="0"/>
              <a:t>m=11</a:t>
            </a:r>
            <a:endParaRPr lang="en-US" altLang="zh-CN" smtClean="0"/>
          </a:p>
        </p:txBody>
      </p:sp>
      <p:grpSp>
        <p:nvGrpSpPr>
          <p:cNvPr id="15" name="组合 14"/>
          <p:cNvGrpSpPr/>
          <p:nvPr/>
        </p:nvGrpSpPr>
        <p:grpSpPr>
          <a:xfrm>
            <a:off x="911860" y="3056890"/>
            <a:ext cx="7158990" cy="894715"/>
            <a:chOff x="1562" y="8805"/>
            <a:chExt cx="11274" cy="1242"/>
          </a:xfrm>
        </p:grpSpPr>
        <p:sp>
          <p:nvSpPr>
            <p:cNvPr id="915490" name="AutoShape 34"/>
            <p:cNvSpPr>
              <a:spLocks noChangeArrowheads="1"/>
            </p:cNvSpPr>
            <p:nvPr/>
          </p:nvSpPr>
          <p:spPr bwMode="auto">
            <a:xfrm rot="-21600000">
              <a:off x="1562" y="8805"/>
              <a:ext cx="11275" cy="1243"/>
            </a:xfrm>
            <a:prstGeom prst="horizont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1" name="AutoShape 35"/>
            <p:cNvSpPr>
              <a:spLocks noChangeAspect="1" noChangeArrowheads="1"/>
            </p:cNvSpPr>
            <p:nvPr/>
          </p:nvSpPr>
          <p:spPr bwMode="auto">
            <a:xfrm>
              <a:off x="3183" y="9095"/>
              <a:ext cx="711"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492" name="AutoShape 36"/>
            <p:cNvSpPr>
              <a:spLocks noChangeAspect="1"/>
            </p:cNvSpPr>
            <p:nvPr/>
          </p:nvSpPr>
          <p:spPr>
            <a:xfrm>
              <a:off x="4804"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3" name="AutoShape 37"/>
            <p:cNvSpPr>
              <a:spLocks noChangeAspect="1"/>
            </p:cNvSpPr>
            <p:nvPr/>
          </p:nvSpPr>
          <p:spPr bwMode="auto">
            <a:xfrm>
              <a:off x="5575"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80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4" name="AutoShape 38"/>
            <p:cNvSpPr>
              <a:spLocks noChangeAspect="1"/>
            </p:cNvSpPr>
            <p:nvPr/>
          </p:nvSpPr>
          <p:spPr>
            <a:xfrm>
              <a:off x="7195"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5" name="AutoShape 39"/>
            <p:cNvSpPr>
              <a:spLocks noChangeAspect="1"/>
            </p:cNvSpPr>
            <p:nvPr/>
          </p:nvSpPr>
          <p:spPr>
            <a:xfrm>
              <a:off x="7966"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6" name="AutoShape 40"/>
            <p:cNvSpPr>
              <a:spLocks noChangeAspect="1"/>
            </p:cNvSpPr>
            <p:nvPr/>
          </p:nvSpPr>
          <p:spPr bwMode="auto">
            <a:xfrm>
              <a:off x="8737"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40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7" name="AutoShape 41"/>
            <p:cNvSpPr>
              <a:spLocks noChangeAspect="1"/>
            </p:cNvSpPr>
            <p:nvPr/>
          </p:nvSpPr>
          <p:spPr>
            <a:xfrm>
              <a:off x="9508"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8" name="AutoShape 42"/>
            <p:cNvSpPr>
              <a:spLocks noChangeAspect="1"/>
            </p:cNvSpPr>
            <p:nvPr/>
          </p:nvSpPr>
          <p:spPr bwMode="auto">
            <a:xfrm>
              <a:off x="11128"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65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1" name="AutoShape 55"/>
            <p:cNvSpPr>
              <a:spLocks noChangeArrowheads="1"/>
            </p:cNvSpPr>
            <p:nvPr/>
          </p:nvSpPr>
          <p:spPr bwMode="auto">
            <a:xfrm>
              <a:off x="3955"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514" name="AutoShape 58"/>
            <p:cNvSpPr>
              <a:spLocks noChangeArrowheads="1"/>
            </p:cNvSpPr>
            <p:nvPr/>
          </p:nvSpPr>
          <p:spPr bwMode="auto">
            <a:xfrm>
              <a:off x="6346"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517" name="AutoShape 61"/>
            <p:cNvSpPr>
              <a:spLocks noChangeArrowheads="1"/>
            </p:cNvSpPr>
            <p:nvPr/>
          </p:nvSpPr>
          <p:spPr bwMode="auto">
            <a:xfrm>
              <a:off x="10279"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grpSp>
      <p:grpSp>
        <p:nvGrpSpPr>
          <p:cNvPr id="14" name="组合 13"/>
          <p:cNvGrpSpPr/>
          <p:nvPr/>
        </p:nvGrpSpPr>
        <p:grpSpPr>
          <a:xfrm>
            <a:off x="1902460" y="3848100"/>
            <a:ext cx="5495925" cy="420370"/>
            <a:chOff x="3183" y="9758"/>
            <a:chExt cx="8655" cy="662"/>
          </a:xfrm>
        </p:grpSpPr>
        <p:sp>
          <p:nvSpPr>
            <p:cNvPr id="3" name="AutoShape 35"/>
            <p:cNvSpPr>
              <a:spLocks noChangeAspect="1" noChangeArrowheads="1"/>
            </p:cNvSpPr>
            <p:nvPr/>
          </p:nvSpPr>
          <p:spPr bwMode="auto">
            <a:xfrm>
              <a:off x="3183" y="9758"/>
              <a:ext cx="711"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rPr>
                <a:t>0</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4" name="AutoShape 36"/>
            <p:cNvSpPr>
              <a:spLocks noChangeAspect="1"/>
            </p:cNvSpPr>
            <p:nvPr/>
          </p:nvSpPr>
          <p:spPr>
            <a:xfrm>
              <a:off x="4804"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2</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5" name="AutoShape 37"/>
            <p:cNvSpPr>
              <a:spLocks noChangeAspect="1"/>
            </p:cNvSpPr>
            <p:nvPr/>
          </p:nvSpPr>
          <p:spPr>
            <a:xfrm>
              <a:off x="557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3</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6" name="AutoShape 38"/>
            <p:cNvSpPr>
              <a:spLocks noChangeAspect="1"/>
            </p:cNvSpPr>
            <p:nvPr/>
          </p:nvSpPr>
          <p:spPr>
            <a:xfrm>
              <a:off x="719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5</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7" name="AutoShape 39"/>
            <p:cNvSpPr>
              <a:spLocks noChangeAspect="1"/>
            </p:cNvSpPr>
            <p:nvPr/>
          </p:nvSpPr>
          <p:spPr>
            <a:xfrm>
              <a:off x="7966"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6</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8" name="AutoShape 40"/>
            <p:cNvSpPr>
              <a:spLocks noChangeAspect="1"/>
            </p:cNvSpPr>
            <p:nvPr/>
          </p:nvSpPr>
          <p:spPr>
            <a:xfrm>
              <a:off x="8737"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7</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9" name="AutoShape 41"/>
            <p:cNvSpPr>
              <a:spLocks noChangeAspect="1"/>
            </p:cNvSpPr>
            <p:nvPr/>
          </p:nvSpPr>
          <p:spPr>
            <a:xfrm>
              <a:off x="950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8</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0" name="AutoShape 42"/>
            <p:cNvSpPr>
              <a:spLocks noChangeAspect="1"/>
            </p:cNvSpPr>
            <p:nvPr/>
          </p:nvSpPr>
          <p:spPr>
            <a:xfrm>
              <a:off x="1112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10</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1" name="AutoShape 55"/>
            <p:cNvSpPr>
              <a:spLocks noChangeArrowheads="1"/>
            </p:cNvSpPr>
            <p:nvPr/>
          </p:nvSpPr>
          <p:spPr bwMode="auto">
            <a:xfrm>
              <a:off x="3955"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2" name="AutoShape 58"/>
            <p:cNvSpPr>
              <a:spLocks noChangeArrowheads="1"/>
            </p:cNvSpPr>
            <p:nvPr/>
          </p:nvSpPr>
          <p:spPr bwMode="auto">
            <a:xfrm>
              <a:off x="6346"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3" name="AutoShape 61"/>
            <p:cNvSpPr>
              <a:spLocks noChangeArrowheads="1"/>
            </p:cNvSpPr>
            <p:nvPr/>
          </p:nvSpPr>
          <p:spPr bwMode="auto">
            <a:xfrm>
              <a:off x="10279"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9</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mtClean="0"/>
              <a:t>线性探测法实例</a:t>
            </a:r>
            <a:endParaRPr lang="zh-CN" altLang="en-US" smtClean="0"/>
          </a:p>
        </p:txBody>
      </p:sp>
      <p:sp>
        <p:nvSpPr>
          <p:cNvPr id="63491" name="Rectangle 3"/>
          <p:cNvSpPr>
            <a:spLocks noGrp="1" noChangeArrowheads="1"/>
          </p:cNvSpPr>
          <p:nvPr>
            <p:ph type="body" idx="1"/>
          </p:nvPr>
        </p:nvSpPr>
        <p:spPr>
          <a:xfrm>
            <a:off x="1182688" y="2895600"/>
            <a:ext cx="7772400" cy="3810000"/>
          </a:xfrm>
        </p:spPr>
        <p:txBody>
          <a:bodyPr/>
          <a:lstStyle/>
          <a:p>
            <a:r>
              <a:rPr lang="zh-CN" altLang="en-US" smtClean="0"/>
              <a:t>接上例，</a:t>
            </a:r>
            <a:r>
              <a:rPr lang="en-US" altLang="zh-CN" smtClean="0"/>
              <a:t>hash</a:t>
            </a:r>
            <a:r>
              <a:rPr lang="zh-CN" altLang="en-US" smtClean="0"/>
              <a:t>表中已保存了</a:t>
            </a:r>
            <a:r>
              <a:rPr lang="en-US" altLang="zh-CN" smtClean="0"/>
              <a:t>80</a:t>
            </a:r>
            <a:r>
              <a:rPr lang="zh-CN" altLang="en-US" smtClean="0"/>
              <a:t>和</a:t>
            </a:r>
            <a:r>
              <a:rPr lang="en-US" altLang="zh-CN" smtClean="0"/>
              <a:t>40</a:t>
            </a:r>
            <a:endParaRPr lang="en-US" altLang="zh-CN" smtClean="0"/>
          </a:p>
          <a:p>
            <a:r>
              <a:rPr lang="zh-CN" altLang="en-US" smtClean="0"/>
              <a:t>插入</a:t>
            </a:r>
            <a:r>
              <a:rPr lang="en-US" altLang="zh-CN" smtClean="0"/>
              <a:t>58</a:t>
            </a:r>
            <a:r>
              <a:rPr lang="zh-CN" altLang="en-US" smtClean="0"/>
              <a:t>，</a:t>
            </a:r>
            <a:r>
              <a:rPr lang="en-US" altLang="zh-CN" smtClean="0"/>
              <a:t>58%11=3</a:t>
            </a:r>
            <a:r>
              <a:rPr lang="zh-CN" altLang="en-US" smtClean="0"/>
              <a:t>，与</a:t>
            </a:r>
            <a:r>
              <a:rPr lang="en-US" altLang="zh-CN" smtClean="0"/>
              <a:t>80</a:t>
            </a:r>
            <a:r>
              <a:rPr lang="zh-CN" altLang="en-US" smtClean="0"/>
              <a:t>冲突，从</a:t>
            </a:r>
            <a:r>
              <a:rPr lang="en-US" altLang="zh-CN" smtClean="0"/>
              <a:t>4</a:t>
            </a:r>
            <a:r>
              <a:rPr lang="zh-CN" altLang="en-US" smtClean="0"/>
              <a:t>开始检测空桶，插入位置</a:t>
            </a:r>
            <a:r>
              <a:rPr lang="en-US" altLang="zh-CN" smtClean="0"/>
              <a:t>4</a:t>
            </a:r>
            <a:endParaRPr lang="en-US" altLang="zh-CN" smtClean="0"/>
          </a:p>
        </p:txBody>
      </p:sp>
      <p:grpSp>
        <p:nvGrpSpPr>
          <p:cNvPr id="2" name="组合 1"/>
          <p:cNvGrpSpPr/>
          <p:nvPr/>
        </p:nvGrpSpPr>
        <p:grpSpPr>
          <a:xfrm>
            <a:off x="858520" y="1508760"/>
            <a:ext cx="7158990" cy="1211580"/>
            <a:chOff x="1394" y="7125"/>
            <a:chExt cx="11274" cy="1908"/>
          </a:xfrm>
        </p:grpSpPr>
        <p:grpSp>
          <p:nvGrpSpPr>
            <p:cNvPr id="15" name="组合 14"/>
            <p:cNvGrpSpPr/>
            <p:nvPr/>
          </p:nvGrpSpPr>
          <p:grpSpPr>
            <a:xfrm>
              <a:off x="1394" y="7125"/>
              <a:ext cx="11274" cy="1409"/>
              <a:chOff x="1562" y="8805"/>
              <a:chExt cx="11274" cy="1242"/>
            </a:xfrm>
          </p:grpSpPr>
          <p:sp>
            <p:nvSpPr>
              <p:cNvPr id="915490" name="AutoShape 34"/>
              <p:cNvSpPr>
                <a:spLocks noChangeArrowheads="1"/>
              </p:cNvSpPr>
              <p:nvPr/>
            </p:nvSpPr>
            <p:spPr bwMode="auto">
              <a:xfrm rot="-21600000">
                <a:off x="1562" y="8805"/>
                <a:ext cx="11275" cy="1243"/>
              </a:xfrm>
              <a:prstGeom prst="horizont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1" name="AutoShape 35"/>
              <p:cNvSpPr>
                <a:spLocks noChangeAspect="1" noChangeArrowheads="1"/>
              </p:cNvSpPr>
              <p:nvPr/>
            </p:nvSpPr>
            <p:spPr bwMode="auto">
              <a:xfrm>
                <a:off x="3183" y="9095"/>
                <a:ext cx="711"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492" name="AutoShape 36"/>
              <p:cNvSpPr>
                <a:spLocks noChangeAspect="1"/>
              </p:cNvSpPr>
              <p:nvPr/>
            </p:nvSpPr>
            <p:spPr bwMode="auto">
              <a:xfrm>
                <a:off x="4804"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24</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3" name="AutoShape 37"/>
              <p:cNvSpPr>
                <a:spLocks noChangeAspect="1"/>
              </p:cNvSpPr>
              <p:nvPr/>
            </p:nvSpPr>
            <p:spPr bwMode="auto">
              <a:xfrm>
                <a:off x="5575"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80</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4" name="AutoShape 38"/>
              <p:cNvSpPr>
                <a:spLocks noChangeAspect="1"/>
              </p:cNvSpPr>
              <p:nvPr/>
            </p:nvSpPr>
            <p:spPr>
              <a:xfrm>
                <a:off x="7195"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5" name="AutoShape 39"/>
              <p:cNvSpPr>
                <a:spLocks noChangeAspect="1"/>
              </p:cNvSpPr>
              <p:nvPr/>
            </p:nvSpPr>
            <p:spPr>
              <a:xfrm>
                <a:off x="7966"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6" name="AutoShape 40"/>
              <p:cNvSpPr>
                <a:spLocks noChangeAspect="1"/>
              </p:cNvSpPr>
              <p:nvPr/>
            </p:nvSpPr>
            <p:spPr bwMode="auto">
              <a:xfrm>
                <a:off x="8737"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40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7" name="AutoShape 41"/>
              <p:cNvSpPr>
                <a:spLocks noChangeAspect="1"/>
              </p:cNvSpPr>
              <p:nvPr/>
            </p:nvSpPr>
            <p:spPr>
              <a:xfrm>
                <a:off x="9508"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8" name="AutoShape 42"/>
              <p:cNvSpPr>
                <a:spLocks noChangeAspect="1"/>
              </p:cNvSpPr>
              <p:nvPr/>
            </p:nvSpPr>
            <p:spPr bwMode="auto">
              <a:xfrm>
                <a:off x="11128"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65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1" name="AutoShape 55"/>
              <p:cNvSpPr>
                <a:spLocks noChangeArrowheads="1"/>
              </p:cNvSpPr>
              <p:nvPr/>
            </p:nvSpPr>
            <p:spPr bwMode="auto">
              <a:xfrm>
                <a:off x="3955"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514" name="AutoShape 58"/>
              <p:cNvSpPr>
                <a:spLocks noChangeArrowheads="1"/>
              </p:cNvSpPr>
              <p:nvPr/>
            </p:nvSpPr>
            <p:spPr bwMode="auto">
              <a:xfrm>
                <a:off x="6346" y="9095"/>
                <a:ext cx="788" cy="663"/>
              </a:xfrm>
              <a:prstGeom prst="roundRect">
                <a:avLst>
                  <a:gd name="adj" fmla="val 16667"/>
                </a:avLst>
              </a:prstGeom>
              <a:solidFill>
                <a:schemeClr val="accent2"/>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58</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7" name="AutoShape 61"/>
              <p:cNvSpPr>
                <a:spLocks noChangeArrowheads="1"/>
              </p:cNvSpPr>
              <p:nvPr/>
            </p:nvSpPr>
            <p:spPr bwMode="auto">
              <a:xfrm>
                <a:off x="10279"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grpSp>
        <p:grpSp>
          <p:nvGrpSpPr>
            <p:cNvPr id="14" name="组合 13"/>
            <p:cNvGrpSpPr/>
            <p:nvPr/>
          </p:nvGrpSpPr>
          <p:grpSpPr>
            <a:xfrm>
              <a:off x="2954" y="8371"/>
              <a:ext cx="8655" cy="662"/>
              <a:chOff x="3183" y="9758"/>
              <a:chExt cx="8655" cy="662"/>
            </a:xfrm>
          </p:grpSpPr>
          <p:sp>
            <p:nvSpPr>
              <p:cNvPr id="3" name="AutoShape 35"/>
              <p:cNvSpPr>
                <a:spLocks noChangeAspect="1" noChangeArrowheads="1"/>
              </p:cNvSpPr>
              <p:nvPr/>
            </p:nvSpPr>
            <p:spPr bwMode="auto">
              <a:xfrm>
                <a:off x="3183" y="9758"/>
                <a:ext cx="711"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rPr>
                  <a:t>0</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4" name="AutoShape 36"/>
              <p:cNvSpPr>
                <a:spLocks noChangeAspect="1"/>
              </p:cNvSpPr>
              <p:nvPr/>
            </p:nvSpPr>
            <p:spPr>
              <a:xfrm>
                <a:off x="4804"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2</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5" name="AutoShape 37"/>
              <p:cNvSpPr>
                <a:spLocks noChangeAspect="1"/>
              </p:cNvSpPr>
              <p:nvPr/>
            </p:nvSpPr>
            <p:spPr>
              <a:xfrm>
                <a:off x="557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3</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6" name="AutoShape 38"/>
              <p:cNvSpPr>
                <a:spLocks noChangeAspect="1"/>
              </p:cNvSpPr>
              <p:nvPr/>
            </p:nvSpPr>
            <p:spPr>
              <a:xfrm>
                <a:off x="719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5</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7" name="AutoShape 39"/>
              <p:cNvSpPr>
                <a:spLocks noChangeAspect="1"/>
              </p:cNvSpPr>
              <p:nvPr/>
            </p:nvSpPr>
            <p:spPr>
              <a:xfrm>
                <a:off x="7966"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6</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8" name="AutoShape 40"/>
              <p:cNvSpPr>
                <a:spLocks noChangeAspect="1"/>
              </p:cNvSpPr>
              <p:nvPr/>
            </p:nvSpPr>
            <p:spPr>
              <a:xfrm>
                <a:off x="8737"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7</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9" name="AutoShape 41"/>
              <p:cNvSpPr>
                <a:spLocks noChangeAspect="1"/>
              </p:cNvSpPr>
              <p:nvPr/>
            </p:nvSpPr>
            <p:spPr>
              <a:xfrm>
                <a:off x="950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8</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0" name="AutoShape 42"/>
              <p:cNvSpPr>
                <a:spLocks noChangeAspect="1"/>
              </p:cNvSpPr>
              <p:nvPr/>
            </p:nvSpPr>
            <p:spPr>
              <a:xfrm>
                <a:off x="1112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10</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1" name="AutoShape 55"/>
              <p:cNvSpPr>
                <a:spLocks noChangeArrowheads="1"/>
              </p:cNvSpPr>
              <p:nvPr/>
            </p:nvSpPr>
            <p:spPr bwMode="auto">
              <a:xfrm>
                <a:off x="3955"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2" name="AutoShape 58"/>
              <p:cNvSpPr>
                <a:spLocks noChangeArrowheads="1"/>
              </p:cNvSpPr>
              <p:nvPr/>
            </p:nvSpPr>
            <p:spPr bwMode="auto">
              <a:xfrm>
                <a:off x="6346"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3" name="AutoShape 61"/>
              <p:cNvSpPr>
                <a:spLocks noChangeArrowheads="1"/>
              </p:cNvSpPr>
              <p:nvPr/>
            </p:nvSpPr>
            <p:spPr bwMode="auto">
              <a:xfrm>
                <a:off x="10279"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9</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grpSp>
      </p:gr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搜索操作</a:t>
            </a:r>
            <a:endParaRPr lang="zh-CN" altLang="en-US" smtClean="0"/>
          </a:p>
        </p:txBody>
      </p:sp>
      <p:sp>
        <p:nvSpPr>
          <p:cNvPr id="64515" name="Rectangle 3"/>
          <p:cNvSpPr>
            <a:spLocks noGrp="1" noChangeArrowheads="1"/>
          </p:cNvSpPr>
          <p:nvPr>
            <p:ph type="body" idx="1"/>
          </p:nvPr>
        </p:nvSpPr>
        <p:spPr>
          <a:xfrm>
            <a:off x="1182688" y="2895600"/>
            <a:ext cx="7772400" cy="2686050"/>
          </a:xfrm>
        </p:spPr>
        <p:txBody>
          <a:bodyPr/>
          <a:lstStyle/>
          <a:p>
            <a:r>
              <a:rPr lang="zh-CN" altLang="en-US" smtClean="0"/>
              <a:t>插入</a:t>
            </a:r>
            <a:r>
              <a:rPr lang="en-US" altLang="zh-CN" smtClean="0"/>
              <a:t>35</a:t>
            </a:r>
            <a:r>
              <a:rPr lang="zh-CN" altLang="en-US" smtClean="0"/>
              <a:t>，经过几次冲突，最终放置于哈希地址</a:t>
            </a:r>
            <a:r>
              <a:rPr lang="en-US" altLang="zh-CN" smtClean="0"/>
              <a:t>5</a:t>
            </a:r>
            <a:endParaRPr lang="en-US" altLang="zh-CN" smtClean="0"/>
          </a:p>
          <a:p>
            <a:r>
              <a:rPr lang="zh-CN" altLang="en-US" smtClean="0"/>
              <a:t>从</a:t>
            </a:r>
            <a:r>
              <a:rPr lang="en-US" altLang="zh-CN" smtClean="0"/>
              <a:t>h(k)</a:t>
            </a:r>
            <a:r>
              <a:rPr lang="zh-CN" altLang="en-US" smtClean="0"/>
              <a:t>开始顺序检查，直到某个桶满足：</a:t>
            </a:r>
            <a:endParaRPr lang="zh-CN" altLang="en-US" smtClean="0"/>
          </a:p>
          <a:p>
            <a:pPr lvl="1"/>
            <a:r>
              <a:rPr lang="zh-CN" altLang="en-US" smtClean="0"/>
              <a:t>关键字与目标关键字相同，搜索成功</a:t>
            </a:r>
            <a:endParaRPr lang="zh-CN" altLang="en-US" smtClean="0"/>
          </a:p>
          <a:p>
            <a:pPr lvl="1"/>
            <a:r>
              <a:rPr lang="zh-CN" altLang="en-US" smtClean="0"/>
              <a:t>空桶或回到</a:t>
            </a:r>
            <a:r>
              <a:rPr lang="en-US" altLang="zh-CN" smtClean="0"/>
              <a:t>h(k)</a:t>
            </a:r>
            <a:r>
              <a:rPr lang="zh-CN" altLang="en-US" smtClean="0"/>
              <a:t>，搜索失败</a:t>
            </a:r>
            <a:endParaRPr lang="zh-CN" altLang="en-US" smtClean="0"/>
          </a:p>
        </p:txBody>
      </p:sp>
      <p:grpSp>
        <p:nvGrpSpPr>
          <p:cNvPr id="2" name="组合 1"/>
          <p:cNvGrpSpPr/>
          <p:nvPr/>
        </p:nvGrpSpPr>
        <p:grpSpPr>
          <a:xfrm>
            <a:off x="831850" y="1537335"/>
            <a:ext cx="7158990" cy="1211580"/>
            <a:chOff x="1394" y="7125"/>
            <a:chExt cx="11274" cy="1908"/>
          </a:xfrm>
        </p:grpSpPr>
        <p:grpSp>
          <p:nvGrpSpPr>
            <p:cNvPr id="15" name="组合 14"/>
            <p:cNvGrpSpPr/>
            <p:nvPr/>
          </p:nvGrpSpPr>
          <p:grpSpPr>
            <a:xfrm>
              <a:off x="1394" y="7125"/>
              <a:ext cx="11274" cy="1409"/>
              <a:chOff x="1562" y="8805"/>
              <a:chExt cx="11274" cy="1242"/>
            </a:xfrm>
          </p:grpSpPr>
          <p:sp>
            <p:nvSpPr>
              <p:cNvPr id="915490" name="AutoShape 34"/>
              <p:cNvSpPr>
                <a:spLocks noChangeArrowheads="1"/>
              </p:cNvSpPr>
              <p:nvPr/>
            </p:nvSpPr>
            <p:spPr bwMode="auto">
              <a:xfrm rot="-21600000">
                <a:off x="1562" y="8805"/>
                <a:ext cx="11275" cy="1243"/>
              </a:xfrm>
              <a:prstGeom prst="horizont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1" name="AutoShape 35"/>
              <p:cNvSpPr>
                <a:spLocks noChangeAspect="1" noChangeArrowheads="1"/>
              </p:cNvSpPr>
              <p:nvPr/>
            </p:nvSpPr>
            <p:spPr bwMode="auto">
              <a:xfrm>
                <a:off x="3183" y="9095"/>
                <a:ext cx="711"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492" name="AutoShape 36"/>
              <p:cNvSpPr>
                <a:spLocks noChangeAspect="1"/>
              </p:cNvSpPr>
              <p:nvPr/>
            </p:nvSpPr>
            <p:spPr bwMode="auto">
              <a:xfrm>
                <a:off x="4804"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24</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3" name="AutoShape 37"/>
              <p:cNvSpPr>
                <a:spLocks noChangeAspect="1"/>
              </p:cNvSpPr>
              <p:nvPr/>
            </p:nvSpPr>
            <p:spPr bwMode="auto">
              <a:xfrm>
                <a:off x="5575"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80</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4" name="AutoShape 38"/>
              <p:cNvSpPr>
                <a:spLocks noChangeAspect="1"/>
              </p:cNvSpPr>
              <p:nvPr/>
            </p:nvSpPr>
            <p:spPr bwMode="auto">
              <a:xfrm>
                <a:off x="7195" y="9095"/>
                <a:ext cx="710" cy="663"/>
              </a:xfrm>
              <a:prstGeom prst="roundRect">
                <a:avLst>
                  <a:gd name="adj" fmla="val 16667"/>
                </a:avLst>
              </a:prstGeom>
              <a:solidFill>
                <a:schemeClr val="accent2"/>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35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5" name="AutoShape 39"/>
              <p:cNvSpPr>
                <a:spLocks noChangeAspect="1"/>
              </p:cNvSpPr>
              <p:nvPr/>
            </p:nvSpPr>
            <p:spPr>
              <a:xfrm>
                <a:off x="7966"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6" name="AutoShape 40"/>
              <p:cNvSpPr>
                <a:spLocks noChangeAspect="1"/>
              </p:cNvSpPr>
              <p:nvPr/>
            </p:nvSpPr>
            <p:spPr bwMode="auto">
              <a:xfrm>
                <a:off x="8737"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40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7" name="AutoShape 41"/>
              <p:cNvSpPr>
                <a:spLocks noChangeAspect="1"/>
              </p:cNvSpPr>
              <p:nvPr/>
            </p:nvSpPr>
            <p:spPr>
              <a:xfrm>
                <a:off x="9508"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8" name="AutoShape 42"/>
              <p:cNvSpPr>
                <a:spLocks noChangeAspect="1"/>
              </p:cNvSpPr>
              <p:nvPr/>
            </p:nvSpPr>
            <p:spPr bwMode="auto">
              <a:xfrm>
                <a:off x="11128"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65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1" name="AutoShape 55"/>
              <p:cNvSpPr>
                <a:spLocks noChangeArrowheads="1"/>
              </p:cNvSpPr>
              <p:nvPr/>
            </p:nvSpPr>
            <p:spPr bwMode="auto">
              <a:xfrm>
                <a:off x="3955"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514" name="AutoShape 58"/>
              <p:cNvSpPr>
                <a:spLocks noChangeArrowheads="1"/>
              </p:cNvSpPr>
              <p:nvPr/>
            </p:nvSpPr>
            <p:spPr bwMode="auto">
              <a:xfrm>
                <a:off x="6346" y="9095"/>
                <a:ext cx="788"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58</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7" name="AutoShape 61"/>
              <p:cNvSpPr>
                <a:spLocks noChangeArrowheads="1"/>
              </p:cNvSpPr>
              <p:nvPr/>
            </p:nvSpPr>
            <p:spPr bwMode="auto">
              <a:xfrm>
                <a:off x="10279"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grpSp>
        <p:grpSp>
          <p:nvGrpSpPr>
            <p:cNvPr id="14" name="组合 13"/>
            <p:cNvGrpSpPr/>
            <p:nvPr/>
          </p:nvGrpSpPr>
          <p:grpSpPr>
            <a:xfrm>
              <a:off x="2954" y="8371"/>
              <a:ext cx="8655" cy="662"/>
              <a:chOff x="3183" y="9758"/>
              <a:chExt cx="8655" cy="662"/>
            </a:xfrm>
          </p:grpSpPr>
          <p:sp>
            <p:nvSpPr>
              <p:cNvPr id="3" name="AutoShape 35"/>
              <p:cNvSpPr>
                <a:spLocks noChangeAspect="1" noChangeArrowheads="1"/>
              </p:cNvSpPr>
              <p:nvPr/>
            </p:nvSpPr>
            <p:spPr bwMode="auto">
              <a:xfrm>
                <a:off x="3183" y="9758"/>
                <a:ext cx="711"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rPr>
                  <a:t>0</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4" name="AutoShape 36"/>
              <p:cNvSpPr>
                <a:spLocks noChangeAspect="1"/>
              </p:cNvSpPr>
              <p:nvPr/>
            </p:nvSpPr>
            <p:spPr>
              <a:xfrm>
                <a:off x="4804"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2</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5" name="AutoShape 37"/>
              <p:cNvSpPr>
                <a:spLocks noChangeAspect="1"/>
              </p:cNvSpPr>
              <p:nvPr/>
            </p:nvSpPr>
            <p:spPr>
              <a:xfrm>
                <a:off x="557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3</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6" name="AutoShape 38"/>
              <p:cNvSpPr>
                <a:spLocks noChangeAspect="1"/>
              </p:cNvSpPr>
              <p:nvPr/>
            </p:nvSpPr>
            <p:spPr>
              <a:xfrm>
                <a:off x="719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5</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7" name="AutoShape 39"/>
              <p:cNvSpPr>
                <a:spLocks noChangeAspect="1"/>
              </p:cNvSpPr>
              <p:nvPr/>
            </p:nvSpPr>
            <p:spPr>
              <a:xfrm>
                <a:off x="7966"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6</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8" name="AutoShape 40"/>
              <p:cNvSpPr>
                <a:spLocks noChangeAspect="1"/>
              </p:cNvSpPr>
              <p:nvPr/>
            </p:nvSpPr>
            <p:spPr>
              <a:xfrm>
                <a:off x="8737"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7</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9" name="AutoShape 41"/>
              <p:cNvSpPr>
                <a:spLocks noChangeAspect="1"/>
              </p:cNvSpPr>
              <p:nvPr/>
            </p:nvSpPr>
            <p:spPr>
              <a:xfrm>
                <a:off x="950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8</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0" name="AutoShape 42"/>
              <p:cNvSpPr>
                <a:spLocks noChangeAspect="1"/>
              </p:cNvSpPr>
              <p:nvPr/>
            </p:nvSpPr>
            <p:spPr>
              <a:xfrm>
                <a:off x="1112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10</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1" name="AutoShape 55"/>
              <p:cNvSpPr>
                <a:spLocks noChangeArrowheads="1"/>
              </p:cNvSpPr>
              <p:nvPr/>
            </p:nvSpPr>
            <p:spPr bwMode="auto">
              <a:xfrm>
                <a:off x="3955"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2" name="AutoShape 58"/>
              <p:cNvSpPr>
                <a:spLocks noChangeArrowheads="1"/>
              </p:cNvSpPr>
              <p:nvPr/>
            </p:nvSpPr>
            <p:spPr bwMode="auto">
              <a:xfrm>
                <a:off x="6346"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3" name="AutoShape 61"/>
              <p:cNvSpPr>
                <a:spLocks noChangeArrowheads="1"/>
              </p:cNvSpPr>
              <p:nvPr/>
            </p:nvSpPr>
            <p:spPr bwMode="auto">
              <a:xfrm>
                <a:off x="10279"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9</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grpSp>
      </p:gr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t>搜索操作</a:t>
            </a:r>
            <a:endParaRPr lang="zh-CN" altLang="en-US" smtClean="0"/>
          </a:p>
        </p:txBody>
      </p:sp>
      <p:sp>
        <p:nvSpPr>
          <p:cNvPr id="65539" name="Rectangle 3"/>
          <p:cNvSpPr>
            <a:spLocks noGrp="1" noChangeArrowheads="1"/>
          </p:cNvSpPr>
          <p:nvPr>
            <p:ph type="body" idx="1"/>
          </p:nvPr>
        </p:nvSpPr>
        <p:spPr>
          <a:xfrm>
            <a:off x="1182688" y="2743200"/>
            <a:ext cx="7772400" cy="3962400"/>
          </a:xfrm>
        </p:spPr>
        <p:txBody>
          <a:bodyPr/>
          <a:lstStyle/>
          <a:p>
            <a:r>
              <a:rPr lang="zh-CN" altLang="en-US" smtClean="0"/>
              <a:t>搜索</a:t>
            </a:r>
            <a:r>
              <a:rPr lang="en-US" altLang="zh-CN" smtClean="0"/>
              <a:t>35</a:t>
            </a:r>
            <a:r>
              <a:rPr lang="zh-CN" altLang="en-US" smtClean="0"/>
              <a:t>，</a:t>
            </a:r>
            <a:r>
              <a:rPr lang="en-US" altLang="zh-CN" smtClean="0"/>
              <a:t>h(35)=2</a:t>
            </a:r>
            <a:endParaRPr lang="en-US" altLang="zh-CN" smtClean="0"/>
          </a:p>
          <a:p>
            <a:pPr lvl="1"/>
            <a:r>
              <a:rPr lang="en-US" altLang="zh-CN" smtClean="0"/>
              <a:t>2</a:t>
            </a:r>
            <a:r>
              <a:rPr lang="zh-CN" altLang="en-US" smtClean="0"/>
              <a:t>号桶，关键字不符；</a:t>
            </a:r>
            <a:r>
              <a:rPr lang="en-US" altLang="zh-CN" smtClean="0"/>
              <a:t>3</a:t>
            </a:r>
            <a:r>
              <a:rPr lang="zh-CN" altLang="en-US" smtClean="0"/>
              <a:t>号，不符；</a:t>
            </a:r>
            <a:r>
              <a:rPr lang="en-US" altLang="zh-CN" smtClean="0"/>
              <a:t>4</a:t>
            </a:r>
            <a:r>
              <a:rPr lang="zh-CN" altLang="en-US" smtClean="0"/>
              <a:t>号，不符；</a:t>
            </a:r>
            <a:r>
              <a:rPr lang="en-US" altLang="zh-CN" smtClean="0"/>
              <a:t>5</a:t>
            </a:r>
            <a:r>
              <a:rPr lang="zh-CN" altLang="en-US" smtClean="0"/>
              <a:t>号，成功</a:t>
            </a:r>
            <a:endParaRPr lang="zh-CN" altLang="en-US" smtClean="0"/>
          </a:p>
          <a:p>
            <a:r>
              <a:rPr lang="zh-CN" altLang="en-US" smtClean="0"/>
              <a:t>搜索</a:t>
            </a:r>
            <a:r>
              <a:rPr lang="en-US" altLang="zh-CN" smtClean="0"/>
              <a:t>46</a:t>
            </a:r>
            <a:r>
              <a:rPr lang="zh-CN" altLang="en-US" smtClean="0"/>
              <a:t>，</a:t>
            </a:r>
            <a:r>
              <a:rPr lang="en-US" altLang="zh-CN" smtClean="0"/>
              <a:t>h(46)=2</a:t>
            </a:r>
            <a:endParaRPr lang="en-US" altLang="zh-CN" smtClean="0"/>
          </a:p>
          <a:p>
            <a:pPr lvl="1"/>
            <a:r>
              <a:rPr lang="en-US" altLang="zh-CN" smtClean="0"/>
              <a:t>2</a:t>
            </a:r>
            <a:r>
              <a:rPr lang="zh-CN" altLang="en-US" smtClean="0"/>
              <a:t>号</a:t>
            </a:r>
            <a:r>
              <a:rPr lang="en-US" altLang="zh-CN" smtClean="0"/>
              <a:t>-5</a:t>
            </a:r>
            <a:r>
              <a:rPr lang="zh-CN" altLang="en-US" smtClean="0"/>
              <a:t>号，不符；</a:t>
            </a:r>
            <a:r>
              <a:rPr lang="en-US" altLang="zh-CN" smtClean="0"/>
              <a:t>6</a:t>
            </a:r>
            <a:r>
              <a:rPr lang="zh-CN" altLang="en-US" smtClean="0"/>
              <a:t>号为空，失败</a:t>
            </a:r>
            <a:endParaRPr lang="zh-CN" altLang="en-US" smtClean="0"/>
          </a:p>
        </p:txBody>
      </p:sp>
      <p:grpSp>
        <p:nvGrpSpPr>
          <p:cNvPr id="2" name="组合 1"/>
          <p:cNvGrpSpPr/>
          <p:nvPr/>
        </p:nvGrpSpPr>
        <p:grpSpPr>
          <a:xfrm>
            <a:off x="655320" y="1510665"/>
            <a:ext cx="7158990" cy="1211580"/>
            <a:chOff x="1394" y="7125"/>
            <a:chExt cx="11274" cy="1908"/>
          </a:xfrm>
        </p:grpSpPr>
        <p:grpSp>
          <p:nvGrpSpPr>
            <p:cNvPr id="15" name="组合 14"/>
            <p:cNvGrpSpPr/>
            <p:nvPr/>
          </p:nvGrpSpPr>
          <p:grpSpPr>
            <a:xfrm>
              <a:off x="1394" y="7125"/>
              <a:ext cx="11274" cy="1409"/>
              <a:chOff x="1562" y="8805"/>
              <a:chExt cx="11274" cy="1242"/>
            </a:xfrm>
          </p:grpSpPr>
          <p:sp>
            <p:nvSpPr>
              <p:cNvPr id="915490" name="AutoShape 34"/>
              <p:cNvSpPr>
                <a:spLocks noChangeArrowheads="1"/>
              </p:cNvSpPr>
              <p:nvPr/>
            </p:nvSpPr>
            <p:spPr bwMode="auto">
              <a:xfrm rot="-21600000">
                <a:off x="1562" y="8805"/>
                <a:ext cx="11275" cy="1243"/>
              </a:xfrm>
              <a:prstGeom prst="horizont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1" name="AutoShape 35"/>
              <p:cNvSpPr>
                <a:spLocks noChangeAspect="1" noChangeArrowheads="1"/>
              </p:cNvSpPr>
              <p:nvPr/>
            </p:nvSpPr>
            <p:spPr bwMode="auto">
              <a:xfrm>
                <a:off x="3183" y="9095"/>
                <a:ext cx="711"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492" name="AutoShape 36"/>
              <p:cNvSpPr>
                <a:spLocks noChangeAspect="1"/>
              </p:cNvSpPr>
              <p:nvPr/>
            </p:nvSpPr>
            <p:spPr bwMode="auto">
              <a:xfrm>
                <a:off x="4804"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24</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3" name="AutoShape 37"/>
              <p:cNvSpPr>
                <a:spLocks noChangeAspect="1"/>
              </p:cNvSpPr>
              <p:nvPr/>
            </p:nvSpPr>
            <p:spPr bwMode="auto">
              <a:xfrm>
                <a:off x="5575"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80</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4" name="AutoShape 38"/>
              <p:cNvSpPr>
                <a:spLocks noChangeAspect="1"/>
              </p:cNvSpPr>
              <p:nvPr/>
            </p:nvSpPr>
            <p:spPr bwMode="auto">
              <a:xfrm>
                <a:off x="7195" y="9095"/>
                <a:ext cx="710" cy="663"/>
              </a:xfrm>
              <a:prstGeom prst="roundRect">
                <a:avLst>
                  <a:gd name="adj" fmla="val 16667"/>
                </a:avLst>
              </a:prstGeom>
              <a:solidFill>
                <a:srgbClr val="45B0C5"/>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35</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5" name="AutoShape 39"/>
              <p:cNvSpPr>
                <a:spLocks noChangeAspect="1"/>
              </p:cNvSpPr>
              <p:nvPr/>
            </p:nvSpPr>
            <p:spPr>
              <a:xfrm>
                <a:off x="7966"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6" name="AutoShape 40"/>
              <p:cNvSpPr>
                <a:spLocks noChangeAspect="1"/>
              </p:cNvSpPr>
              <p:nvPr/>
            </p:nvSpPr>
            <p:spPr bwMode="auto">
              <a:xfrm>
                <a:off x="8737"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40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7" name="AutoShape 41"/>
              <p:cNvSpPr>
                <a:spLocks noChangeAspect="1"/>
              </p:cNvSpPr>
              <p:nvPr/>
            </p:nvSpPr>
            <p:spPr>
              <a:xfrm>
                <a:off x="9508"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8" name="AutoShape 42"/>
              <p:cNvSpPr>
                <a:spLocks noChangeAspect="1"/>
              </p:cNvSpPr>
              <p:nvPr/>
            </p:nvSpPr>
            <p:spPr bwMode="auto">
              <a:xfrm>
                <a:off x="11128"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65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1" name="AutoShape 55"/>
              <p:cNvSpPr>
                <a:spLocks noChangeArrowheads="1"/>
              </p:cNvSpPr>
              <p:nvPr/>
            </p:nvSpPr>
            <p:spPr bwMode="auto">
              <a:xfrm>
                <a:off x="3955"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514" name="AutoShape 58"/>
              <p:cNvSpPr>
                <a:spLocks noChangeArrowheads="1"/>
              </p:cNvSpPr>
              <p:nvPr/>
            </p:nvSpPr>
            <p:spPr bwMode="auto">
              <a:xfrm>
                <a:off x="6346" y="9095"/>
                <a:ext cx="788"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58</a:t>
                </a:r>
                <a:endParaRPr lang="en-US" altLang="zh-CN" sz="2800" b="1" noProof="0" smtClean="0">
                  <a:ln>
                    <a:noFill/>
                  </a:ln>
                  <a:solidFill>
                    <a:srgbClr val="FF0000"/>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7" name="AutoShape 61"/>
              <p:cNvSpPr>
                <a:spLocks noChangeArrowheads="1"/>
              </p:cNvSpPr>
              <p:nvPr/>
            </p:nvSpPr>
            <p:spPr bwMode="auto">
              <a:xfrm>
                <a:off x="10279"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grpSp>
        <p:grpSp>
          <p:nvGrpSpPr>
            <p:cNvPr id="14" name="组合 13"/>
            <p:cNvGrpSpPr/>
            <p:nvPr/>
          </p:nvGrpSpPr>
          <p:grpSpPr>
            <a:xfrm>
              <a:off x="2954" y="8371"/>
              <a:ext cx="8655" cy="662"/>
              <a:chOff x="3183" y="9758"/>
              <a:chExt cx="8655" cy="662"/>
            </a:xfrm>
          </p:grpSpPr>
          <p:sp>
            <p:nvSpPr>
              <p:cNvPr id="3" name="AutoShape 35"/>
              <p:cNvSpPr>
                <a:spLocks noChangeAspect="1" noChangeArrowheads="1"/>
              </p:cNvSpPr>
              <p:nvPr/>
            </p:nvSpPr>
            <p:spPr bwMode="auto">
              <a:xfrm>
                <a:off x="3183" y="9758"/>
                <a:ext cx="711"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rPr>
                  <a:t>0</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4" name="AutoShape 36"/>
              <p:cNvSpPr>
                <a:spLocks noChangeAspect="1"/>
              </p:cNvSpPr>
              <p:nvPr/>
            </p:nvSpPr>
            <p:spPr>
              <a:xfrm>
                <a:off x="4804"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2</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5" name="AutoShape 37"/>
              <p:cNvSpPr>
                <a:spLocks noChangeAspect="1"/>
              </p:cNvSpPr>
              <p:nvPr/>
            </p:nvSpPr>
            <p:spPr>
              <a:xfrm>
                <a:off x="557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3</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6" name="AutoShape 38"/>
              <p:cNvSpPr>
                <a:spLocks noChangeAspect="1"/>
              </p:cNvSpPr>
              <p:nvPr/>
            </p:nvSpPr>
            <p:spPr>
              <a:xfrm>
                <a:off x="719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5</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7" name="AutoShape 39"/>
              <p:cNvSpPr>
                <a:spLocks noChangeAspect="1"/>
              </p:cNvSpPr>
              <p:nvPr/>
            </p:nvSpPr>
            <p:spPr>
              <a:xfrm>
                <a:off x="7966"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6</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8" name="AutoShape 40"/>
              <p:cNvSpPr>
                <a:spLocks noChangeAspect="1"/>
              </p:cNvSpPr>
              <p:nvPr/>
            </p:nvSpPr>
            <p:spPr>
              <a:xfrm>
                <a:off x="8737"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7</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9" name="AutoShape 41"/>
              <p:cNvSpPr>
                <a:spLocks noChangeAspect="1"/>
              </p:cNvSpPr>
              <p:nvPr/>
            </p:nvSpPr>
            <p:spPr>
              <a:xfrm>
                <a:off x="950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8</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0" name="AutoShape 42"/>
              <p:cNvSpPr>
                <a:spLocks noChangeAspect="1"/>
              </p:cNvSpPr>
              <p:nvPr/>
            </p:nvSpPr>
            <p:spPr>
              <a:xfrm>
                <a:off x="1112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10</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1" name="AutoShape 55"/>
              <p:cNvSpPr>
                <a:spLocks noChangeArrowheads="1"/>
              </p:cNvSpPr>
              <p:nvPr/>
            </p:nvSpPr>
            <p:spPr bwMode="auto">
              <a:xfrm>
                <a:off x="3955"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2" name="AutoShape 58"/>
              <p:cNvSpPr>
                <a:spLocks noChangeArrowheads="1"/>
              </p:cNvSpPr>
              <p:nvPr/>
            </p:nvSpPr>
            <p:spPr bwMode="auto">
              <a:xfrm>
                <a:off x="6346"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3" name="AutoShape 61"/>
              <p:cNvSpPr>
                <a:spLocks noChangeArrowheads="1"/>
              </p:cNvSpPr>
              <p:nvPr/>
            </p:nvSpPr>
            <p:spPr bwMode="auto">
              <a:xfrm>
                <a:off x="10279"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9</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grpSp>
      </p:gr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2F7FB"/>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删除操作</a:t>
            </a:r>
            <a:endParaRPr lang="zh-CN" altLang="en-US" smtClean="0"/>
          </a:p>
        </p:txBody>
      </p:sp>
      <p:sp>
        <p:nvSpPr>
          <p:cNvPr id="66563" name="Rectangle 3"/>
          <p:cNvSpPr>
            <a:spLocks noGrp="1" noChangeArrowheads="1"/>
          </p:cNvSpPr>
          <p:nvPr>
            <p:ph type="body" idx="1"/>
          </p:nvPr>
        </p:nvSpPr>
        <p:spPr>
          <a:xfrm>
            <a:off x="1182688" y="2895600"/>
            <a:ext cx="7772400" cy="3429000"/>
          </a:xfrm>
        </p:spPr>
        <p:txBody>
          <a:bodyPr/>
          <a:lstStyle/>
          <a:p>
            <a:r>
              <a:rPr lang="zh-CN" altLang="en-US" smtClean="0"/>
              <a:t>不能简单删除，会影响后续搜索操作</a:t>
            </a:r>
            <a:endParaRPr lang="zh-CN" altLang="en-US" smtClean="0"/>
          </a:p>
          <a:p>
            <a:pPr lvl="1"/>
            <a:r>
              <a:rPr lang="zh-CN" altLang="en-US" smtClean="0"/>
              <a:t>删除</a:t>
            </a:r>
            <a:r>
              <a:rPr lang="en-US" altLang="zh-CN" smtClean="0"/>
              <a:t>80</a:t>
            </a:r>
            <a:r>
              <a:rPr lang="zh-CN" altLang="en-US" smtClean="0"/>
              <a:t>，会造成</a:t>
            </a:r>
            <a:r>
              <a:rPr lang="en-US" altLang="zh-CN" smtClean="0"/>
              <a:t>58</a:t>
            </a:r>
            <a:r>
              <a:rPr lang="zh-CN" altLang="en-US" smtClean="0"/>
              <a:t>、</a:t>
            </a:r>
            <a:r>
              <a:rPr lang="en-US" altLang="zh-CN" smtClean="0"/>
              <a:t>35</a:t>
            </a:r>
            <a:r>
              <a:rPr lang="zh-CN" altLang="en-US" smtClean="0"/>
              <a:t>搜索失败</a:t>
            </a:r>
            <a:endParaRPr lang="zh-CN" altLang="en-US" smtClean="0"/>
          </a:p>
          <a:p>
            <a:pPr lvl="1"/>
            <a:r>
              <a:rPr lang="zh-CN" altLang="en-US" smtClean="0"/>
              <a:t>删除</a:t>
            </a:r>
            <a:r>
              <a:rPr lang="en-US" altLang="zh-CN" smtClean="0"/>
              <a:t>58</a:t>
            </a:r>
            <a:r>
              <a:rPr lang="zh-CN" altLang="en-US" smtClean="0"/>
              <a:t>，会造成搜索</a:t>
            </a:r>
            <a:r>
              <a:rPr lang="en-US" altLang="zh-CN" smtClean="0"/>
              <a:t>35</a:t>
            </a:r>
            <a:r>
              <a:rPr lang="zh-CN" altLang="en-US" smtClean="0"/>
              <a:t>失败</a:t>
            </a:r>
            <a:endParaRPr lang="zh-CN" altLang="en-US" smtClean="0"/>
          </a:p>
        </p:txBody>
      </p:sp>
      <p:grpSp>
        <p:nvGrpSpPr>
          <p:cNvPr id="2" name="组合 1"/>
          <p:cNvGrpSpPr/>
          <p:nvPr/>
        </p:nvGrpSpPr>
        <p:grpSpPr>
          <a:xfrm>
            <a:off x="831850" y="1537335"/>
            <a:ext cx="7158990" cy="1211580"/>
            <a:chOff x="1394" y="7125"/>
            <a:chExt cx="11274" cy="1908"/>
          </a:xfrm>
        </p:grpSpPr>
        <p:grpSp>
          <p:nvGrpSpPr>
            <p:cNvPr id="15" name="组合 14"/>
            <p:cNvGrpSpPr/>
            <p:nvPr/>
          </p:nvGrpSpPr>
          <p:grpSpPr>
            <a:xfrm>
              <a:off x="1394" y="7125"/>
              <a:ext cx="11274" cy="1409"/>
              <a:chOff x="1562" y="8805"/>
              <a:chExt cx="11274" cy="1242"/>
            </a:xfrm>
          </p:grpSpPr>
          <p:sp>
            <p:nvSpPr>
              <p:cNvPr id="915490" name="AutoShape 34"/>
              <p:cNvSpPr>
                <a:spLocks noChangeArrowheads="1"/>
              </p:cNvSpPr>
              <p:nvPr/>
            </p:nvSpPr>
            <p:spPr bwMode="auto">
              <a:xfrm rot="-21600000">
                <a:off x="1562" y="8805"/>
                <a:ext cx="11275" cy="1243"/>
              </a:xfrm>
              <a:prstGeom prst="horizont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1" name="AutoShape 35"/>
              <p:cNvSpPr>
                <a:spLocks noChangeAspect="1" noChangeArrowheads="1"/>
              </p:cNvSpPr>
              <p:nvPr/>
            </p:nvSpPr>
            <p:spPr bwMode="auto">
              <a:xfrm>
                <a:off x="3183" y="9095"/>
                <a:ext cx="711"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492" name="AutoShape 36"/>
              <p:cNvSpPr>
                <a:spLocks noChangeAspect="1"/>
              </p:cNvSpPr>
              <p:nvPr/>
            </p:nvSpPr>
            <p:spPr bwMode="auto">
              <a:xfrm>
                <a:off x="4804"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24</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3" name="AutoShape 37"/>
              <p:cNvSpPr>
                <a:spLocks noChangeAspect="1"/>
              </p:cNvSpPr>
              <p:nvPr/>
            </p:nvSpPr>
            <p:spPr bwMode="auto">
              <a:xfrm>
                <a:off x="5575" y="9095"/>
                <a:ext cx="710" cy="663"/>
              </a:xfrm>
              <a:prstGeom prst="roundRect">
                <a:avLst>
                  <a:gd name="adj" fmla="val 16667"/>
                </a:avLst>
              </a:prstGeom>
              <a:solidFill>
                <a:schemeClr val="bg2">
                  <a:lumMod val="75000"/>
                </a:schemeClr>
              </a:solidFill>
              <a:ln w="28575" cmpd="sng" algn="ctr">
                <a:solidFill>
                  <a:srgbClr val="FF000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80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4" name="AutoShape 38"/>
              <p:cNvSpPr>
                <a:spLocks noChangeAspect="1"/>
              </p:cNvSpPr>
              <p:nvPr/>
            </p:nvSpPr>
            <p:spPr bwMode="auto">
              <a:xfrm>
                <a:off x="7195"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35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5" name="AutoShape 39"/>
              <p:cNvSpPr>
                <a:spLocks noChangeAspect="1"/>
              </p:cNvSpPr>
              <p:nvPr/>
            </p:nvSpPr>
            <p:spPr>
              <a:xfrm>
                <a:off x="7966"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6" name="AutoShape 40"/>
              <p:cNvSpPr>
                <a:spLocks noChangeAspect="1"/>
              </p:cNvSpPr>
              <p:nvPr/>
            </p:nvSpPr>
            <p:spPr bwMode="auto">
              <a:xfrm>
                <a:off x="8737"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40</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497" name="AutoShape 41"/>
              <p:cNvSpPr>
                <a:spLocks noChangeAspect="1"/>
              </p:cNvSpPr>
              <p:nvPr/>
            </p:nvSpPr>
            <p:spPr>
              <a:xfrm>
                <a:off x="9508" y="9095"/>
                <a:ext cx="710"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2800" b="1" dirty="0">
                  <a:solidFill>
                    <a:srgbClr val="333333"/>
                  </a:solidFill>
                  <a:latin typeface="Consolas" panose="020B0609020204030204" pitchFamily="49" charset="0"/>
                  <a:ea typeface="黑体" panose="02010609060101010101" charset="-122"/>
                </a:endParaRPr>
              </a:p>
            </p:txBody>
          </p:sp>
          <p:sp>
            <p:nvSpPr>
              <p:cNvPr id="915498" name="AutoShape 42"/>
              <p:cNvSpPr>
                <a:spLocks noChangeAspect="1"/>
              </p:cNvSpPr>
              <p:nvPr/>
            </p:nvSpPr>
            <p:spPr bwMode="auto">
              <a:xfrm>
                <a:off x="11128" y="9095"/>
                <a:ext cx="710" cy="663"/>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65</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1" name="AutoShape 55"/>
              <p:cNvSpPr>
                <a:spLocks noChangeArrowheads="1"/>
              </p:cNvSpPr>
              <p:nvPr/>
            </p:nvSpPr>
            <p:spPr bwMode="auto">
              <a:xfrm>
                <a:off x="3955"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sp>
            <p:nvSpPr>
              <p:cNvPr id="915514" name="AutoShape 58"/>
              <p:cNvSpPr>
                <a:spLocks noChangeArrowheads="1"/>
              </p:cNvSpPr>
              <p:nvPr/>
            </p:nvSpPr>
            <p:spPr bwMode="auto">
              <a:xfrm>
                <a:off x="6346" y="9095"/>
                <a:ext cx="788" cy="663"/>
              </a:xfrm>
              <a:prstGeom prst="roundRect">
                <a:avLst>
                  <a:gd name="adj" fmla="val 16667"/>
                </a:avLst>
              </a:prstGeom>
              <a:solidFill>
                <a:schemeClr val="bg2">
                  <a:lumMod val="75000"/>
                </a:schemeClr>
              </a:solidFill>
              <a:ln w="28575" cmpd="sng" algn="ctr">
                <a:solidFill>
                  <a:srgbClr val="FF000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noAutofit/>
              </a:bodyPr>
              <a:p>
                <a:pPr lvl="0" algn="ctr" fontAlgn="base">
                  <a:buClr>
                    <a:schemeClr val="tx1"/>
                  </a:buClr>
                  <a:buSzPct val="75000"/>
                  <a:buFont typeface="Wingdings" panose="05000000000000000000" pitchFamily="2" charset="2"/>
                  <a:defRPr/>
                </a:pPr>
                <a:r>
                  <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rPr>
                  <a:t>58</a:t>
                </a:r>
                <a:endParaRPr lang="en-US" altLang="zh-CN" sz="2800" b="1"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sym typeface="+mn-ea"/>
                </a:endParaRPr>
              </a:p>
            </p:txBody>
          </p:sp>
          <p:sp>
            <p:nvSpPr>
              <p:cNvPr id="915517" name="AutoShape 61"/>
              <p:cNvSpPr>
                <a:spLocks noChangeArrowheads="1"/>
              </p:cNvSpPr>
              <p:nvPr/>
            </p:nvSpPr>
            <p:spPr bwMode="auto">
              <a:xfrm>
                <a:off x="10279" y="9095"/>
                <a:ext cx="788" cy="663"/>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noAutofit/>
              </a:bodyPr>
              <a:p>
                <a:pPr lvl="0" algn="l">
                  <a:buClrTx/>
                  <a:buSzTx/>
                  <a:buFontTx/>
                </a:pPr>
                <a:endParaRPr lang="en-US" altLang="zh-CN" sz="2800" b="1" dirty="0">
                  <a:solidFill>
                    <a:srgbClr val="333333"/>
                  </a:solidFill>
                  <a:latin typeface="Consolas" panose="020B0609020204030204" pitchFamily="49" charset="0"/>
                  <a:ea typeface="黑体" panose="02010609060101010101" charset="-122"/>
                  <a:sym typeface="+mn-ea"/>
                </a:endParaRPr>
              </a:p>
            </p:txBody>
          </p:sp>
        </p:grpSp>
        <p:grpSp>
          <p:nvGrpSpPr>
            <p:cNvPr id="14" name="组合 13"/>
            <p:cNvGrpSpPr/>
            <p:nvPr/>
          </p:nvGrpSpPr>
          <p:grpSpPr>
            <a:xfrm>
              <a:off x="2954" y="8371"/>
              <a:ext cx="8655" cy="662"/>
              <a:chOff x="3183" y="9758"/>
              <a:chExt cx="8655" cy="662"/>
            </a:xfrm>
          </p:grpSpPr>
          <p:sp>
            <p:nvSpPr>
              <p:cNvPr id="3" name="AutoShape 35"/>
              <p:cNvSpPr>
                <a:spLocks noChangeAspect="1" noChangeArrowheads="1"/>
              </p:cNvSpPr>
              <p:nvPr/>
            </p:nvSpPr>
            <p:spPr bwMode="auto">
              <a:xfrm>
                <a:off x="3183" y="9758"/>
                <a:ext cx="711"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rPr>
                  <a:t>0</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4" name="AutoShape 36"/>
              <p:cNvSpPr>
                <a:spLocks noChangeAspect="1"/>
              </p:cNvSpPr>
              <p:nvPr/>
            </p:nvSpPr>
            <p:spPr>
              <a:xfrm>
                <a:off x="4804"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2</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5" name="AutoShape 37"/>
              <p:cNvSpPr>
                <a:spLocks noChangeAspect="1"/>
              </p:cNvSpPr>
              <p:nvPr/>
            </p:nvSpPr>
            <p:spPr>
              <a:xfrm>
                <a:off x="557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3</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6" name="AutoShape 38"/>
              <p:cNvSpPr>
                <a:spLocks noChangeAspect="1"/>
              </p:cNvSpPr>
              <p:nvPr/>
            </p:nvSpPr>
            <p:spPr>
              <a:xfrm>
                <a:off x="7195"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5</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7" name="AutoShape 39"/>
              <p:cNvSpPr>
                <a:spLocks noChangeAspect="1"/>
              </p:cNvSpPr>
              <p:nvPr/>
            </p:nvSpPr>
            <p:spPr>
              <a:xfrm>
                <a:off x="7966"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6</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8" name="AutoShape 40"/>
              <p:cNvSpPr>
                <a:spLocks noChangeAspect="1"/>
              </p:cNvSpPr>
              <p:nvPr/>
            </p:nvSpPr>
            <p:spPr>
              <a:xfrm>
                <a:off x="8737"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7</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9" name="AutoShape 41"/>
              <p:cNvSpPr>
                <a:spLocks noChangeAspect="1"/>
              </p:cNvSpPr>
              <p:nvPr/>
            </p:nvSpPr>
            <p:spPr>
              <a:xfrm>
                <a:off x="950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8</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0" name="AutoShape 42"/>
              <p:cNvSpPr>
                <a:spLocks noChangeAspect="1"/>
              </p:cNvSpPr>
              <p:nvPr/>
            </p:nvSpPr>
            <p:spPr>
              <a:xfrm>
                <a:off x="11128" y="9758"/>
                <a:ext cx="710" cy="663"/>
              </a:xfrm>
              <a:prstGeom prst="roundRect">
                <a:avLst>
                  <a:gd name="adj" fmla="val 16667"/>
                </a:avLst>
              </a:prstGeom>
              <a:noFill/>
              <a:ln w="28575" cap="flat" cmpd="sng">
                <a:noFill/>
                <a:prstDash val="sysDot"/>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nchorCtr="1"/>
              <a:p>
                <a:r>
                  <a:rPr lang="en-US" altLang="zh-CN" sz="2000" dirty="0">
                    <a:solidFill>
                      <a:schemeClr val="tx1"/>
                    </a:solidFill>
                    <a:effectLst/>
                    <a:latin typeface="Consolas" panose="020B0609020204030204" pitchFamily="49" charset="0"/>
                    <a:ea typeface="黑体" panose="02010609060101010101" charset="-122"/>
                  </a:rPr>
                  <a:t>10</a:t>
                </a:r>
                <a:endParaRPr lang="en-US" altLang="zh-CN" sz="2000" dirty="0">
                  <a:solidFill>
                    <a:schemeClr val="tx1"/>
                  </a:solidFill>
                  <a:effectLst/>
                  <a:latin typeface="Consolas" panose="020B0609020204030204" pitchFamily="49" charset="0"/>
                  <a:ea typeface="黑体" panose="02010609060101010101" charset="-122"/>
                </a:endParaRPr>
              </a:p>
            </p:txBody>
          </p:sp>
          <p:sp>
            <p:nvSpPr>
              <p:cNvPr id="11" name="AutoShape 55"/>
              <p:cNvSpPr>
                <a:spLocks noChangeArrowheads="1"/>
              </p:cNvSpPr>
              <p:nvPr/>
            </p:nvSpPr>
            <p:spPr bwMode="auto">
              <a:xfrm>
                <a:off x="3955"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2" name="AutoShape 58"/>
              <p:cNvSpPr>
                <a:spLocks noChangeArrowheads="1"/>
              </p:cNvSpPr>
              <p:nvPr/>
            </p:nvSpPr>
            <p:spPr bwMode="auto">
              <a:xfrm>
                <a:off x="6346"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13" name="AutoShape 61"/>
              <p:cNvSpPr>
                <a:spLocks noChangeArrowheads="1"/>
              </p:cNvSpPr>
              <p:nvPr/>
            </p:nvSpPr>
            <p:spPr bwMode="auto">
              <a:xfrm>
                <a:off x="10279" y="9758"/>
                <a:ext cx="788" cy="663"/>
              </a:xfrm>
              <a:prstGeom prst="roundRect">
                <a:avLst>
                  <a:gd name="adj" fmla="val 16667"/>
                </a:avLst>
              </a:prstGeom>
              <a:noFill/>
              <a:ln w="28575" algn="ctr">
                <a:noFill/>
                <a:rou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rPr>
                  <a:t>9</a:t>
                </a:r>
                <a:endParaRPr kumimoji="0" lang="en-US" altLang="zh-CN" sz="2000" i="0" u="none" strike="noStrike" kern="1200" cap="none" spc="0" normalizeH="0" baseline="0" noProof="0" smtClean="0">
                  <a:ln>
                    <a:noFill/>
                  </a:ln>
                  <a:solidFill>
                    <a:schemeClr val="tx1"/>
                  </a:solidFill>
                  <a:effectLst/>
                  <a:uLnTx/>
                  <a:uFillTx/>
                  <a:latin typeface="Consolas" panose="020B0609020204030204" pitchFamily="49" charset="0"/>
                  <a:ea typeface="宋体" panose="02010600030101010101" pitchFamily="2" charset="-122"/>
                  <a:cs typeface="Times New Roman" panose="02020603050405020304" pitchFamily="18" charset="0"/>
                </a:endParaRPr>
              </a:p>
            </p:txBody>
          </p:sp>
        </p:grpSp>
      </p:gr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6962"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r>
              <a:rPr lang="zh-CN" altLang="en-US" smtClean="0">
                <a:sym typeface="+mn-ea"/>
              </a:rPr>
              <a:t>懒惰删除</a:t>
            </a:r>
            <a:endParaRPr lang="zh-CN" altLang="en-US" smtClean="0">
              <a:sym typeface="+mn-ea"/>
            </a:endParaRPr>
          </a:p>
        </p:txBody>
      </p:sp>
      <p:sp>
        <p:nvSpPr>
          <p:cNvPr id="936963" name="Rectangle 3"/>
          <p:cNvSpPr>
            <a:spLocks noGrp="1" noChangeArrowheads="1"/>
          </p:cNvSpPr>
          <p:nvPr>
            <p:ph idx="1"/>
          </p:nvPr>
        </p:nvSpPr>
        <p:spPr/>
        <p:txBody>
          <a:bodyPr vert="horz" wrap="none" lIns="144000" tIns="72000" rIns="0" bIns="72000" numCol="1" anchor="t" anchorCtr="0" compatLnSpc="1">
            <a:normAutofit lnSpcReduction="20000"/>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按照开放定址策略</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先后插入、相互</a:t>
            </a:r>
            <a:r>
              <a:rPr kumimoji="0" lang="zh-CN" altLang="en-US" sz="2000" i="0" u="none" strike="noStrike" kern="0" cap="none" spc="0" normalizeH="0" baseline="0" noProof="0" smtClean="0">
                <a:ln>
                  <a:noFill/>
                </a:ln>
                <a:solidFill>
                  <a:srgbClr val="FF0000"/>
                </a:solidFill>
                <a:effectLst/>
                <a:uLnTx/>
                <a:uFillTx/>
                <a:latin typeface="+mn-ea"/>
                <a:cs typeface="+mn-ea"/>
              </a:rPr>
              <a:t>冲突</a:t>
            </a:r>
            <a:r>
              <a:rPr kumimoji="0" lang="zh-CN" altLang="en-US" sz="2000" i="0" u="none" strike="noStrike" kern="0" cap="none" spc="0" normalizeH="0" baseline="0" noProof="0" smtClean="0">
                <a:ln>
                  <a:noFill/>
                </a:ln>
                <a:solidFill>
                  <a:srgbClr val="333333"/>
                </a:solidFill>
                <a:effectLst/>
                <a:uLnTx/>
                <a:uFillTx/>
                <a:latin typeface="+mn-ea"/>
                <a:cs typeface="+mn-ea"/>
              </a:rPr>
              <a:t>的一组词条，将存放于</a:t>
            </a:r>
            <a:r>
              <a:rPr kumimoji="0" lang="zh-CN" altLang="en-US" sz="2000" i="0" u="none" strike="noStrike" kern="0" cap="none" spc="0" normalizeH="0" baseline="0" noProof="0" smtClean="0">
                <a:ln>
                  <a:noFill/>
                </a:ln>
                <a:solidFill>
                  <a:srgbClr val="FF0000"/>
                </a:solidFill>
                <a:effectLst/>
                <a:uLnTx/>
                <a:uFillTx/>
                <a:latin typeface="+mn-ea"/>
                <a:cs typeface="+mn-ea"/>
              </a:rPr>
              <a:t>同一</a:t>
            </a:r>
            <a:r>
              <a:rPr kumimoji="0" lang="zh-CN" altLang="en-US" sz="2000" i="0" u="none" strike="noStrike" kern="0" cap="none" spc="0" normalizeH="0" baseline="0" noProof="0" smtClean="0">
                <a:ln>
                  <a:noFill/>
                </a:ln>
                <a:solidFill>
                  <a:srgbClr val="333333"/>
                </a:solidFill>
                <a:effectLst/>
                <a:uLnTx/>
                <a:uFillTx/>
                <a:latin typeface="+mn-ea"/>
                <a:cs typeface="+mn-ea"/>
              </a:rPr>
              <a:t>查找链中</a:t>
            </a:r>
            <a:endParaRPr kumimoji="0" lang="zh-CN" altLang="en-US" sz="2000" i="0" u="none" strike="noStrike" kern="0" cap="none" spc="0" normalizeH="0" baseline="0" noProof="0" smtClean="0">
              <a:ln>
                <a:noFill/>
              </a:ln>
              <a:solidFill>
                <a:srgbClr val="333333"/>
              </a:solidFill>
              <a:effectLst/>
              <a:uLnTx/>
              <a:uFillTx/>
              <a:latin typeface="+mn-ea"/>
              <a:cs typeface="+mn-ea"/>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若需删除其中某一词条，应如何实现？</a:t>
            </a:r>
            <a:endParaRPr kumimoji="0" lang="zh-CN" altLang="en-US" sz="2000" i="0" u="none" strike="noStrike" kern="0" cap="none" spc="0" normalizeH="0" baseline="0" noProof="0" smtClean="0">
              <a:ln>
                <a:noFill/>
              </a:ln>
              <a:solidFill>
                <a:srgbClr val="333333"/>
              </a:solidFill>
              <a:effectLst/>
              <a:uLnTx/>
              <a:uFillTx/>
              <a:latin typeface="+mn-ea"/>
              <a:cs typeface="+mn-ea"/>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直接删除：清除词条，回收空桶</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问题：查找链被</a:t>
            </a:r>
            <a:r>
              <a:rPr kumimoji="0" lang="zh-CN" altLang="en-US" sz="2000" i="0" u="none" strike="noStrike" kern="0" cap="none" spc="0" normalizeH="0" baseline="0" noProof="0" smtClean="0">
                <a:ln>
                  <a:noFill/>
                </a:ln>
                <a:solidFill>
                  <a:srgbClr val="FF0000"/>
                </a:solidFill>
                <a:effectLst/>
                <a:uLnTx/>
                <a:uFillTx/>
                <a:latin typeface="+mn-ea"/>
                <a:cs typeface="+mn-ea"/>
              </a:rPr>
              <a:t>切断</a:t>
            </a:r>
            <a:r>
              <a:rPr kumimoji="0" lang="zh-CN" altLang="en-US" sz="2000" i="0" u="none" strike="noStrike" kern="0" cap="none" spc="0" normalizeH="0" baseline="0" noProof="0" smtClean="0">
                <a:ln>
                  <a:noFill/>
                </a:ln>
                <a:solidFill>
                  <a:srgbClr val="333333"/>
                </a:solidFill>
                <a:effectLst/>
                <a:uLnTx/>
                <a:uFillTx/>
                <a:latin typeface="+mn-ea"/>
                <a:cs typeface="+mn-ea"/>
              </a:rPr>
              <a:t>，后续词条将</a:t>
            </a:r>
            <a:r>
              <a:rPr kumimoji="0" lang="zh-CN" altLang="en-US" sz="2000" i="0" u="none" strike="noStrike" kern="0" cap="none" spc="0" normalizeH="0" baseline="0" noProof="0" smtClean="0">
                <a:ln>
                  <a:noFill/>
                </a:ln>
                <a:solidFill>
                  <a:srgbClr val="FF0000"/>
                </a:solidFill>
                <a:effectLst/>
                <a:uLnTx/>
                <a:uFillTx/>
                <a:latin typeface="+mn-ea"/>
                <a:cs typeface="+mn-ea"/>
              </a:rPr>
              <a:t>丢失</a:t>
            </a:r>
            <a:r>
              <a:rPr kumimoji="0" lang="en-US" altLang="zh-CN" sz="2000" i="0" u="none" strike="noStrike" kern="0" cap="none" spc="0" normalizeH="0" baseline="0" noProof="0" smtClean="0">
                <a:ln>
                  <a:noFill/>
                </a:ln>
                <a:solidFill>
                  <a:schemeClr val="tx1"/>
                </a:solidFill>
                <a:effectLst/>
                <a:uLnTx/>
                <a:uFillTx/>
                <a:latin typeface="+mn-ea"/>
                <a:cs typeface="+mn-ea"/>
              </a:rPr>
              <a:t>——</a:t>
            </a:r>
            <a:r>
              <a:rPr kumimoji="0" lang="zh-CN" altLang="en-US" sz="2000" i="0" u="none" strike="noStrike" kern="0" cap="none" spc="0" normalizeH="0" baseline="0" noProof="0" smtClean="0">
                <a:ln>
                  <a:noFill/>
                </a:ln>
                <a:solidFill>
                  <a:schemeClr val="tx1"/>
                </a:solidFill>
                <a:effectLst/>
                <a:uLnTx/>
                <a:uFillTx/>
                <a:latin typeface="+mn-ea"/>
                <a:cs typeface="+mn-ea"/>
              </a:rPr>
              <a:t>明明存在，却访问不到</a:t>
            </a:r>
            <a:endParaRPr kumimoji="0" lang="zh-CN" altLang="en-US" sz="2000" i="0" u="none" strike="noStrike" kern="0" cap="none" spc="0" normalizeH="0" baseline="0" noProof="0" smtClean="0">
              <a:ln>
                <a:noFill/>
              </a:ln>
              <a:solidFill>
                <a:schemeClr val="tx1"/>
              </a:solidFill>
              <a:effectLst/>
              <a:uLnTx/>
              <a:uFillTx/>
              <a:latin typeface="+mn-ea"/>
              <a:cs typeface="+mn-ea"/>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2000" i="0" u="none" strike="noStrike" kern="0" cap="none" spc="0" normalizeH="0" baseline="0" noProof="0" smtClean="0">
                <a:ln>
                  <a:noFill/>
                </a:ln>
                <a:solidFill>
                  <a:srgbClr val="333333"/>
                </a:solidFill>
                <a:effectLst/>
                <a:uLnTx/>
                <a:uFillTx/>
                <a:latin typeface="+mn-ea"/>
                <a:cs typeface="+mn-ea"/>
              </a:rPr>
              <a:t>Lazy deletion</a:t>
            </a:r>
            <a:r>
              <a:rPr kumimoji="0" lang="zh-CN" altLang="en-US" sz="2000" i="0" u="none" strike="noStrike" kern="0" cap="none" spc="0" normalizeH="0" baseline="0" noProof="0" smtClean="0">
                <a:ln>
                  <a:noFill/>
                </a:ln>
                <a:solidFill>
                  <a:srgbClr val="333333"/>
                </a:solidFill>
                <a:effectLst/>
                <a:uLnTx/>
                <a:uFillTx/>
                <a:latin typeface="+mn-ea"/>
                <a:cs typeface="+mn-ea"/>
              </a:rPr>
              <a:t>：仅做删除标记</a:t>
            </a:r>
            <a:endParaRPr kumimoji="0" lang="zh-CN" altLang="en-US" sz="2000" i="0" u="none" strike="noStrike" kern="0" cap="none" spc="0" normalizeH="0" baseline="0" noProof="0" smtClean="0">
              <a:ln>
                <a:noFill/>
              </a:ln>
              <a:solidFill>
                <a:srgbClr val="333333"/>
              </a:solidFill>
              <a:effectLst/>
              <a:uLnTx/>
              <a:uFillTx/>
              <a:latin typeface="+mn-ea"/>
              <a:cs typeface="+mn-ea"/>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此后，带有删除标记的桶所扮演的“</a:t>
            </a:r>
            <a:r>
              <a:rPr kumimoji="0" lang="zh-CN" altLang="en-US" sz="2000" i="0" u="none" strike="noStrike" kern="0" cap="none" spc="0" normalizeH="0" baseline="0" noProof="0" smtClean="0">
                <a:ln>
                  <a:noFill/>
                </a:ln>
                <a:solidFill>
                  <a:srgbClr val="FF0000"/>
                </a:solidFill>
                <a:effectLst/>
                <a:uLnTx/>
                <a:uFillTx/>
                <a:latin typeface="+mn-ea"/>
                <a:cs typeface="+mn-ea"/>
              </a:rPr>
              <a:t>角色</a:t>
            </a:r>
            <a:r>
              <a:rPr kumimoji="0" lang="zh-CN" altLang="en-US" sz="2000" i="0" u="none" strike="noStrike" kern="0" cap="none" spc="0" normalizeH="0" baseline="0" noProof="0" smtClean="0">
                <a:ln>
                  <a:noFill/>
                </a:ln>
                <a:solidFill>
                  <a:srgbClr val="333333"/>
                </a:solidFill>
                <a:effectLst/>
                <a:uLnTx/>
                <a:uFillTx/>
                <a:latin typeface="+mn-ea"/>
                <a:cs typeface="+mn-ea"/>
              </a:rPr>
              <a:t>”，因具体的操作类型而异</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en-US" altLang="zh-CN" sz="2000" i="0" u="none" strike="noStrike" kern="0" cap="none" spc="0" normalizeH="0" baseline="0" noProof="0" smtClean="0">
                <a:ln>
                  <a:noFill/>
                </a:ln>
                <a:solidFill>
                  <a:srgbClr val="333333"/>
                </a:solidFill>
                <a:effectLst/>
                <a:uLnTx/>
                <a:uFillTx/>
                <a:latin typeface="+mn-ea"/>
                <a:cs typeface="+mn-ea"/>
              </a:rPr>
              <a:t>1</a:t>
            </a:r>
            <a:r>
              <a:rPr kumimoji="0" lang="zh-CN" altLang="en-US" sz="2000" i="0" u="none" strike="noStrike" kern="0" cap="none" spc="0" normalizeH="0" baseline="0" noProof="0" smtClean="0">
                <a:ln>
                  <a:noFill/>
                </a:ln>
                <a:solidFill>
                  <a:srgbClr val="333333"/>
                </a:solidFill>
                <a:effectLst/>
                <a:uLnTx/>
                <a:uFillTx/>
                <a:latin typeface="+mn-ea"/>
                <a:cs typeface="+mn-ea"/>
              </a:rPr>
              <a:t>）</a:t>
            </a:r>
            <a:r>
              <a:rPr kumimoji="0" lang="zh-CN" altLang="en-US" sz="2000" i="0" u="none" strike="noStrike" kern="0" cap="none" spc="0" normalizeH="0" baseline="0" noProof="0" smtClean="0">
                <a:ln>
                  <a:noFill/>
                </a:ln>
                <a:solidFill>
                  <a:srgbClr val="FF0000"/>
                </a:solidFill>
                <a:effectLst/>
                <a:uLnTx/>
                <a:uFillTx/>
                <a:latin typeface="+mn-ea"/>
                <a:cs typeface="+mn-ea"/>
              </a:rPr>
              <a:t>查找</a:t>
            </a:r>
            <a:r>
              <a:rPr kumimoji="0" lang="zh-CN" altLang="en-US" sz="2000" i="0" u="none" strike="noStrike" kern="0" cap="none" spc="0" normalizeH="0" baseline="0" noProof="0" smtClean="0">
                <a:ln>
                  <a:noFill/>
                </a:ln>
                <a:solidFill>
                  <a:srgbClr val="333333"/>
                </a:solidFill>
                <a:effectLst/>
                <a:uLnTx/>
                <a:uFillTx/>
                <a:latin typeface="+mn-ea"/>
                <a:cs typeface="+mn-ea"/>
              </a:rPr>
              <a:t>词条时，被视作“</a:t>
            </a:r>
            <a:r>
              <a:rPr kumimoji="0" lang="zh-CN" altLang="en-US" sz="2000" i="0" u="none" strike="noStrike" kern="0" cap="none" spc="0" normalizeH="0" baseline="0" noProof="0" smtClean="0">
                <a:ln>
                  <a:noFill/>
                </a:ln>
                <a:solidFill>
                  <a:srgbClr val="FF0000"/>
                </a:solidFill>
                <a:effectLst/>
                <a:uLnTx/>
                <a:uFillTx/>
                <a:latin typeface="+mn-ea"/>
                <a:cs typeface="+mn-ea"/>
              </a:rPr>
              <a:t>必不</a:t>
            </a:r>
            <a:r>
              <a:rPr kumimoji="0" lang="zh-CN" altLang="en-US" sz="2000" i="0" u="none" strike="noStrike" kern="0" cap="none" spc="0" normalizeH="0" baseline="0" noProof="0" smtClean="0">
                <a:ln>
                  <a:noFill/>
                </a:ln>
                <a:solidFill>
                  <a:srgbClr val="333333"/>
                </a:solidFill>
                <a:effectLst/>
                <a:uLnTx/>
                <a:uFillTx/>
                <a:latin typeface="+mn-ea"/>
                <a:cs typeface="+mn-ea"/>
              </a:rPr>
              <a:t>匹配的</a:t>
            </a:r>
            <a:r>
              <a:rPr kumimoji="0" lang="zh-CN" altLang="en-US" sz="2000" i="0" u="none" strike="noStrike" kern="0" cap="none" spc="0" normalizeH="0" baseline="0" noProof="0" smtClean="0">
                <a:ln>
                  <a:noFill/>
                </a:ln>
                <a:solidFill>
                  <a:srgbClr val="FF0000"/>
                </a:solidFill>
                <a:effectLst/>
                <a:uLnTx/>
                <a:uFillTx/>
                <a:latin typeface="+mn-ea"/>
                <a:cs typeface="+mn-ea"/>
              </a:rPr>
              <a:t>非空</a:t>
            </a:r>
            <a:r>
              <a:rPr kumimoji="0" lang="zh-CN" altLang="en-US" sz="2000" i="0" u="none" strike="noStrike" kern="0" cap="none" spc="0" normalizeH="0" baseline="0" noProof="0" smtClean="0">
                <a:ln>
                  <a:noFill/>
                </a:ln>
                <a:solidFill>
                  <a:srgbClr val="333333"/>
                </a:solidFill>
                <a:effectLst/>
                <a:uLnTx/>
                <a:uFillTx/>
                <a:latin typeface="+mn-ea"/>
                <a:cs typeface="+mn-ea"/>
              </a:rPr>
              <a:t>桶”，查找链在此得以</a:t>
            </a:r>
            <a:r>
              <a:rPr kumimoji="0" lang="zh-CN" altLang="en-US" sz="2000" i="0" u="none" strike="noStrike" kern="0" cap="none" spc="0" normalizeH="0" baseline="0" noProof="0" smtClean="0">
                <a:ln>
                  <a:noFill/>
                </a:ln>
                <a:solidFill>
                  <a:srgbClr val="FF0000"/>
                </a:solidFill>
                <a:effectLst/>
                <a:uLnTx/>
                <a:uFillTx/>
                <a:latin typeface="+mn-ea"/>
                <a:cs typeface="+mn-ea"/>
              </a:rPr>
              <a:t>延续</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en-US" altLang="zh-CN" sz="2000" i="0" u="none" strike="noStrike" kern="0" cap="none" spc="0" normalizeH="0" baseline="0" noProof="0" smtClean="0">
                <a:ln>
                  <a:noFill/>
                </a:ln>
                <a:solidFill>
                  <a:srgbClr val="333333"/>
                </a:solidFill>
                <a:effectLst/>
                <a:uLnTx/>
                <a:uFillTx/>
                <a:latin typeface="+mn-ea"/>
                <a:cs typeface="+mn-ea"/>
              </a:rPr>
              <a:t>2</a:t>
            </a:r>
            <a:r>
              <a:rPr kumimoji="0" lang="zh-CN" altLang="en-US" sz="2000" i="0" u="none" strike="noStrike" kern="0" cap="none" spc="0" normalizeH="0" baseline="0" noProof="0" smtClean="0">
                <a:ln>
                  <a:noFill/>
                </a:ln>
                <a:solidFill>
                  <a:srgbClr val="333333"/>
                </a:solidFill>
                <a:effectLst/>
                <a:uLnTx/>
                <a:uFillTx/>
                <a:latin typeface="+mn-ea"/>
                <a:cs typeface="+mn-ea"/>
              </a:rPr>
              <a:t>）</a:t>
            </a:r>
            <a:r>
              <a:rPr kumimoji="0" lang="zh-CN" altLang="en-US" sz="2000" i="0" u="none" strike="noStrike" kern="0" cap="none" spc="0" normalizeH="0" baseline="0" noProof="0" smtClean="0">
                <a:ln>
                  <a:noFill/>
                </a:ln>
                <a:solidFill>
                  <a:srgbClr val="FF0000"/>
                </a:solidFill>
                <a:effectLst/>
                <a:uLnTx/>
                <a:uFillTx/>
                <a:latin typeface="+mn-ea"/>
                <a:cs typeface="+mn-ea"/>
              </a:rPr>
              <a:t>插入</a:t>
            </a:r>
            <a:r>
              <a:rPr kumimoji="0" lang="zh-CN" altLang="en-US" sz="2000" i="0" u="none" strike="noStrike" kern="0" cap="none" spc="0" normalizeH="0" baseline="0" noProof="0" smtClean="0">
                <a:ln>
                  <a:noFill/>
                </a:ln>
                <a:solidFill>
                  <a:srgbClr val="333333"/>
                </a:solidFill>
                <a:effectLst/>
                <a:uLnTx/>
                <a:uFillTx/>
                <a:latin typeface="+mn-ea"/>
                <a:cs typeface="+mn-ea"/>
              </a:rPr>
              <a:t>词条时，被视作“</a:t>
            </a:r>
            <a:r>
              <a:rPr kumimoji="0" lang="zh-CN" altLang="en-US" sz="2000" i="0" u="none" strike="noStrike" kern="0" cap="none" spc="0" normalizeH="0" baseline="0" noProof="0" smtClean="0">
                <a:ln>
                  <a:noFill/>
                </a:ln>
                <a:solidFill>
                  <a:srgbClr val="FF0000"/>
                </a:solidFill>
                <a:effectLst/>
                <a:uLnTx/>
                <a:uFillTx/>
                <a:latin typeface="+mn-ea"/>
                <a:cs typeface="+mn-ea"/>
              </a:rPr>
              <a:t>必然</a:t>
            </a:r>
            <a:r>
              <a:rPr kumimoji="0" lang="zh-CN" altLang="en-US" sz="2000" i="0" u="none" strike="noStrike" kern="0" cap="none" spc="0" normalizeH="0" baseline="0" noProof="0" smtClean="0">
                <a:ln>
                  <a:noFill/>
                </a:ln>
                <a:solidFill>
                  <a:srgbClr val="333333"/>
                </a:solidFill>
                <a:effectLst/>
                <a:uLnTx/>
                <a:uFillTx/>
                <a:latin typeface="+mn-ea"/>
                <a:cs typeface="+mn-ea"/>
              </a:rPr>
              <a:t>匹配的</a:t>
            </a:r>
            <a:r>
              <a:rPr kumimoji="0" lang="zh-CN" altLang="en-US" sz="2000" i="0" u="none" strike="noStrike" kern="0" cap="none" spc="0" normalizeH="0" baseline="0" noProof="0" smtClean="0">
                <a:ln>
                  <a:noFill/>
                </a:ln>
                <a:solidFill>
                  <a:srgbClr val="FF0000"/>
                </a:solidFill>
                <a:effectLst/>
                <a:uLnTx/>
                <a:uFillTx/>
                <a:latin typeface="+mn-ea"/>
                <a:cs typeface="+mn-ea"/>
              </a:rPr>
              <a:t>空闲</a:t>
            </a:r>
            <a:r>
              <a:rPr kumimoji="0" lang="zh-CN" altLang="en-US" sz="2000" i="0" u="none" strike="noStrike" kern="0" cap="none" spc="0" normalizeH="0" baseline="0" noProof="0" smtClean="0">
                <a:ln>
                  <a:noFill/>
                </a:ln>
                <a:solidFill>
                  <a:srgbClr val="333333"/>
                </a:solidFill>
                <a:effectLst/>
                <a:uLnTx/>
                <a:uFillTx/>
                <a:latin typeface="+mn-ea"/>
                <a:cs typeface="+mn-ea"/>
              </a:rPr>
              <a:t>桶”，可以用来</a:t>
            </a:r>
            <a:r>
              <a:rPr kumimoji="0" lang="zh-CN" altLang="en-US" sz="2000" i="0" u="none" strike="noStrike" kern="0" cap="none" spc="0" normalizeH="0" baseline="0" noProof="0" smtClean="0">
                <a:ln>
                  <a:noFill/>
                </a:ln>
                <a:solidFill>
                  <a:srgbClr val="FF0000"/>
                </a:solidFill>
                <a:effectLst/>
                <a:uLnTx/>
                <a:uFillTx/>
                <a:latin typeface="+mn-ea"/>
                <a:cs typeface="+mn-ea"/>
              </a:rPr>
              <a:t>存放</a:t>
            </a:r>
            <a:r>
              <a:rPr kumimoji="0" lang="zh-CN" altLang="en-US" sz="2000" i="0" u="none" strike="noStrike" kern="0" cap="none" spc="0" normalizeH="0" baseline="0" noProof="0" smtClean="0">
                <a:ln>
                  <a:noFill/>
                </a:ln>
                <a:solidFill>
                  <a:srgbClr val="333333"/>
                </a:solidFill>
                <a:effectLst/>
                <a:uLnTx/>
                <a:uFillTx/>
                <a:latin typeface="+mn-ea"/>
                <a:cs typeface="+mn-ea"/>
              </a:rPr>
              <a:t>新词条</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具体过程的实现</a:t>
            </a:r>
            <a:r>
              <a:rPr kumimoji="0" lang="en-US" altLang="zh-CN" sz="2000" i="0" u="none" strike="noStrike" kern="0" cap="none" spc="0" normalizeH="0" baseline="0" noProof="0" smtClean="0">
                <a:ln>
                  <a:noFill/>
                </a:ln>
                <a:solidFill>
                  <a:srgbClr val="333333"/>
                </a:solidFill>
                <a:effectLst/>
                <a:uLnTx/>
                <a:uFillTx/>
                <a:latin typeface="+mn-ea"/>
                <a:cs typeface="+mn-ea"/>
              </a:rPr>
              <a:t>...</a:t>
            </a:r>
            <a:endParaRPr kumimoji="0" lang="en-US" altLang="zh-CN" sz="2000" i="0" u="none" strike="noStrike" kern="0" cap="none" spc="0" normalizeH="0" baseline="0" noProof="0" smtClean="0">
              <a:ln>
                <a:noFill/>
              </a:ln>
              <a:solidFill>
                <a:srgbClr val="333333"/>
              </a:solidFill>
              <a:effectLst/>
              <a:uLnTx/>
              <a:uFillTx/>
              <a:latin typeface="+mn-ea"/>
              <a:cs typeface="+mn-ea"/>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mtClean="0"/>
              <a:t>字典</a:t>
            </a:r>
            <a:r>
              <a:rPr lang="en-US" altLang="zh-CN" smtClean="0"/>
              <a:t>ADT</a:t>
            </a:r>
            <a:endParaRPr lang="zh-CN" altLang="en-US" smtClean="0"/>
          </a:p>
        </p:txBody>
      </p:sp>
      <p:sp>
        <p:nvSpPr>
          <p:cNvPr id="26627" name="Rectangle 3"/>
          <p:cNvSpPr>
            <a:spLocks noGrp="1" noChangeArrowheads="1"/>
          </p:cNvSpPr>
          <p:nvPr>
            <p:ph idx="1"/>
          </p:nvPr>
        </p:nvSpPr>
        <p:spPr/>
        <p:txBody>
          <a:bodyPr>
            <a:normAutofit lnSpcReduction="10000"/>
          </a:bodyPr>
          <a:lstStyle/>
          <a:p>
            <a:pPr>
              <a:spcBef>
                <a:spcPct val="10000"/>
              </a:spcBef>
              <a:buFont typeface="Wingdings" panose="05000000000000000000" pitchFamily="2" charset="2"/>
              <a:buNone/>
            </a:pPr>
            <a:r>
              <a:rPr lang="zh-CN" altLang="en-US" sz="2400" smtClean="0"/>
              <a:t>抽象数据类型</a:t>
            </a:r>
            <a:r>
              <a:rPr lang="en-US" altLang="zh-CN" sz="2400" i="1" smtClean="0">
                <a:solidFill>
                  <a:srgbClr val="FF0000"/>
                </a:solidFill>
              </a:rPr>
              <a:t>Dictionary</a:t>
            </a:r>
            <a:r>
              <a:rPr lang="en-US" altLang="zh-CN" sz="2400" smtClean="0"/>
              <a:t>{</a:t>
            </a:r>
            <a:endParaRPr lang="en-US" altLang="zh-CN" sz="2400" smtClean="0"/>
          </a:p>
          <a:p>
            <a:pPr>
              <a:spcBef>
                <a:spcPct val="10000"/>
              </a:spcBef>
              <a:buFont typeface="Wingdings" panose="05000000000000000000" pitchFamily="2" charset="2"/>
              <a:buNone/>
            </a:pPr>
            <a:r>
              <a:rPr lang="zh-CN" altLang="en-US" sz="2400" smtClean="0"/>
              <a:t>实例</a:t>
            </a:r>
            <a:endParaRPr lang="zh-CN" altLang="en-US" sz="2400" smtClean="0"/>
          </a:p>
          <a:p>
            <a:pPr>
              <a:spcBef>
                <a:spcPct val="10000"/>
              </a:spcBef>
              <a:buFont typeface="Wingdings" panose="05000000000000000000" pitchFamily="2" charset="2"/>
              <a:buNone/>
            </a:pPr>
            <a:r>
              <a:rPr lang="zh-CN" altLang="en-US" sz="2400" smtClean="0"/>
              <a:t>	具有不同</a:t>
            </a:r>
            <a:r>
              <a:rPr lang="zh-CN" altLang="en-US" sz="2400" smtClean="0">
                <a:solidFill>
                  <a:schemeClr val="accent2"/>
                </a:solidFill>
              </a:rPr>
              <a:t>关键字</a:t>
            </a:r>
            <a:r>
              <a:rPr lang="zh-CN" altLang="en-US" sz="2400" smtClean="0"/>
              <a:t>的元素</a:t>
            </a:r>
            <a:r>
              <a:rPr lang="zh-CN" altLang="en-US" sz="2400" smtClean="0">
                <a:solidFill>
                  <a:schemeClr val="accent2"/>
                </a:solidFill>
              </a:rPr>
              <a:t>集合</a:t>
            </a:r>
            <a:endParaRPr lang="zh-CN" altLang="en-US" sz="2400" smtClean="0">
              <a:solidFill>
                <a:schemeClr val="accent2"/>
              </a:solidFill>
            </a:endParaRPr>
          </a:p>
          <a:p>
            <a:pPr>
              <a:spcBef>
                <a:spcPct val="10000"/>
              </a:spcBef>
              <a:buFont typeface="Wingdings" panose="05000000000000000000" pitchFamily="2" charset="2"/>
              <a:buNone/>
            </a:pPr>
            <a:r>
              <a:rPr lang="zh-CN" altLang="en-US" sz="2400" smtClean="0"/>
              <a:t>操作</a:t>
            </a:r>
            <a:endParaRPr lang="zh-CN" altLang="en-US" sz="2400" smtClean="0"/>
          </a:p>
          <a:p>
            <a:pPr>
              <a:spcBef>
                <a:spcPct val="10000"/>
              </a:spcBef>
              <a:buFont typeface="Wingdings" panose="05000000000000000000" pitchFamily="2" charset="2"/>
              <a:buNone/>
            </a:pPr>
            <a:r>
              <a:rPr lang="zh-CN" altLang="en-US" sz="2400" i="1" smtClean="0"/>
              <a:t>	</a:t>
            </a:r>
            <a:r>
              <a:rPr lang="en-US" altLang="zh-CN" sz="2400" i="1" smtClean="0"/>
              <a:t>Create</a:t>
            </a:r>
            <a:r>
              <a:rPr lang="en-US" altLang="zh-CN" sz="2400" smtClean="0"/>
              <a:t>()</a:t>
            </a:r>
            <a:r>
              <a:rPr lang="zh-CN" altLang="en-US" sz="2400" smtClean="0"/>
              <a:t>：创建一个空字典</a:t>
            </a:r>
            <a:endParaRPr lang="zh-CN" altLang="en-US" sz="2400" smtClean="0"/>
          </a:p>
          <a:p>
            <a:pPr>
              <a:spcBef>
                <a:spcPct val="10000"/>
              </a:spcBef>
              <a:buFont typeface="Wingdings" panose="05000000000000000000" pitchFamily="2" charset="2"/>
              <a:buNone/>
            </a:pPr>
            <a:r>
              <a:rPr lang="zh-CN" altLang="en-US" sz="2400" i="1" smtClean="0"/>
              <a:t>	</a:t>
            </a:r>
            <a:r>
              <a:rPr lang="en-US" altLang="zh-CN" sz="2400" i="1" smtClean="0"/>
              <a:t>Search</a:t>
            </a:r>
            <a:r>
              <a:rPr lang="en-US" altLang="zh-CN" sz="2400" smtClean="0"/>
              <a:t>(</a:t>
            </a:r>
            <a:r>
              <a:rPr lang="en-US" altLang="zh-CN" sz="2400" i="1" smtClean="0"/>
              <a:t>k</a:t>
            </a:r>
            <a:r>
              <a:rPr lang="en-US" altLang="zh-CN" sz="2400" smtClean="0"/>
              <a:t>, </a:t>
            </a:r>
            <a:r>
              <a:rPr lang="en-US" altLang="zh-CN" sz="2400" i="1" smtClean="0"/>
              <a:t>x</a:t>
            </a:r>
            <a:r>
              <a:rPr lang="en-US" altLang="zh-CN" sz="2400" smtClean="0"/>
              <a:t>)</a:t>
            </a:r>
            <a:r>
              <a:rPr lang="zh-CN" altLang="en-US" sz="2400" smtClean="0"/>
              <a:t>：搜索关键字为</a:t>
            </a:r>
            <a:r>
              <a:rPr lang="en-US" altLang="zh-CN" sz="2400" i="1" smtClean="0"/>
              <a:t>k</a:t>
            </a:r>
            <a:r>
              <a:rPr lang="zh-CN" altLang="en-US" sz="2400" smtClean="0"/>
              <a:t>的元素，结果放入</a:t>
            </a:r>
            <a:r>
              <a:rPr lang="en-US" altLang="zh-CN" sz="2400" i="1" smtClean="0"/>
              <a:t>x</a:t>
            </a:r>
            <a:r>
              <a:rPr lang="zh-CN" altLang="en-US" sz="2400" smtClean="0"/>
              <a:t>；</a:t>
            </a:r>
            <a:endParaRPr lang="zh-CN" altLang="en-US" sz="2400" smtClean="0"/>
          </a:p>
          <a:p>
            <a:pPr>
              <a:spcBef>
                <a:spcPct val="10000"/>
              </a:spcBef>
              <a:buFont typeface="Wingdings" panose="05000000000000000000" pitchFamily="2" charset="2"/>
              <a:buNone/>
            </a:pPr>
            <a:r>
              <a:rPr lang="zh-CN" altLang="en-US" sz="2400" smtClean="0"/>
              <a:t>			如果没找到，则返回</a:t>
            </a:r>
            <a:r>
              <a:rPr lang="en-US" altLang="zh-CN" sz="2400" i="1" smtClean="0"/>
              <a:t>false</a:t>
            </a:r>
            <a:r>
              <a:rPr lang="zh-CN" altLang="en-US" sz="2400" smtClean="0"/>
              <a:t>，否则返回</a:t>
            </a:r>
            <a:r>
              <a:rPr lang="en-US" altLang="zh-CN" sz="2400" smtClean="0"/>
              <a:t>true</a:t>
            </a:r>
            <a:endParaRPr lang="en-US" altLang="zh-CN" sz="2400" smtClean="0"/>
          </a:p>
          <a:p>
            <a:pPr>
              <a:spcBef>
                <a:spcPct val="10000"/>
              </a:spcBef>
              <a:buFont typeface="Wingdings" panose="05000000000000000000" pitchFamily="2" charset="2"/>
              <a:buNone/>
            </a:pPr>
            <a:r>
              <a:rPr lang="en-US" altLang="zh-CN" sz="2400" i="1" smtClean="0"/>
              <a:t>	Insert</a:t>
            </a:r>
            <a:r>
              <a:rPr lang="en-US" altLang="zh-CN" sz="2400" smtClean="0"/>
              <a:t>(</a:t>
            </a:r>
            <a:r>
              <a:rPr lang="en-US" altLang="zh-CN" sz="2400" i="1" smtClean="0"/>
              <a:t>x</a:t>
            </a:r>
            <a:r>
              <a:rPr lang="en-US" altLang="zh-CN" sz="2400" smtClean="0"/>
              <a:t>)</a:t>
            </a:r>
            <a:r>
              <a:rPr lang="zh-CN" altLang="en-US" sz="2400" smtClean="0"/>
              <a:t>：向字典中插入元素</a:t>
            </a:r>
            <a:r>
              <a:rPr lang="en-US" altLang="zh-CN" sz="2400" i="1" smtClean="0"/>
              <a:t>x</a:t>
            </a:r>
            <a:endParaRPr lang="en-US" altLang="zh-CN" sz="2400" smtClean="0"/>
          </a:p>
          <a:p>
            <a:pPr>
              <a:spcBef>
                <a:spcPct val="10000"/>
              </a:spcBef>
              <a:buFont typeface="Wingdings" panose="05000000000000000000" pitchFamily="2" charset="2"/>
              <a:buNone/>
            </a:pPr>
            <a:r>
              <a:rPr lang="en-US" altLang="zh-CN" sz="2400" i="1" smtClean="0"/>
              <a:t>	Delete</a:t>
            </a:r>
            <a:r>
              <a:rPr lang="en-US" altLang="zh-CN" sz="2400" smtClean="0"/>
              <a:t>(</a:t>
            </a:r>
            <a:r>
              <a:rPr lang="en-US" altLang="zh-CN" sz="2400" i="1" smtClean="0"/>
              <a:t>k</a:t>
            </a:r>
            <a:r>
              <a:rPr lang="en-US" altLang="zh-CN" sz="2400" smtClean="0"/>
              <a:t>, </a:t>
            </a:r>
            <a:r>
              <a:rPr lang="en-US" altLang="zh-CN" sz="2400" i="1" smtClean="0"/>
              <a:t>x</a:t>
            </a:r>
            <a:r>
              <a:rPr lang="en-US" altLang="zh-CN" sz="2400" smtClean="0"/>
              <a:t>)</a:t>
            </a:r>
            <a:r>
              <a:rPr lang="zh-CN" altLang="en-US" sz="2400" smtClean="0"/>
              <a:t>：删除关键字为</a:t>
            </a:r>
            <a:r>
              <a:rPr lang="en-US" altLang="zh-CN" sz="2400" i="1" smtClean="0"/>
              <a:t>k</a:t>
            </a:r>
            <a:r>
              <a:rPr lang="zh-CN" altLang="en-US" sz="2400" smtClean="0"/>
              <a:t>的元素，并将其放入</a:t>
            </a:r>
            <a:r>
              <a:rPr lang="en-US" altLang="zh-CN" sz="2400" i="1" smtClean="0"/>
              <a:t>x</a:t>
            </a:r>
            <a:endParaRPr lang="en-US" altLang="zh-CN" sz="2400" i="1" smtClean="0"/>
          </a:p>
          <a:p>
            <a:pPr>
              <a:spcBef>
                <a:spcPct val="10000"/>
              </a:spcBef>
              <a:buFont typeface="Wingdings" panose="05000000000000000000" pitchFamily="2" charset="2"/>
              <a:buNone/>
            </a:pPr>
            <a:r>
              <a:rPr lang="en-US" altLang="zh-CN" sz="2400" smtClean="0"/>
              <a:t>}</a:t>
            </a:r>
            <a:endParaRPr lang="en-US" altLang="zh-CN" sz="2400" smtClean="0"/>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smtClean="0"/>
              <a:t>HashTable</a:t>
            </a:r>
            <a:r>
              <a:rPr lang="zh-CN" altLang="en-US" smtClean="0"/>
              <a:t>类</a:t>
            </a:r>
            <a:endParaRPr lang="zh-CN" altLang="en-US" smtClean="0"/>
          </a:p>
        </p:txBody>
      </p:sp>
      <p:sp>
        <p:nvSpPr>
          <p:cNvPr id="67587"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anose="020B0604030504040204" pitchFamily="34" charset="0"/>
              </a:rPr>
              <a:t>template&lt;class E, class K&gt;</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class HashTable {</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public:</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HashTable(int divisor = 11); </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~HashTable() {delete [] ht;  delete [] empty;}</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bool Search(const K&amp; k, E&amp; e) const;</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HashTable&lt;E,K&gt;&amp; Insert(const E&amp; e);</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void Output();</a:t>
            </a:r>
            <a:r>
              <a:rPr lang="en-US" altLang="zh-CN" sz="2400" smtClean="0">
                <a:solidFill>
                  <a:srgbClr val="008000"/>
                </a:solidFill>
                <a:latin typeface="Tahoma" panose="020B0604030504040204" pitchFamily="34" charset="0"/>
              </a:rPr>
              <a:t>// output the hash table</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endParaRPr lang="en-US" altLang="zh-CN"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t>HashTable</a:t>
            </a:r>
            <a:r>
              <a:rPr lang="zh-CN" altLang="en-US" smtClean="0"/>
              <a:t>类</a:t>
            </a:r>
            <a:endParaRPr lang="zh-CN" altLang="en-US" smtClean="0"/>
          </a:p>
        </p:txBody>
      </p:sp>
      <p:sp>
        <p:nvSpPr>
          <p:cNvPr id="68611"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anose="020B0604030504040204" pitchFamily="34" charset="0"/>
              </a:rPr>
              <a:t>   private:</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int hSearch(const K&amp; k) const;</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int m; </a:t>
            </a:r>
            <a:r>
              <a:rPr lang="en-US" altLang="zh-CN" sz="2400" smtClean="0">
                <a:solidFill>
                  <a:srgbClr val="008000"/>
                </a:solidFill>
                <a:latin typeface="Tahoma" panose="020B0604030504040204" pitchFamily="34" charset="0"/>
              </a:rPr>
              <a:t>// hash function divisor</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E *ht;</a:t>
            </a:r>
            <a:r>
              <a:rPr lang="en-US" altLang="zh-CN" sz="2400" smtClean="0">
                <a:solidFill>
                  <a:srgbClr val="008000"/>
                </a:solidFill>
                <a:latin typeface="Tahoma" panose="020B0604030504040204" pitchFamily="34" charset="0"/>
              </a:rPr>
              <a:t> // hash table array</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bool *empty; </a:t>
            </a:r>
            <a:r>
              <a:rPr lang="en-US" altLang="zh-CN" sz="2400" smtClean="0">
                <a:solidFill>
                  <a:srgbClr val="008000"/>
                </a:solidFill>
                <a:latin typeface="Tahoma" panose="020B0604030504040204" pitchFamily="34" charset="0"/>
              </a:rPr>
              <a:t>// 1D array</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构造函数</a:t>
            </a:r>
            <a:endParaRPr lang="zh-CN" altLang="en-US" smtClean="0"/>
          </a:p>
        </p:txBody>
      </p:sp>
      <p:sp>
        <p:nvSpPr>
          <p:cNvPr id="69635" name="Rectangle 3"/>
          <p:cNvSpPr>
            <a:spLocks noGrp="1" noChangeArrowheads="1"/>
          </p:cNvSpPr>
          <p:nvPr>
            <p:ph idx="1"/>
          </p:nvPr>
        </p:nvSpPr>
        <p:spPr/>
        <p:txBody>
          <a:bodyPr>
            <a:normAutofit fontScale="92500"/>
          </a:bodyPr>
          <a:lstStyle/>
          <a:p>
            <a:pPr>
              <a:lnSpc>
                <a:spcPct val="90000"/>
              </a:lnSpc>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HashTable&lt;E,K&gt;::HashTable(int divisor)</a:t>
            </a: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Constructor.</a:t>
            </a:r>
            <a:endParaRPr lang="en-US" altLang="zh-CN" sz="2000" smtClean="0">
              <a:solidFill>
                <a:srgbClr val="008000"/>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   m = divisor;</a:t>
            </a:r>
            <a:endParaRPr lang="en-US" altLang="zh-CN" sz="2000" smtClean="0">
              <a:solidFill>
                <a:srgbClr val="0000FF"/>
              </a:solidFill>
              <a:latin typeface="Tahoma" panose="020B0604030504040204" pitchFamily="34" charset="0"/>
            </a:endParaRPr>
          </a:p>
          <a:p>
            <a:pPr>
              <a:lnSpc>
                <a:spcPct val="90000"/>
              </a:lnSpc>
              <a:buClrTx/>
              <a:buFontTx/>
              <a:buNone/>
            </a:pP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8000"/>
                </a:solidFill>
                <a:latin typeface="Tahoma" panose="020B0604030504040204" pitchFamily="34" charset="0"/>
              </a:rPr>
              <a:t>   // allocate hash table arrays</a:t>
            </a:r>
            <a:endParaRPr lang="en-US" altLang="zh-CN" sz="2000" smtClean="0">
              <a:solidFill>
                <a:srgbClr val="008000"/>
              </a:solidFill>
              <a:latin typeface="Tahoma" panose="020B0604030504040204" pitchFamily="34" charset="0"/>
            </a:endParaRPr>
          </a:p>
          <a:p>
            <a:pPr>
              <a:lnSpc>
                <a:spcPct val="90000"/>
              </a:lnSpc>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ht = new E [m];</a:t>
            </a: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   empty = new bool [m];</a:t>
            </a:r>
            <a:endParaRPr lang="en-US" altLang="zh-CN" sz="2000" smtClean="0">
              <a:solidFill>
                <a:srgbClr val="0000FF"/>
              </a:solidFill>
              <a:latin typeface="Tahoma" panose="020B0604030504040204" pitchFamily="34" charset="0"/>
            </a:endParaRPr>
          </a:p>
          <a:p>
            <a:pPr>
              <a:lnSpc>
                <a:spcPct val="90000"/>
              </a:lnSpc>
              <a:buClrTx/>
              <a:buFontTx/>
              <a:buNone/>
            </a:pP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set all buckets to empty</a:t>
            </a:r>
            <a:endParaRPr lang="en-US" altLang="zh-CN" sz="2000" smtClean="0">
              <a:solidFill>
                <a:srgbClr val="008000"/>
              </a:solidFill>
              <a:latin typeface="Tahoma" panose="020B0604030504040204" pitchFamily="34" charset="0"/>
            </a:endParaRPr>
          </a:p>
          <a:p>
            <a:pPr>
              <a:lnSpc>
                <a:spcPct val="90000"/>
              </a:lnSpc>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(int i = 0; i &lt; m; i++)</a:t>
            </a: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      empty[i] = true;</a:t>
            </a:r>
            <a:endParaRPr lang="en-US" altLang="zh-CN" sz="2000" smtClean="0">
              <a:solidFill>
                <a:srgbClr val="0000FF"/>
              </a:solidFill>
              <a:latin typeface="Tahoma" panose="020B0604030504040204" pitchFamily="34" charset="0"/>
            </a:endParaRPr>
          </a:p>
          <a:p>
            <a:pPr>
              <a:lnSpc>
                <a:spcPct val="90000"/>
              </a:lnSpc>
              <a:buClrTx/>
              <a:buFontTx/>
              <a:buNone/>
            </a:pPr>
            <a:r>
              <a:rPr lang="en-US" altLang="zh-CN" sz="2000" smtClean="0">
                <a:solidFill>
                  <a:srgbClr val="0000FF"/>
                </a:solidFill>
                <a:latin typeface="Tahoma" panose="020B0604030504040204" pitchFamily="34" charset="0"/>
              </a:rPr>
              <a:t>}</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t>辅助函数</a:t>
            </a:r>
            <a:r>
              <a:rPr lang="en-US" altLang="zh-CN" smtClean="0"/>
              <a:t>hSearch</a:t>
            </a:r>
            <a:endParaRPr lang="en-US" altLang="zh-CN" smtClean="0"/>
          </a:p>
        </p:txBody>
      </p:sp>
      <p:sp>
        <p:nvSpPr>
          <p:cNvPr id="70659" name="Rectangle 3"/>
          <p:cNvSpPr>
            <a:spLocks noGrp="1" noChangeArrowheads="1"/>
          </p:cNvSpPr>
          <p:nvPr>
            <p:ph type="body" idx="1"/>
          </p:nvPr>
        </p:nvSpPr>
        <p:spPr/>
        <p:txBody>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int HashTable&lt;E,K&gt;::hSearch(const K&amp; k) const</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Search an open addressed table.</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 Return location of k if present.</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 Otherwise return insert point if there is space.</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i = k % m; </a:t>
            </a:r>
            <a:r>
              <a:rPr lang="en-US" altLang="zh-CN" sz="2000" smtClean="0">
                <a:solidFill>
                  <a:srgbClr val="008000"/>
                </a:solidFill>
                <a:latin typeface="Tahoma" panose="020B0604030504040204" pitchFamily="34" charset="0"/>
              </a:rPr>
              <a:t>// home bucket</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j = i;     </a:t>
            </a:r>
            <a:r>
              <a:rPr lang="en-US" altLang="zh-CN" sz="2000" smtClean="0">
                <a:solidFill>
                  <a:srgbClr val="008000"/>
                </a:solidFill>
                <a:latin typeface="Tahoma" panose="020B0604030504040204" pitchFamily="34" charset="0"/>
              </a:rPr>
              <a:t>// start at home bucket</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do {</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if (empty[j] || ht[j] == k) return j;</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j = (j + 1) % m;  </a:t>
            </a:r>
            <a:r>
              <a:rPr lang="en-US" altLang="zh-CN" sz="2000" smtClean="0">
                <a:solidFill>
                  <a:srgbClr val="008000"/>
                </a:solidFill>
                <a:latin typeface="Tahoma" panose="020B0604030504040204" pitchFamily="34" charset="0"/>
              </a:rPr>
              <a:t>// next bucket</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while (j != i); </a:t>
            </a:r>
            <a:r>
              <a:rPr lang="en-US" altLang="zh-CN" sz="2000" smtClean="0">
                <a:solidFill>
                  <a:srgbClr val="008000"/>
                </a:solidFill>
                <a:latin typeface="Tahoma" panose="020B0604030504040204" pitchFamily="34" charset="0"/>
              </a:rPr>
              <a:t>// returned to home?</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return j;  </a:t>
            </a:r>
            <a:r>
              <a:rPr lang="en-US" altLang="zh-CN" sz="2000" smtClean="0">
                <a:solidFill>
                  <a:srgbClr val="008000"/>
                </a:solidFill>
                <a:latin typeface="Tahoma" panose="020B0604030504040204" pitchFamily="34" charset="0"/>
              </a:rPr>
              <a:t>// table full</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solidFill>
                <a:srgbClr val="0000FF"/>
              </a:solidFill>
            </a:endParaRPr>
          </a:p>
        </p:txBody>
      </p:sp>
      <p:sp>
        <p:nvSpPr>
          <p:cNvPr id="70660" name="Text Box 5"/>
          <p:cNvSpPr txBox="1">
            <a:spLocks noChangeArrowheads="1"/>
          </p:cNvSpPr>
          <p:nvPr/>
        </p:nvSpPr>
        <p:spPr bwMode="ltGray">
          <a:xfrm>
            <a:off x="5943600" y="3124200"/>
            <a:ext cx="2743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chemeClr val="hlink"/>
                </a:solidFill>
              </a:rPr>
              <a:t>三种返回情况：</a:t>
            </a:r>
            <a:br>
              <a:rPr lang="zh-CN" altLang="en-US" sz="2000">
                <a:solidFill>
                  <a:schemeClr val="hlink"/>
                </a:solidFill>
              </a:rPr>
            </a:br>
            <a:r>
              <a:rPr lang="en-US" altLang="zh-CN" sz="2000">
                <a:solidFill>
                  <a:schemeClr val="hlink"/>
                </a:solidFill>
              </a:rPr>
              <a:t>1</a:t>
            </a:r>
            <a:r>
              <a:rPr lang="zh-CN" altLang="en-US" sz="2000">
                <a:solidFill>
                  <a:schemeClr val="hlink"/>
                </a:solidFill>
              </a:rPr>
              <a:t>、</a:t>
            </a:r>
            <a:r>
              <a:rPr lang="en-US" altLang="zh-CN" sz="2000">
                <a:solidFill>
                  <a:schemeClr val="hlink"/>
                </a:solidFill>
              </a:rPr>
              <a:t>empty[b]=true</a:t>
            </a:r>
            <a:r>
              <a:rPr lang="zh-CN" altLang="en-US" sz="2000">
                <a:solidFill>
                  <a:schemeClr val="hlink"/>
                </a:solidFill>
              </a:rPr>
              <a:t>，可插入该位置</a:t>
            </a:r>
            <a:br>
              <a:rPr lang="zh-CN" altLang="en-US" sz="2000">
                <a:solidFill>
                  <a:schemeClr val="hlink"/>
                </a:solidFill>
              </a:rPr>
            </a:br>
            <a:r>
              <a:rPr lang="en-US" altLang="zh-CN" sz="2000">
                <a:solidFill>
                  <a:schemeClr val="hlink"/>
                </a:solidFill>
              </a:rPr>
              <a:t>2</a:t>
            </a:r>
            <a:r>
              <a:rPr lang="zh-CN" altLang="en-US" sz="2000">
                <a:solidFill>
                  <a:schemeClr val="hlink"/>
                </a:solidFill>
              </a:rPr>
              <a:t>、</a:t>
            </a:r>
            <a:r>
              <a:rPr lang="en-US" altLang="zh-CN" sz="2000">
                <a:solidFill>
                  <a:schemeClr val="hlink"/>
                </a:solidFill>
              </a:rPr>
              <a:t>ht[j]=k</a:t>
            </a:r>
            <a:r>
              <a:rPr lang="zh-CN" altLang="en-US" sz="2000">
                <a:solidFill>
                  <a:schemeClr val="hlink"/>
                </a:solidFill>
              </a:rPr>
              <a:t>，重复</a:t>
            </a:r>
            <a:br>
              <a:rPr lang="zh-CN" altLang="en-US" sz="2000">
                <a:solidFill>
                  <a:schemeClr val="hlink"/>
                </a:solidFill>
              </a:rPr>
            </a:br>
            <a:r>
              <a:rPr lang="en-US" altLang="zh-CN" sz="2000">
                <a:solidFill>
                  <a:schemeClr val="hlink"/>
                </a:solidFill>
              </a:rPr>
              <a:t>3</a:t>
            </a:r>
            <a:r>
              <a:rPr lang="zh-CN" altLang="en-US" sz="2000">
                <a:solidFill>
                  <a:schemeClr val="hlink"/>
                </a:solidFill>
              </a:rPr>
              <a:t>、</a:t>
            </a:r>
            <a:r>
              <a:rPr lang="en-US" altLang="zh-CN" sz="2000">
                <a:solidFill>
                  <a:schemeClr val="hlink"/>
                </a:solidFill>
              </a:rPr>
              <a:t>ht[b]&lt;&gt;k</a:t>
            </a:r>
            <a:r>
              <a:rPr lang="zh-CN" altLang="en-US" sz="2000">
                <a:solidFill>
                  <a:schemeClr val="hlink"/>
                </a:solidFill>
              </a:rPr>
              <a:t>，且</a:t>
            </a:r>
            <a:r>
              <a:rPr lang="en-US" altLang="zh-CN" sz="2000">
                <a:solidFill>
                  <a:schemeClr val="hlink"/>
                </a:solidFill>
              </a:rPr>
              <a:t>empty[b]=false</a:t>
            </a:r>
            <a:r>
              <a:rPr lang="zh-CN" altLang="en-US" sz="2000">
                <a:solidFill>
                  <a:schemeClr val="hlink"/>
                </a:solidFill>
              </a:rPr>
              <a:t>，表满</a:t>
            </a:r>
            <a:endParaRPr lang="zh-CN" altLang="en-US" sz="2000">
              <a:solidFill>
                <a:schemeClr val="hlink"/>
              </a:solidFill>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搜索函数</a:t>
            </a:r>
            <a:r>
              <a:rPr lang="en-US" altLang="zh-CN" smtClean="0"/>
              <a:t>Search</a:t>
            </a:r>
            <a:endParaRPr lang="en-US" altLang="zh-CN" smtClean="0"/>
          </a:p>
        </p:txBody>
      </p:sp>
      <p:sp>
        <p:nvSpPr>
          <p:cNvPr id="71683" name="Rectangle 3"/>
          <p:cNvSpPr>
            <a:spLocks noGrp="1" noChangeArrowheads="1"/>
          </p:cNvSpPr>
          <p:nvPr>
            <p:ph type="body" idx="1"/>
          </p:nvPr>
        </p:nvSpPr>
        <p:spPr/>
        <p:txBody>
          <a:bodyPr/>
          <a:lstStyle/>
          <a:p>
            <a:pPr>
              <a:lnSpc>
                <a:spcPct val="90000"/>
              </a:lnSpc>
              <a:buClrTx/>
              <a:buFontTx/>
              <a:buNone/>
            </a:pPr>
            <a:r>
              <a:rPr lang="en-US" altLang="zh-CN" sz="2400" smtClean="0">
                <a:solidFill>
                  <a:srgbClr val="0000FF"/>
                </a:solidFill>
                <a:latin typeface="Tahoma" panose="020B0604030504040204" pitchFamily="34" charset="0"/>
              </a:rPr>
              <a:t>template&lt;class E, class K&gt;</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bool HashTable&lt;E,K&gt;::Search(const K&amp; k, E&amp; e) const</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Put element that matches k in e.</a:t>
            </a:r>
            <a:endParaRPr lang="en-US" altLang="zh-CN" sz="2400" smtClean="0">
              <a:solidFill>
                <a:srgbClr val="008000"/>
              </a:solidFill>
              <a:latin typeface="Tahoma" panose="020B0604030504040204" pitchFamily="34" charset="0"/>
            </a:endParaRPr>
          </a:p>
          <a:p>
            <a:pPr>
              <a:lnSpc>
                <a:spcPct val="90000"/>
              </a:lnSpc>
              <a:buClrTx/>
              <a:buFontTx/>
              <a:buNone/>
            </a:pPr>
            <a:r>
              <a:rPr lang="en-US" altLang="zh-CN" sz="2400" smtClean="0">
                <a:solidFill>
                  <a:srgbClr val="008000"/>
                </a:solidFill>
                <a:latin typeface="Tahoma" panose="020B0604030504040204" pitchFamily="34" charset="0"/>
              </a:rPr>
              <a:t> // Return false if no match.</a:t>
            </a:r>
            <a:endParaRPr lang="en-US" altLang="zh-CN" sz="2400" smtClean="0">
              <a:solidFill>
                <a:srgbClr val="008000"/>
              </a:solidFill>
              <a:latin typeface="Tahoma" panose="020B0604030504040204" pitchFamily="34" charset="0"/>
            </a:endParaRPr>
          </a:p>
          <a:p>
            <a:pPr>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int b = hSearch(k);</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if (empty[b] || ht[b] != k) return false;</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e = ht[b];</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return true;</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a:lnSpc>
                <a:spcPct val="90000"/>
              </a:lnSpc>
            </a:pPr>
            <a:endParaRPr lang="en-US" altLang="zh-CN" smtClean="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插入操作</a:t>
            </a:r>
            <a:endParaRPr lang="zh-CN" altLang="en-US" smtClean="0"/>
          </a:p>
        </p:txBody>
      </p:sp>
      <p:sp>
        <p:nvSpPr>
          <p:cNvPr id="72707" name="Rectangle 3"/>
          <p:cNvSpPr>
            <a:spLocks noGrp="1" noChangeArrowheads="1"/>
          </p:cNvSpPr>
          <p:nvPr>
            <p:ph type="body" idx="1"/>
          </p:nvPr>
        </p:nvSpPr>
        <p:spPr/>
        <p:txBody>
          <a:bodyPr>
            <a:normAutofit fontScale="92500" lnSpcReduction="10000"/>
          </a:bodyPr>
          <a:lstStyle/>
          <a:p>
            <a:pPr>
              <a:spcBef>
                <a:spcPct val="10000"/>
              </a:spcBef>
              <a:buClrTx/>
              <a:buFontTx/>
              <a:buNone/>
            </a:pPr>
            <a:r>
              <a:rPr lang="en-US" altLang="zh-CN" sz="2000" smtClean="0">
                <a:solidFill>
                  <a:srgbClr val="0000FF"/>
                </a:solidFill>
                <a:latin typeface="Tahoma" panose="020B0604030504040204" pitchFamily="34" charset="0"/>
              </a:rPr>
              <a:t>template&lt;class E, class K&gt;</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HashTable&lt;E,K&gt;&amp; HashTable&lt;E,K&gt;::Insert(const E&amp;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Hash table insert.</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K k = e;</a:t>
            </a:r>
            <a:r>
              <a:rPr lang="en-US" altLang="zh-CN" sz="2000" smtClean="0">
                <a:solidFill>
                  <a:srgbClr val="008000"/>
                </a:solidFill>
                <a:latin typeface="Tahoma" panose="020B0604030504040204" pitchFamily="34" charset="0"/>
              </a:rPr>
              <a:t> // extract key</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b = hSearch(k);</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check if insert is to be done</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(empty[b]) {empty[b] = false;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ht[b] = e;</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return *this;}</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no insert, check if duplicate or full</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(ht[b] == k) throw BadInput(); </a:t>
            </a:r>
            <a:r>
              <a:rPr lang="en-US" altLang="zh-CN" sz="2000" smtClean="0">
                <a:solidFill>
                  <a:srgbClr val="008000"/>
                </a:solidFill>
                <a:latin typeface="Tahoma" panose="020B0604030504040204" pitchFamily="34" charset="0"/>
              </a:rPr>
              <a:t>// duplicate</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throw NoMem(); </a:t>
            </a:r>
            <a:r>
              <a:rPr lang="en-US" altLang="zh-CN" sz="2000" smtClean="0">
                <a:solidFill>
                  <a:srgbClr val="008000"/>
                </a:solidFill>
                <a:latin typeface="Tahoma" panose="020B0604030504040204" pitchFamily="34" charset="0"/>
              </a:rPr>
              <a:t>// table full</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return *this;  </a:t>
            </a:r>
            <a:r>
              <a:rPr lang="en-US" altLang="zh-CN" sz="2000" smtClean="0">
                <a:solidFill>
                  <a:srgbClr val="008000"/>
                </a:solidFill>
                <a:latin typeface="Tahoma" panose="020B0604030504040204" pitchFamily="34" charset="0"/>
              </a:rPr>
              <a:t>// Visual C++ needs this line</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线性探测法的特点</a:t>
            </a:r>
            <a:endParaRPr lang="zh-CN" altLang="en-US" smtClean="0"/>
          </a:p>
        </p:txBody>
      </p:sp>
      <p:sp>
        <p:nvSpPr>
          <p:cNvPr id="73731" name="Rectangle 3"/>
          <p:cNvSpPr>
            <a:spLocks noGrp="1" noChangeArrowheads="1"/>
          </p:cNvSpPr>
          <p:nvPr>
            <p:ph type="body" idx="1"/>
          </p:nvPr>
        </p:nvSpPr>
        <p:spPr/>
        <p:txBody>
          <a:bodyPr/>
          <a:lstStyle/>
          <a:p>
            <a:r>
              <a:rPr lang="zh-CN" altLang="en-US" smtClean="0"/>
              <a:t>优点</a:t>
            </a:r>
            <a:endParaRPr lang="zh-CN" altLang="en-US" smtClean="0"/>
          </a:p>
          <a:p>
            <a:pPr lvl="1"/>
            <a:r>
              <a:rPr lang="zh-CN" altLang="en-US" smtClean="0"/>
              <a:t>简单</a:t>
            </a:r>
            <a:endParaRPr lang="zh-CN" altLang="en-US" smtClean="0"/>
          </a:p>
          <a:p>
            <a:pPr lvl="1"/>
            <a:r>
              <a:rPr lang="zh-CN" altLang="en-US" smtClean="0"/>
              <a:t>只要表不满，总可以找到空位，插入成功</a:t>
            </a:r>
            <a:endParaRPr lang="zh-CN" altLang="en-US" smtClean="0"/>
          </a:p>
          <a:p>
            <a:pPr lvl="1"/>
            <a:r>
              <a:rPr lang="zh-CN" altLang="en-US" smtClean="0">
                <a:sym typeface="+mn-ea"/>
              </a:rPr>
              <a:t>无需附加的（指针、链表或溢出区等）空间查找链具有局部性，可充分利用系统缓存，有效减少I/O</a:t>
            </a:r>
            <a:endParaRPr lang="zh-CN" altLang="en-US" smtClean="0"/>
          </a:p>
          <a:p>
            <a:pPr lvl="1"/>
            <a:endParaRPr lang="zh-CN" altLang="en-US" smtClean="0"/>
          </a:p>
          <a:p>
            <a:pPr lvl="1"/>
            <a:endParaRPr lang="zh-CN" altLang="en-US" smtClean="0"/>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t>线性探测法的特点</a:t>
            </a:r>
            <a:endParaRPr lang="zh-CN" altLang="en-US" smtClean="0"/>
          </a:p>
        </p:txBody>
      </p:sp>
      <p:sp>
        <p:nvSpPr>
          <p:cNvPr id="74755" name="Rectangle 3"/>
          <p:cNvSpPr>
            <a:spLocks noGrp="1" noChangeArrowheads="1"/>
          </p:cNvSpPr>
          <p:nvPr>
            <p:ph type="body" idx="1"/>
          </p:nvPr>
        </p:nvSpPr>
        <p:spPr/>
        <p:txBody>
          <a:bodyPr/>
          <a:lstStyle/>
          <a:p>
            <a:r>
              <a:rPr lang="zh-CN" altLang="en-US" smtClean="0"/>
              <a:t>缺点</a:t>
            </a:r>
            <a:endParaRPr lang="zh-CN" altLang="en-US" smtClean="0"/>
          </a:p>
          <a:p>
            <a:pPr lvl="1"/>
            <a:r>
              <a:rPr lang="zh-CN" altLang="en-US" smtClean="0"/>
              <a:t>聚集问题</a:t>
            </a:r>
            <a:br>
              <a:rPr lang="zh-CN" altLang="en-US" smtClean="0"/>
            </a:br>
            <a:r>
              <a:rPr lang="zh-CN" altLang="en-US" smtClean="0">
                <a:sym typeface="+mn-ea"/>
              </a:rPr>
              <a:t>以往的冲突，会导致后续的冲突。</a:t>
            </a:r>
            <a:r>
              <a:rPr lang="en-US" altLang="zh-CN" smtClean="0"/>
              <a:t>h(k</a:t>
            </a:r>
            <a:r>
              <a:rPr lang="en-US" altLang="zh-CN" baseline="-25000" smtClean="0"/>
              <a:t>1</a:t>
            </a:r>
            <a:r>
              <a:rPr lang="en-US" altLang="zh-CN" smtClean="0"/>
              <a:t>)=i</a:t>
            </a:r>
            <a:r>
              <a:rPr lang="zh-CN" altLang="en-US" smtClean="0"/>
              <a:t>，</a:t>
            </a:r>
            <a:r>
              <a:rPr lang="en-US" altLang="zh-CN" smtClean="0"/>
              <a:t>h(k</a:t>
            </a:r>
            <a:r>
              <a:rPr lang="en-US" altLang="zh-CN" baseline="-25000" smtClean="0"/>
              <a:t>2</a:t>
            </a:r>
            <a:r>
              <a:rPr lang="en-US" altLang="zh-CN" smtClean="0"/>
              <a:t>)=j</a:t>
            </a:r>
            <a:r>
              <a:rPr lang="zh-CN" altLang="en-US" smtClean="0"/>
              <a:t>，</a:t>
            </a:r>
            <a:r>
              <a:rPr lang="en-US" altLang="zh-CN" smtClean="0"/>
              <a:t>k</a:t>
            </a:r>
            <a:r>
              <a:rPr lang="en-US" altLang="zh-CN" baseline="-25000" smtClean="0"/>
              <a:t>1</a:t>
            </a:r>
            <a:r>
              <a:rPr lang="zh-CN" altLang="en-US" smtClean="0"/>
              <a:t>可能占据</a:t>
            </a:r>
            <a:r>
              <a:rPr lang="en-US" altLang="zh-CN" smtClean="0"/>
              <a:t>k</a:t>
            </a:r>
            <a:r>
              <a:rPr lang="en-US" altLang="zh-CN" baseline="-25000" smtClean="0"/>
              <a:t>2</a:t>
            </a:r>
            <a:r>
              <a:rPr lang="zh-CN" altLang="en-US" smtClean="0"/>
              <a:t>的</a:t>
            </a:r>
            <a:r>
              <a:rPr lang="en-US" altLang="zh-CN" smtClean="0"/>
              <a:t>hash</a:t>
            </a:r>
            <a:r>
              <a:rPr lang="zh-CN" altLang="en-US" smtClean="0"/>
              <a:t>表位置，从而可能在局部造成严重的聚集，性能急剧下降，即便</a:t>
            </a:r>
            <a:r>
              <a:rPr lang="en-US" altLang="zh-CN" smtClean="0"/>
              <a:t>hash</a:t>
            </a:r>
            <a:r>
              <a:rPr lang="zh-CN" altLang="en-US" smtClean="0"/>
              <a:t>表还很空</a:t>
            </a:r>
            <a:endParaRPr lang="zh-CN" altLang="en-US" smtClean="0"/>
          </a:p>
          <a:p>
            <a:pPr lvl="1"/>
            <a:r>
              <a:rPr lang="zh-CN" altLang="en-US" smtClean="0"/>
              <a:t>而当表较满时，性能几乎一定会很差</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复杂性分析</a:t>
            </a:r>
            <a:endParaRPr lang="zh-CN" altLang="en-US" smtClean="0"/>
          </a:p>
        </p:txBody>
      </p:sp>
      <p:sp>
        <p:nvSpPr>
          <p:cNvPr id="75779" name="Rectangle 3"/>
          <p:cNvSpPr>
            <a:spLocks noGrp="1" noChangeArrowheads="1"/>
          </p:cNvSpPr>
          <p:nvPr>
            <p:ph idx="1"/>
          </p:nvPr>
        </p:nvSpPr>
        <p:spPr/>
        <p:txBody>
          <a:bodyPr/>
          <a:lstStyle/>
          <a:p>
            <a:r>
              <a:rPr lang="zh-CN" altLang="en-US" smtClean="0"/>
              <a:t>初始化： </a:t>
            </a:r>
            <a:r>
              <a:rPr lang="en-US" altLang="zh-CN" smtClean="0">
                <a:cs typeface="Times New Roman" panose="02020603050405020304" pitchFamily="18" charset="0"/>
              </a:rPr>
              <a:t>Θ</a:t>
            </a:r>
            <a:r>
              <a:rPr lang="en-US" altLang="zh-CN" smtClean="0"/>
              <a:t>(m)</a:t>
            </a:r>
            <a:endParaRPr lang="en-US" altLang="zh-CN" smtClean="0"/>
          </a:p>
          <a:p>
            <a:r>
              <a:rPr lang="zh-CN" altLang="en-US" smtClean="0"/>
              <a:t>搜索、插入最坏情况： </a:t>
            </a:r>
            <a:r>
              <a:rPr lang="en-US" altLang="zh-CN" smtClean="0">
                <a:cs typeface="Times New Roman" panose="02020603050405020304" pitchFamily="18" charset="0"/>
              </a:rPr>
              <a:t>Θ</a:t>
            </a:r>
            <a:r>
              <a:rPr lang="en-US" altLang="zh-CN" smtClean="0"/>
              <a:t>(n)</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平均情况</a:t>
            </a:r>
            <a:endParaRPr lang="zh-CN" altLang="en-US" smtClean="0"/>
          </a:p>
        </p:txBody>
      </p:sp>
      <p:sp>
        <p:nvSpPr>
          <p:cNvPr id="1028" name="Rectangle 3"/>
          <p:cNvSpPr>
            <a:spLocks noGrp="1" noChangeArrowheads="1"/>
          </p:cNvSpPr>
          <p:nvPr>
            <p:ph type="body" idx="1"/>
          </p:nvPr>
        </p:nvSpPr>
        <p:spPr>
          <a:xfrm>
            <a:off x="1066800" y="1371600"/>
            <a:ext cx="7888288" cy="5257800"/>
          </a:xfrm>
        </p:spPr>
        <p:txBody>
          <a:bodyPr/>
          <a:lstStyle/>
          <a:p>
            <a:r>
              <a:rPr lang="en-US" altLang="zh-CN" smtClean="0"/>
              <a:t>U</a:t>
            </a:r>
            <a:r>
              <a:rPr lang="en-US" altLang="zh-CN" baseline="-25000" smtClean="0"/>
              <a:t>n</a:t>
            </a:r>
            <a:r>
              <a:rPr lang="zh-CN" altLang="en-US" smtClean="0"/>
              <a:t>：一次不成功搜索平均检查的桶的数目</a:t>
            </a:r>
            <a:endParaRPr lang="zh-CN" altLang="en-US" smtClean="0"/>
          </a:p>
          <a:p>
            <a:r>
              <a:rPr lang="en-US" altLang="zh-CN" smtClean="0"/>
              <a:t>S</a:t>
            </a:r>
            <a:r>
              <a:rPr lang="en-US" altLang="zh-CN" baseline="-25000" smtClean="0"/>
              <a:t>n</a:t>
            </a:r>
            <a:r>
              <a:rPr lang="zh-CN" altLang="en-US" smtClean="0"/>
              <a:t>：一次成功搜索平均检查的桶的数目</a:t>
            </a:r>
            <a:endParaRPr lang="zh-CN" altLang="en-US" smtClean="0"/>
          </a:p>
          <a:p>
            <a:endParaRPr lang="zh-CN" altLang="en-US" smtClean="0"/>
          </a:p>
          <a:p>
            <a:pPr lvl="1"/>
            <a:endParaRPr lang="zh-CN" altLang="en-US" smtClean="0"/>
          </a:p>
          <a:p>
            <a:endParaRPr lang="zh-CN" altLang="en-US" smtClean="0"/>
          </a:p>
          <a:p>
            <a:r>
              <a:rPr lang="en-US" altLang="zh-CN" smtClean="0">
                <a:latin typeface="Symbol" panose="05050102010706020507" pitchFamily="18" charset="2"/>
              </a:rPr>
              <a:t>a</a:t>
            </a:r>
            <a:r>
              <a:rPr lang="en-US" altLang="zh-CN" smtClean="0"/>
              <a:t>=n/m</a:t>
            </a:r>
            <a:r>
              <a:rPr lang="zh-CN" altLang="en-US" smtClean="0"/>
              <a:t>：负载因子</a:t>
            </a:r>
            <a:r>
              <a:rPr lang="en-US" altLang="zh-CN" smtClean="0"/>
              <a:t>——hash</a:t>
            </a:r>
            <a:r>
              <a:rPr lang="zh-CN" altLang="en-US" smtClean="0"/>
              <a:t>表满的程度</a:t>
            </a:r>
            <a:endParaRPr lang="zh-CN" altLang="en-US" smtClean="0"/>
          </a:p>
          <a:p>
            <a:pPr lvl="1"/>
            <a:r>
              <a:rPr lang="en-US" altLang="zh-CN" smtClean="0"/>
              <a:t>0.5</a:t>
            </a:r>
            <a:r>
              <a:rPr lang="zh-CN" altLang="en-US" smtClean="0"/>
              <a:t>：</a:t>
            </a:r>
            <a:r>
              <a:rPr lang="en-US" altLang="zh-CN" smtClean="0"/>
              <a:t>S</a:t>
            </a:r>
            <a:r>
              <a:rPr lang="en-US" altLang="zh-CN" baseline="-25000" smtClean="0"/>
              <a:t>n</a:t>
            </a:r>
            <a:r>
              <a:rPr lang="en-US" altLang="zh-CN" smtClean="0"/>
              <a:t>=1.5</a:t>
            </a:r>
            <a:r>
              <a:rPr lang="zh-CN" altLang="en-US" smtClean="0"/>
              <a:t>，</a:t>
            </a:r>
            <a:r>
              <a:rPr lang="en-US" altLang="zh-CN" smtClean="0"/>
              <a:t>U</a:t>
            </a:r>
            <a:r>
              <a:rPr lang="en-US" altLang="zh-CN" baseline="-25000" smtClean="0"/>
              <a:t>n</a:t>
            </a:r>
            <a:r>
              <a:rPr lang="en-US" altLang="zh-CN" smtClean="0"/>
              <a:t>=2.5</a:t>
            </a:r>
            <a:endParaRPr lang="en-US" altLang="zh-CN" smtClean="0"/>
          </a:p>
          <a:p>
            <a:pPr lvl="1"/>
            <a:r>
              <a:rPr lang="en-US" altLang="zh-CN" smtClean="0"/>
              <a:t>0.9</a:t>
            </a:r>
            <a:r>
              <a:rPr lang="zh-CN" altLang="en-US" smtClean="0"/>
              <a:t>：</a:t>
            </a:r>
            <a:r>
              <a:rPr lang="en-US" altLang="zh-CN" smtClean="0"/>
              <a:t>S</a:t>
            </a:r>
            <a:r>
              <a:rPr lang="en-US" altLang="zh-CN" baseline="-25000" smtClean="0"/>
              <a:t>n</a:t>
            </a:r>
            <a:r>
              <a:rPr lang="en-US" altLang="zh-CN" smtClean="0"/>
              <a:t>=5.5</a:t>
            </a:r>
            <a:r>
              <a:rPr lang="zh-CN" altLang="en-US" smtClean="0"/>
              <a:t>，</a:t>
            </a:r>
            <a:r>
              <a:rPr lang="en-US" altLang="zh-CN" smtClean="0"/>
              <a:t>U</a:t>
            </a:r>
            <a:r>
              <a:rPr lang="en-US" altLang="zh-CN" baseline="-25000" smtClean="0"/>
              <a:t>n</a:t>
            </a:r>
            <a:r>
              <a:rPr lang="en-US" altLang="zh-CN" smtClean="0"/>
              <a:t>=50.5</a:t>
            </a:r>
            <a:endParaRPr lang="en-US" altLang="zh-CN" smtClean="0"/>
          </a:p>
        </p:txBody>
      </p:sp>
      <p:graphicFrame>
        <p:nvGraphicFramePr>
          <p:cNvPr id="1026" name="Object 2"/>
          <p:cNvGraphicFramePr>
            <a:graphicFrameLocks noChangeAspect="1"/>
          </p:cNvGraphicFramePr>
          <p:nvPr/>
        </p:nvGraphicFramePr>
        <p:xfrm>
          <a:off x="1752600" y="2514600"/>
          <a:ext cx="6324600" cy="1085850"/>
        </p:xfrm>
        <a:graphic>
          <a:graphicData uri="http://schemas.openxmlformats.org/presentationml/2006/ole">
            <mc:AlternateContent xmlns:mc="http://schemas.openxmlformats.org/markup-compatibility/2006">
              <mc:Choice xmlns:v="urn:schemas-microsoft-com:vml" Requires="v">
                <p:oleObj spid="_x0000_s8197" name="Equation" r:id="rId1" imgW="2667000" imgH="457200" progId="Equation.3">
                  <p:embed/>
                </p:oleObj>
              </mc:Choice>
              <mc:Fallback>
                <p:oleObj name="Equation" r:id="rId1" imgW="2667000" imgH="457200" progId="Equation.3">
                  <p:embed/>
                  <p:pic>
                    <p:nvPicPr>
                      <p:cNvPr id="0" name="图片 81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63246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字典操作</a:t>
            </a:r>
            <a:endParaRPr lang="zh-CN" altLang="en-US" smtClean="0"/>
          </a:p>
        </p:txBody>
      </p:sp>
      <p:sp>
        <p:nvSpPr>
          <p:cNvPr id="27651" name="Rectangle 3"/>
          <p:cNvSpPr>
            <a:spLocks noGrp="1" noChangeArrowheads="1"/>
          </p:cNvSpPr>
          <p:nvPr>
            <p:ph idx="1"/>
          </p:nvPr>
        </p:nvSpPr>
        <p:spPr/>
        <p:txBody>
          <a:bodyPr/>
          <a:lstStyle/>
          <a:p>
            <a:r>
              <a:rPr lang="zh-CN" altLang="en-US" smtClean="0"/>
              <a:t>随机访问，</a:t>
            </a:r>
            <a:r>
              <a:rPr lang="en-US" altLang="zh-CN" smtClean="0">
                <a:solidFill>
                  <a:schemeClr val="hlink"/>
                </a:solidFill>
              </a:rPr>
              <a:t>random access</a:t>
            </a:r>
            <a:endParaRPr lang="en-US" altLang="zh-CN" smtClean="0">
              <a:solidFill>
                <a:schemeClr val="hlink"/>
              </a:solidFill>
            </a:endParaRPr>
          </a:p>
          <a:p>
            <a:r>
              <a:rPr lang="zh-CN" altLang="en-US" smtClean="0"/>
              <a:t>顺序访问，</a:t>
            </a:r>
            <a:r>
              <a:rPr lang="en-US" altLang="zh-CN" smtClean="0">
                <a:solidFill>
                  <a:schemeClr val="hlink"/>
                </a:solidFill>
              </a:rPr>
              <a:t>sequential access</a:t>
            </a:r>
            <a:endParaRPr lang="en-US" altLang="zh-CN" smtClean="0">
              <a:solidFill>
                <a:schemeClr val="hlink"/>
              </a:solidFill>
            </a:endParaRPr>
          </a:p>
          <a:p>
            <a:pPr lvl="1"/>
            <a:r>
              <a:rPr lang="en-US" altLang="zh-CN" smtClean="0"/>
              <a:t>Begin</a:t>
            </a:r>
            <a:r>
              <a:rPr lang="zh-CN" altLang="en-US" smtClean="0"/>
              <a:t>，</a:t>
            </a:r>
            <a:r>
              <a:rPr lang="en-US" altLang="zh-CN" smtClean="0"/>
              <a:t>Next</a:t>
            </a:r>
            <a:endParaRPr lang="en-US" altLang="zh-CN" smtClean="0"/>
          </a:p>
          <a:p>
            <a:r>
              <a:rPr lang="zh-CN" altLang="en-US" smtClean="0"/>
              <a:t>重要的操作方式是“按关键字访问”</a:t>
            </a:r>
            <a:endParaRPr lang="zh-CN" altLang="en-US" smtClean="0"/>
          </a:p>
          <a:p>
            <a:r>
              <a:rPr lang="zh-CN" altLang="en-US" smtClean="0"/>
              <a:t>需注意的一个问题：重复关键字</a:t>
            </a:r>
            <a:endParaRPr lang="zh-CN" altLang="en-US" smtClean="0"/>
          </a:p>
          <a:p>
            <a:pPr lvl="1"/>
            <a:r>
              <a:rPr lang="zh-CN" altLang="en-US" smtClean="0"/>
              <a:t>如何消除歧义</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例题</a:t>
            </a:r>
            <a:endParaRPr lang="zh-CN" altLang="en-US" smtClean="0"/>
          </a:p>
        </p:txBody>
      </p:sp>
      <p:sp>
        <p:nvSpPr>
          <p:cNvPr id="86019" name="内容占位符 2"/>
          <p:cNvSpPr>
            <a:spLocks noGrp="1"/>
          </p:cNvSpPr>
          <p:nvPr>
            <p:ph idx="1"/>
          </p:nvPr>
        </p:nvSpPr>
        <p:spPr/>
        <p:txBody>
          <a:bodyPr/>
          <a:lstStyle/>
          <a:p>
            <a:r>
              <a:rPr lang="zh-CN" altLang="en-US" smtClean="0"/>
              <a:t>设一个哈希表的地址区间为</a:t>
            </a:r>
            <a:r>
              <a:rPr lang="en-US" altLang="zh-CN" smtClean="0"/>
              <a:t>0-18</a:t>
            </a:r>
            <a:r>
              <a:rPr lang="zh-CN" altLang="en-US" smtClean="0"/>
              <a:t>，哈希函数为</a:t>
            </a:r>
            <a:r>
              <a:rPr lang="en-US" altLang="zh-CN" smtClean="0"/>
              <a:t>H(K)=K mod 19</a:t>
            </a:r>
            <a:r>
              <a:rPr lang="zh-CN" altLang="en-US" smtClean="0"/>
              <a:t>。采用线性探测法处理冲突，请将关键字序列</a:t>
            </a:r>
            <a:r>
              <a:rPr lang="en-US" altLang="zh-CN" smtClean="0"/>
              <a:t>19</a:t>
            </a:r>
            <a:r>
              <a:rPr lang="zh-CN" altLang="en-US" smtClean="0"/>
              <a:t>，</a:t>
            </a:r>
            <a:r>
              <a:rPr lang="en-US" altLang="zh-CN" smtClean="0"/>
              <a:t>14</a:t>
            </a:r>
            <a:r>
              <a:rPr lang="zh-CN" altLang="en-US" smtClean="0"/>
              <a:t>，</a:t>
            </a:r>
            <a:r>
              <a:rPr lang="en-US" altLang="zh-CN" smtClean="0"/>
              <a:t>23</a:t>
            </a:r>
            <a:r>
              <a:rPr lang="zh-CN" altLang="en-US" smtClean="0"/>
              <a:t>，</a:t>
            </a:r>
            <a:r>
              <a:rPr lang="en-US" altLang="zh-CN" smtClean="0"/>
              <a:t>01</a:t>
            </a:r>
            <a:r>
              <a:rPr lang="zh-CN" altLang="en-US" smtClean="0"/>
              <a:t>，</a:t>
            </a:r>
            <a:r>
              <a:rPr lang="en-US" altLang="zh-CN" smtClean="0"/>
              <a:t>68</a:t>
            </a:r>
            <a:r>
              <a:rPr lang="zh-CN" altLang="en-US" smtClean="0"/>
              <a:t>，</a:t>
            </a:r>
            <a:r>
              <a:rPr lang="en-US" altLang="zh-CN" smtClean="0"/>
              <a:t>20</a:t>
            </a:r>
            <a:r>
              <a:rPr lang="zh-CN" altLang="en-US" smtClean="0"/>
              <a:t>，</a:t>
            </a:r>
            <a:r>
              <a:rPr lang="en-US" altLang="zh-CN" smtClean="0"/>
              <a:t>84</a:t>
            </a:r>
            <a:r>
              <a:rPr lang="zh-CN" altLang="en-US" smtClean="0"/>
              <a:t>，</a:t>
            </a:r>
            <a:r>
              <a:rPr lang="en-US" altLang="zh-CN" smtClean="0"/>
              <a:t>27</a:t>
            </a:r>
            <a:r>
              <a:rPr lang="zh-CN" altLang="en-US" smtClean="0"/>
              <a:t>，</a:t>
            </a:r>
            <a:r>
              <a:rPr lang="en-US" altLang="zh-CN" smtClean="0"/>
              <a:t>55</a:t>
            </a:r>
            <a:r>
              <a:rPr lang="zh-CN" altLang="en-US" smtClean="0"/>
              <a:t>，</a:t>
            </a:r>
            <a:r>
              <a:rPr lang="en-US" altLang="zh-CN" smtClean="0"/>
              <a:t>11</a:t>
            </a:r>
            <a:r>
              <a:rPr lang="zh-CN" altLang="en-US" smtClean="0"/>
              <a:t>，</a:t>
            </a:r>
            <a:r>
              <a:rPr lang="en-US" altLang="zh-CN" smtClean="0"/>
              <a:t>10</a:t>
            </a:r>
            <a:r>
              <a:rPr lang="zh-CN" altLang="en-US" smtClean="0"/>
              <a:t>，</a:t>
            </a:r>
            <a:r>
              <a:rPr lang="en-US" altLang="zh-CN" smtClean="0"/>
              <a:t>79</a:t>
            </a:r>
            <a:r>
              <a:rPr lang="zh-CN" altLang="en-US" smtClean="0"/>
              <a:t>，</a:t>
            </a:r>
            <a:r>
              <a:rPr lang="en-US" altLang="zh-CN" smtClean="0"/>
              <a:t>12</a:t>
            </a:r>
            <a:r>
              <a:rPr lang="zh-CN" altLang="en-US" smtClean="0"/>
              <a:t>依次存储到哈希表中，画出结果，并计算平均查找长度。</a:t>
            </a:r>
            <a:endParaRPr lang="zh-CN" altLang="en-US" smtClean="0"/>
          </a:p>
        </p:txBody>
      </p:sp>
      <p:sp>
        <p:nvSpPr>
          <p:cNvPr id="860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B4673D-B828-47A9-9404-808B3CB48BD4}" type="slidenum">
              <a:rPr lang="en-US" altLang="en-US">
                <a:solidFill>
                  <a:srgbClr val="4B4B4B"/>
                </a:solidFill>
              </a:rPr>
            </a:fld>
            <a:endParaRPr lang="en-US" altLang="en-US">
              <a:solidFill>
                <a:srgbClr val="4B4B4B"/>
              </a:solidFill>
            </a:endParaRPr>
          </a:p>
        </p:txBody>
      </p:sp>
      <p:grpSp>
        <p:nvGrpSpPr>
          <p:cNvPr id="2" name="组合 55"/>
          <p:cNvGrpSpPr/>
          <p:nvPr/>
        </p:nvGrpSpPr>
        <p:grpSpPr bwMode="auto">
          <a:xfrm>
            <a:off x="736600" y="3753485"/>
            <a:ext cx="8095615" cy="1022986"/>
            <a:chOff x="1163638" y="4767263"/>
            <a:chExt cx="6816725" cy="1024799"/>
          </a:xfrm>
        </p:grpSpPr>
        <p:sp>
          <p:nvSpPr>
            <p:cNvPr id="5" name="矩形 4"/>
            <p:cNvSpPr/>
            <p:nvPr/>
          </p:nvSpPr>
          <p:spPr bwMode="auto">
            <a:xfrm>
              <a:off x="116363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6" name="矩形 5"/>
            <p:cNvSpPr/>
            <p:nvPr/>
          </p:nvSpPr>
          <p:spPr bwMode="auto">
            <a:xfrm>
              <a:off x="152241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7" name="矩形 6"/>
            <p:cNvSpPr/>
            <p:nvPr/>
          </p:nvSpPr>
          <p:spPr bwMode="auto">
            <a:xfrm>
              <a:off x="188118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8" name="矩形 7"/>
            <p:cNvSpPr/>
            <p:nvPr/>
          </p:nvSpPr>
          <p:spPr bwMode="auto">
            <a:xfrm>
              <a:off x="223996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9" name="矩形 8"/>
            <p:cNvSpPr/>
            <p:nvPr/>
          </p:nvSpPr>
          <p:spPr bwMode="auto">
            <a:xfrm>
              <a:off x="259873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0" name="矩形 9"/>
            <p:cNvSpPr/>
            <p:nvPr/>
          </p:nvSpPr>
          <p:spPr bwMode="auto">
            <a:xfrm>
              <a:off x="295751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1" name="矩形 10"/>
            <p:cNvSpPr/>
            <p:nvPr/>
          </p:nvSpPr>
          <p:spPr bwMode="auto">
            <a:xfrm>
              <a:off x="331628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2" name="矩形 11"/>
            <p:cNvSpPr/>
            <p:nvPr/>
          </p:nvSpPr>
          <p:spPr bwMode="auto">
            <a:xfrm>
              <a:off x="367506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3" name="矩形 12"/>
            <p:cNvSpPr/>
            <p:nvPr/>
          </p:nvSpPr>
          <p:spPr bwMode="auto">
            <a:xfrm>
              <a:off x="403383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4" name="矩形 13"/>
            <p:cNvSpPr/>
            <p:nvPr/>
          </p:nvSpPr>
          <p:spPr bwMode="auto">
            <a:xfrm>
              <a:off x="439261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5" name="矩形 14"/>
            <p:cNvSpPr/>
            <p:nvPr/>
          </p:nvSpPr>
          <p:spPr bwMode="auto">
            <a:xfrm>
              <a:off x="475138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6" name="矩形 15"/>
            <p:cNvSpPr/>
            <p:nvPr/>
          </p:nvSpPr>
          <p:spPr bwMode="auto">
            <a:xfrm>
              <a:off x="511016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7" name="矩形 16"/>
            <p:cNvSpPr/>
            <p:nvPr/>
          </p:nvSpPr>
          <p:spPr bwMode="auto">
            <a:xfrm>
              <a:off x="546893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8" name="矩形 17"/>
            <p:cNvSpPr/>
            <p:nvPr/>
          </p:nvSpPr>
          <p:spPr bwMode="auto">
            <a:xfrm>
              <a:off x="582771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19" name="矩形 18"/>
            <p:cNvSpPr/>
            <p:nvPr/>
          </p:nvSpPr>
          <p:spPr bwMode="auto">
            <a:xfrm>
              <a:off x="618648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20" name="矩形 19"/>
            <p:cNvSpPr/>
            <p:nvPr/>
          </p:nvSpPr>
          <p:spPr bwMode="auto">
            <a:xfrm>
              <a:off x="654526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21" name="矩形 20"/>
            <p:cNvSpPr/>
            <p:nvPr/>
          </p:nvSpPr>
          <p:spPr bwMode="auto">
            <a:xfrm>
              <a:off x="690403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22" name="矩形 21"/>
            <p:cNvSpPr/>
            <p:nvPr/>
          </p:nvSpPr>
          <p:spPr bwMode="auto">
            <a:xfrm>
              <a:off x="7262813"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23" name="矩形 22"/>
            <p:cNvSpPr/>
            <p:nvPr/>
          </p:nvSpPr>
          <p:spPr bwMode="auto">
            <a:xfrm>
              <a:off x="7621588" y="5043488"/>
              <a:ext cx="358775"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800" b="1">
                <a:solidFill>
                  <a:schemeClr val="tx1"/>
                </a:solidFill>
              </a:endParaRPr>
            </a:p>
          </p:txBody>
        </p:sp>
        <p:sp>
          <p:nvSpPr>
            <p:cNvPr id="86041" name="TextBox 23"/>
            <p:cNvSpPr txBox="1">
              <a:spLocks noChangeArrowheads="1"/>
            </p:cNvSpPr>
            <p:nvPr/>
          </p:nvSpPr>
          <p:spPr bwMode="auto">
            <a:xfrm>
              <a:off x="116363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0</a:t>
              </a:r>
              <a:endParaRPr lang="en-US" altLang="zh-CN" sz="1400" b="1">
                <a:solidFill>
                  <a:srgbClr val="0000CC"/>
                </a:solidFill>
              </a:endParaRPr>
            </a:p>
          </p:txBody>
        </p:sp>
        <p:sp>
          <p:nvSpPr>
            <p:cNvPr id="86042" name="TextBox 24"/>
            <p:cNvSpPr txBox="1">
              <a:spLocks noChangeArrowheads="1"/>
            </p:cNvSpPr>
            <p:nvPr/>
          </p:nvSpPr>
          <p:spPr bwMode="auto">
            <a:xfrm>
              <a:off x="152241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a:t>
              </a:r>
              <a:endParaRPr lang="en-US" altLang="zh-CN" sz="1400" b="1">
                <a:solidFill>
                  <a:srgbClr val="0000CC"/>
                </a:solidFill>
              </a:endParaRPr>
            </a:p>
          </p:txBody>
        </p:sp>
        <p:sp>
          <p:nvSpPr>
            <p:cNvPr id="86043" name="TextBox 25"/>
            <p:cNvSpPr txBox="1">
              <a:spLocks noChangeArrowheads="1"/>
            </p:cNvSpPr>
            <p:nvPr/>
          </p:nvSpPr>
          <p:spPr bwMode="auto">
            <a:xfrm>
              <a:off x="188118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2</a:t>
              </a:r>
              <a:endParaRPr lang="en-US" altLang="zh-CN" sz="1400" b="1">
                <a:solidFill>
                  <a:srgbClr val="0000CC"/>
                </a:solidFill>
              </a:endParaRPr>
            </a:p>
          </p:txBody>
        </p:sp>
        <p:sp>
          <p:nvSpPr>
            <p:cNvPr id="86044" name="TextBox 26"/>
            <p:cNvSpPr txBox="1">
              <a:spLocks noChangeArrowheads="1"/>
            </p:cNvSpPr>
            <p:nvPr/>
          </p:nvSpPr>
          <p:spPr bwMode="auto">
            <a:xfrm>
              <a:off x="223996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3</a:t>
              </a:r>
              <a:endParaRPr lang="en-US" altLang="zh-CN" sz="1400" b="1">
                <a:solidFill>
                  <a:srgbClr val="0000CC"/>
                </a:solidFill>
              </a:endParaRPr>
            </a:p>
          </p:txBody>
        </p:sp>
        <p:sp>
          <p:nvSpPr>
            <p:cNvPr id="86045" name="TextBox 27"/>
            <p:cNvSpPr txBox="1">
              <a:spLocks noChangeArrowheads="1"/>
            </p:cNvSpPr>
            <p:nvPr/>
          </p:nvSpPr>
          <p:spPr bwMode="auto">
            <a:xfrm>
              <a:off x="259873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4</a:t>
              </a:r>
              <a:endParaRPr lang="en-US" altLang="zh-CN" sz="1400" b="1">
                <a:solidFill>
                  <a:srgbClr val="0000CC"/>
                </a:solidFill>
              </a:endParaRPr>
            </a:p>
          </p:txBody>
        </p:sp>
        <p:sp>
          <p:nvSpPr>
            <p:cNvPr id="86046" name="TextBox 28"/>
            <p:cNvSpPr txBox="1">
              <a:spLocks noChangeArrowheads="1"/>
            </p:cNvSpPr>
            <p:nvPr/>
          </p:nvSpPr>
          <p:spPr bwMode="auto">
            <a:xfrm>
              <a:off x="295751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5</a:t>
              </a:r>
              <a:endParaRPr lang="en-US" altLang="zh-CN" sz="1400" b="1">
                <a:solidFill>
                  <a:srgbClr val="0000CC"/>
                </a:solidFill>
              </a:endParaRPr>
            </a:p>
          </p:txBody>
        </p:sp>
        <p:sp>
          <p:nvSpPr>
            <p:cNvPr id="86047" name="TextBox 29"/>
            <p:cNvSpPr txBox="1">
              <a:spLocks noChangeArrowheads="1"/>
            </p:cNvSpPr>
            <p:nvPr/>
          </p:nvSpPr>
          <p:spPr bwMode="auto">
            <a:xfrm>
              <a:off x="331628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6</a:t>
              </a:r>
              <a:endParaRPr lang="en-US" altLang="zh-CN" sz="1400" b="1">
                <a:solidFill>
                  <a:srgbClr val="0000CC"/>
                </a:solidFill>
              </a:endParaRPr>
            </a:p>
          </p:txBody>
        </p:sp>
        <p:sp>
          <p:nvSpPr>
            <p:cNvPr id="86048" name="TextBox 30"/>
            <p:cNvSpPr txBox="1">
              <a:spLocks noChangeArrowheads="1"/>
            </p:cNvSpPr>
            <p:nvPr/>
          </p:nvSpPr>
          <p:spPr bwMode="auto">
            <a:xfrm>
              <a:off x="367506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7</a:t>
              </a:r>
              <a:endParaRPr lang="en-US" altLang="zh-CN" sz="1400" b="1">
                <a:solidFill>
                  <a:srgbClr val="0000CC"/>
                </a:solidFill>
              </a:endParaRPr>
            </a:p>
          </p:txBody>
        </p:sp>
        <p:sp>
          <p:nvSpPr>
            <p:cNvPr id="86049" name="TextBox 31"/>
            <p:cNvSpPr txBox="1">
              <a:spLocks noChangeArrowheads="1"/>
            </p:cNvSpPr>
            <p:nvPr/>
          </p:nvSpPr>
          <p:spPr bwMode="auto">
            <a:xfrm>
              <a:off x="403383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8</a:t>
              </a:r>
              <a:endParaRPr lang="en-US" altLang="zh-CN" sz="1400" b="1">
                <a:solidFill>
                  <a:srgbClr val="0000CC"/>
                </a:solidFill>
              </a:endParaRPr>
            </a:p>
          </p:txBody>
        </p:sp>
        <p:sp>
          <p:nvSpPr>
            <p:cNvPr id="86050" name="TextBox 32"/>
            <p:cNvSpPr txBox="1">
              <a:spLocks noChangeArrowheads="1"/>
            </p:cNvSpPr>
            <p:nvPr/>
          </p:nvSpPr>
          <p:spPr bwMode="auto">
            <a:xfrm>
              <a:off x="439261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9</a:t>
              </a:r>
              <a:endParaRPr lang="en-US" altLang="zh-CN" sz="1400" b="1">
                <a:solidFill>
                  <a:srgbClr val="0000CC"/>
                </a:solidFill>
              </a:endParaRPr>
            </a:p>
          </p:txBody>
        </p:sp>
        <p:sp>
          <p:nvSpPr>
            <p:cNvPr id="86051" name="TextBox 33"/>
            <p:cNvSpPr txBox="1">
              <a:spLocks noChangeArrowheads="1"/>
            </p:cNvSpPr>
            <p:nvPr/>
          </p:nvSpPr>
          <p:spPr bwMode="auto">
            <a:xfrm>
              <a:off x="475138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10</a:t>
              </a:r>
              <a:endParaRPr lang="en-US" altLang="zh-CN" sz="1400" b="1">
                <a:solidFill>
                  <a:srgbClr val="0000CC"/>
                </a:solidFill>
              </a:endParaRPr>
            </a:p>
          </p:txBody>
        </p:sp>
        <p:sp>
          <p:nvSpPr>
            <p:cNvPr id="86052" name="TextBox 34"/>
            <p:cNvSpPr txBox="1">
              <a:spLocks noChangeArrowheads="1"/>
            </p:cNvSpPr>
            <p:nvPr/>
          </p:nvSpPr>
          <p:spPr bwMode="auto">
            <a:xfrm>
              <a:off x="511016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11</a:t>
              </a:r>
              <a:endParaRPr lang="en-US" altLang="zh-CN" sz="1400" b="1">
                <a:solidFill>
                  <a:srgbClr val="0000CC"/>
                </a:solidFill>
              </a:endParaRPr>
            </a:p>
          </p:txBody>
        </p:sp>
        <p:sp>
          <p:nvSpPr>
            <p:cNvPr id="86053" name="TextBox 35"/>
            <p:cNvSpPr txBox="1">
              <a:spLocks noChangeArrowheads="1"/>
            </p:cNvSpPr>
            <p:nvPr/>
          </p:nvSpPr>
          <p:spPr bwMode="auto">
            <a:xfrm>
              <a:off x="546893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12</a:t>
              </a:r>
              <a:endParaRPr lang="en-US" altLang="zh-CN" sz="1400" b="1">
                <a:solidFill>
                  <a:srgbClr val="0000CC"/>
                </a:solidFill>
              </a:endParaRPr>
            </a:p>
          </p:txBody>
        </p:sp>
        <p:sp>
          <p:nvSpPr>
            <p:cNvPr id="86054" name="TextBox 36"/>
            <p:cNvSpPr txBox="1">
              <a:spLocks noChangeArrowheads="1"/>
            </p:cNvSpPr>
            <p:nvPr/>
          </p:nvSpPr>
          <p:spPr bwMode="auto">
            <a:xfrm>
              <a:off x="582771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13</a:t>
              </a:r>
              <a:endParaRPr lang="en-US" altLang="zh-CN" sz="1400" b="1">
                <a:solidFill>
                  <a:srgbClr val="0000CC"/>
                </a:solidFill>
              </a:endParaRPr>
            </a:p>
          </p:txBody>
        </p:sp>
        <p:sp>
          <p:nvSpPr>
            <p:cNvPr id="86055" name="TextBox 37"/>
            <p:cNvSpPr txBox="1">
              <a:spLocks noChangeArrowheads="1"/>
            </p:cNvSpPr>
            <p:nvPr/>
          </p:nvSpPr>
          <p:spPr bwMode="auto">
            <a:xfrm>
              <a:off x="618648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14</a:t>
              </a:r>
              <a:endParaRPr lang="en-US" altLang="zh-CN" sz="1400" b="1">
                <a:solidFill>
                  <a:srgbClr val="0000CC"/>
                </a:solidFill>
              </a:endParaRPr>
            </a:p>
          </p:txBody>
        </p:sp>
        <p:sp>
          <p:nvSpPr>
            <p:cNvPr id="86056" name="TextBox 38"/>
            <p:cNvSpPr txBox="1">
              <a:spLocks noChangeArrowheads="1"/>
            </p:cNvSpPr>
            <p:nvPr/>
          </p:nvSpPr>
          <p:spPr bwMode="auto">
            <a:xfrm>
              <a:off x="654526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15</a:t>
              </a:r>
              <a:endParaRPr lang="en-US" altLang="zh-CN" sz="1400" b="1">
                <a:solidFill>
                  <a:srgbClr val="0000CC"/>
                </a:solidFill>
              </a:endParaRPr>
            </a:p>
          </p:txBody>
        </p:sp>
        <p:sp>
          <p:nvSpPr>
            <p:cNvPr id="86057" name="TextBox 39"/>
            <p:cNvSpPr txBox="1">
              <a:spLocks noChangeArrowheads="1"/>
            </p:cNvSpPr>
            <p:nvPr/>
          </p:nvSpPr>
          <p:spPr bwMode="auto">
            <a:xfrm>
              <a:off x="690403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16</a:t>
              </a:r>
              <a:endParaRPr lang="en-US" altLang="zh-CN" sz="1400" b="1">
                <a:solidFill>
                  <a:srgbClr val="0000CC"/>
                </a:solidFill>
              </a:endParaRPr>
            </a:p>
          </p:txBody>
        </p:sp>
        <p:sp>
          <p:nvSpPr>
            <p:cNvPr id="86058" name="TextBox 40"/>
            <p:cNvSpPr txBox="1">
              <a:spLocks noChangeArrowheads="1"/>
            </p:cNvSpPr>
            <p:nvPr/>
          </p:nvSpPr>
          <p:spPr bwMode="auto">
            <a:xfrm>
              <a:off x="7262813"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17</a:t>
              </a:r>
              <a:endParaRPr lang="en-US" altLang="zh-CN" sz="1400" b="1">
                <a:solidFill>
                  <a:srgbClr val="0000CC"/>
                </a:solidFill>
              </a:endParaRPr>
            </a:p>
          </p:txBody>
        </p:sp>
        <p:sp>
          <p:nvSpPr>
            <p:cNvPr id="86059" name="TextBox 41"/>
            <p:cNvSpPr txBox="1">
              <a:spLocks noChangeArrowheads="1"/>
            </p:cNvSpPr>
            <p:nvPr/>
          </p:nvSpPr>
          <p:spPr bwMode="auto">
            <a:xfrm>
              <a:off x="7621588" y="476726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18</a:t>
              </a:r>
              <a:endParaRPr lang="en-US" altLang="zh-CN" sz="1400" b="1">
                <a:solidFill>
                  <a:srgbClr val="0000CC"/>
                </a:solidFill>
              </a:endParaRPr>
            </a:p>
          </p:txBody>
        </p:sp>
        <p:sp>
          <p:nvSpPr>
            <p:cNvPr id="86060" name="TextBox 42"/>
            <p:cNvSpPr txBox="1">
              <a:spLocks noChangeArrowheads="1"/>
            </p:cNvSpPr>
            <p:nvPr/>
          </p:nvSpPr>
          <p:spPr bwMode="auto">
            <a:xfrm>
              <a:off x="1163638" y="5126038"/>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FF0000"/>
                  </a:solidFill>
                </a:rPr>
                <a:t>19</a:t>
              </a:r>
              <a:endParaRPr lang="en-US" altLang="zh-CN" sz="1400" b="1">
                <a:solidFill>
                  <a:srgbClr val="FF0000"/>
                </a:solidFill>
              </a:endParaRPr>
            </a:p>
          </p:txBody>
        </p:sp>
        <p:sp>
          <p:nvSpPr>
            <p:cNvPr id="86061" name="TextBox 43"/>
            <p:cNvSpPr txBox="1">
              <a:spLocks noChangeArrowheads="1"/>
            </p:cNvSpPr>
            <p:nvPr/>
          </p:nvSpPr>
          <p:spPr bwMode="auto">
            <a:xfrm>
              <a:off x="6186488" y="5126038"/>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FF0000"/>
                  </a:solidFill>
                </a:rPr>
                <a:t>14</a:t>
              </a:r>
              <a:endParaRPr lang="en-US" altLang="zh-CN" sz="1400" b="1">
                <a:solidFill>
                  <a:srgbClr val="FF0000"/>
                </a:solidFill>
              </a:endParaRPr>
            </a:p>
          </p:txBody>
        </p:sp>
        <p:sp>
          <p:nvSpPr>
            <p:cNvPr id="86062" name="TextBox 44"/>
            <p:cNvSpPr txBox="1">
              <a:spLocks noChangeArrowheads="1"/>
            </p:cNvSpPr>
            <p:nvPr/>
          </p:nvSpPr>
          <p:spPr bwMode="auto">
            <a:xfrm>
              <a:off x="2598738" y="5126038"/>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FF0000"/>
                  </a:solidFill>
                </a:rPr>
                <a:t>23</a:t>
              </a:r>
              <a:endParaRPr lang="en-US" altLang="zh-CN" sz="1400" b="1">
                <a:solidFill>
                  <a:srgbClr val="FF0000"/>
                </a:solidFill>
              </a:endParaRPr>
            </a:p>
          </p:txBody>
        </p:sp>
        <p:sp>
          <p:nvSpPr>
            <p:cNvPr id="86063" name="TextBox 45"/>
            <p:cNvSpPr txBox="1">
              <a:spLocks noChangeArrowheads="1"/>
            </p:cNvSpPr>
            <p:nvPr/>
          </p:nvSpPr>
          <p:spPr bwMode="auto">
            <a:xfrm>
              <a:off x="1522413" y="5126038"/>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FF0000"/>
                  </a:solidFill>
                </a:rPr>
                <a:t>01</a:t>
              </a:r>
              <a:endParaRPr lang="en-US" altLang="zh-CN" sz="1400" b="1">
                <a:solidFill>
                  <a:srgbClr val="FF0000"/>
                </a:solidFill>
              </a:endParaRPr>
            </a:p>
          </p:txBody>
        </p:sp>
        <p:sp>
          <p:nvSpPr>
            <p:cNvPr id="86064" name="TextBox 46"/>
            <p:cNvSpPr txBox="1">
              <a:spLocks noChangeArrowheads="1"/>
            </p:cNvSpPr>
            <p:nvPr/>
          </p:nvSpPr>
          <p:spPr bwMode="auto">
            <a:xfrm>
              <a:off x="5110163" y="5126038"/>
              <a:ext cx="35877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b="1">
                <a:solidFill>
                  <a:srgbClr val="FF0000"/>
                </a:solidFill>
              </a:endParaRPr>
            </a:p>
          </p:txBody>
        </p:sp>
        <p:sp>
          <p:nvSpPr>
            <p:cNvPr id="86065" name="TextBox 47"/>
            <p:cNvSpPr txBox="1">
              <a:spLocks noChangeArrowheads="1"/>
            </p:cNvSpPr>
            <p:nvPr/>
          </p:nvSpPr>
          <p:spPr bwMode="auto">
            <a:xfrm>
              <a:off x="1522413" y="548481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a:t>
              </a:r>
              <a:endParaRPr lang="en-US" altLang="zh-CN" sz="1400" b="1">
                <a:solidFill>
                  <a:srgbClr val="0000CC"/>
                </a:solidFill>
              </a:endParaRPr>
            </a:p>
          </p:txBody>
        </p:sp>
        <p:sp>
          <p:nvSpPr>
            <p:cNvPr id="86066" name="TextBox 48"/>
            <p:cNvSpPr txBox="1">
              <a:spLocks noChangeArrowheads="1"/>
            </p:cNvSpPr>
            <p:nvPr/>
          </p:nvSpPr>
          <p:spPr bwMode="auto">
            <a:xfrm>
              <a:off x="1163638" y="548481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a:t>
              </a:r>
              <a:endParaRPr lang="en-US" altLang="zh-CN" sz="1400" b="1">
                <a:solidFill>
                  <a:srgbClr val="0000CC"/>
                </a:solidFill>
              </a:endParaRPr>
            </a:p>
          </p:txBody>
        </p:sp>
        <p:sp>
          <p:nvSpPr>
            <p:cNvPr id="86067" name="TextBox 49"/>
            <p:cNvSpPr txBox="1">
              <a:spLocks noChangeArrowheads="1"/>
            </p:cNvSpPr>
            <p:nvPr/>
          </p:nvSpPr>
          <p:spPr bwMode="auto">
            <a:xfrm>
              <a:off x="2598738" y="548481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a:t>
              </a:r>
              <a:endParaRPr lang="en-US" altLang="zh-CN" sz="1400" b="1">
                <a:solidFill>
                  <a:srgbClr val="0000CC"/>
                </a:solidFill>
              </a:endParaRPr>
            </a:p>
          </p:txBody>
        </p:sp>
        <p:sp>
          <p:nvSpPr>
            <p:cNvPr id="86068" name="TextBox 50"/>
            <p:cNvSpPr txBox="1">
              <a:spLocks noChangeArrowheads="1"/>
            </p:cNvSpPr>
            <p:nvPr/>
          </p:nvSpPr>
          <p:spPr bwMode="auto">
            <a:xfrm>
              <a:off x="5110163" y="5484813"/>
              <a:ext cx="35877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b="1">
                <a:solidFill>
                  <a:srgbClr val="0000CC"/>
                </a:solidFill>
              </a:endParaRPr>
            </a:p>
          </p:txBody>
        </p:sp>
        <p:sp>
          <p:nvSpPr>
            <p:cNvPr id="86069" name="TextBox 51"/>
            <p:cNvSpPr txBox="1">
              <a:spLocks noChangeArrowheads="1"/>
            </p:cNvSpPr>
            <p:nvPr/>
          </p:nvSpPr>
          <p:spPr bwMode="auto">
            <a:xfrm>
              <a:off x="6186488" y="5484813"/>
              <a:ext cx="358775" cy="30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CC"/>
                  </a:solidFill>
                </a:rPr>
                <a:t>1</a:t>
              </a:r>
              <a:endParaRPr lang="en-US" altLang="zh-CN" sz="1400" b="1">
                <a:solidFill>
                  <a:srgbClr val="0000CC"/>
                </a:solidFill>
              </a:endParaRPr>
            </a:p>
          </p:txBody>
        </p:sp>
        <p:sp>
          <p:nvSpPr>
            <p:cNvPr id="86070" name="TextBox 52"/>
            <p:cNvSpPr txBox="1">
              <a:spLocks noChangeArrowheads="1"/>
            </p:cNvSpPr>
            <p:nvPr/>
          </p:nvSpPr>
          <p:spPr bwMode="auto">
            <a:xfrm>
              <a:off x="1881188" y="5484813"/>
              <a:ext cx="35877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b="1">
                <a:solidFill>
                  <a:srgbClr val="0000CC"/>
                </a:solidFill>
              </a:endParaRPr>
            </a:p>
          </p:txBody>
        </p:sp>
        <p:sp>
          <p:nvSpPr>
            <p:cNvPr id="86071" name="TextBox 53"/>
            <p:cNvSpPr txBox="1">
              <a:spLocks noChangeArrowheads="1"/>
            </p:cNvSpPr>
            <p:nvPr/>
          </p:nvSpPr>
          <p:spPr bwMode="auto">
            <a:xfrm>
              <a:off x="1881188" y="5126038"/>
              <a:ext cx="35877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b="1">
                <a:solidFill>
                  <a:srgbClr val="FF0000"/>
                </a:solidFill>
              </a:endParaRPr>
            </a:p>
          </p:txBody>
        </p:sp>
        <p:sp>
          <p:nvSpPr>
            <p:cNvPr id="86072" name="TextBox 54"/>
            <p:cNvSpPr txBox="1">
              <a:spLocks noChangeArrowheads="1"/>
            </p:cNvSpPr>
            <p:nvPr/>
          </p:nvSpPr>
          <p:spPr bwMode="auto">
            <a:xfrm>
              <a:off x="4033838" y="5126038"/>
              <a:ext cx="35877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b="1">
                <a:solidFill>
                  <a:srgbClr val="FF0000"/>
                </a:solidFill>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sym typeface="+mn-ea"/>
              </a:rPr>
              <a:t>平方探测法</a:t>
            </a:r>
            <a:endParaRPr lang="zh-CN" altLang="en-US" smtClean="0"/>
          </a:p>
        </p:txBody>
      </p:sp>
      <p:sp>
        <p:nvSpPr>
          <p:cNvPr id="76803" name="内容占位符 2"/>
          <p:cNvSpPr>
            <a:spLocks noGrp="1"/>
          </p:cNvSpPr>
          <p:nvPr>
            <p:ph idx="1"/>
          </p:nvPr>
        </p:nvSpPr>
        <p:spPr/>
        <p:txBody>
          <a:bodyPr>
            <a:normAutofit/>
          </a:bodyPr>
          <a:lstStyle/>
          <a:p>
            <a:r>
              <a:rPr lang="en-US" altLang="zh-CN" smtClean="0"/>
              <a:t>d=i</a:t>
            </a:r>
            <a:r>
              <a:rPr lang="en-US" altLang="zh-CN" baseline="30000" smtClean="0"/>
              <a:t>2</a:t>
            </a:r>
            <a:r>
              <a:rPr lang="en-US" altLang="zh-CN" smtClean="0"/>
              <a:t>——</a:t>
            </a:r>
            <a:r>
              <a:rPr lang="zh-CN" altLang="en-US" smtClean="0"/>
              <a:t>探测</a:t>
            </a:r>
            <a:r>
              <a:rPr lang="en-US" altLang="zh-CN" smtClean="0"/>
              <a:t>h(k)</a:t>
            </a:r>
            <a:r>
              <a:rPr lang="zh-CN" altLang="en-US" smtClean="0"/>
              <a:t>、</a:t>
            </a:r>
            <a:r>
              <a:rPr lang="en-US" altLang="zh-CN" smtClean="0"/>
              <a:t>h(k)+1</a:t>
            </a:r>
            <a:r>
              <a:rPr lang="zh-CN" altLang="en-US" smtClean="0"/>
              <a:t>、</a:t>
            </a:r>
            <a:r>
              <a:rPr lang="en-US" altLang="zh-CN" smtClean="0"/>
              <a:t>h(k)+4</a:t>
            </a:r>
            <a:r>
              <a:rPr lang="zh-CN" altLang="en-US" smtClean="0"/>
              <a:t>、</a:t>
            </a:r>
            <a:r>
              <a:rPr lang="en-US" altLang="zh-CN" smtClean="0"/>
              <a:t>…</a:t>
            </a:r>
            <a:endParaRPr lang="en-US" altLang="zh-CN" smtClean="0"/>
          </a:p>
          <a:p>
            <a:pPr marR="0" lvl="1" algn="l" defTabSz="193675" rtl="0" eaLnBrk="1" fontAlgn="base" latinLnBrk="0" hangingPunct="1">
              <a:lnSpc>
                <a:spcPct val="140000"/>
              </a:lnSpc>
              <a:spcBef>
                <a:spcPct val="30000"/>
              </a:spcBef>
              <a:spcAft>
                <a:spcPct val="10000"/>
              </a:spcAft>
              <a:buClr>
                <a:schemeClr val="tx1"/>
              </a:buClr>
              <a:buSzTx/>
              <a:tabLst>
                <a:tab pos="266700" algn="l"/>
                <a:tab pos="542925" algn="l"/>
                <a:tab pos="1071245" algn="l"/>
                <a:tab pos="5022850" algn="l"/>
                <a:tab pos="7980045" algn="r"/>
              </a:tabLst>
              <a:defRPr/>
            </a:pPr>
            <a:r>
              <a:rPr lang="zh-CN" altLang="en-US" sz="1800" kern="0" noProof="0" smtClean="0">
                <a:ln>
                  <a:noFill/>
                </a:ln>
                <a:solidFill>
                  <a:srgbClr val="333333"/>
                </a:solidFill>
                <a:effectLst/>
                <a:uLnTx/>
                <a:uFillTx/>
                <a:latin typeface="+mn-ea"/>
                <a:cs typeface="+mn-ea"/>
                <a:sym typeface="+mn-ea"/>
              </a:rPr>
              <a:t>优点：</a:t>
            </a:r>
            <a:r>
              <a:rPr lang="zh-CN" altLang="en-US" sz="1800" kern="0" noProof="0" smtClean="0">
                <a:ln>
                  <a:noFill/>
                </a:ln>
                <a:effectLst/>
                <a:uLnTx/>
                <a:uFillTx/>
                <a:latin typeface="+mn-ea"/>
                <a:cs typeface="+mn-ea"/>
                <a:sym typeface="+mn-ea"/>
              </a:rPr>
              <a:t>沿着查找链，各桶之间的距离</a:t>
            </a:r>
            <a:r>
              <a:rPr lang="zh-CN" altLang="en-US" sz="1800" kern="0" noProof="0" smtClean="0">
                <a:ln>
                  <a:noFill/>
                </a:ln>
                <a:solidFill>
                  <a:srgbClr val="FF0000"/>
                </a:solidFill>
                <a:effectLst/>
                <a:uLnTx/>
                <a:uFillTx/>
                <a:latin typeface="+mn-ea"/>
                <a:cs typeface="+mn-ea"/>
                <a:sym typeface="+mn-ea"/>
              </a:rPr>
              <a:t>线性递增</a:t>
            </a:r>
            <a:br>
              <a:rPr lang="zh-CN" altLang="en-US" sz="1800" kern="0" noProof="0" smtClean="0">
                <a:ln>
                  <a:noFill/>
                </a:ln>
                <a:solidFill>
                  <a:srgbClr val="FF3300"/>
                </a:solidFill>
                <a:effectLst/>
                <a:uLnTx/>
                <a:uFillTx/>
                <a:latin typeface="+mn-ea"/>
                <a:cs typeface="+mn-ea"/>
                <a:sym typeface="+mn-ea"/>
              </a:rPr>
            </a:br>
            <a:r>
              <a:rPr lang="zh-CN" altLang="en-US" sz="1800" kern="0" noProof="0" smtClean="0">
                <a:ln>
                  <a:noFill/>
                </a:ln>
                <a:effectLst/>
                <a:uLnTx/>
                <a:uFillTx/>
                <a:latin typeface="+mn-ea"/>
                <a:cs typeface="+mn-ea"/>
                <a:sym typeface="+mn-ea"/>
              </a:rPr>
              <a:t>一旦</a:t>
            </a:r>
            <a:r>
              <a:rPr lang="zh-CN" altLang="en-US" sz="1800" kern="0" noProof="0" smtClean="0">
                <a:ln>
                  <a:noFill/>
                </a:ln>
                <a:solidFill>
                  <a:srgbClr val="333333"/>
                </a:solidFill>
                <a:effectLst/>
                <a:uLnTx/>
                <a:uFillTx/>
                <a:latin typeface="+mn-ea"/>
                <a:cs typeface="+mn-ea"/>
                <a:sym typeface="+mn-ea"/>
              </a:rPr>
              <a:t>冲突，可“聪明”地跳离“是非之地”</a:t>
            </a:r>
            <a:r>
              <a:rPr lang="en-US" altLang="zh-CN" sz="1800" kern="0" noProof="0" smtClean="0">
                <a:ln>
                  <a:noFill/>
                </a:ln>
                <a:solidFill>
                  <a:srgbClr val="333333"/>
                </a:solidFill>
                <a:effectLst/>
                <a:uLnTx/>
                <a:uFillTx/>
                <a:latin typeface="+mn-ea"/>
                <a:cs typeface="+mn-ea"/>
                <a:sym typeface="+mn-ea"/>
              </a:rPr>
              <a:t>——</a:t>
            </a:r>
            <a:r>
              <a:rPr lang="zh-CN" altLang="en-US" sz="1800" kern="0" noProof="0" smtClean="0">
                <a:ln>
                  <a:noFill/>
                </a:ln>
                <a:solidFill>
                  <a:srgbClr val="333333"/>
                </a:solidFill>
                <a:effectLst/>
                <a:uLnTx/>
                <a:uFillTx/>
                <a:latin typeface="+mn-ea"/>
                <a:cs typeface="+mn-ea"/>
                <a:sym typeface="+mn-ea"/>
              </a:rPr>
              <a:t>数据聚集现象有所缓解</a:t>
            </a:r>
            <a:endParaRPr kumimoji="0" lang="zh-CN" altLang="en-US" sz="1800" i="0" u="none" strike="noStrike" kern="0" cap="none" spc="0" normalizeH="0" baseline="0" noProof="0" smtClean="0">
              <a:ln>
                <a:noFill/>
              </a:ln>
              <a:solidFill>
                <a:srgbClr val="333333"/>
              </a:solidFill>
              <a:effectLst/>
              <a:uLnTx/>
              <a:uFillTx/>
              <a:latin typeface="+mn-ea"/>
              <a:cs typeface="+mn-ea"/>
            </a:endParaRPr>
          </a:p>
          <a:p>
            <a:pPr marR="0" lvl="1" algn="l" defTabSz="193675" rtl="0" eaLnBrk="1" fontAlgn="base" latinLnBrk="0" hangingPunct="1">
              <a:lnSpc>
                <a:spcPct val="140000"/>
              </a:lnSpc>
              <a:spcBef>
                <a:spcPct val="30000"/>
              </a:spcBef>
              <a:spcAft>
                <a:spcPct val="10000"/>
              </a:spcAft>
              <a:buClr>
                <a:schemeClr val="tx1"/>
              </a:buClr>
              <a:buSzTx/>
              <a:tabLst>
                <a:tab pos="266700" algn="l"/>
                <a:tab pos="542925" algn="l"/>
                <a:tab pos="1071245" algn="l"/>
                <a:tab pos="5022850" algn="l"/>
                <a:tab pos="7980045" algn="r"/>
              </a:tabLst>
              <a:defRPr/>
            </a:pPr>
            <a:r>
              <a:rPr lang="zh-CN" altLang="en-US" sz="1800" kern="0" noProof="0" smtClean="0">
                <a:ln>
                  <a:noFill/>
                </a:ln>
                <a:solidFill>
                  <a:srgbClr val="333333"/>
                </a:solidFill>
                <a:effectLst/>
                <a:uLnTx/>
                <a:uFillTx/>
                <a:latin typeface="+mn-ea"/>
                <a:cs typeface="+mn-ea"/>
                <a:sym typeface="+mn-ea"/>
              </a:rPr>
              <a:t>缺点：在需要</a:t>
            </a:r>
            <a:r>
              <a:rPr lang="zh-CN" altLang="en-US" sz="1800" kern="0" noProof="0" smtClean="0">
                <a:ln>
                  <a:noFill/>
                </a:ln>
                <a:solidFill>
                  <a:srgbClr val="FF0000"/>
                </a:solidFill>
                <a:effectLst/>
                <a:uLnTx/>
                <a:uFillTx/>
                <a:latin typeface="+mn-ea"/>
                <a:cs typeface="+mn-ea"/>
                <a:sym typeface="+mn-ea"/>
              </a:rPr>
              <a:t>缓存</a:t>
            </a:r>
            <a:r>
              <a:rPr lang="zh-CN" altLang="en-US" sz="1800" kern="0" noProof="0" smtClean="0">
                <a:ln>
                  <a:noFill/>
                </a:ln>
                <a:solidFill>
                  <a:srgbClr val="333333"/>
                </a:solidFill>
                <a:effectLst/>
                <a:uLnTx/>
                <a:uFillTx/>
                <a:latin typeface="+mn-ea"/>
                <a:cs typeface="+mn-ea"/>
                <a:sym typeface="+mn-ea"/>
              </a:rPr>
              <a:t>的场合，</a:t>
            </a:r>
            <a:r>
              <a:rPr lang="en-US" altLang="zh-CN" sz="1800" kern="0" noProof="0" smtClean="0">
                <a:ln>
                  <a:noFill/>
                </a:ln>
                <a:solidFill>
                  <a:srgbClr val="333333"/>
                </a:solidFill>
                <a:effectLst/>
                <a:uLnTx/>
                <a:uFillTx/>
                <a:latin typeface="+mn-ea"/>
                <a:cs typeface="+mn-ea"/>
                <a:sym typeface="+mn-ea"/>
              </a:rPr>
              <a:t>I/O</a:t>
            </a:r>
            <a:r>
              <a:rPr lang="zh-CN" altLang="en-US" sz="1800" kern="0" noProof="0" smtClean="0">
                <a:ln>
                  <a:noFill/>
                </a:ln>
                <a:solidFill>
                  <a:srgbClr val="333333"/>
                </a:solidFill>
                <a:effectLst/>
                <a:uLnTx/>
                <a:uFillTx/>
                <a:latin typeface="+mn-ea"/>
                <a:cs typeface="+mn-ea"/>
                <a:sym typeface="+mn-ea"/>
              </a:rPr>
              <a:t>操作将激增；速度上可能得不偿失</a:t>
            </a:r>
            <a:br>
              <a:rPr lang="zh-CN" altLang="en-US" sz="1800" kern="0" noProof="0" smtClean="0">
                <a:ln>
                  <a:noFill/>
                </a:ln>
                <a:solidFill>
                  <a:srgbClr val="333333"/>
                </a:solidFill>
                <a:effectLst/>
                <a:uLnTx/>
                <a:uFillTx/>
                <a:latin typeface="+mn-ea"/>
                <a:cs typeface="+mn-ea"/>
                <a:sym typeface="+mn-ea"/>
              </a:rPr>
            </a:br>
            <a:r>
              <a:rPr lang="zh-CN" altLang="en-US" sz="1800" kern="0" noProof="0" smtClean="0">
                <a:ln>
                  <a:noFill/>
                </a:ln>
                <a:solidFill>
                  <a:srgbClr val="333333"/>
                </a:solidFill>
                <a:effectLst/>
                <a:uLnTx/>
                <a:uFillTx/>
                <a:latin typeface="+mn-ea"/>
                <a:cs typeface="+mn-ea"/>
                <a:sym typeface="+mn-ea"/>
              </a:rPr>
              <a:t>      </a:t>
            </a:r>
            <a:r>
              <a:rPr lang="zh-CN" altLang="en-US" sz="1800" smtClean="0">
                <a:sym typeface="+mn-ea"/>
              </a:rPr>
              <a:t>在表不满的情况下，也不能保证插入肯定成功</a:t>
            </a:r>
            <a:br>
              <a:rPr lang="zh-CN" altLang="en-US" sz="1800" smtClean="0">
                <a:sym typeface="+mn-ea"/>
              </a:rPr>
            </a:br>
            <a:r>
              <a:rPr lang="zh-CN" altLang="en-US" sz="1800" smtClean="0">
                <a:sym typeface="+mn-ea"/>
              </a:rPr>
              <a:t>           </a:t>
            </a:r>
            <a:r>
              <a:rPr lang="zh-CN" altLang="en-US" sz="1800" kern="0" noProof="0" smtClean="0">
                <a:ln>
                  <a:noFill/>
                </a:ln>
                <a:solidFill>
                  <a:srgbClr val="333333"/>
                </a:solidFill>
                <a:effectLst/>
                <a:uLnTx/>
                <a:uFillTx/>
                <a:latin typeface="+mn-ea"/>
                <a:cs typeface="+mn-ea"/>
                <a:sym typeface="+mn-ea"/>
              </a:rPr>
              <a:t>若M是素数，且λ </a:t>
            </a:r>
            <a:r>
              <a:rPr lang="zh-CN" altLang="en-US" sz="1800" kern="0" noProof="0" smtClean="0">
                <a:ln>
                  <a:noFill/>
                </a:ln>
                <a:solidFill>
                  <a:srgbClr val="333333"/>
                </a:solidFill>
                <a:effectLst/>
                <a:uLnTx/>
                <a:uFillTx/>
                <a:latin typeface="+mn-ea"/>
                <a:cs typeface="+mn-ea"/>
                <a:sym typeface="Symbol" panose="05050102010706020507" pitchFamily="18" charset="2"/>
              </a:rPr>
              <a:t> 0.5，就一定能够找出；否则，可能失败</a:t>
            </a:r>
            <a:endParaRPr lang="zh-CN" altLang="en-US" sz="1665" kern="0" noProof="0" smtClean="0">
              <a:ln>
                <a:noFill/>
              </a:ln>
              <a:solidFill>
                <a:srgbClr val="333333"/>
              </a:solidFill>
              <a:effectLst/>
              <a:uLnTx/>
              <a:uFillTx/>
              <a:latin typeface="+mn-ea"/>
              <a:cs typeface="+mn-ea"/>
            </a:endParaRPr>
          </a:p>
          <a:p>
            <a:pPr lvl="1"/>
            <a:endParaRPr lang="en-US" altLang="zh-CN" sz="1665" smtClean="0">
              <a:effectLst/>
              <a:latin typeface="+mn-ea"/>
              <a:cs typeface="+mn-ea"/>
            </a:endParaRPr>
          </a:p>
        </p:txBody>
      </p:sp>
      <p:sp>
        <p:nvSpPr>
          <p:cNvPr id="76804" name="灯片编号占位符 3"/>
          <p:cNvSpPr>
            <a:spLocks noGrp="1"/>
          </p:cNvSpPr>
          <p:nvPr>
            <p:ph type="sldNum" sz="quarter" idx="12"/>
          </p:nvPr>
        </p:nvSpPr>
        <p:spPr>
          <a:xfrm>
            <a:off x="6609715" y="6390641"/>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561793-9EF1-4F6B-8E6A-9F6ACAB526BA}" type="slidenum">
              <a:rPr lang="en-US" altLang="en-US">
                <a:solidFill>
                  <a:srgbClr val="4B4B4B"/>
                </a:solidFill>
              </a:rPr>
            </a:fld>
            <a:endParaRPr lang="en-US" altLang="en-US">
              <a:solidFill>
                <a:srgbClr val="4B4B4B"/>
              </a:solidFill>
            </a:endParaRPr>
          </a:p>
        </p:txBody>
      </p:sp>
      <p:sp>
        <p:nvSpPr>
          <p:cNvPr id="915490" name="AutoShape 34"/>
          <p:cNvSpPr>
            <a:spLocks noChangeArrowheads="1"/>
          </p:cNvSpPr>
          <p:nvPr/>
        </p:nvSpPr>
        <p:spPr bwMode="auto">
          <a:xfrm rot="-21600000">
            <a:off x="941705" y="5630863"/>
            <a:ext cx="7053263" cy="576263"/>
          </a:xfrm>
          <a:prstGeom prst="horizont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1" name="AutoShape 35"/>
          <p:cNvSpPr>
            <a:spLocks noChangeAspect="1" noChangeArrowheads="1"/>
          </p:cNvSpPr>
          <p:nvPr/>
        </p:nvSpPr>
        <p:spPr bwMode="auto">
          <a:xfrm>
            <a:off x="2021205" y="5775325"/>
            <a:ext cx="2873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rPr>
              <a:t>0</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5492" name="AutoShape 36"/>
          <p:cNvSpPr>
            <a:spLocks noChangeAspect="1"/>
          </p:cNvSpPr>
          <p:nvPr/>
        </p:nvSpPr>
        <p:spPr>
          <a:xfrm>
            <a:off x="2597468"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3" name="AutoShape 37"/>
          <p:cNvSpPr>
            <a:spLocks noChangeAspect="1"/>
          </p:cNvSpPr>
          <p:nvPr/>
        </p:nvSpPr>
        <p:spPr>
          <a:xfrm>
            <a:off x="2884805"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4" name="AutoShape 38"/>
          <p:cNvSpPr>
            <a:spLocks noChangeAspect="1"/>
          </p:cNvSpPr>
          <p:nvPr/>
        </p:nvSpPr>
        <p:spPr>
          <a:xfrm>
            <a:off x="3461068"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5" name="AutoShape 39"/>
          <p:cNvSpPr>
            <a:spLocks noChangeAspect="1"/>
          </p:cNvSpPr>
          <p:nvPr/>
        </p:nvSpPr>
        <p:spPr>
          <a:xfrm>
            <a:off x="3749993"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6" name="AutoShape 40"/>
          <p:cNvSpPr>
            <a:spLocks noChangeAspect="1"/>
          </p:cNvSpPr>
          <p:nvPr/>
        </p:nvSpPr>
        <p:spPr>
          <a:xfrm>
            <a:off x="4037330"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7" name="AutoShape 41"/>
          <p:cNvSpPr>
            <a:spLocks noChangeAspect="1"/>
          </p:cNvSpPr>
          <p:nvPr/>
        </p:nvSpPr>
        <p:spPr>
          <a:xfrm>
            <a:off x="4324668"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8" name="AutoShape 42"/>
          <p:cNvSpPr>
            <a:spLocks noChangeAspect="1"/>
          </p:cNvSpPr>
          <p:nvPr/>
        </p:nvSpPr>
        <p:spPr>
          <a:xfrm>
            <a:off x="4900930"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499" name="AutoShape 43"/>
          <p:cNvSpPr>
            <a:spLocks noChangeAspect="1"/>
          </p:cNvSpPr>
          <p:nvPr/>
        </p:nvSpPr>
        <p:spPr>
          <a:xfrm>
            <a:off x="5189855"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0" name="AutoShape 44"/>
          <p:cNvSpPr>
            <a:spLocks noChangeAspect="1"/>
          </p:cNvSpPr>
          <p:nvPr/>
        </p:nvSpPr>
        <p:spPr>
          <a:xfrm>
            <a:off x="1732280"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cxnSp>
        <p:nvCxnSpPr>
          <p:cNvPr id="11279" name="AutoShape 45"/>
          <p:cNvCxnSpPr>
            <a:stCxn id="915512" idx="2"/>
            <a:endCxn id="915511" idx="0"/>
          </p:cNvCxnSpPr>
          <p:nvPr/>
        </p:nvCxnSpPr>
        <p:spPr>
          <a:xfrm rot="5400000" flipV="1">
            <a:off x="2268220" y="5589270"/>
            <a:ext cx="144145" cy="227965"/>
          </a:xfrm>
          <a:prstGeom prst="curvedConnector3">
            <a:avLst>
              <a:gd name="adj1" fmla="val 50220"/>
            </a:avLst>
          </a:prstGeom>
          <a:ln w="22225" cap="flat" cmpd="sng">
            <a:solidFill>
              <a:srgbClr val="333333"/>
            </a:solidFill>
            <a:prstDash val="solid"/>
            <a:headEnd type="none" w="med" len="med"/>
            <a:tailEnd type="triangle" w="med" len="med"/>
          </a:ln>
        </p:spPr>
      </p:cxnSp>
      <p:sp>
        <p:nvSpPr>
          <p:cNvPr id="915502" name="AutoShape 46"/>
          <p:cNvSpPr>
            <a:spLocks noChangeAspect="1"/>
          </p:cNvSpPr>
          <p:nvPr/>
        </p:nvSpPr>
        <p:spPr>
          <a:xfrm>
            <a:off x="5477193"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3" name="AutoShape 47"/>
          <p:cNvSpPr>
            <a:spLocks noChangeAspect="1"/>
          </p:cNvSpPr>
          <p:nvPr/>
        </p:nvSpPr>
        <p:spPr>
          <a:xfrm>
            <a:off x="1444943"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4" name="AutoShape 48"/>
          <p:cNvSpPr>
            <a:spLocks noChangeAspect="1"/>
          </p:cNvSpPr>
          <p:nvPr/>
        </p:nvSpPr>
        <p:spPr>
          <a:xfrm>
            <a:off x="5764530"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5" name="AutoShape 49"/>
          <p:cNvSpPr>
            <a:spLocks noChangeAspect="1"/>
          </p:cNvSpPr>
          <p:nvPr/>
        </p:nvSpPr>
        <p:spPr>
          <a:xfrm>
            <a:off x="6053455"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6" name="AutoShape 50"/>
          <p:cNvSpPr>
            <a:spLocks noChangeAspect="1"/>
          </p:cNvSpPr>
          <p:nvPr/>
        </p:nvSpPr>
        <p:spPr>
          <a:xfrm>
            <a:off x="6340793"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7" name="AutoShape 51"/>
          <p:cNvSpPr>
            <a:spLocks noChangeAspect="1"/>
          </p:cNvSpPr>
          <p:nvPr/>
        </p:nvSpPr>
        <p:spPr>
          <a:xfrm>
            <a:off x="6918643"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8" name="AutoShape 52"/>
          <p:cNvSpPr>
            <a:spLocks noChangeAspect="1"/>
          </p:cNvSpPr>
          <p:nvPr/>
        </p:nvSpPr>
        <p:spPr>
          <a:xfrm>
            <a:off x="7207568" y="5775325"/>
            <a:ext cx="287337"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09" name="AutoShape 53"/>
          <p:cNvSpPr>
            <a:spLocks noChangeAspect="1"/>
          </p:cNvSpPr>
          <p:nvPr/>
        </p:nvSpPr>
        <p:spPr>
          <a:xfrm>
            <a:off x="7494905"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10" name="AutoShape 54"/>
          <p:cNvSpPr>
            <a:spLocks noChangeAspect="1"/>
          </p:cNvSpPr>
          <p:nvPr/>
        </p:nvSpPr>
        <p:spPr>
          <a:xfrm>
            <a:off x="1157605" y="5775325"/>
            <a:ext cx="287338" cy="287338"/>
          </a:xfrm>
          <a:prstGeom prst="roundRect">
            <a:avLst>
              <a:gd name="adj" fmla="val 16667"/>
            </a:avLst>
          </a:prstGeom>
          <a:solidFill>
            <a:srgbClr val="FFFFFF"/>
          </a:solidFill>
          <a:ln w="28575" cap="flat" cmpd="sng">
            <a:solidFill>
              <a:srgbClr val="333333"/>
            </a:solidFill>
            <a:prstDash val="sysDot"/>
            <a:headEnd type="none" w="med" len="med"/>
            <a:tailEnd type="none" w="med" len="med"/>
          </a:ln>
        </p:spPr>
        <p:txBody>
          <a:bodyPr wrap="none" lIns="0" tIns="0" rIns="0" bIns="0" anchor="ctr" anchorCtr="1"/>
          <a:p>
            <a:endParaRPr lang="en-US" altLang="zh-CN" sz="1800" b="1" dirty="0">
              <a:solidFill>
                <a:srgbClr val="333333"/>
              </a:solidFill>
              <a:latin typeface="Consolas" panose="020B0609020204030204" pitchFamily="49" charset="0"/>
              <a:ea typeface="黑体" panose="02010609060101010101" charset="-122"/>
            </a:endParaRPr>
          </a:p>
        </p:txBody>
      </p:sp>
      <p:sp>
        <p:nvSpPr>
          <p:cNvPr id="915511" name="AutoShape 55"/>
          <p:cNvSpPr>
            <a:spLocks noChangeArrowheads="1"/>
          </p:cNvSpPr>
          <p:nvPr/>
        </p:nvSpPr>
        <p:spPr bwMode="auto">
          <a:xfrm>
            <a:off x="2310130" y="5775325"/>
            <a:ext cx="2873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915512" name="AutoShape 56"/>
          <p:cNvSpPr>
            <a:spLocks noChangeArrowheads="1"/>
          </p:cNvSpPr>
          <p:nvPr/>
        </p:nvSpPr>
        <p:spPr bwMode="auto">
          <a:xfrm>
            <a:off x="2022793" y="5343525"/>
            <a:ext cx="287338" cy="287338"/>
          </a:xfrm>
          <a:prstGeom prst="octagon">
            <a:avLst>
              <a:gd name="adj" fmla="val 29287"/>
            </a:avLst>
          </a:prstGeom>
          <a:solidFill>
            <a:srgbClr val="FFFFFF"/>
          </a:solidFill>
          <a:ln w="28575" algn="ctr">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11291" name="AutoShape 57"/>
          <p:cNvCxnSpPr>
            <a:stCxn id="915515" idx="2"/>
            <a:endCxn id="915514" idx="0"/>
          </p:cNvCxnSpPr>
          <p:nvPr/>
        </p:nvCxnSpPr>
        <p:spPr>
          <a:xfrm rot="5400000" flipV="1">
            <a:off x="2519998" y="4977448"/>
            <a:ext cx="504190" cy="1091565"/>
          </a:xfrm>
          <a:prstGeom prst="curvedConnector3">
            <a:avLst>
              <a:gd name="adj1" fmla="val 49937"/>
            </a:avLst>
          </a:prstGeom>
          <a:ln w="22225" cap="flat" cmpd="sng">
            <a:solidFill>
              <a:srgbClr val="333333"/>
            </a:solidFill>
            <a:prstDash val="solid"/>
            <a:headEnd type="none" w="med" len="med"/>
            <a:tailEnd type="triangle" w="med" len="med"/>
          </a:ln>
        </p:spPr>
      </p:cxnSp>
      <p:sp>
        <p:nvSpPr>
          <p:cNvPr id="915514" name="AutoShape 58"/>
          <p:cNvSpPr>
            <a:spLocks noChangeArrowheads="1"/>
          </p:cNvSpPr>
          <p:nvPr/>
        </p:nvSpPr>
        <p:spPr bwMode="auto">
          <a:xfrm>
            <a:off x="3173730" y="5775325"/>
            <a:ext cx="2873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915515" name="AutoShape 59"/>
          <p:cNvSpPr>
            <a:spLocks noChangeArrowheads="1"/>
          </p:cNvSpPr>
          <p:nvPr/>
        </p:nvSpPr>
        <p:spPr bwMode="auto">
          <a:xfrm>
            <a:off x="2022793" y="4983163"/>
            <a:ext cx="287338" cy="287338"/>
          </a:xfrm>
          <a:prstGeom prst="octagon">
            <a:avLst>
              <a:gd name="adj" fmla="val 29287"/>
            </a:avLst>
          </a:prstGeom>
          <a:solidFill>
            <a:srgbClr val="FFFFFF"/>
          </a:solidFill>
          <a:ln w="28575" algn="ctr">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2</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11294" name="AutoShape 60"/>
          <p:cNvCxnSpPr>
            <a:stCxn id="915518" idx="2"/>
            <a:endCxn id="915517" idx="0"/>
          </p:cNvCxnSpPr>
          <p:nvPr/>
        </p:nvCxnSpPr>
        <p:spPr>
          <a:xfrm rot="5400000" flipV="1">
            <a:off x="3059748" y="4077018"/>
            <a:ext cx="864870" cy="2531745"/>
          </a:xfrm>
          <a:prstGeom prst="curvedConnector3">
            <a:avLst>
              <a:gd name="adj1" fmla="val 49963"/>
            </a:avLst>
          </a:prstGeom>
          <a:ln w="22225" cap="flat" cmpd="sng">
            <a:solidFill>
              <a:srgbClr val="333333"/>
            </a:solidFill>
            <a:prstDash val="solid"/>
            <a:headEnd type="none" w="med" len="med"/>
            <a:tailEnd type="triangle" w="med" len="med"/>
          </a:ln>
        </p:spPr>
      </p:cxnSp>
      <p:sp>
        <p:nvSpPr>
          <p:cNvPr id="915517" name="AutoShape 61"/>
          <p:cNvSpPr>
            <a:spLocks noChangeArrowheads="1"/>
          </p:cNvSpPr>
          <p:nvPr/>
        </p:nvSpPr>
        <p:spPr bwMode="auto">
          <a:xfrm>
            <a:off x="4613593" y="5775325"/>
            <a:ext cx="2873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rPr>
              <a:t>9</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915518" name="AutoShape 62"/>
          <p:cNvSpPr>
            <a:spLocks noChangeArrowheads="1"/>
          </p:cNvSpPr>
          <p:nvPr/>
        </p:nvSpPr>
        <p:spPr bwMode="auto">
          <a:xfrm>
            <a:off x="2022793" y="4622800"/>
            <a:ext cx="287338" cy="287338"/>
          </a:xfrm>
          <a:prstGeom prst="octagon">
            <a:avLst>
              <a:gd name="adj" fmla="val 29287"/>
            </a:avLst>
          </a:prstGeom>
          <a:solidFill>
            <a:srgbClr val="FFFFFF"/>
          </a:solidFill>
          <a:ln w="28575" algn="ctr">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3</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11297" name="AutoShape 63"/>
          <p:cNvCxnSpPr>
            <a:stCxn id="915521" idx="2"/>
            <a:endCxn id="915520" idx="0"/>
          </p:cNvCxnSpPr>
          <p:nvPr/>
        </p:nvCxnSpPr>
        <p:spPr>
          <a:xfrm rot="5400000" flipV="1">
            <a:off x="3888423" y="2888298"/>
            <a:ext cx="1224915" cy="4549140"/>
          </a:xfrm>
          <a:prstGeom prst="curvedConnector3">
            <a:avLst>
              <a:gd name="adj1" fmla="val 50000"/>
            </a:avLst>
          </a:prstGeom>
          <a:ln w="22225" cap="flat" cmpd="sng">
            <a:solidFill>
              <a:srgbClr val="333333"/>
            </a:solidFill>
            <a:prstDash val="solid"/>
            <a:headEnd type="none" w="med" len="med"/>
            <a:tailEnd type="triangle" w="med" len="med"/>
          </a:ln>
        </p:spPr>
      </p:cxnSp>
      <p:sp>
        <p:nvSpPr>
          <p:cNvPr id="915520" name="AutoShape 64"/>
          <p:cNvSpPr>
            <a:spLocks noChangeArrowheads="1"/>
          </p:cNvSpPr>
          <p:nvPr/>
        </p:nvSpPr>
        <p:spPr bwMode="auto">
          <a:xfrm>
            <a:off x="6631305" y="5775325"/>
            <a:ext cx="287338" cy="287338"/>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rPr>
              <a:t>16</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
        <p:nvSpPr>
          <p:cNvPr id="915521" name="AutoShape 65"/>
          <p:cNvSpPr>
            <a:spLocks noChangeArrowheads="1"/>
          </p:cNvSpPr>
          <p:nvPr/>
        </p:nvSpPr>
        <p:spPr bwMode="auto">
          <a:xfrm>
            <a:off x="2022793" y="4262438"/>
            <a:ext cx="287338" cy="287338"/>
          </a:xfrm>
          <a:prstGeom prst="octagon">
            <a:avLst>
              <a:gd name="adj" fmla="val 29287"/>
            </a:avLst>
          </a:prstGeom>
          <a:solidFill>
            <a:srgbClr val="FFFFFF"/>
          </a:solidFill>
          <a:ln w="28575" algn="ctr">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915522" name="AutoShape 66"/>
          <p:cNvCxnSpPr>
            <a:stCxn id="915491" idx="2"/>
            <a:endCxn id="915511" idx="2"/>
          </p:cNvCxnSpPr>
          <p:nvPr/>
        </p:nvCxnSpPr>
        <p:spPr>
          <a:xfrm rot="5400000" flipV="1">
            <a:off x="2309813" y="5907723"/>
            <a:ext cx="3175" cy="288925"/>
          </a:xfrm>
          <a:prstGeom prst="curvedConnector3">
            <a:avLst>
              <a:gd name="adj1" fmla="val 7540000"/>
            </a:avLst>
          </a:prstGeom>
          <a:ln w="28575" cap="flat" cmpd="sng">
            <a:solidFill>
              <a:srgbClr val="4D4D4D"/>
            </a:solidFill>
            <a:prstDash val="solid"/>
            <a:headEnd type="none" w="med" len="med"/>
            <a:tailEnd type="triangle" w="med" len="med"/>
          </a:ln>
        </p:spPr>
      </p:cxnSp>
      <p:sp>
        <p:nvSpPr>
          <p:cNvPr id="915523" name="Oval 67"/>
          <p:cNvSpPr>
            <a:spLocks noChangeArrowheads="1"/>
          </p:cNvSpPr>
          <p:nvPr/>
        </p:nvSpPr>
        <p:spPr bwMode="auto">
          <a:xfrm>
            <a:off x="2165668" y="6278563"/>
            <a:ext cx="287338" cy="287338"/>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915524" name="AutoShape 68"/>
          <p:cNvCxnSpPr>
            <a:stCxn id="915511" idx="2"/>
            <a:endCxn id="915514" idx="2"/>
          </p:cNvCxnSpPr>
          <p:nvPr/>
        </p:nvCxnSpPr>
        <p:spPr>
          <a:xfrm rot="5400000" flipV="1">
            <a:off x="2886075" y="5620385"/>
            <a:ext cx="3175" cy="863600"/>
          </a:xfrm>
          <a:prstGeom prst="curvedConnector3">
            <a:avLst>
              <a:gd name="adj1" fmla="val 7550000"/>
            </a:avLst>
          </a:prstGeom>
          <a:ln w="28575" cap="flat" cmpd="sng">
            <a:solidFill>
              <a:srgbClr val="4D4D4D"/>
            </a:solidFill>
            <a:prstDash val="solid"/>
            <a:headEnd type="none" w="med" len="med"/>
            <a:tailEnd type="triangle" w="med" len="med"/>
          </a:ln>
        </p:spPr>
      </p:cxnSp>
      <p:sp>
        <p:nvSpPr>
          <p:cNvPr id="915525" name="Oval 69"/>
          <p:cNvSpPr>
            <a:spLocks noChangeArrowheads="1"/>
          </p:cNvSpPr>
          <p:nvPr/>
        </p:nvSpPr>
        <p:spPr bwMode="auto">
          <a:xfrm>
            <a:off x="2741930" y="6278563"/>
            <a:ext cx="287338" cy="287338"/>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+3</a:t>
            </a:r>
            <a:endPar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915526" name="AutoShape 70"/>
          <p:cNvCxnSpPr>
            <a:stCxn id="915514" idx="2"/>
            <a:endCxn id="915517" idx="2"/>
          </p:cNvCxnSpPr>
          <p:nvPr/>
        </p:nvCxnSpPr>
        <p:spPr>
          <a:xfrm rot="5400000" flipV="1">
            <a:off x="4037965" y="5332095"/>
            <a:ext cx="3175" cy="1440180"/>
          </a:xfrm>
          <a:prstGeom prst="curvedConnector3">
            <a:avLst>
              <a:gd name="adj1" fmla="val 7550000"/>
            </a:avLst>
          </a:prstGeom>
          <a:ln w="28575" cap="flat" cmpd="sng">
            <a:solidFill>
              <a:srgbClr val="4D4D4D"/>
            </a:solidFill>
            <a:prstDash val="solid"/>
            <a:headEnd type="none" w="med" len="med"/>
            <a:tailEnd type="triangle" w="med" len="med"/>
          </a:ln>
        </p:spPr>
      </p:cxnSp>
      <p:sp>
        <p:nvSpPr>
          <p:cNvPr id="915527" name="Oval 71"/>
          <p:cNvSpPr>
            <a:spLocks noChangeArrowheads="1"/>
          </p:cNvSpPr>
          <p:nvPr/>
        </p:nvSpPr>
        <p:spPr bwMode="auto">
          <a:xfrm>
            <a:off x="3892868" y="6278563"/>
            <a:ext cx="287338" cy="287338"/>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+5</a:t>
            </a:r>
            <a:endPar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cxnSp>
        <p:nvCxnSpPr>
          <p:cNvPr id="915528" name="AutoShape 72"/>
          <p:cNvCxnSpPr>
            <a:stCxn id="915517" idx="2"/>
            <a:endCxn id="915520" idx="2"/>
          </p:cNvCxnSpPr>
          <p:nvPr/>
        </p:nvCxnSpPr>
        <p:spPr>
          <a:xfrm rot="5400000" flipV="1">
            <a:off x="5766753" y="5043488"/>
            <a:ext cx="3175" cy="2017395"/>
          </a:xfrm>
          <a:prstGeom prst="curvedConnector3">
            <a:avLst>
              <a:gd name="adj1" fmla="val 7540000"/>
            </a:avLst>
          </a:prstGeom>
          <a:ln w="28575" cap="flat" cmpd="sng">
            <a:solidFill>
              <a:srgbClr val="4D4D4D"/>
            </a:solidFill>
            <a:prstDash val="solid"/>
            <a:headEnd type="none" w="med" len="med"/>
            <a:tailEnd type="triangle" w="med" len="med"/>
          </a:ln>
        </p:spPr>
      </p:cxnSp>
      <p:sp>
        <p:nvSpPr>
          <p:cNvPr id="915529" name="Oval 73"/>
          <p:cNvSpPr>
            <a:spLocks noChangeArrowheads="1"/>
          </p:cNvSpPr>
          <p:nvPr/>
        </p:nvSpPr>
        <p:spPr bwMode="auto">
          <a:xfrm>
            <a:off x="5621655" y="6278563"/>
            <a:ext cx="287338" cy="287338"/>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rPr>
              <a:t>+7</a:t>
            </a:r>
            <a:endParaRPr kumimoji="0" lang="en-US" altLang="zh-CN" sz="16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宋体" panose="02010600030101010101" pitchFamily="2"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15491"/>
                    </p:tgtEl>
                  </p:cond>
                </p:stCondLst>
                <p:endSync evt="end" delay="0">
                  <p:rtn val="all"/>
                </p:endSync>
                <p:childTnLst>
                  <p:par>
                    <p:cTn id="3" fill="hold">
                      <p:stCondLst>
                        <p:cond delay="0"/>
                      </p:stCondLst>
                      <p:childTnLst>
                        <p:par>
                          <p:cTn id="4" fill="hold">
                            <p:stCondLst>
                              <p:cond delay="0"/>
                            </p:stCondLst>
                            <p:childTnLst>
                              <p:par>
                                <p:cTn id="5" presetID="1" presetClass="emph" presetSubtype="2" repeatCount="3000" accel="50000" decel="50000" autoRev="1" fill="hold" nodeType="withEffect">
                                  <p:stCondLst>
                                    <p:cond delay="0"/>
                                  </p:stCondLst>
                                  <p:childTnLst>
                                    <p:animClr clrSpc="rgb" dir="cw">
                                      <p:cBhvr>
                                        <p:cTn id="6" dur="300" fill="hold"/>
                                        <p:tgtEl>
                                          <p:spTgt spid="915491"/>
                                        </p:tgtEl>
                                        <p:attrNameLst>
                                          <p:attrName>fillcolor</p:attrName>
                                        </p:attrNameLst>
                                      </p:cBhvr>
                                      <p:to>
                                        <a:schemeClr val="bg1"/>
                                      </p:to>
                                    </p:animClr>
                                    <p:set>
                                      <p:cBhvr>
                                        <p:cTn id="7" dur="300" fill="hold"/>
                                        <p:tgtEl>
                                          <p:spTgt spid="915491"/>
                                        </p:tgtEl>
                                        <p:attrNameLst>
                                          <p:attrName>fill.type</p:attrName>
                                        </p:attrNameLst>
                                      </p:cBhvr>
                                      <p:to>
                                        <p:strVal val="solid"/>
                                      </p:to>
                                    </p:set>
                                    <p:set>
                                      <p:cBhvr>
                                        <p:cTn id="8" dur="300" fill="hold"/>
                                        <p:tgtEl>
                                          <p:spTgt spid="915491"/>
                                        </p:tgtEl>
                                        <p:attrNameLst>
                                          <p:attrName>fill.on</p:attrName>
                                        </p:attrNameLst>
                                      </p:cBhvr>
                                      <p:to>
                                        <p:strVal val="true"/>
                                      </p:to>
                                    </p:set>
                                  </p:childTnLst>
                                </p:cTn>
                              </p:par>
                              <p:par>
                                <p:cTn id="9" presetID="7" presetClass="emph" presetSubtype="2" repeatCount="3000" accel="50000" decel="50000" autoRev="1" fill="hold" nodeType="withEffect">
                                  <p:stCondLst>
                                    <p:cond delay="0"/>
                                  </p:stCondLst>
                                  <p:childTnLst>
                                    <p:animClr clrSpc="rgb" dir="cw">
                                      <p:cBhvr>
                                        <p:cTn id="10" dur="300" fill="hold"/>
                                        <p:tgtEl>
                                          <p:spTgt spid="915491"/>
                                        </p:tgtEl>
                                        <p:attrNameLst>
                                          <p:attrName>stroke.color</p:attrName>
                                        </p:attrNameLst>
                                      </p:cBhvr>
                                      <p:to>
                                        <a:schemeClr val="tx1"/>
                                      </p:to>
                                    </p:animClr>
                                    <p:set>
                                      <p:cBhvr>
                                        <p:cTn id="11" dur="300" fill="hold"/>
                                        <p:tgtEl>
                                          <p:spTgt spid="915491"/>
                                        </p:tgtEl>
                                        <p:attrNameLst>
                                          <p:attrName>stroke.on</p:attrName>
                                        </p:attrNameLst>
                                      </p:cBhvr>
                                      <p:to>
                                        <p:strVal val="true"/>
                                      </p:to>
                                    </p:set>
                                  </p:childTnLst>
                                </p:cTn>
                              </p:par>
                              <p:par>
                                <p:cTn id="12" presetID="3" presetClass="emph" presetSubtype="2" repeatCount="3000" accel="50000" decel="50000" autoRev="1" fill="hold" grpId="0" nodeType="withEffect">
                                  <p:stCondLst>
                                    <p:cond delay="0"/>
                                  </p:stCondLst>
                                  <p:childTnLst>
                                    <p:animClr clrSpc="rgb" dir="cw">
                                      <p:cBhvr override="childStyle">
                                        <p:cTn id="13" dur="300" fill="hold"/>
                                        <p:tgtEl>
                                          <p:spTgt spid="915491"/>
                                        </p:tgtEl>
                                        <p:attrNameLst>
                                          <p:attrName>style.color</p:attrName>
                                        </p:attrNameLst>
                                      </p:cBhvr>
                                      <p:to>
                                        <a:schemeClr val="tx1"/>
                                      </p:to>
                                    </p:animClr>
                                  </p:childTnLst>
                                </p:cTn>
                              </p:par>
                            </p:childTnLst>
                          </p:cTn>
                        </p:par>
                      </p:childTnLst>
                    </p:cTn>
                  </p:par>
                </p:childTnLst>
              </p:cTn>
              <p:nextCondLst>
                <p:cond evt="onClick" delay="0">
                  <p:tgtEl>
                    <p:spTgt spid="915491"/>
                  </p:tgtEl>
                </p:cond>
              </p:nextCondLst>
            </p:seq>
            <p:seq concurrent="1" nextAc="seek">
              <p:cTn id="14" restart="whenNotActive" fill="hold" evtFilter="cancelBubble" nodeType="interactiveSeq">
                <p:stCondLst>
                  <p:cond evt="onClick" delay="0">
                    <p:tgtEl>
                      <p:spTgt spid="915492"/>
                    </p:tgtEl>
                  </p:cond>
                </p:stCondLst>
                <p:endSync evt="end" delay="0">
                  <p:rtn val="all"/>
                </p:endSync>
                <p:childTnLst>
                  <p:par>
                    <p:cTn id="15" fill="hold">
                      <p:stCondLst>
                        <p:cond delay="0"/>
                      </p:stCondLst>
                      <p:childTnLst>
                        <p:par>
                          <p:cTn id="16" fill="hold">
                            <p:stCondLst>
                              <p:cond delay="0"/>
                            </p:stCondLst>
                            <p:childTnLst>
                              <p:par>
                                <p:cTn id="17" presetID="1" presetClass="emph" presetSubtype="2" repeatCount="3000" accel="50000" decel="50000" autoRev="1" fill="hold" nodeType="withEffect">
                                  <p:stCondLst>
                                    <p:cond delay="0"/>
                                  </p:stCondLst>
                                  <p:childTnLst>
                                    <p:animClr clrSpc="rgb" dir="cw">
                                      <p:cBhvr>
                                        <p:cTn id="18" dur="300" fill="hold"/>
                                        <p:tgtEl>
                                          <p:spTgt spid="915492"/>
                                        </p:tgtEl>
                                        <p:attrNameLst>
                                          <p:attrName>fillcolor</p:attrName>
                                        </p:attrNameLst>
                                      </p:cBhvr>
                                      <p:to>
                                        <a:schemeClr val="tx1"/>
                                      </p:to>
                                    </p:animClr>
                                    <p:set>
                                      <p:cBhvr>
                                        <p:cTn id="19" dur="300" fill="hold"/>
                                        <p:tgtEl>
                                          <p:spTgt spid="915492"/>
                                        </p:tgtEl>
                                        <p:attrNameLst>
                                          <p:attrName>fill.type</p:attrName>
                                        </p:attrNameLst>
                                      </p:cBhvr>
                                      <p:to>
                                        <p:strVal val="solid"/>
                                      </p:to>
                                    </p:set>
                                    <p:set>
                                      <p:cBhvr>
                                        <p:cTn id="20" dur="300" fill="hold"/>
                                        <p:tgtEl>
                                          <p:spTgt spid="915492"/>
                                        </p:tgtEl>
                                        <p:attrNameLst>
                                          <p:attrName>fill.on</p:attrName>
                                        </p:attrNameLst>
                                      </p:cBhvr>
                                      <p:to>
                                        <p:strVal val="true"/>
                                      </p:to>
                                    </p:set>
                                  </p:childTnLst>
                                </p:cTn>
                              </p:par>
                              <p:par>
                                <p:cTn id="21" presetID="7" presetClass="emph" presetSubtype="6" repeatCount="3000" accel="50000" decel="50000" autoRev="1" fill="hold" nodeType="withEffect">
                                  <p:stCondLst>
                                    <p:cond delay="0"/>
                                  </p:stCondLst>
                                  <p:childTnLst>
                                    <p:animClr clrSpc="hsl" dir="cw">
                                      <p:cBhvr>
                                        <p:cTn id="22" dur="300" fill="hold"/>
                                        <p:tgtEl>
                                          <p:spTgt spid="915492"/>
                                        </p:tgtEl>
                                        <p:attrNameLst>
                                          <p:attrName>stroke.color</p:attrName>
                                        </p:attrNameLst>
                                      </p:cBhvr>
                                      <p:to>
                                        <a:schemeClr val="bg1"/>
                                      </p:to>
                                    </p:animClr>
                                    <p:set>
                                      <p:cBhvr>
                                        <p:cTn id="23" dur="300" fill="hold"/>
                                        <p:tgtEl>
                                          <p:spTgt spid="915492"/>
                                        </p:tgtEl>
                                        <p:attrNameLst>
                                          <p:attrName>stroke.on</p:attrName>
                                        </p:attrNameLst>
                                      </p:cBhvr>
                                      <p:to>
                                        <p:strVal val="true"/>
                                      </p:to>
                                    </p:set>
                                  </p:childTnLst>
                                </p:cTn>
                              </p:par>
                              <p:par>
                                <p:cTn id="24" presetID="3" presetClass="emph" presetSubtype="2" repeatCount="3000" accel="50000" decel="50000" autoRev="1" fill="hold" grpId="0" nodeType="withEffect">
                                  <p:stCondLst>
                                    <p:cond delay="0"/>
                                  </p:stCondLst>
                                  <p:childTnLst>
                                    <p:animClr clrSpc="rgb" dir="cw">
                                      <p:cBhvr override="childStyle">
                                        <p:cTn id="25" dur="300" fill="hold"/>
                                        <p:tgtEl>
                                          <p:spTgt spid="915492"/>
                                        </p:tgtEl>
                                        <p:attrNameLst>
                                          <p:attrName>style.color</p:attrName>
                                        </p:attrNameLst>
                                      </p:cBhvr>
                                      <p:to>
                                        <a:schemeClr val="bg1"/>
                                      </p:to>
                                    </p:animClr>
                                  </p:childTnLst>
                                </p:cTn>
                              </p:par>
                            </p:childTnLst>
                          </p:cTn>
                        </p:par>
                      </p:childTnLst>
                    </p:cTn>
                  </p:par>
                </p:childTnLst>
              </p:cTn>
              <p:nextCondLst>
                <p:cond evt="onClick" delay="0">
                  <p:tgtEl>
                    <p:spTgt spid="915492"/>
                  </p:tgtEl>
                </p:cond>
              </p:nextCondLst>
            </p:seq>
            <p:seq concurrent="1" nextAc="seek">
              <p:cTn id="26" restart="whenNotActive" fill="hold" evtFilter="cancelBubble" nodeType="interactiveSeq">
                <p:stCondLst>
                  <p:cond evt="onClick" delay="0">
                    <p:tgtEl>
                      <p:spTgt spid="915493"/>
                    </p:tgtEl>
                  </p:cond>
                </p:stCondLst>
                <p:endSync evt="end" delay="0">
                  <p:rtn val="all"/>
                </p:endSync>
                <p:childTnLst>
                  <p:par>
                    <p:cTn id="27" fill="hold">
                      <p:stCondLst>
                        <p:cond delay="0"/>
                      </p:stCondLst>
                      <p:childTnLst>
                        <p:par>
                          <p:cTn id="28" fill="hold">
                            <p:stCondLst>
                              <p:cond delay="0"/>
                            </p:stCondLst>
                            <p:childTnLst>
                              <p:par>
                                <p:cTn id="29" presetID="1" presetClass="emph" presetSubtype="2" repeatCount="3000" accel="50000" decel="50000" autoRev="1" fill="hold" nodeType="withEffect">
                                  <p:stCondLst>
                                    <p:cond delay="0"/>
                                  </p:stCondLst>
                                  <p:childTnLst>
                                    <p:animClr clrSpc="rgb" dir="cw">
                                      <p:cBhvr>
                                        <p:cTn id="30" dur="300" fill="hold"/>
                                        <p:tgtEl>
                                          <p:spTgt spid="915493"/>
                                        </p:tgtEl>
                                        <p:attrNameLst>
                                          <p:attrName>fillcolor</p:attrName>
                                        </p:attrNameLst>
                                      </p:cBhvr>
                                      <p:to>
                                        <a:schemeClr val="tx1"/>
                                      </p:to>
                                    </p:animClr>
                                    <p:set>
                                      <p:cBhvr>
                                        <p:cTn id="31" dur="300" fill="hold"/>
                                        <p:tgtEl>
                                          <p:spTgt spid="915493"/>
                                        </p:tgtEl>
                                        <p:attrNameLst>
                                          <p:attrName>fill.type</p:attrName>
                                        </p:attrNameLst>
                                      </p:cBhvr>
                                      <p:to>
                                        <p:strVal val="solid"/>
                                      </p:to>
                                    </p:set>
                                    <p:set>
                                      <p:cBhvr>
                                        <p:cTn id="32" dur="300" fill="hold"/>
                                        <p:tgtEl>
                                          <p:spTgt spid="915493"/>
                                        </p:tgtEl>
                                        <p:attrNameLst>
                                          <p:attrName>fill.on</p:attrName>
                                        </p:attrNameLst>
                                      </p:cBhvr>
                                      <p:to>
                                        <p:strVal val="true"/>
                                      </p:to>
                                    </p:set>
                                  </p:childTnLst>
                                </p:cTn>
                              </p:par>
                              <p:par>
                                <p:cTn id="33" presetID="7" presetClass="emph" presetSubtype="6" repeatCount="3000" accel="50000" decel="50000" autoRev="1" fill="hold" nodeType="withEffect">
                                  <p:stCondLst>
                                    <p:cond delay="0"/>
                                  </p:stCondLst>
                                  <p:childTnLst>
                                    <p:animClr clrSpc="hsl" dir="cw">
                                      <p:cBhvr>
                                        <p:cTn id="34" dur="300" fill="hold"/>
                                        <p:tgtEl>
                                          <p:spTgt spid="915493"/>
                                        </p:tgtEl>
                                        <p:attrNameLst>
                                          <p:attrName>stroke.color</p:attrName>
                                        </p:attrNameLst>
                                      </p:cBhvr>
                                      <p:to>
                                        <a:schemeClr val="bg1"/>
                                      </p:to>
                                    </p:animClr>
                                    <p:set>
                                      <p:cBhvr>
                                        <p:cTn id="35" dur="300" fill="hold"/>
                                        <p:tgtEl>
                                          <p:spTgt spid="915493"/>
                                        </p:tgtEl>
                                        <p:attrNameLst>
                                          <p:attrName>stroke.on</p:attrName>
                                        </p:attrNameLst>
                                      </p:cBhvr>
                                      <p:to>
                                        <p:strVal val="true"/>
                                      </p:to>
                                    </p:set>
                                  </p:childTnLst>
                                </p:cTn>
                              </p:par>
                              <p:par>
                                <p:cTn id="36" presetID="3" presetClass="emph" presetSubtype="2" repeatCount="3000" accel="50000" decel="50000" autoRev="1" fill="hold" grpId="0" nodeType="withEffect">
                                  <p:stCondLst>
                                    <p:cond delay="0"/>
                                  </p:stCondLst>
                                  <p:childTnLst>
                                    <p:animClr clrSpc="rgb" dir="cw">
                                      <p:cBhvr override="childStyle">
                                        <p:cTn id="37" dur="300" fill="hold"/>
                                        <p:tgtEl>
                                          <p:spTgt spid="915493"/>
                                        </p:tgtEl>
                                        <p:attrNameLst>
                                          <p:attrName>style.color</p:attrName>
                                        </p:attrNameLst>
                                      </p:cBhvr>
                                      <p:to>
                                        <a:schemeClr val="bg1"/>
                                      </p:to>
                                    </p:animClr>
                                  </p:childTnLst>
                                </p:cTn>
                              </p:par>
                            </p:childTnLst>
                          </p:cTn>
                        </p:par>
                      </p:childTnLst>
                    </p:cTn>
                  </p:par>
                </p:childTnLst>
              </p:cTn>
              <p:nextCondLst>
                <p:cond evt="onClick" delay="0">
                  <p:tgtEl>
                    <p:spTgt spid="915493"/>
                  </p:tgtEl>
                </p:cond>
              </p:nextCondLst>
            </p:seq>
            <p:seq concurrent="1" nextAc="seek">
              <p:cTn id="38" restart="whenNotActive" fill="hold" evtFilter="cancelBubble" nodeType="interactiveSeq">
                <p:stCondLst>
                  <p:cond evt="onClick" delay="0">
                    <p:tgtEl>
                      <p:spTgt spid="915494"/>
                    </p:tgtEl>
                  </p:cond>
                </p:stCondLst>
                <p:endSync evt="end" delay="0">
                  <p:rtn val="all"/>
                </p:endSync>
                <p:childTnLst>
                  <p:par>
                    <p:cTn id="39" fill="hold">
                      <p:stCondLst>
                        <p:cond delay="0"/>
                      </p:stCondLst>
                      <p:childTnLst>
                        <p:par>
                          <p:cTn id="40" fill="hold">
                            <p:stCondLst>
                              <p:cond delay="0"/>
                            </p:stCondLst>
                            <p:childTnLst>
                              <p:par>
                                <p:cTn id="41" presetID="1" presetClass="emph" presetSubtype="2" repeatCount="3000" accel="50000" decel="50000" autoRev="1" fill="hold" nodeType="withEffect">
                                  <p:stCondLst>
                                    <p:cond delay="0"/>
                                  </p:stCondLst>
                                  <p:childTnLst>
                                    <p:animClr clrSpc="rgb" dir="cw">
                                      <p:cBhvr>
                                        <p:cTn id="42" dur="300" fill="hold"/>
                                        <p:tgtEl>
                                          <p:spTgt spid="915494"/>
                                        </p:tgtEl>
                                        <p:attrNameLst>
                                          <p:attrName>fillcolor</p:attrName>
                                        </p:attrNameLst>
                                      </p:cBhvr>
                                      <p:to>
                                        <a:schemeClr val="tx1"/>
                                      </p:to>
                                    </p:animClr>
                                    <p:set>
                                      <p:cBhvr>
                                        <p:cTn id="43" dur="300" fill="hold"/>
                                        <p:tgtEl>
                                          <p:spTgt spid="915494"/>
                                        </p:tgtEl>
                                        <p:attrNameLst>
                                          <p:attrName>fill.type</p:attrName>
                                        </p:attrNameLst>
                                      </p:cBhvr>
                                      <p:to>
                                        <p:strVal val="solid"/>
                                      </p:to>
                                    </p:set>
                                    <p:set>
                                      <p:cBhvr>
                                        <p:cTn id="44" dur="300" fill="hold"/>
                                        <p:tgtEl>
                                          <p:spTgt spid="915494"/>
                                        </p:tgtEl>
                                        <p:attrNameLst>
                                          <p:attrName>fill.on</p:attrName>
                                        </p:attrNameLst>
                                      </p:cBhvr>
                                      <p:to>
                                        <p:strVal val="true"/>
                                      </p:to>
                                    </p:set>
                                  </p:childTnLst>
                                </p:cTn>
                              </p:par>
                              <p:par>
                                <p:cTn id="45" presetID="7" presetClass="emph" presetSubtype="6" repeatCount="3000" accel="50000" decel="50000" autoRev="1" fill="hold" nodeType="withEffect">
                                  <p:stCondLst>
                                    <p:cond delay="0"/>
                                  </p:stCondLst>
                                  <p:childTnLst>
                                    <p:animClr clrSpc="hsl" dir="cw">
                                      <p:cBhvr>
                                        <p:cTn id="46" dur="300" fill="hold"/>
                                        <p:tgtEl>
                                          <p:spTgt spid="915494"/>
                                        </p:tgtEl>
                                        <p:attrNameLst>
                                          <p:attrName>stroke.color</p:attrName>
                                        </p:attrNameLst>
                                      </p:cBhvr>
                                      <p:to>
                                        <a:schemeClr val="bg1"/>
                                      </p:to>
                                    </p:animClr>
                                    <p:set>
                                      <p:cBhvr>
                                        <p:cTn id="47" dur="300" fill="hold"/>
                                        <p:tgtEl>
                                          <p:spTgt spid="915494"/>
                                        </p:tgtEl>
                                        <p:attrNameLst>
                                          <p:attrName>stroke.on</p:attrName>
                                        </p:attrNameLst>
                                      </p:cBhvr>
                                      <p:to>
                                        <p:strVal val="true"/>
                                      </p:to>
                                    </p:set>
                                  </p:childTnLst>
                                </p:cTn>
                              </p:par>
                              <p:par>
                                <p:cTn id="48" presetID="3" presetClass="emph" presetSubtype="2" repeatCount="3000" accel="50000" decel="50000" autoRev="1" fill="hold" grpId="0" nodeType="withEffect">
                                  <p:stCondLst>
                                    <p:cond delay="0"/>
                                  </p:stCondLst>
                                  <p:childTnLst>
                                    <p:animClr clrSpc="rgb" dir="cw">
                                      <p:cBhvr override="childStyle">
                                        <p:cTn id="49" dur="300" fill="hold"/>
                                        <p:tgtEl>
                                          <p:spTgt spid="915494"/>
                                        </p:tgtEl>
                                        <p:attrNameLst>
                                          <p:attrName>style.color</p:attrName>
                                        </p:attrNameLst>
                                      </p:cBhvr>
                                      <p:to>
                                        <a:schemeClr val="bg1"/>
                                      </p:to>
                                    </p:animClr>
                                  </p:childTnLst>
                                </p:cTn>
                              </p:par>
                            </p:childTnLst>
                          </p:cTn>
                        </p:par>
                      </p:childTnLst>
                    </p:cTn>
                  </p:par>
                </p:childTnLst>
              </p:cTn>
              <p:nextCondLst>
                <p:cond evt="onClick" delay="0">
                  <p:tgtEl>
                    <p:spTgt spid="915494"/>
                  </p:tgtEl>
                </p:cond>
              </p:nextCondLst>
            </p:seq>
            <p:seq concurrent="1" nextAc="seek">
              <p:cTn id="50" restart="whenNotActive" fill="hold" evtFilter="cancelBubble" nodeType="interactiveSeq">
                <p:stCondLst>
                  <p:cond evt="onClick" delay="0">
                    <p:tgtEl>
                      <p:spTgt spid="915495"/>
                    </p:tgtEl>
                  </p:cond>
                </p:stCondLst>
                <p:endSync evt="end" delay="0">
                  <p:rtn val="all"/>
                </p:endSync>
                <p:childTnLst>
                  <p:par>
                    <p:cTn id="51" fill="hold">
                      <p:stCondLst>
                        <p:cond delay="0"/>
                      </p:stCondLst>
                      <p:childTnLst>
                        <p:par>
                          <p:cTn id="52" fill="hold">
                            <p:stCondLst>
                              <p:cond delay="0"/>
                            </p:stCondLst>
                            <p:childTnLst>
                              <p:par>
                                <p:cTn id="53" presetID="1" presetClass="emph" presetSubtype="2" repeatCount="3000" accel="50000" decel="50000" autoRev="1" fill="hold" nodeType="withEffect">
                                  <p:stCondLst>
                                    <p:cond delay="0"/>
                                  </p:stCondLst>
                                  <p:childTnLst>
                                    <p:animClr clrSpc="rgb" dir="cw">
                                      <p:cBhvr>
                                        <p:cTn id="54" dur="300" fill="hold"/>
                                        <p:tgtEl>
                                          <p:spTgt spid="915495"/>
                                        </p:tgtEl>
                                        <p:attrNameLst>
                                          <p:attrName>fillcolor</p:attrName>
                                        </p:attrNameLst>
                                      </p:cBhvr>
                                      <p:to>
                                        <a:schemeClr val="tx1"/>
                                      </p:to>
                                    </p:animClr>
                                    <p:set>
                                      <p:cBhvr>
                                        <p:cTn id="55" dur="300" fill="hold"/>
                                        <p:tgtEl>
                                          <p:spTgt spid="915495"/>
                                        </p:tgtEl>
                                        <p:attrNameLst>
                                          <p:attrName>fill.type</p:attrName>
                                        </p:attrNameLst>
                                      </p:cBhvr>
                                      <p:to>
                                        <p:strVal val="solid"/>
                                      </p:to>
                                    </p:set>
                                    <p:set>
                                      <p:cBhvr>
                                        <p:cTn id="56" dur="300" fill="hold"/>
                                        <p:tgtEl>
                                          <p:spTgt spid="915495"/>
                                        </p:tgtEl>
                                        <p:attrNameLst>
                                          <p:attrName>fill.on</p:attrName>
                                        </p:attrNameLst>
                                      </p:cBhvr>
                                      <p:to>
                                        <p:strVal val="true"/>
                                      </p:to>
                                    </p:set>
                                  </p:childTnLst>
                                </p:cTn>
                              </p:par>
                              <p:par>
                                <p:cTn id="57" presetID="7" presetClass="emph" presetSubtype="6" repeatCount="3000" accel="50000" decel="50000" autoRev="1" fill="hold" nodeType="withEffect">
                                  <p:stCondLst>
                                    <p:cond delay="0"/>
                                  </p:stCondLst>
                                  <p:childTnLst>
                                    <p:animClr clrSpc="hsl" dir="cw">
                                      <p:cBhvr>
                                        <p:cTn id="58" dur="300" fill="hold"/>
                                        <p:tgtEl>
                                          <p:spTgt spid="915495"/>
                                        </p:tgtEl>
                                        <p:attrNameLst>
                                          <p:attrName>stroke.color</p:attrName>
                                        </p:attrNameLst>
                                      </p:cBhvr>
                                      <p:to>
                                        <a:schemeClr val="bg1"/>
                                      </p:to>
                                    </p:animClr>
                                    <p:set>
                                      <p:cBhvr>
                                        <p:cTn id="59" dur="300" fill="hold"/>
                                        <p:tgtEl>
                                          <p:spTgt spid="915495"/>
                                        </p:tgtEl>
                                        <p:attrNameLst>
                                          <p:attrName>stroke.on</p:attrName>
                                        </p:attrNameLst>
                                      </p:cBhvr>
                                      <p:to>
                                        <p:strVal val="true"/>
                                      </p:to>
                                    </p:set>
                                  </p:childTnLst>
                                </p:cTn>
                              </p:par>
                              <p:par>
                                <p:cTn id="60" presetID="3" presetClass="emph" presetSubtype="2" repeatCount="3000" accel="50000" decel="50000" autoRev="1" fill="hold" grpId="0" nodeType="withEffect">
                                  <p:stCondLst>
                                    <p:cond delay="0"/>
                                  </p:stCondLst>
                                  <p:childTnLst>
                                    <p:animClr clrSpc="rgb" dir="cw">
                                      <p:cBhvr override="childStyle">
                                        <p:cTn id="61" dur="300" fill="hold"/>
                                        <p:tgtEl>
                                          <p:spTgt spid="915495"/>
                                        </p:tgtEl>
                                        <p:attrNameLst>
                                          <p:attrName>style.color</p:attrName>
                                        </p:attrNameLst>
                                      </p:cBhvr>
                                      <p:to>
                                        <a:schemeClr val="bg1"/>
                                      </p:to>
                                    </p:animClr>
                                  </p:childTnLst>
                                </p:cTn>
                              </p:par>
                            </p:childTnLst>
                          </p:cTn>
                        </p:par>
                      </p:childTnLst>
                    </p:cTn>
                  </p:par>
                </p:childTnLst>
              </p:cTn>
              <p:nextCondLst>
                <p:cond evt="onClick" delay="0">
                  <p:tgtEl>
                    <p:spTgt spid="915495"/>
                  </p:tgtEl>
                </p:cond>
              </p:nextCondLst>
            </p:seq>
            <p:seq concurrent="1" nextAc="seek">
              <p:cTn id="62" restart="whenNotActive" fill="hold" evtFilter="cancelBubble" nodeType="interactiveSeq">
                <p:stCondLst>
                  <p:cond evt="onClick" delay="0">
                    <p:tgtEl>
                      <p:spTgt spid="915496"/>
                    </p:tgtEl>
                  </p:cond>
                </p:stCondLst>
                <p:endSync evt="end" delay="0">
                  <p:rtn val="all"/>
                </p:endSync>
                <p:childTnLst>
                  <p:par>
                    <p:cTn id="63" fill="hold">
                      <p:stCondLst>
                        <p:cond delay="0"/>
                      </p:stCondLst>
                      <p:childTnLst>
                        <p:par>
                          <p:cTn id="64" fill="hold">
                            <p:stCondLst>
                              <p:cond delay="0"/>
                            </p:stCondLst>
                            <p:childTnLst>
                              <p:par>
                                <p:cTn id="65" presetID="1" presetClass="emph" presetSubtype="2" repeatCount="3000" accel="50000" decel="50000" autoRev="1" fill="hold" nodeType="withEffect">
                                  <p:stCondLst>
                                    <p:cond delay="0"/>
                                  </p:stCondLst>
                                  <p:childTnLst>
                                    <p:animClr clrSpc="rgb" dir="cw">
                                      <p:cBhvr>
                                        <p:cTn id="66" dur="300" fill="hold"/>
                                        <p:tgtEl>
                                          <p:spTgt spid="915496"/>
                                        </p:tgtEl>
                                        <p:attrNameLst>
                                          <p:attrName>fillcolor</p:attrName>
                                        </p:attrNameLst>
                                      </p:cBhvr>
                                      <p:to>
                                        <a:schemeClr val="tx1"/>
                                      </p:to>
                                    </p:animClr>
                                    <p:set>
                                      <p:cBhvr>
                                        <p:cTn id="67" dur="300" fill="hold"/>
                                        <p:tgtEl>
                                          <p:spTgt spid="915496"/>
                                        </p:tgtEl>
                                        <p:attrNameLst>
                                          <p:attrName>fill.type</p:attrName>
                                        </p:attrNameLst>
                                      </p:cBhvr>
                                      <p:to>
                                        <p:strVal val="solid"/>
                                      </p:to>
                                    </p:set>
                                    <p:set>
                                      <p:cBhvr>
                                        <p:cTn id="68" dur="300" fill="hold"/>
                                        <p:tgtEl>
                                          <p:spTgt spid="915496"/>
                                        </p:tgtEl>
                                        <p:attrNameLst>
                                          <p:attrName>fill.on</p:attrName>
                                        </p:attrNameLst>
                                      </p:cBhvr>
                                      <p:to>
                                        <p:strVal val="true"/>
                                      </p:to>
                                    </p:set>
                                  </p:childTnLst>
                                </p:cTn>
                              </p:par>
                              <p:par>
                                <p:cTn id="69" presetID="7" presetClass="emph" presetSubtype="6" repeatCount="3000" accel="50000" decel="50000" autoRev="1" fill="hold" nodeType="withEffect">
                                  <p:stCondLst>
                                    <p:cond delay="0"/>
                                  </p:stCondLst>
                                  <p:childTnLst>
                                    <p:animClr clrSpc="hsl" dir="cw">
                                      <p:cBhvr>
                                        <p:cTn id="70" dur="300" fill="hold"/>
                                        <p:tgtEl>
                                          <p:spTgt spid="915496"/>
                                        </p:tgtEl>
                                        <p:attrNameLst>
                                          <p:attrName>stroke.color</p:attrName>
                                        </p:attrNameLst>
                                      </p:cBhvr>
                                      <p:to>
                                        <a:schemeClr val="bg1"/>
                                      </p:to>
                                    </p:animClr>
                                    <p:set>
                                      <p:cBhvr>
                                        <p:cTn id="71" dur="300" fill="hold"/>
                                        <p:tgtEl>
                                          <p:spTgt spid="915496"/>
                                        </p:tgtEl>
                                        <p:attrNameLst>
                                          <p:attrName>stroke.on</p:attrName>
                                        </p:attrNameLst>
                                      </p:cBhvr>
                                      <p:to>
                                        <p:strVal val="true"/>
                                      </p:to>
                                    </p:set>
                                  </p:childTnLst>
                                </p:cTn>
                              </p:par>
                              <p:par>
                                <p:cTn id="72" presetID="3" presetClass="emph" presetSubtype="2" repeatCount="3000" accel="50000" decel="50000" autoRev="1" fill="hold" grpId="0" nodeType="withEffect">
                                  <p:stCondLst>
                                    <p:cond delay="0"/>
                                  </p:stCondLst>
                                  <p:childTnLst>
                                    <p:animClr clrSpc="rgb" dir="cw">
                                      <p:cBhvr override="childStyle">
                                        <p:cTn id="73" dur="300" fill="hold"/>
                                        <p:tgtEl>
                                          <p:spTgt spid="915496"/>
                                        </p:tgtEl>
                                        <p:attrNameLst>
                                          <p:attrName>style.color</p:attrName>
                                        </p:attrNameLst>
                                      </p:cBhvr>
                                      <p:to>
                                        <a:schemeClr val="bg1"/>
                                      </p:to>
                                    </p:animClr>
                                  </p:childTnLst>
                                </p:cTn>
                              </p:par>
                            </p:childTnLst>
                          </p:cTn>
                        </p:par>
                      </p:childTnLst>
                    </p:cTn>
                  </p:par>
                </p:childTnLst>
              </p:cTn>
              <p:nextCondLst>
                <p:cond evt="onClick" delay="0">
                  <p:tgtEl>
                    <p:spTgt spid="915496"/>
                  </p:tgtEl>
                </p:cond>
              </p:nextCondLst>
            </p:seq>
            <p:seq concurrent="1" nextAc="seek">
              <p:cTn id="74" restart="whenNotActive" fill="hold" evtFilter="cancelBubble" nodeType="interactiveSeq">
                <p:stCondLst>
                  <p:cond evt="onClick" delay="0">
                    <p:tgtEl>
                      <p:spTgt spid="915497"/>
                    </p:tgtEl>
                  </p:cond>
                </p:stCondLst>
                <p:endSync evt="end" delay="0">
                  <p:rtn val="all"/>
                </p:endSync>
                <p:childTnLst>
                  <p:par>
                    <p:cTn id="75" fill="hold">
                      <p:stCondLst>
                        <p:cond delay="0"/>
                      </p:stCondLst>
                      <p:childTnLst>
                        <p:par>
                          <p:cTn id="76" fill="hold">
                            <p:stCondLst>
                              <p:cond delay="0"/>
                            </p:stCondLst>
                            <p:childTnLst>
                              <p:par>
                                <p:cTn id="77" presetID="1" presetClass="emph" presetSubtype="2" repeatCount="3000" accel="50000" decel="50000" autoRev="1" fill="hold" nodeType="withEffect">
                                  <p:stCondLst>
                                    <p:cond delay="0"/>
                                  </p:stCondLst>
                                  <p:childTnLst>
                                    <p:animClr clrSpc="rgb" dir="cw">
                                      <p:cBhvr>
                                        <p:cTn id="78" dur="300" fill="hold"/>
                                        <p:tgtEl>
                                          <p:spTgt spid="915497"/>
                                        </p:tgtEl>
                                        <p:attrNameLst>
                                          <p:attrName>fillcolor</p:attrName>
                                        </p:attrNameLst>
                                      </p:cBhvr>
                                      <p:to>
                                        <a:schemeClr val="tx1"/>
                                      </p:to>
                                    </p:animClr>
                                    <p:set>
                                      <p:cBhvr>
                                        <p:cTn id="79" dur="300" fill="hold"/>
                                        <p:tgtEl>
                                          <p:spTgt spid="915497"/>
                                        </p:tgtEl>
                                        <p:attrNameLst>
                                          <p:attrName>fill.type</p:attrName>
                                        </p:attrNameLst>
                                      </p:cBhvr>
                                      <p:to>
                                        <p:strVal val="solid"/>
                                      </p:to>
                                    </p:set>
                                    <p:set>
                                      <p:cBhvr>
                                        <p:cTn id="80" dur="300" fill="hold"/>
                                        <p:tgtEl>
                                          <p:spTgt spid="915497"/>
                                        </p:tgtEl>
                                        <p:attrNameLst>
                                          <p:attrName>fill.on</p:attrName>
                                        </p:attrNameLst>
                                      </p:cBhvr>
                                      <p:to>
                                        <p:strVal val="true"/>
                                      </p:to>
                                    </p:set>
                                  </p:childTnLst>
                                </p:cTn>
                              </p:par>
                              <p:par>
                                <p:cTn id="81" presetID="7" presetClass="emph" presetSubtype="6" repeatCount="3000" accel="50000" decel="50000" autoRev="1" fill="hold" nodeType="withEffect">
                                  <p:stCondLst>
                                    <p:cond delay="0"/>
                                  </p:stCondLst>
                                  <p:childTnLst>
                                    <p:animClr clrSpc="hsl" dir="cw">
                                      <p:cBhvr>
                                        <p:cTn id="82" dur="300" fill="hold"/>
                                        <p:tgtEl>
                                          <p:spTgt spid="915497"/>
                                        </p:tgtEl>
                                        <p:attrNameLst>
                                          <p:attrName>stroke.color</p:attrName>
                                        </p:attrNameLst>
                                      </p:cBhvr>
                                      <p:to>
                                        <a:schemeClr val="bg1"/>
                                      </p:to>
                                    </p:animClr>
                                    <p:set>
                                      <p:cBhvr>
                                        <p:cTn id="83" dur="300" fill="hold"/>
                                        <p:tgtEl>
                                          <p:spTgt spid="915497"/>
                                        </p:tgtEl>
                                        <p:attrNameLst>
                                          <p:attrName>stroke.on</p:attrName>
                                        </p:attrNameLst>
                                      </p:cBhvr>
                                      <p:to>
                                        <p:strVal val="true"/>
                                      </p:to>
                                    </p:set>
                                  </p:childTnLst>
                                </p:cTn>
                              </p:par>
                              <p:par>
                                <p:cTn id="84" presetID="3" presetClass="emph" presetSubtype="2" repeatCount="3000" accel="50000" decel="50000" autoRev="1" fill="hold" grpId="0" nodeType="withEffect">
                                  <p:stCondLst>
                                    <p:cond delay="0"/>
                                  </p:stCondLst>
                                  <p:childTnLst>
                                    <p:animClr clrSpc="rgb" dir="cw">
                                      <p:cBhvr override="childStyle">
                                        <p:cTn id="85" dur="300" fill="hold"/>
                                        <p:tgtEl>
                                          <p:spTgt spid="915497"/>
                                        </p:tgtEl>
                                        <p:attrNameLst>
                                          <p:attrName>style.color</p:attrName>
                                        </p:attrNameLst>
                                      </p:cBhvr>
                                      <p:to>
                                        <a:schemeClr val="bg1"/>
                                      </p:to>
                                    </p:animClr>
                                  </p:childTnLst>
                                </p:cTn>
                              </p:par>
                            </p:childTnLst>
                          </p:cTn>
                        </p:par>
                      </p:childTnLst>
                    </p:cTn>
                  </p:par>
                </p:childTnLst>
              </p:cTn>
              <p:nextCondLst>
                <p:cond evt="onClick" delay="0">
                  <p:tgtEl>
                    <p:spTgt spid="915497"/>
                  </p:tgtEl>
                </p:cond>
              </p:nextCondLst>
            </p:seq>
            <p:seq concurrent="1" nextAc="seek">
              <p:cTn id="86" restart="whenNotActive" fill="hold" evtFilter="cancelBubble" nodeType="interactiveSeq">
                <p:stCondLst>
                  <p:cond evt="onClick" delay="0">
                    <p:tgtEl>
                      <p:spTgt spid="915498"/>
                    </p:tgtEl>
                  </p:cond>
                </p:stCondLst>
                <p:endSync evt="end" delay="0">
                  <p:rtn val="all"/>
                </p:endSync>
                <p:childTnLst>
                  <p:par>
                    <p:cTn id="87" fill="hold">
                      <p:stCondLst>
                        <p:cond delay="0"/>
                      </p:stCondLst>
                      <p:childTnLst>
                        <p:par>
                          <p:cTn id="88" fill="hold">
                            <p:stCondLst>
                              <p:cond delay="0"/>
                            </p:stCondLst>
                            <p:childTnLst>
                              <p:par>
                                <p:cTn id="89" presetID="1" presetClass="emph" presetSubtype="2" repeatCount="3000" accel="50000" decel="50000" autoRev="1" fill="hold" nodeType="withEffect">
                                  <p:stCondLst>
                                    <p:cond delay="0"/>
                                  </p:stCondLst>
                                  <p:childTnLst>
                                    <p:animClr clrSpc="rgb" dir="cw">
                                      <p:cBhvr>
                                        <p:cTn id="90" dur="300" fill="hold"/>
                                        <p:tgtEl>
                                          <p:spTgt spid="915498"/>
                                        </p:tgtEl>
                                        <p:attrNameLst>
                                          <p:attrName>fillcolor</p:attrName>
                                        </p:attrNameLst>
                                      </p:cBhvr>
                                      <p:to>
                                        <a:schemeClr val="tx1"/>
                                      </p:to>
                                    </p:animClr>
                                    <p:set>
                                      <p:cBhvr>
                                        <p:cTn id="91" dur="300" fill="hold"/>
                                        <p:tgtEl>
                                          <p:spTgt spid="915498"/>
                                        </p:tgtEl>
                                        <p:attrNameLst>
                                          <p:attrName>fill.type</p:attrName>
                                        </p:attrNameLst>
                                      </p:cBhvr>
                                      <p:to>
                                        <p:strVal val="solid"/>
                                      </p:to>
                                    </p:set>
                                    <p:set>
                                      <p:cBhvr>
                                        <p:cTn id="92" dur="300" fill="hold"/>
                                        <p:tgtEl>
                                          <p:spTgt spid="915498"/>
                                        </p:tgtEl>
                                        <p:attrNameLst>
                                          <p:attrName>fill.on</p:attrName>
                                        </p:attrNameLst>
                                      </p:cBhvr>
                                      <p:to>
                                        <p:strVal val="true"/>
                                      </p:to>
                                    </p:set>
                                  </p:childTnLst>
                                </p:cTn>
                              </p:par>
                              <p:par>
                                <p:cTn id="93" presetID="7" presetClass="emph" presetSubtype="6" repeatCount="3000" accel="50000" decel="50000" autoRev="1" fill="hold" nodeType="withEffect">
                                  <p:stCondLst>
                                    <p:cond delay="0"/>
                                  </p:stCondLst>
                                  <p:childTnLst>
                                    <p:animClr clrSpc="hsl" dir="cw">
                                      <p:cBhvr>
                                        <p:cTn id="94" dur="300" fill="hold"/>
                                        <p:tgtEl>
                                          <p:spTgt spid="915498"/>
                                        </p:tgtEl>
                                        <p:attrNameLst>
                                          <p:attrName>stroke.color</p:attrName>
                                        </p:attrNameLst>
                                      </p:cBhvr>
                                      <p:to>
                                        <a:schemeClr val="bg1"/>
                                      </p:to>
                                    </p:animClr>
                                    <p:set>
                                      <p:cBhvr>
                                        <p:cTn id="95" dur="300" fill="hold"/>
                                        <p:tgtEl>
                                          <p:spTgt spid="915498"/>
                                        </p:tgtEl>
                                        <p:attrNameLst>
                                          <p:attrName>stroke.on</p:attrName>
                                        </p:attrNameLst>
                                      </p:cBhvr>
                                      <p:to>
                                        <p:strVal val="true"/>
                                      </p:to>
                                    </p:set>
                                  </p:childTnLst>
                                </p:cTn>
                              </p:par>
                              <p:par>
                                <p:cTn id="96" presetID="3" presetClass="emph" presetSubtype="2" repeatCount="3000" accel="50000" decel="50000" autoRev="1" fill="hold" grpId="0" nodeType="withEffect">
                                  <p:stCondLst>
                                    <p:cond delay="0"/>
                                  </p:stCondLst>
                                  <p:childTnLst>
                                    <p:animClr clrSpc="rgb" dir="cw">
                                      <p:cBhvr override="childStyle">
                                        <p:cTn id="97" dur="300" fill="hold"/>
                                        <p:tgtEl>
                                          <p:spTgt spid="915498"/>
                                        </p:tgtEl>
                                        <p:attrNameLst>
                                          <p:attrName>style.color</p:attrName>
                                        </p:attrNameLst>
                                      </p:cBhvr>
                                      <p:to>
                                        <a:schemeClr val="bg1"/>
                                      </p:to>
                                    </p:animClr>
                                  </p:childTnLst>
                                </p:cTn>
                              </p:par>
                            </p:childTnLst>
                          </p:cTn>
                        </p:par>
                      </p:childTnLst>
                    </p:cTn>
                  </p:par>
                </p:childTnLst>
              </p:cTn>
              <p:nextCondLst>
                <p:cond evt="onClick" delay="0">
                  <p:tgtEl>
                    <p:spTgt spid="915498"/>
                  </p:tgtEl>
                </p:cond>
              </p:nextCondLst>
            </p:seq>
            <p:seq concurrent="1" nextAc="seek">
              <p:cTn id="98" restart="whenNotActive" fill="hold" evtFilter="cancelBubble" nodeType="interactiveSeq">
                <p:stCondLst>
                  <p:cond evt="onClick" delay="0">
                    <p:tgtEl>
                      <p:spTgt spid="915499"/>
                    </p:tgtEl>
                  </p:cond>
                </p:stCondLst>
                <p:endSync evt="end" delay="0">
                  <p:rtn val="all"/>
                </p:endSync>
                <p:childTnLst>
                  <p:par>
                    <p:cTn id="99" fill="hold">
                      <p:stCondLst>
                        <p:cond delay="0"/>
                      </p:stCondLst>
                      <p:childTnLst>
                        <p:par>
                          <p:cTn id="100" fill="hold">
                            <p:stCondLst>
                              <p:cond delay="0"/>
                            </p:stCondLst>
                            <p:childTnLst>
                              <p:par>
                                <p:cTn id="101" presetID="1" presetClass="emph" presetSubtype="2" repeatCount="3000" accel="50000" decel="50000" autoRev="1" fill="hold" nodeType="withEffect">
                                  <p:stCondLst>
                                    <p:cond delay="0"/>
                                  </p:stCondLst>
                                  <p:childTnLst>
                                    <p:animClr clrSpc="rgb" dir="cw">
                                      <p:cBhvr>
                                        <p:cTn id="102" dur="300" fill="hold"/>
                                        <p:tgtEl>
                                          <p:spTgt spid="915499"/>
                                        </p:tgtEl>
                                        <p:attrNameLst>
                                          <p:attrName>fillcolor</p:attrName>
                                        </p:attrNameLst>
                                      </p:cBhvr>
                                      <p:to>
                                        <a:schemeClr val="tx1"/>
                                      </p:to>
                                    </p:animClr>
                                    <p:set>
                                      <p:cBhvr>
                                        <p:cTn id="103" dur="300" fill="hold"/>
                                        <p:tgtEl>
                                          <p:spTgt spid="915499"/>
                                        </p:tgtEl>
                                        <p:attrNameLst>
                                          <p:attrName>fill.type</p:attrName>
                                        </p:attrNameLst>
                                      </p:cBhvr>
                                      <p:to>
                                        <p:strVal val="solid"/>
                                      </p:to>
                                    </p:set>
                                    <p:set>
                                      <p:cBhvr>
                                        <p:cTn id="104" dur="300" fill="hold"/>
                                        <p:tgtEl>
                                          <p:spTgt spid="915499"/>
                                        </p:tgtEl>
                                        <p:attrNameLst>
                                          <p:attrName>fill.on</p:attrName>
                                        </p:attrNameLst>
                                      </p:cBhvr>
                                      <p:to>
                                        <p:strVal val="true"/>
                                      </p:to>
                                    </p:set>
                                  </p:childTnLst>
                                </p:cTn>
                              </p:par>
                              <p:par>
                                <p:cTn id="105" presetID="7" presetClass="emph" presetSubtype="6" repeatCount="3000" accel="50000" decel="50000" autoRev="1" fill="hold" nodeType="withEffect">
                                  <p:stCondLst>
                                    <p:cond delay="0"/>
                                  </p:stCondLst>
                                  <p:childTnLst>
                                    <p:animClr clrSpc="hsl" dir="cw">
                                      <p:cBhvr>
                                        <p:cTn id="106" dur="300" fill="hold"/>
                                        <p:tgtEl>
                                          <p:spTgt spid="915499"/>
                                        </p:tgtEl>
                                        <p:attrNameLst>
                                          <p:attrName>stroke.color</p:attrName>
                                        </p:attrNameLst>
                                      </p:cBhvr>
                                      <p:to>
                                        <a:schemeClr val="bg1"/>
                                      </p:to>
                                    </p:animClr>
                                    <p:set>
                                      <p:cBhvr>
                                        <p:cTn id="107" dur="300" fill="hold"/>
                                        <p:tgtEl>
                                          <p:spTgt spid="915499"/>
                                        </p:tgtEl>
                                        <p:attrNameLst>
                                          <p:attrName>stroke.on</p:attrName>
                                        </p:attrNameLst>
                                      </p:cBhvr>
                                      <p:to>
                                        <p:strVal val="true"/>
                                      </p:to>
                                    </p:set>
                                  </p:childTnLst>
                                </p:cTn>
                              </p:par>
                              <p:par>
                                <p:cTn id="108" presetID="3" presetClass="emph" presetSubtype="2" repeatCount="3000" accel="50000" decel="50000" autoRev="1" fill="hold" grpId="0" nodeType="withEffect">
                                  <p:stCondLst>
                                    <p:cond delay="0"/>
                                  </p:stCondLst>
                                  <p:childTnLst>
                                    <p:animClr clrSpc="rgb" dir="cw">
                                      <p:cBhvr override="childStyle">
                                        <p:cTn id="109" dur="300" fill="hold"/>
                                        <p:tgtEl>
                                          <p:spTgt spid="915499"/>
                                        </p:tgtEl>
                                        <p:attrNameLst>
                                          <p:attrName>style.color</p:attrName>
                                        </p:attrNameLst>
                                      </p:cBhvr>
                                      <p:to>
                                        <a:schemeClr val="bg1"/>
                                      </p:to>
                                    </p:animClr>
                                  </p:childTnLst>
                                </p:cTn>
                              </p:par>
                            </p:childTnLst>
                          </p:cTn>
                        </p:par>
                      </p:childTnLst>
                    </p:cTn>
                  </p:par>
                </p:childTnLst>
              </p:cTn>
              <p:nextCondLst>
                <p:cond evt="onClick" delay="0">
                  <p:tgtEl>
                    <p:spTgt spid="915499"/>
                  </p:tgtEl>
                </p:cond>
              </p:nextCondLst>
            </p:seq>
            <p:seq concurrent="1" nextAc="seek">
              <p:cTn id="110" restart="whenNotActive" fill="hold" evtFilter="cancelBubble" nodeType="interactiveSeq">
                <p:stCondLst>
                  <p:cond evt="onClick" delay="0">
                    <p:tgtEl>
                      <p:spTgt spid="915500"/>
                    </p:tgtEl>
                  </p:cond>
                </p:stCondLst>
                <p:endSync evt="end" delay="0">
                  <p:rtn val="all"/>
                </p:endSync>
                <p:childTnLst>
                  <p:par>
                    <p:cTn id="111" fill="hold">
                      <p:stCondLst>
                        <p:cond delay="0"/>
                      </p:stCondLst>
                      <p:childTnLst>
                        <p:par>
                          <p:cTn id="112" fill="hold">
                            <p:stCondLst>
                              <p:cond delay="0"/>
                            </p:stCondLst>
                            <p:childTnLst>
                              <p:par>
                                <p:cTn id="113" presetID="1" presetClass="emph" presetSubtype="2" repeatCount="3000" accel="50000" decel="50000" autoRev="1" fill="hold" nodeType="withEffect">
                                  <p:stCondLst>
                                    <p:cond delay="0"/>
                                  </p:stCondLst>
                                  <p:childTnLst>
                                    <p:animClr clrSpc="rgb" dir="cw">
                                      <p:cBhvr>
                                        <p:cTn id="114" dur="300" fill="hold"/>
                                        <p:tgtEl>
                                          <p:spTgt spid="915500"/>
                                        </p:tgtEl>
                                        <p:attrNameLst>
                                          <p:attrName>fillcolor</p:attrName>
                                        </p:attrNameLst>
                                      </p:cBhvr>
                                      <p:to>
                                        <a:schemeClr val="tx1"/>
                                      </p:to>
                                    </p:animClr>
                                    <p:set>
                                      <p:cBhvr>
                                        <p:cTn id="115" dur="300" fill="hold"/>
                                        <p:tgtEl>
                                          <p:spTgt spid="915500"/>
                                        </p:tgtEl>
                                        <p:attrNameLst>
                                          <p:attrName>fill.type</p:attrName>
                                        </p:attrNameLst>
                                      </p:cBhvr>
                                      <p:to>
                                        <p:strVal val="solid"/>
                                      </p:to>
                                    </p:set>
                                    <p:set>
                                      <p:cBhvr>
                                        <p:cTn id="116" dur="300" fill="hold"/>
                                        <p:tgtEl>
                                          <p:spTgt spid="915500"/>
                                        </p:tgtEl>
                                        <p:attrNameLst>
                                          <p:attrName>fill.on</p:attrName>
                                        </p:attrNameLst>
                                      </p:cBhvr>
                                      <p:to>
                                        <p:strVal val="true"/>
                                      </p:to>
                                    </p:set>
                                  </p:childTnLst>
                                </p:cTn>
                              </p:par>
                              <p:par>
                                <p:cTn id="117" presetID="7" presetClass="emph" presetSubtype="6" repeatCount="3000" accel="50000" decel="50000" autoRev="1" fill="hold" nodeType="withEffect">
                                  <p:stCondLst>
                                    <p:cond delay="0"/>
                                  </p:stCondLst>
                                  <p:childTnLst>
                                    <p:animClr clrSpc="hsl" dir="cw">
                                      <p:cBhvr>
                                        <p:cTn id="118" dur="300" fill="hold"/>
                                        <p:tgtEl>
                                          <p:spTgt spid="915500"/>
                                        </p:tgtEl>
                                        <p:attrNameLst>
                                          <p:attrName>stroke.color</p:attrName>
                                        </p:attrNameLst>
                                      </p:cBhvr>
                                      <p:to>
                                        <a:schemeClr val="bg1"/>
                                      </p:to>
                                    </p:animClr>
                                    <p:set>
                                      <p:cBhvr>
                                        <p:cTn id="119" dur="300" fill="hold"/>
                                        <p:tgtEl>
                                          <p:spTgt spid="915500"/>
                                        </p:tgtEl>
                                        <p:attrNameLst>
                                          <p:attrName>stroke.on</p:attrName>
                                        </p:attrNameLst>
                                      </p:cBhvr>
                                      <p:to>
                                        <p:strVal val="true"/>
                                      </p:to>
                                    </p:set>
                                  </p:childTnLst>
                                </p:cTn>
                              </p:par>
                              <p:par>
                                <p:cTn id="120" presetID="3" presetClass="emph" presetSubtype="2" repeatCount="3000" accel="50000" decel="50000" autoRev="1" fill="hold" grpId="0" nodeType="withEffect">
                                  <p:stCondLst>
                                    <p:cond delay="0"/>
                                  </p:stCondLst>
                                  <p:childTnLst>
                                    <p:animClr clrSpc="rgb" dir="cw">
                                      <p:cBhvr override="childStyle">
                                        <p:cTn id="121" dur="300" fill="hold"/>
                                        <p:tgtEl>
                                          <p:spTgt spid="915500"/>
                                        </p:tgtEl>
                                        <p:attrNameLst>
                                          <p:attrName>style.color</p:attrName>
                                        </p:attrNameLst>
                                      </p:cBhvr>
                                      <p:to>
                                        <a:schemeClr val="bg1"/>
                                      </p:to>
                                    </p:animClr>
                                  </p:childTnLst>
                                </p:cTn>
                              </p:par>
                            </p:childTnLst>
                          </p:cTn>
                        </p:par>
                      </p:childTnLst>
                    </p:cTn>
                  </p:par>
                </p:childTnLst>
              </p:cTn>
              <p:nextCondLst>
                <p:cond evt="onClick" delay="0">
                  <p:tgtEl>
                    <p:spTgt spid="915500"/>
                  </p:tgtEl>
                </p:cond>
              </p:nextCondLst>
            </p:seq>
            <p:seq concurrent="1" nextAc="seek">
              <p:cTn id="122" restart="whenNotActive" fill="hold" evtFilter="cancelBubble" nodeType="interactiveSeq">
                <p:stCondLst>
                  <p:cond evt="onClick" delay="0">
                    <p:tgtEl>
                      <p:spTgt spid="11279"/>
                    </p:tgtEl>
                  </p:cond>
                </p:stCondLst>
                <p:endSync evt="end" delay="0">
                  <p:rtn val="all"/>
                </p:endSync>
                <p:childTnLst>
                  <p:par>
                    <p:cTn id="123" fill="hold">
                      <p:stCondLst>
                        <p:cond delay="0"/>
                      </p:stCondLst>
                      <p:childTnLst>
                        <p:par>
                          <p:cTn id="124" fill="hold">
                            <p:stCondLst>
                              <p:cond delay="0"/>
                            </p:stCondLst>
                            <p:childTnLst>
                              <p:par>
                                <p:cTn id="125" presetID="7" presetClass="emph" presetSubtype="2" repeatCount="3000" accel="50000" decel="50000" autoRev="1" fill="hold" nodeType="withEffect">
                                  <p:stCondLst>
                                    <p:cond delay="0"/>
                                  </p:stCondLst>
                                  <p:childTnLst>
                                    <p:animClr clrSpc="rgb" dir="cw">
                                      <p:cBhvr>
                                        <p:cTn id="126" dur="300" fill="hold"/>
                                        <p:tgtEl>
                                          <p:spTgt spid="11279"/>
                                        </p:tgtEl>
                                        <p:attrNameLst>
                                          <p:attrName>stroke.color</p:attrName>
                                        </p:attrNameLst>
                                      </p:cBhvr>
                                      <p:to>
                                        <a:schemeClr val="bg1"/>
                                      </p:to>
                                    </p:animClr>
                                    <p:set>
                                      <p:cBhvr>
                                        <p:cTn id="127" dur="300" fill="hold"/>
                                        <p:tgtEl>
                                          <p:spTgt spid="11279"/>
                                        </p:tgtEl>
                                        <p:attrNameLst>
                                          <p:attrName>stroke.on</p:attrName>
                                        </p:attrNameLst>
                                      </p:cBhvr>
                                      <p:to>
                                        <p:strVal val="true"/>
                                      </p:to>
                                    </p:set>
                                  </p:childTnLst>
                                </p:cTn>
                              </p:par>
                              <p:par>
                                <p:cTn id="128" presetID="22" presetClass="entr" presetSubtype="1" fill="hold" nodeType="withEffect">
                                  <p:stCondLst>
                                    <p:cond delay="0"/>
                                  </p:stCondLst>
                                  <p:childTnLst>
                                    <p:set>
                                      <p:cBhvr>
                                        <p:cTn id="129" dur="1" fill="hold">
                                          <p:stCondLst>
                                            <p:cond delay="0"/>
                                          </p:stCondLst>
                                        </p:cTn>
                                        <p:tgtEl>
                                          <p:spTgt spid="11279"/>
                                        </p:tgtEl>
                                        <p:attrNameLst>
                                          <p:attrName>style.visibility</p:attrName>
                                        </p:attrNameLst>
                                      </p:cBhvr>
                                      <p:to>
                                        <p:strVal val="visible"/>
                                      </p:to>
                                    </p:set>
                                    <p:animEffect transition="in" filter="wipe(up)">
                                      <p:cBhvr>
                                        <p:cTn id="130" dur="900"/>
                                        <p:tgtEl>
                                          <p:spTgt spid="11279"/>
                                        </p:tgtEl>
                                      </p:cBhvr>
                                    </p:animEffect>
                                  </p:childTnLst>
                                </p:cTn>
                              </p:par>
                            </p:childTnLst>
                          </p:cTn>
                        </p:par>
                      </p:childTnLst>
                    </p:cTn>
                  </p:par>
                </p:childTnLst>
              </p:cTn>
              <p:nextCondLst>
                <p:cond evt="onClick" delay="0">
                  <p:tgtEl>
                    <p:spTgt spid="11279"/>
                  </p:tgtEl>
                </p:cond>
              </p:nextCondLst>
            </p:seq>
            <p:seq concurrent="1" nextAc="seek">
              <p:cTn id="131" restart="whenNotActive" fill="hold" evtFilter="cancelBubble" nodeType="interactiveSeq">
                <p:stCondLst>
                  <p:cond evt="onClick" delay="0">
                    <p:tgtEl>
                      <p:spTgt spid="915502"/>
                    </p:tgtEl>
                  </p:cond>
                </p:stCondLst>
                <p:endSync evt="end" delay="0">
                  <p:rtn val="all"/>
                </p:endSync>
                <p:childTnLst>
                  <p:par>
                    <p:cTn id="132" fill="hold">
                      <p:stCondLst>
                        <p:cond delay="0"/>
                      </p:stCondLst>
                      <p:childTnLst>
                        <p:par>
                          <p:cTn id="133" fill="hold">
                            <p:stCondLst>
                              <p:cond delay="0"/>
                            </p:stCondLst>
                            <p:childTnLst>
                              <p:par>
                                <p:cTn id="134" presetID="1" presetClass="emph" presetSubtype="2" repeatCount="3000" accel="50000" decel="50000" autoRev="1" fill="hold" nodeType="withEffect">
                                  <p:stCondLst>
                                    <p:cond delay="0"/>
                                  </p:stCondLst>
                                  <p:childTnLst>
                                    <p:animClr clrSpc="rgb" dir="cw">
                                      <p:cBhvr>
                                        <p:cTn id="135" dur="300" fill="hold"/>
                                        <p:tgtEl>
                                          <p:spTgt spid="915502"/>
                                        </p:tgtEl>
                                        <p:attrNameLst>
                                          <p:attrName>fillcolor</p:attrName>
                                        </p:attrNameLst>
                                      </p:cBhvr>
                                      <p:to>
                                        <a:schemeClr val="tx1"/>
                                      </p:to>
                                    </p:animClr>
                                    <p:set>
                                      <p:cBhvr>
                                        <p:cTn id="136" dur="300" fill="hold"/>
                                        <p:tgtEl>
                                          <p:spTgt spid="915502"/>
                                        </p:tgtEl>
                                        <p:attrNameLst>
                                          <p:attrName>fill.type</p:attrName>
                                        </p:attrNameLst>
                                      </p:cBhvr>
                                      <p:to>
                                        <p:strVal val="solid"/>
                                      </p:to>
                                    </p:set>
                                    <p:set>
                                      <p:cBhvr>
                                        <p:cTn id="137" dur="300" fill="hold"/>
                                        <p:tgtEl>
                                          <p:spTgt spid="915502"/>
                                        </p:tgtEl>
                                        <p:attrNameLst>
                                          <p:attrName>fill.on</p:attrName>
                                        </p:attrNameLst>
                                      </p:cBhvr>
                                      <p:to>
                                        <p:strVal val="true"/>
                                      </p:to>
                                    </p:set>
                                  </p:childTnLst>
                                </p:cTn>
                              </p:par>
                              <p:par>
                                <p:cTn id="138" presetID="7" presetClass="emph" presetSubtype="6" repeatCount="3000" accel="50000" decel="50000" autoRev="1" fill="hold" nodeType="withEffect">
                                  <p:stCondLst>
                                    <p:cond delay="0"/>
                                  </p:stCondLst>
                                  <p:childTnLst>
                                    <p:animClr clrSpc="hsl" dir="cw">
                                      <p:cBhvr>
                                        <p:cTn id="139" dur="300" fill="hold"/>
                                        <p:tgtEl>
                                          <p:spTgt spid="915502"/>
                                        </p:tgtEl>
                                        <p:attrNameLst>
                                          <p:attrName>stroke.color</p:attrName>
                                        </p:attrNameLst>
                                      </p:cBhvr>
                                      <p:to>
                                        <a:schemeClr val="bg1"/>
                                      </p:to>
                                    </p:animClr>
                                    <p:set>
                                      <p:cBhvr>
                                        <p:cTn id="140" dur="300" fill="hold"/>
                                        <p:tgtEl>
                                          <p:spTgt spid="915502"/>
                                        </p:tgtEl>
                                        <p:attrNameLst>
                                          <p:attrName>stroke.on</p:attrName>
                                        </p:attrNameLst>
                                      </p:cBhvr>
                                      <p:to>
                                        <p:strVal val="true"/>
                                      </p:to>
                                    </p:set>
                                  </p:childTnLst>
                                </p:cTn>
                              </p:par>
                              <p:par>
                                <p:cTn id="141" presetID="3" presetClass="emph" presetSubtype="2" repeatCount="3000" accel="50000" decel="50000" autoRev="1" fill="hold" grpId="0" nodeType="withEffect">
                                  <p:stCondLst>
                                    <p:cond delay="0"/>
                                  </p:stCondLst>
                                  <p:childTnLst>
                                    <p:animClr clrSpc="rgb" dir="cw">
                                      <p:cBhvr override="childStyle">
                                        <p:cTn id="142" dur="300" fill="hold"/>
                                        <p:tgtEl>
                                          <p:spTgt spid="915502"/>
                                        </p:tgtEl>
                                        <p:attrNameLst>
                                          <p:attrName>style.color</p:attrName>
                                        </p:attrNameLst>
                                      </p:cBhvr>
                                      <p:to>
                                        <a:schemeClr val="bg1"/>
                                      </p:to>
                                    </p:animClr>
                                  </p:childTnLst>
                                </p:cTn>
                              </p:par>
                            </p:childTnLst>
                          </p:cTn>
                        </p:par>
                      </p:childTnLst>
                    </p:cTn>
                  </p:par>
                </p:childTnLst>
              </p:cTn>
              <p:nextCondLst>
                <p:cond evt="onClick" delay="0">
                  <p:tgtEl>
                    <p:spTgt spid="915502"/>
                  </p:tgtEl>
                </p:cond>
              </p:nextCondLst>
            </p:seq>
            <p:seq concurrent="1" nextAc="seek">
              <p:cTn id="143" restart="whenNotActive" fill="hold" evtFilter="cancelBubble" nodeType="interactiveSeq">
                <p:stCondLst>
                  <p:cond evt="onClick" delay="0">
                    <p:tgtEl>
                      <p:spTgt spid="915503"/>
                    </p:tgtEl>
                  </p:cond>
                </p:stCondLst>
                <p:endSync evt="end" delay="0">
                  <p:rtn val="all"/>
                </p:endSync>
                <p:childTnLst>
                  <p:par>
                    <p:cTn id="144" fill="hold">
                      <p:stCondLst>
                        <p:cond delay="0"/>
                      </p:stCondLst>
                      <p:childTnLst>
                        <p:par>
                          <p:cTn id="145" fill="hold">
                            <p:stCondLst>
                              <p:cond delay="0"/>
                            </p:stCondLst>
                            <p:childTnLst>
                              <p:par>
                                <p:cTn id="146" presetID="1" presetClass="emph" presetSubtype="2" repeatCount="3000" accel="50000" decel="50000" autoRev="1" fill="hold" nodeType="withEffect">
                                  <p:stCondLst>
                                    <p:cond delay="0"/>
                                  </p:stCondLst>
                                  <p:childTnLst>
                                    <p:animClr clrSpc="rgb" dir="cw">
                                      <p:cBhvr>
                                        <p:cTn id="147" dur="300" fill="hold"/>
                                        <p:tgtEl>
                                          <p:spTgt spid="915503"/>
                                        </p:tgtEl>
                                        <p:attrNameLst>
                                          <p:attrName>fillcolor</p:attrName>
                                        </p:attrNameLst>
                                      </p:cBhvr>
                                      <p:to>
                                        <a:schemeClr val="tx1"/>
                                      </p:to>
                                    </p:animClr>
                                    <p:set>
                                      <p:cBhvr>
                                        <p:cTn id="148" dur="300" fill="hold"/>
                                        <p:tgtEl>
                                          <p:spTgt spid="915503"/>
                                        </p:tgtEl>
                                        <p:attrNameLst>
                                          <p:attrName>fill.type</p:attrName>
                                        </p:attrNameLst>
                                      </p:cBhvr>
                                      <p:to>
                                        <p:strVal val="solid"/>
                                      </p:to>
                                    </p:set>
                                    <p:set>
                                      <p:cBhvr>
                                        <p:cTn id="149" dur="300" fill="hold"/>
                                        <p:tgtEl>
                                          <p:spTgt spid="915503"/>
                                        </p:tgtEl>
                                        <p:attrNameLst>
                                          <p:attrName>fill.on</p:attrName>
                                        </p:attrNameLst>
                                      </p:cBhvr>
                                      <p:to>
                                        <p:strVal val="true"/>
                                      </p:to>
                                    </p:set>
                                  </p:childTnLst>
                                </p:cTn>
                              </p:par>
                              <p:par>
                                <p:cTn id="150" presetID="7" presetClass="emph" presetSubtype="6" repeatCount="3000" accel="50000" decel="50000" autoRev="1" fill="hold" nodeType="withEffect">
                                  <p:stCondLst>
                                    <p:cond delay="0"/>
                                  </p:stCondLst>
                                  <p:childTnLst>
                                    <p:animClr clrSpc="hsl" dir="cw">
                                      <p:cBhvr>
                                        <p:cTn id="151" dur="300" fill="hold"/>
                                        <p:tgtEl>
                                          <p:spTgt spid="915503"/>
                                        </p:tgtEl>
                                        <p:attrNameLst>
                                          <p:attrName>stroke.color</p:attrName>
                                        </p:attrNameLst>
                                      </p:cBhvr>
                                      <p:to>
                                        <a:schemeClr val="bg1"/>
                                      </p:to>
                                    </p:animClr>
                                    <p:set>
                                      <p:cBhvr>
                                        <p:cTn id="152" dur="300" fill="hold"/>
                                        <p:tgtEl>
                                          <p:spTgt spid="915503"/>
                                        </p:tgtEl>
                                        <p:attrNameLst>
                                          <p:attrName>stroke.on</p:attrName>
                                        </p:attrNameLst>
                                      </p:cBhvr>
                                      <p:to>
                                        <p:strVal val="true"/>
                                      </p:to>
                                    </p:set>
                                  </p:childTnLst>
                                </p:cTn>
                              </p:par>
                              <p:par>
                                <p:cTn id="153" presetID="3" presetClass="emph" presetSubtype="2" repeatCount="3000" accel="50000" decel="50000" autoRev="1" fill="hold" grpId="0" nodeType="withEffect">
                                  <p:stCondLst>
                                    <p:cond delay="0"/>
                                  </p:stCondLst>
                                  <p:childTnLst>
                                    <p:animClr clrSpc="rgb" dir="cw">
                                      <p:cBhvr override="childStyle">
                                        <p:cTn id="154" dur="300" fill="hold"/>
                                        <p:tgtEl>
                                          <p:spTgt spid="915503"/>
                                        </p:tgtEl>
                                        <p:attrNameLst>
                                          <p:attrName>style.color</p:attrName>
                                        </p:attrNameLst>
                                      </p:cBhvr>
                                      <p:to>
                                        <a:schemeClr val="bg1"/>
                                      </p:to>
                                    </p:animClr>
                                  </p:childTnLst>
                                </p:cTn>
                              </p:par>
                            </p:childTnLst>
                          </p:cTn>
                        </p:par>
                      </p:childTnLst>
                    </p:cTn>
                  </p:par>
                </p:childTnLst>
              </p:cTn>
              <p:nextCondLst>
                <p:cond evt="onClick" delay="0">
                  <p:tgtEl>
                    <p:spTgt spid="915503"/>
                  </p:tgtEl>
                </p:cond>
              </p:nextCondLst>
            </p:seq>
            <p:seq concurrent="1" nextAc="seek">
              <p:cTn id="155" restart="whenNotActive" fill="hold" evtFilter="cancelBubble" nodeType="interactiveSeq">
                <p:stCondLst>
                  <p:cond evt="onClick" delay="0">
                    <p:tgtEl>
                      <p:spTgt spid="915504"/>
                    </p:tgtEl>
                  </p:cond>
                </p:stCondLst>
                <p:endSync evt="end" delay="0">
                  <p:rtn val="all"/>
                </p:endSync>
                <p:childTnLst>
                  <p:par>
                    <p:cTn id="156" fill="hold">
                      <p:stCondLst>
                        <p:cond delay="0"/>
                      </p:stCondLst>
                      <p:childTnLst>
                        <p:par>
                          <p:cTn id="157" fill="hold">
                            <p:stCondLst>
                              <p:cond delay="0"/>
                            </p:stCondLst>
                            <p:childTnLst>
                              <p:par>
                                <p:cTn id="158" presetID="1" presetClass="emph" presetSubtype="2" repeatCount="3000" accel="50000" decel="50000" autoRev="1" fill="hold" nodeType="withEffect">
                                  <p:stCondLst>
                                    <p:cond delay="0"/>
                                  </p:stCondLst>
                                  <p:childTnLst>
                                    <p:animClr clrSpc="rgb" dir="cw">
                                      <p:cBhvr>
                                        <p:cTn id="159" dur="300" fill="hold"/>
                                        <p:tgtEl>
                                          <p:spTgt spid="915504"/>
                                        </p:tgtEl>
                                        <p:attrNameLst>
                                          <p:attrName>fillcolor</p:attrName>
                                        </p:attrNameLst>
                                      </p:cBhvr>
                                      <p:to>
                                        <a:schemeClr val="tx1"/>
                                      </p:to>
                                    </p:animClr>
                                    <p:set>
                                      <p:cBhvr>
                                        <p:cTn id="160" dur="300" fill="hold"/>
                                        <p:tgtEl>
                                          <p:spTgt spid="915504"/>
                                        </p:tgtEl>
                                        <p:attrNameLst>
                                          <p:attrName>fill.type</p:attrName>
                                        </p:attrNameLst>
                                      </p:cBhvr>
                                      <p:to>
                                        <p:strVal val="solid"/>
                                      </p:to>
                                    </p:set>
                                    <p:set>
                                      <p:cBhvr>
                                        <p:cTn id="161" dur="300" fill="hold"/>
                                        <p:tgtEl>
                                          <p:spTgt spid="915504"/>
                                        </p:tgtEl>
                                        <p:attrNameLst>
                                          <p:attrName>fill.on</p:attrName>
                                        </p:attrNameLst>
                                      </p:cBhvr>
                                      <p:to>
                                        <p:strVal val="true"/>
                                      </p:to>
                                    </p:set>
                                  </p:childTnLst>
                                </p:cTn>
                              </p:par>
                              <p:par>
                                <p:cTn id="162" presetID="7" presetClass="emph" presetSubtype="6" repeatCount="3000" accel="50000" decel="50000" autoRev="1" fill="hold" nodeType="withEffect">
                                  <p:stCondLst>
                                    <p:cond delay="0"/>
                                  </p:stCondLst>
                                  <p:childTnLst>
                                    <p:animClr clrSpc="hsl" dir="cw">
                                      <p:cBhvr>
                                        <p:cTn id="163" dur="300" fill="hold"/>
                                        <p:tgtEl>
                                          <p:spTgt spid="915504"/>
                                        </p:tgtEl>
                                        <p:attrNameLst>
                                          <p:attrName>stroke.color</p:attrName>
                                        </p:attrNameLst>
                                      </p:cBhvr>
                                      <p:to>
                                        <a:schemeClr val="bg1"/>
                                      </p:to>
                                    </p:animClr>
                                    <p:set>
                                      <p:cBhvr>
                                        <p:cTn id="164" dur="300" fill="hold"/>
                                        <p:tgtEl>
                                          <p:spTgt spid="915504"/>
                                        </p:tgtEl>
                                        <p:attrNameLst>
                                          <p:attrName>stroke.on</p:attrName>
                                        </p:attrNameLst>
                                      </p:cBhvr>
                                      <p:to>
                                        <p:strVal val="true"/>
                                      </p:to>
                                    </p:set>
                                  </p:childTnLst>
                                </p:cTn>
                              </p:par>
                              <p:par>
                                <p:cTn id="165" presetID="3" presetClass="emph" presetSubtype="2" repeatCount="3000" accel="50000" decel="50000" autoRev="1" fill="hold" grpId="0" nodeType="withEffect">
                                  <p:stCondLst>
                                    <p:cond delay="0"/>
                                  </p:stCondLst>
                                  <p:childTnLst>
                                    <p:animClr clrSpc="rgb" dir="cw">
                                      <p:cBhvr override="childStyle">
                                        <p:cTn id="166" dur="300" fill="hold"/>
                                        <p:tgtEl>
                                          <p:spTgt spid="915504"/>
                                        </p:tgtEl>
                                        <p:attrNameLst>
                                          <p:attrName>style.color</p:attrName>
                                        </p:attrNameLst>
                                      </p:cBhvr>
                                      <p:to>
                                        <a:schemeClr val="bg1"/>
                                      </p:to>
                                    </p:animClr>
                                  </p:childTnLst>
                                </p:cTn>
                              </p:par>
                            </p:childTnLst>
                          </p:cTn>
                        </p:par>
                      </p:childTnLst>
                    </p:cTn>
                  </p:par>
                </p:childTnLst>
              </p:cTn>
              <p:nextCondLst>
                <p:cond evt="onClick" delay="0">
                  <p:tgtEl>
                    <p:spTgt spid="915504"/>
                  </p:tgtEl>
                </p:cond>
              </p:nextCondLst>
            </p:seq>
            <p:seq concurrent="1" nextAc="seek">
              <p:cTn id="167" restart="whenNotActive" fill="hold" evtFilter="cancelBubble" nodeType="interactiveSeq">
                <p:stCondLst>
                  <p:cond evt="onClick" delay="0">
                    <p:tgtEl>
                      <p:spTgt spid="915505"/>
                    </p:tgtEl>
                  </p:cond>
                </p:stCondLst>
                <p:endSync evt="end" delay="0">
                  <p:rtn val="all"/>
                </p:endSync>
                <p:childTnLst>
                  <p:par>
                    <p:cTn id="168" fill="hold">
                      <p:stCondLst>
                        <p:cond delay="0"/>
                      </p:stCondLst>
                      <p:childTnLst>
                        <p:par>
                          <p:cTn id="169" fill="hold">
                            <p:stCondLst>
                              <p:cond delay="0"/>
                            </p:stCondLst>
                            <p:childTnLst>
                              <p:par>
                                <p:cTn id="170" presetID="1" presetClass="emph" presetSubtype="2" repeatCount="3000" accel="50000" decel="50000" autoRev="1" fill="hold" nodeType="withEffect">
                                  <p:stCondLst>
                                    <p:cond delay="0"/>
                                  </p:stCondLst>
                                  <p:childTnLst>
                                    <p:animClr clrSpc="rgb" dir="cw">
                                      <p:cBhvr>
                                        <p:cTn id="171" dur="300" fill="hold"/>
                                        <p:tgtEl>
                                          <p:spTgt spid="915505"/>
                                        </p:tgtEl>
                                        <p:attrNameLst>
                                          <p:attrName>fillcolor</p:attrName>
                                        </p:attrNameLst>
                                      </p:cBhvr>
                                      <p:to>
                                        <a:schemeClr val="tx1"/>
                                      </p:to>
                                    </p:animClr>
                                    <p:set>
                                      <p:cBhvr>
                                        <p:cTn id="172" dur="300" fill="hold"/>
                                        <p:tgtEl>
                                          <p:spTgt spid="915505"/>
                                        </p:tgtEl>
                                        <p:attrNameLst>
                                          <p:attrName>fill.type</p:attrName>
                                        </p:attrNameLst>
                                      </p:cBhvr>
                                      <p:to>
                                        <p:strVal val="solid"/>
                                      </p:to>
                                    </p:set>
                                    <p:set>
                                      <p:cBhvr>
                                        <p:cTn id="173" dur="300" fill="hold"/>
                                        <p:tgtEl>
                                          <p:spTgt spid="915505"/>
                                        </p:tgtEl>
                                        <p:attrNameLst>
                                          <p:attrName>fill.on</p:attrName>
                                        </p:attrNameLst>
                                      </p:cBhvr>
                                      <p:to>
                                        <p:strVal val="true"/>
                                      </p:to>
                                    </p:set>
                                  </p:childTnLst>
                                </p:cTn>
                              </p:par>
                              <p:par>
                                <p:cTn id="174" presetID="7" presetClass="emph" presetSubtype="6" repeatCount="3000" accel="50000" decel="50000" autoRev="1" fill="hold" nodeType="withEffect">
                                  <p:stCondLst>
                                    <p:cond delay="0"/>
                                  </p:stCondLst>
                                  <p:childTnLst>
                                    <p:animClr clrSpc="hsl" dir="cw">
                                      <p:cBhvr>
                                        <p:cTn id="175" dur="300" fill="hold"/>
                                        <p:tgtEl>
                                          <p:spTgt spid="915505"/>
                                        </p:tgtEl>
                                        <p:attrNameLst>
                                          <p:attrName>stroke.color</p:attrName>
                                        </p:attrNameLst>
                                      </p:cBhvr>
                                      <p:to>
                                        <a:schemeClr val="bg1"/>
                                      </p:to>
                                    </p:animClr>
                                    <p:set>
                                      <p:cBhvr>
                                        <p:cTn id="176" dur="300" fill="hold"/>
                                        <p:tgtEl>
                                          <p:spTgt spid="915505"/>
                                        </p:tgtEl>
                                        <p:attrNameLst>
                                          <p:attrName>stroke.on</p:attrName>
                                        </p:attrNameLst>
                                      </p:cBhvr>
                                      <p:to>
                                        <p:strVal val="true"/>
                                      </p:to>
                                    </p:set>
                                  </p:childTnLst>
                                </p:cTn>
                              </p:par>
                              <p:par>
                                <p:cTn id="177" presetID="3" presetClass="emph" presetSubtype="2" repeatCount="3000" accel="50000" decel="50000" autoRev="1" fill="hold" grpId="0" nodeType="withEffect">
                                  <p:stCondLst>
                                    <p:cond delay="0"/>
                                  </p:stCondLst>
                                  <p:childTnLst>
                                    <p:animClr clrSpc="rgb" dir="cw">
                                      <p:cBhvr override="childStyle">
                                        <p:cTn id="178" dur="300" fill="hold"/>
                                        <p:tgtEl>
                                          <p:spTgt spid="915505"/>
                                        </p:tgtEl>
                                        <p:attrNameLst>
                                          <p:attrName>style.color</p:attrName>
                                        </p:attrNameLst>
                                      </p:cBhvr>
                                      <p:to>
                                        <a:schemeClr val="bg1"/>
                                      </p:to>
                                    </p:animClr>
                                  </p:childTnLst>
                                </p:cTn>
                              </p:par>
                            </p:childTnLst>
                          </p:cTn>
                        </p:par>
                      </p:childTnLst>
                    </p:cTn>
                  </p:par>
                </p:childTnLst>
              </p:cTn>
              <p:nextCondLst>
                <p:cond evt="onClick" delay="0">
                  <p:tgtEl>
                    <p:spTgt spid="915505"/>
                  </p:tgtEl>
                </p:cond>
              </p:nextCondLst>
            </p:seq>
            <p:seq concurrent="1" nextAc="seek">
              <p:cTn id="179" restart="whenNotActive" fill="hold" evtFilter="cancelBubble" nodeType="interactiveSeq">
                <p:stCondLst>
                  <p:cond evt="onClick" delay="0">
                    <p:tgtEl>
                      <p:spTgt spid="915506"/>
                    </p:tgtEl>
                  </p:cond>
                </p:stCondLst>
                <p:endSync evt="end" delay="0">
                  <p:rtn val="all"/>
                </p:endSync>
                <p:childTnLst>
                  <p:par>
                    <p:cTn id="180" fill="hold">
                      <p:stCondLst>
                        <p:cond delay="0"/>
                      </p:stCondLst>
                      <p:childTnLst>
                        <p:par>
                          <p:cTn id="181" fill="hold">
                            <p:stCondLst>
                              <p:cond delay="0"/>
                            </p:stCondLst>
                            <p:childTnLst>
                              <p:par>
                                <p:cTn id="182" presetID="1" presetClass="emph" presetSubtype="2" repeatCount="3000" accel="50000" decel="50000" autoRev="1" fill="hold" nodeType="withEffect">
                                  <p:stCondLst>
                                    <p:cond delay="0"/>
                                  </p:stCondLst>
                                  <p:childTnLst>
                                    <p:animClr clrSpc="rgb" dir="cw">
                                      <p:cBhvr>
                                        <p:cTn id="183" dur="300" fill="hold"/>
                                        <p:tgtEl>
                                          <p:spTgt spid="915506"/>
                                        </p:tgtEl>
                                        <p:attrNameLst>
                                          <p:attrName>fillcolor</p:attrName>
                                        </p:attrNameLst>
                                      </p:cBhvr>
                                      <p:to>
                                        <a:schemeClr val="tx1"/>
                                      </p:to>
                                    </p:animClr>
                                    <p:set>
                                      <p:cBhvr>
                                        <p:cTn id="184" dur="300" fill="hold"/>
                                        <p:tgtEl>
                                          <p:spTgt spid="915506"/>
                                        </p:tgtEl>
                                        <p:attrNameLst>
                                          <p:attrName>fill.type</p:attrName>
                                        </p:attrNameLst>
                                      </p:cBhvr>
                                      <p:to>
                                        <p:strVal val="solid"/>
                                      </p:to>
                                    </p:set>
                                    <p:set>
                                      <p:cBhvr>
                                        <p:cTn id="185" dur="300" fill="hold"/>
                                        <p:tgtEl>
                                          <p:spTgt spid="915506"/>
                                        </p:tgtEl>
                                        <p:attrNameLst>
                                          <p:attrName>fill.on</p:attrName>
                                        </p:attrNameLst>
                                      </p:cBhvr>
                                      <p:to>
                                        <p:strVal val="true"/>
                                      </p:to>
                                    </p:set>
                                  </p:childTnLst>
                                </p:cTn>
                              </p:par>
                              <p:par>
                                <p:cTn id="186" presetID="7" presetClass="emph" presetSubtype="6" repeatCount="3000" accel="50000" decel="50000" autoRev="1" fill="hold" nodeType="withEffect">
                                  <p:stCondLst>
                                    <p:cond delay="0"/>
                                  </p:stCondLst>
                                  <p:childTnLst>
                                    <p:animClr clrSpc="hsl" dir="cw">
                                      <p:cBhvr>
                                        <p:cTn id="187" dur="300" fill="hold"/>
                                        <p:tgtEl>
                                          <p:spTgt spid="915506"/>
                                        </p:tgtEl>
                                        <p:attrNameLst>
                                          <p:attrName>stroke.color</p:attrName>
                                        </p:attrNameLst>
                                      </p:cBhvr>
                                      <p:to>
                                        <a:schemeClr val="bg1"/>
                                      </p:to>
                                    </p:animClr>
                                    <p:set>
                                      <p:cBhvr>
                                        <p:cTn id="188" dur="300" fill="hold"/>
                                        <p:tgtEl>
                                          <p:spTgt spid="915506"/>
                                        </p:tgtEl>
                                        <p:attrNameLst>
                                          <p:attrName>stroke.on</p:attrName>
                                        </p:attrNameLst>
                                      </p:cBhvr>
                                      <p:to>
                                        <p:strVal val="true"/>
                                      </p:to>
                                    </p:set>
                                  </p:childTnLst>
                                </p:cTn>
                              </p:par>
                              <p:par>
                                <p:cTn id="189" presetID="3" presetClass="emph" presetSubtype="2" repeatCount="3000" accel="50000" decel="50000" autoRev="1" fill="hold" grpId="0" nodeType="withEffect">
                                  <p:stCondLst>
                                    <p:cond delay="0"/>
                                  </p:stCondLst>
                                  <p:childTnLst>
                                    <p:animClr clrSpc="rgb" dir="cw">
                                      <p:cBhvr override="childStyle">
                                        <p:cTn id="190" dur="300" fill="hold"/>
                                        <p:tgtEl>
                                          <p:spTgt spid="915506"/>
                                        </p:tgtEl>
                                        <p:attrNameLst>
                                          <p:attrName>style.color</p:attrName>
                                        </p:attrNameLst>
                                      </p:cBhvr>
                                      <p:to>
                                        <a:schemeClr val="bg1"/>
                                      </p:to>
                                    </p:animClr>
                                  </p:childTnLst>
                                </p:cTn>
                              </p:par>
                            </p:childTnLst>
                          </p:cTn>
                        </p:par>
                      </p:childTnLst>
                    </p:cTn>
                  </p:par>
                </p:childTnLst>
              </p:cTn>
              <p:nextCondLst>
                <p:cond evt="onClick" delay="0">
                  <p:tgtEl>
                    <p:spTgt spid="915506"/>
                  </p:tgtEl>
                </p:cond>
              </p:nextCondLst>
            </p:seq>
            <p:seq concurrent="1" nextAc="seek">
              <p:cTn id="191" restart="whenNotActive" fill="hold" evtFilter="cancelBubble" nodeType="interactiveSeq">
                <p:stCondLst>
                  <p:cond evt="onClick" delay="0">
                    <p:tgtEl>
                      <p:spTgt spid="915507"/>
                    </p:tgtEl>
                  </p:cond>
                </p:stCondLst>
                <p:endSync evt="end" delay="0">
                  <p:rtn val="all"/>
                </p:endSync>
                <p:childTnLst>
                  <p:par>
                    <p:cTn id="192" fill="hold">
                      <p:stCondLst>
                        <p:cond delay="0"/>
                      </p:stCondLst>
                      <p:childTnLst>
                        <p:par>
                          <p:cTn id="193" fill="hold">
                            <p:stCondLst>
                              <p:cond delay="0"/>
                            </p:stCondLst>
                            <p:childTnLst>
                              <p:par>
                                <p:cTn id="194" presetID="1" presetClass="emph" presetSubtype="2" repeatCount="3000" accel="50000" decel="50000" autoRev="1" fill="hold" nodeType="withEffect">
                                  <p:stCondLst>
                                    <p:cond delay="0"/>
                                  </p:stCondLst>
                                  <p:childTnLst>
                                    <p:animClr clrSpc="rgb" dir="cw">
                                      <p:cBhvr>
                                        <p:cTn id="195" dur="300" fill="hold"/>
                                        <p:tgtEl>
                                          <p:spTgt spid="915507"/>
                                        </p:tgtEl>
                                        <p:attrNameLst>
                                          <p:attrName>fillcolor</p:attrName>
                                        </p:attrNameLst>
                                      </p:cBhvr>
                                      <p:to>
                                        <a:schemeClr val="tx1"/>
                                      </p:to>
                                    </p:animClr>
                                    <p:set>
                                      <p:cBhvr>
                                        <p:cTn id="196" dur="300" fill="hold"/>
                                        <p:tgtEl>
                                          <p:spTgt spid="915507"/>
                                        </p:tgtEl>
                                        <p:attrNameLst>
                                          <p:attrName>fill.type</p:attrName>
                                        </p:attrNameLst>
                                      </p:cBhvr>
                                      <p:to>
                                        <p:strVal val="solid"/>
                                      </p:to>
                                    </p:set>
                                    <p:set>
                                      <p:cBhvr>
                                        <p:cTn id="197" dur="300" fill="hold"/>
                                        <p:tgtEl>
                                          <p:spTgt spid="915507"/>
                                        </p:tgtEl>
                                        <p:attrNameLst>
                                          <p:attrName>fill.on</p:attrName>
                                        </p:attrNameLst>
                                      </p:cBhvr>
                                      <p:to>
                                        <p:strVal val="true"/>
                                      </p:to>
                                    </p:set>
                                  </p:childTnLst>
                                </p:cTn>
                              </p:par>
                              <p:par>
                                <p:cTn id="198" presetID="7" presetClass="emph" presetSubtype="6" repeatCount="3000" accel="50000" decel="50000" autoRev="1" fill="hold" nodeType="withEffect">
                                  <p:stCondLst>
                                    <p:cond delay="0"/>
                                  </p:stCondLst>
                                  <p:childTnLst>
                                    <p:animClr clrSpc="hsl" dir="cw">
                                      <p:cBhvr>
                                        <p:cTn id="199" dur="300" fill="hold"/>
                                        <p:tgtEl>
                                          <p:spTgt spid="915507"/>
                                        </p:tgtEl>
                                        <p:attrNameLst>
                                          <p:attrName>stroke.color</p:attrName>
                                        </p:attrNameLst>
                                      </p:cBhvr>
                                      <p:to>
                                        <a:schemeClr val="bg1"/>
                                      </p:to>
                                    </p:animClr>
                                    <p:set>
                                      <p:cBhvr>
                                        <p:cTn id="200" dur="300" fill="hold"/>
                                        <p:tgtEl>
                                          <p:spTgt spid="915507"/>
                                        </p:tgtEl>
                                        <p:attrNameLst>
                                          <p:attrName>stroke.on</p:attrName>
                                        </p:attrNameLst>
                                      </p:cBhvr>
                                      <p:to>
                                        <p:strVal val="true"/>
                                      </p:to>
                                    </p:set>
                                  </p:childTnLst>
                                </p:cTn>
                              </p:par>
                              <p:par>
                                <p:cTn id="201" presetID="3" presetClass="emph" presetSubtype="2" repeatCount="3000" accel="50000" decel="50000" autoRev="1" fill="hold" grpId="0" nodeType="withEffect">
                                  <p:stCondLst>
                                    <p:cond delay="0"/>
                                  </p:stCondLst>
                                  <p:childTnLst>
                                    <p:animClr clrSpc="rgb" dir="cw">
                                      <p:cBhvr override="childStyle">
                                        <p:cTn id="202" dur="300" fill="hold"/>
                                        <p:tgtEl>
                                          <p:spTgt spid="915507"/>
                                        </p:tgtEl>
                                        <p:attrNameLst>
                                          <p:attrName>style.color</p:attrName>
                                        </p:attrNameLst>
                                      </p:cBhvr>
                                      <p:to>
                                        <a:schemeClr val="bg1"/>
                                      </p:to>
                                    </p:animClr>
                                  </p:childTnLst>
                                </p:cTn>
                              </p:par>
                            </p:childTnLst>
                          </p:cTn>
                        </p:par>
                      </p:childTnLst>
                    </p:cTn>
                  </p:par>
                </p:childTnLst>
              </p:cTn>
              <p:nextCondLst>
                <p:cond evt="onClick" delay="0">
                  <p:tgtEl>
                    <p:spTgt spid="915507"/>
                  </p:tgtEl>
                </p:cond>
              </p:nextCondLst>
            </p:seq>
            <p:seq concurrent="1" nextAc="seek">
              <p:cTn id="203" restart="whenNotActive" fill="hold" evtFilter="cancelBubble" nodeType="interactiveSeq">
                <p:stCondLst>
                  <p:cond evt="onClick" delay="0">
                    <p:tgtEl>
                      <p:spTgt spid="915508"/>
                    </p:tgtEl>
                  </p:cond>
                </p:stCondLst>
                <p:endSync evt="end" delay="0">
                  <p:rtn val="all"/>
                </p:endSync>
                <p:childTnLst>
                  <p:par>
                    <p:cTn id="204" fill="hold">
                      <p:stCondLst>
                        <p:cond delay="0"/>
                      </p:stCondLst>
                      <p:childTnLst>
                        <p:par>
                          <p:cTn id="205" fill="hold">
                            <p:stCondLst>
                              <p:cond delay="0"/>
                            </p:stCondLst>
                            <p:childTnLst>
                              <p:par>
                                <p:cTn id="206" presetID="1" presetClass="emph" presetSubtype="2" repeatCount="3000" accel="50000" decel="50000" autoRev="1" fill="hold" nodeType="withEffect">
                                  <p:stCondLst>
                                    <p:cond delay="0"/>
                                  </p:stCondLst>
                                  <p:childTnLst>
                                    <p:animClr clrSpc="rgb" dir="cw">
                                      <p:cBhvr>
                                        <p:cTn id="207" dur="300" fill="hold"/>
                                        <p:tgtEl>
                                          <p:spTgt spid="915508"/>
                                        </p:tgtEl>
                                        <p:attrNameLst>
                                          <p:attrName>fillcolor</p:attrName>
                                        </p:attrNameLst>
                                      </p:cBhvr>
                                      <p:to>
                                        <a:schemeClr val="tx1"/>
                                      </p:to>
                                    </p:animClr>
                                    <p:set>
                                      <p:cBhvr>
                                        <p:cTn id="208" dur="300" fill="hold"/>
                                        <p:tgtEl>
                                          <p:spTgt spid="915508"/>
                                        </p:tgtEl>
                                        <p:attrNameLst>
                                          <p:attrName>fill.type</p:attrName>
                                        </p:attrNameLst>
                                      </p:cBhvr>
                                      <p:to>
                                        <p:strVal val="solid"/>
                                      </p:to>
                                    </p:set>
                                    <p:set>
                                      <p:cBhvr>
                                        <p:cTn id="209" dur="300" fill="hold"/>
                                        <p:tgtEl>
                                          <p:spTgt spid="915508"/>
                                        </p:tgtEl>
                                        <p:attrNameLst>
                                          <p:attrName>fill.on</p:attrName>
                                        </p:attrNameLst>
                                      </p:cBhvr>
                                      <p:to>
                                        <p:strVal val="true"/>
                                      </p:to>
                                    </p:set>
                                  </p:childTnLst>
                                </p:cTn>
                              </p:par>
                              <p:par>
                                <p:cTn id="210" presetID="7" presetClass="emph" presetSubtype="6" repeatCount="3000" accel="50000" decel="50000" autoRev="1" fill="hold" nodeType="withEffect">
                                  <p:stCondLst>
                                    <p:cond delay="0"/>
                                  </p:stCondLst>
                                  <p:childTnLst>
                                    <p:animClr clrSpc="hsl" dir="cw">
                                      <p:cBhvr>
                                        <p:cTn id="211" dur="300" fill="hold"/>
                                        <p:tgtEl>
                                          <p:spTgt spid="915508"/>
                                        </p:tgtEl>
                                        <p:attrNameLst>
                                          <p:attrName>stroke.color</p:attrName>
                                        </p:attrNameLst>
                                      </p:cBhvr>
                                      <p:to>
                                        <a:schemeClr val="bg1"/>
                                      </p:to>
                                    </p:animClr>
                                    <p:set>
                                      <p:cBhvr>
                                        <p:cTn id="212" dur="300" fill="hold"/>
                                        <p:tgtEl>
                                          <p:spTgt spid="915508"/>
                                        </p:tgtEl>
                                        <p:attrNameLst>
                                          <p:attrName>stroke.on</p:attrName>
                                        </p:attrNameLst>
                                      </p:cBhvr>
                                      <p:to>
                                        <p:strVal val="true"/>
                                      </p:to>
                                    </p:set>
                                  </p:childTnLst>
                                </p:cTn>
                              </p:par>
                              <p:par>
                                <p:cTn id="213" presetID="3" presetClass="emph" presetSubtype="2" repeatCount="3000" accel="50000" decel="50000" autoRev="1" fill="hold" grpId="0" nodeType="withEffect">
                                  <p:stCondLst>
                                    <p:cond delay="0"/>
                                  </p:stCondLst>
                                  <p:childTnLst>
                                    <p:animClr clrSpc="rgb" dir="cw">
                                      <p:cBhvr override="childStyle">
                                        <p:cTn id="214" dur="300" fill="hold"/>
                                        <p:tgtEl>
                                          <p:spTgt spid="915508"/>
                                        </p:tgtEl>
                                        <p:attrNameLst>
                                          <p:attrName>style.color</p:attrName>
                                        </p:attrNameLst>
                                      </p:cBhvr>
                                      <p:to>
                                        <a:schemeClr val="bg1"/>
                                      </p:to>
                                    </p:animClr>
                                  </p:childTnLst>
                                </p:cTn>
                              </p:par>
                            </p:childTnLst>
                          </p:cTn>
                        </p:par>
                      </p:childTnLst>
                    </p:cTn>
                  </p:par>
                </p:childTnLst>
              </p:cTn>
              <p:nextCondLst>
                <p:cond evt="onClick" delay="0">
                  <p:tgtEl>
                    <p:spTgt spid="915508"/>
                  </p:tgtEl>
                </p:cond>
              </p:nextCondLst>
            </p:seq>
            <p:seq concurrent="1" nextAc="seek">
              <p:cTn id="215" restart="whenNotActive" fill="hold" evtFilter="cancelBubble" nodeType="interactiveSeq">
                <p:stCondLst>
                  <p:cond evt="onClick" delay="0">
                    <p:tgtEl>
                      <p:spTgt spid="915509"/>
                    </p:tgtEl>
                  </p:cond>
                </p:stCondLst>
                <p:endSync evt="end" delay="0">
                  <p:rtn val="all"/>
                </p:endSync>
                <p:childTnLst>
                  <p:par>
                    <p:cTn id="216" fill="hold">
                      <p:stCondLst>
                        <p:cond delay="0"/>
                      </p:stCondLst>
                      <p:childTnLst>
                        <p:par>
                          <p:cTn id="217" fill="hold">
                            <p:stCondLst>
                              <p:cond delay="0"/>
                            </p:stCondLst>
                            <p:childTnLst>
                              <p:par>
                                <p:cTn id="218" presetID="1" presetClass="emph" presetSubtype="2" repeatCount="3000" accel="50000" decel="50000" autoRev="1" fill="hold" nodeType="withEffect">
                                  <p:stCondLst>
                                    <p:cond delay="0"/>
                                  </p:stCondLst>
                                  <p:childTnLst>
                                    <p:animClr clrSpc="rgb" dir="cw">
                                      <p:cBhvr>
                                        <p:cTn id="219" dur="300" fill="hold"/>
                                        <p:tgtEl>
                                          <p:spTgt spid="915509"/>
                                        </p:tgtEl>
                                        <p:attrNameLst>
                                          <p:attrName>fillcolor</p:attrName>
                                        </p:attrNameLst>
                                      </p:cBhvr>
                                      <p:to>
                                        <a:schemeClr val="tx1"/>
                                      </p:to>
                                    </p:animClr>
                                    <p:set>
                                      <p:cBhvr>
                                        <p:cTn id="220" dur="300" fill="hold"/>
                                        <p:tgtEl>
                                          <p:spTgt spid="915509"/>
                                        </p:tgtEl>
                                        <p:attrNameLst>
                                          <p:attrName>fill.type</p:attrName>
                                        </p:attrNameLst>
                                      </p:cBhvr>
                                      <p:to>
                                        <p:strVal val="solid"/>
                                      </p:to>
                                    </p:set>
                                    <p:set>
                                      <p:cBhvr>
                                        <p:cTn id="221" dur="300" fill="hold"/>
                                        <p:tgtEl>
                                          <p:spTgt spid="915509"/>
                                        </p:tgtEl>
                                        <p:attrNameLst>
                                          <p:attrName>fill.on</p:attrName>
                                        </p:attrNameLst>
                                      </p:cBhvr>
                                      <p:to>
                                        <p:strVal val="true"/>
                                      </p:to>
                                    </p:set>
                                  </p:childTnLst>
                                </p:cTn>
                              </p:par>
                              <p:par>
                                <p:cTn id="222" presetID="7" presetClass="emph" presetSubtype="6" repeatCount="3000" accel="50000" decel="50000" autoRev="1" fill="hold" nodeType="withEffect">
                                  <p:stCondLst>
                                    <p:cond delay="0"/>
                                  </p:stCondLst>
                                  <p:childTnLst>
                                    <p:animClr clrSpc="hsl" dir="cw">
                                      <p:cBhvr>
                                        <p:cTn id="223" dur="300" fill="hold"/>
                                        <p:tgtEl>
                                          <p:spTgt spid="915509"/>
                                        </p:tgtEl>
                                        <p:attrNameLst>
                                          <p:attrName>stroke.color</p:attrName>
                                        </p:attrNameLst>
                                      </p:cBhvr>
                                      <p:to>
                                        <a:schemeClr val="bg1"/>
                                      </p:to>
                                    </p:animClr>
                                    <p:set>
                                      <p:cBhvr>
                                        <p:cTn id="224" dur="300" fill="hold"/>
                                        <p:tgtEl>
                                          <p:spTgt spid="915509"/>
                                        </p:tgtEl>
                                        <p:attrNameLst>
                                          <p:attrName>stroke.on</p:attrName>
                                        </p:attrNameLst>
                                      </p:cBhvr>
                                      <p:to>
                                        <p:strVal val="true"/>
                                      </p:to>
                                    </p:set>
                                  </p:childTnLst>
                                </p:cTn>
                              </p:par>
                              <p:par>
                                <p:cTn id="225" presetID="3" presetClass="emph" presetSubtype="2" repeatCount="3000" accel="50000" decel="50000" autoRev="1" fill="hold" grpId="0" nodeType="withEffect">
                                  <p:stCondLst>
                                    <p:cond delay="0"/>
                                  </p:stCondLst>
                                  <p:childTnLst>
                                    <p:animClr clrSpc="rgb" dir="cw">
                                      <p:cBhvr override="childStyle">
                                        <p:cTn id="226" dur="300" fill="hold"/>
                                        <p:tgtEl>
                                          <p:spTgt spid="915509"/>
                                        </p:tgtEl>
                                        <p:attrNameLst>
                                          <p:attrName>style.color</p:attrName>
                                        </p:attrNameLst>
                                      </p:cBhvr>
                                      <p:to>
                                        <a:schemeClr val="bg1"/>
                                      </p:to>
                                    </p:animClr>
                                  </p:childTnLst>
                                </p:cTn>
                              </p:par>
                            </p:childTnLst>
                          </p:cTn>
                        </p:par>
                      </p:childTnLst>
                    </p:cTn>
                  </p:par>
                </p:childTnLst>
              </p:cTn>
              <p:nextCondLst>
                <p:cond evt="onClick" delay="0">
                  <p:tgtEl>
                    <p:spTgt spid="915509"/>
                  </p:tgtEl>
                </p:cond>
              </p:nextCondLst>
            </p:seq>
            <p:seq concurrent="1" nextAc="seek">
              <p:cTn id="227" restart="whenNotActive" fill="hold" evtFilter="cancelBubble" nodeType="interactiveSeq">
                <p:stCondLst>
                  <p:cond evt="onClick" delay="0">
                    <p:tgtEl>
                      <p:spTgt spid="915510"/>
                    </p:tgtEl>
                  </p:cond>
                </p:stCondLst>
                <p:endSync evt="end" delay="0">
                  <p:rtn val="all"/>
                </p:endSync>
                <p:childTnLst>
                  <p:par>
                    <p:cTn id="228" fill="hold">
                      <p:stCondLst>
                        <p:cond delay="0"/>
                      </p:stCondLst>
                      <p:childTnLst>
                        <p:par>
                          <p:cTn id="229" fill="hold">
                            <p:stCondLst>
                              <p:cond delay="0"/>
                            </p:stCondLst>
                            <p:childTnLst>
                              <p:par>
                                <p:cTn id="230" presetID="1" presetClass="emph" presetSubtype="2" repeatCount="3000" accel="50000" decel="50000" autoRev="1" fill="hold" nodeType="withEffect">
                                  <p:stCondLst>
                                    <p:cond delay="0"/>
                                  </p:stCondLst>
                                  <p:childTnLst>
                                    <p:animClr clrSpc="rgb" dir="cw">
                                      <p:cBhvr>
                                        <p:cTn id="231" dur="300" fill="hold"/>
                                        <p:tgtEl>
                                          <p:spTgt spid="915510"/>
                                        </p:tgtEl>
                                        <p:attrNameLst>
                                          <p:attrName>fillcolor</p:attrName>
                                        </p:attrNameLst>
                                      </p:cBhvr>
                                      <p:to>
                                        <a:schemeClr val="tx1"/>
                                      </p:to>
                                    </p:animClr>
                                    <p:set>
                                      <p:cBhvr>
                                        <p:cTn id="232" dur="300" fill="hold"/>
                                        <p:tgtEl>
                                          <p:spTgt spid="915510"/>
                                        </p:tgtEl>
                                        <p:attrNameLst>
                                          <p:attrName>fill.type</p:attrName>
                                        </p:attrNameLst>
                                      </p:cBhvr>
                                      <p:to>
                                        <p:strVal val="solid"/>
                                      </p:to>
                                    </p:set>
                                    <p:set>
                                      <p:cBhvr>
                                        <p:cTn id="233" dur="300" fill="hold"/>
                                        <p:tgtEl>
                                          <p:spTgt spid="915510"/>
                                        </p:tgtEl>
                                        <p:attrNameLst>
                                          <p:attrName>fill.on</p:attrName>
                                        </p:attrNameLst>
                                      </p:cBhvr>
                                      <p:to>
                                        <p:strVal val="true"/>
                                      </p:to>
                                    </p:set>
                                  </p:childTnLst>
                                </p:cTn>
                              </p:par>
                              <p:par>
                                <p:cTn id="234" presetID="7" presetClass="emph" presetSubtype="6" repeatCount="3000" accel="50000" decel="50000" autoRev="1" fill="hold" nodeType="withEffect">
                                  <p:stCondLst>
                                    <p:cond delay="0"/>
                                  </p:stCondLst>
                                  <p:childTnLst>
                                    <p:animClr clrSpc="hsl" dir="cw">
                                      <p:cBhvr>
                                        <p:cTn id="235" dur="300" fill="hold"/>
                                        <p:tgtEl>
                                          <p:spTgt spid="915510"/>
                                        </p:tgtEl>
                                        <p:attrNameLst>
                                          <p:attrName>stroke.color</p:attrName>
                                        </p:attrNameLst>
                                      </p:cBhvr>
                                      <p:to>
                                        <a:schemeClr val="bg1"/>
                                      </p:to>
                                    </p:animClr>
                                    <p:set>
                                      <p:cBhvr>
                                        <p:cTn id="236" dur="300" fill="hold"/>
                                        <p:tgtEl>
                                          <p:spTgt spid="915510"/>
                                        </p:tgtEl>
                                        <p:attrNameLst>
                                          <p:attrName>stroke.on</p:attrName>
                                        </p:attrNameLst>
                                      </p:cBhvr>
                                      <p:to>
                                        <p:strVal val="true"/>
                                      </p:to>
                                    </p:set>
                                  </p:childTnLst>
                                </p:cTn>
                              </p:par>
                              <p:par>
                                <p:cTn id="237" presetID="3" presetClass="emph" presetSubtype="2" repeatCount="3000" accel="50000" decel="50000" autoRev="1" fill="hold" grpId="0" nodeType="withEffect">
                                  <p:stCondLst>
                                    <p:cond delay="0"/>
                                  </p:stCondLst>
                                  <p:childTnLst>
                                    <p:animClr clrSpc="rgb" dir="cw">
                                      <p:cBhvr override="childStyle">
                                        <p:cTn id="238" dur="300" fill="hold"/>
                                        <p:tgtEl>
                                          <p:spTgt spid="915510"/>
                                        </p:tgtEl>
                                        <p:attrNameLst>
                                          <p:attrName>style.color</p:attrName>
                                        </p:attrNameLst>
                                      </p:cBhvr>
                                      <p:to>
                                        <a:schemeClr val="bg1"/>
                                      </p:to>
                                    </p:animClr>
                                  </p:childTnLst>
                                </p:cTn>
                              </p:par>
                            </p:childTnLst>
                          </p:cTn>
                        </p:par>
                      </p:childTnLst>
                    </p:cTn>
                  </p:par>
                </p:childTnLst>
              </p:cTn>
              <p:nextCondLst>
                <p:cond evt="onClick" delay="0">
                  <p:tgtEl>
                    <p:spTgt spid="915510"/>
                  </p:tgtEl>
                </p:cond>
              </p:nextCondLst>
            </p:seq>
            <p:seq concurrent="1" nextAc="seek">
              <p:cTn id="239" restart="whenNotActive" fill="hold" evtFilter="cancelBubble" nodeType="interactiveSeq">
                <p:stCondLst>
                  <p:cond evt="onClick" delay="0">
                    <p:tgtEl>
                      <p:spTgt spid="915511"/>
                    </p:tgtEl>
                  </p:cond>
                </p:stCondLst>
                <p:endSync evt="end" delay="0">
                  <p:rtn val="all"/>
                </p:endSync>
                <p:childTnLst>
                  <p:par>
                    <p:cTn id="240" fill="hold">
                      <p:stCondLst>
                        <p:cond delay="0"/>
                      </p:stCondLst>
                      <p:childTnLst>
                        <p:par>
                          <p:cTn id="241" fill="hold">
                            <p:stCondLst>
                              <p:cond delay="0"/>
                            </p:stCondLst>
                            <p:childTnLst>
                              <p:par>
                                <p:cTn id="242" presetID="3" presetClass="emph" presetSubtype="2" repeatCount="3000" accel="50000" decel="50000" autoRev="1" fill="hold" nodeType="withEffect">
                                  <p:stCondLst>
                                    <p:cond delay="0"/>
                                  </p:stCondLst>
                                  <p:childTnLst>
                                    <p:animClr clrSpc="rgb" dir="cw">
                                      <p:cBhvr override="childStyle">
                                        <p:cTn id="243" dur="300" fill="hold"/>
                                        <p:tgtEl>
                                          <p:spTgt spid="915511"/>
                                        </p:tgtEl>
                                        <p:attrNameLst>
                                          <p:attrName>style.color</p:attrName>
                                        </p:attrNameLst>
                                      </p:cBhvr>
                                      <p:to>
                                        <a:schemeClr val="tx1"/>
                                      </p:to>
                                    </p:animClr>
                                  </p:childTnLst>
                                </p:cTn>
                              </p:par>
                              <p:par>
                                <p:cTn id="244" presetID="7" presetClass="emph" presetSubtype="2" repeatCount="3000" accel="50000" decel="50000" autoRev="1" fill="hold" nodeType="withEffect">
                                  <p:stCondLst>
                                    <p:cond delay="0"/>
                                  </p:stCondLst>
                                  <p:childTnLst>
                                    <p:animClr clrSpc="rgb" dir="cw">
                                      <p:cBhvr>
                                        <p:cTn id="245" dur="300" fill="hold"/>
                                        <p:tgtEl>
                                          <p:spTgt spid="915511"/>
                                        </p:tgtEl>
                                        <p:attrNameLst>
                                          <p:attrName>stroke.color</p:attrName>
                                        </p:attrNameLst>
                                      </p:cBhvr>
                                      <p:to>
                                        <a:srgbClr val="333333"/>
                                      </p:to>
                                    </p:animClr>
                                    <p:set>
                                      <p:cBhvr>
                                        <p:cTn id="246" dur="300" fill="hold"/>
                                        <p:tgtEl>
                                          <p:spTgt spid="915511"/>
                                        </p:tgtEl>
                                        <p:attrNameLst>
                                          <p:attrName>stroke.on</p:attrName>
                                        </p:attrNameLst>
                                      </p:cBhvr>
                                      <p:to>
                                        <p:strVal val="true"/>
                                      </p:to>
                                    </p:set>
                                  </p:childTnLst>
                                </p:cTn>
                              </p:par>
                              <p:par>
                                <p:cTn id="247" presetID="1" presetClass="emph" presetSubtype="2" repeatCount="3000" accel="50000" decel="50000" autoRev="1" fill="hold" nodeType="withEffect">
                                  <p:stCondLst>
                                    <p:cond delay="0"/>
                                  </p:stCondLst>
                                  <p:childTnLst>
                                    <p:animClr clrSpc="rgb" dir="cw">
                                      <p:cBhvr>
                                        <p:cTn id="248" dur="300" fill="hold"/>
                                        <p:tgtEl>
                                          <p:spTgt spid="915511"/>
                                        </p:tgtEl>
                                        <p:attrNameLst>
                                          <p:attrName>fillcolor</p:attrName>
                                        </p:attrNameLst>
                                      </p:cBhvr>
                                      <p:to>
                                        <a:schemeClr val="bg1"/>
                                      </p:to>
                                    </p:animClr>
                                    <p:set>
                                      <p:cBhvr>
                                        <p:cTn id="249" dur="300" fill="hold"/>
                                        <p:tgtEl>
                                          <p:spTgt spid="915511"/>
                                        </p:tgtEl>
                                        <p:attrNameLst>
                                          <p:attrName>fill.type</p:attrName>
                                        </p:attrNameLst>
                                      </p:cBhvr>
                                      <p:to>
                                        <p:strVal val="solid"/>
                                      </p:to>
                                    </p:set>
                                    <p:set>
                                      <p:cBhvr>
                                        <p:cTn id="250" dur="300" fill="hold"/>
                                        <p:tgtEl>
                                          <p:spTgt spid="915511"/>
                                        </p:tgtEl>
                                        <p:attrNameLst>
                                          <p:attrName>fill.on</p:attrName>
                                        </p:attrNameLst>
                                      </p:cBhvr>
                                      <p:to>
                                        <p:strVal val="true"/>
                                      </p:to>
                                    </p:set>
                                  </p:childTnLst>
                                </p:cTn>
                              </p:par>
                              <p:par>
                                <p:cTn id="251" presetID="7" presetClass="emph" presetSubtype="2" repeatCount="3000" accel="50000" decel="50000" autoRev="1" fill="hold" nodeType="withEffect">
                                  <p:stCondLst>
                                    <p:cond delay="0"/>
                                  </p:stCondLst>
                                  <p:childTnLst>
                                    <p:animClr clrSpc="rgb" dir="cw">
                                      <p:cBhvr>
                                        <p:cTn id="252" dur="300" fill="hold"/>
                                        <p:tgtEl>
                                          <p:spTgt spid="915512"/>
                                        </p:tgtEl>
                                        <p:attrNameLst>
                                          <p:attrName>stroke.color</p:attrName>
                                        </p:attrNameLst>
                                      </p:cBhvr>
                                      <p:to>
                                        <a:schemeClr val="bg1"/>
                                      </p:to>
                                    </p:animClr>
                                    <p:set>
                                      <p:cBhvr>
                                        <p:cTn id="253" dur="300" fill="hold"/>
                                        <p:tgtEl>
                                          <p:spTgt spid="915512"/>
                                        </p:tgtEl>
                                        <p:attrNameLst>
                                          <p:attrName>stroke.on</p:attrName>
                                        </p:attrNameLst>
                                      </p:cBhvr>
                                      <p:to>
                                        <p:strVal val="true"/>
                                      </p:to>
                                    </p:set>
                                  </p:childTnLst>
                                </p:cTn>
                              </p:par>
                              <p:par>
                                <p:cTn id="254" presetID="3" presetClass="emph" presetSubtype="2" repeatCount="3000" accel="50000" decel="50000" autoRev="1" fill="hold" grpId="1" nodeType="withEffect">
                                  <p:stCondLst>
                                    <p:cond delay="0"/>
                                  </p:stCondLst>
                                  <p:childTnLst>
                                    <p:animClr clrSpc="rgb" dir="cw">
                                      <p:cBhvr override="childStyle">
                                        <p:cTn id="255" dur="300" fill="hold"/>
                                        <p:tgtEl>
                                          <p:spTgt spid="915512"/>
                                        </p:tgtEl>
                                        <p:attrNameLst>
                                          <p:attrName>style.color</p:attrName>
                                        </p:attrNameLst>
                                      </p:cBhvr>
                                      <p:to>
                                        <a:schemeClr val="bg1"/>
                                      </p:to>
                                    </p:animClr>
                                  </p:childTnLst>
                                </p:cTn>
                              </p:par>
                              <p:par>
                                <p:cTn id="256" presetID="1" presetClass="emph" presetSubtype="2" repeatCount="3000" accel="50000" decel="50000" autoRev="1" fill="hold" nodeType="withEffect">
                                  <p:stCondLst>
                                    <p:cond delay="0"/>
                                  </p:stCondLst>
                                  <p:childTnLst>
                                    <p:animClr clrSpc="rgb" dir="cw">
                                      <p:cBhvr>
                                        <p:cTn id="257" dur="300" fill="hold"/>
                                        <p:tgtEl>
                                          <p:spTgt spid="915512"/>
                                        </p:tgtEl>
                                        <p:attrNameLst>
                                          <p:attrName>fillcolor</p:attrName>
                                        </p:attrNameLst>
                                      </p:cBhvr>
                                      <p:to>
                                        <a:schemeClr val="tx1"/>
                                      </p:to>
                                    </p:animClr>
                                    <p:set>
                                      <p:cBhvr>
                                        <p:cTn id="258" dur="300" fill="hold"/>
                                        <p:tgtEl>
                                          <p:spTgt spid="915512"/>
                                        </p:tgtEl>
                                        <p:attrNameLst>
                                          <p:attrName>fill.type</p:attrName>
                                        </p:attrNameLst>
                                      </p:cBhvr>
                                      <p:to>
                                        <p:strVal val="solid"/>
                                      </p:to>
                                    </p:set>
                                    <p:set>
                                      <p:cBhvr>
                                        <p:cTn id="259" dur="300" fill="hold"/>
                                        <p:tgtEl>
                                          <p:spTgt spid="915512"/>
                                        </p:tgtEl>
                                        <p:attrNameLst>
                                          <p:attrName>fill.on</p:attrName>
                                        </p:attrNameLst>
                                      </p:cBhvr>
                                      <p:to>
                                        <p:strVal val="true"/>
                                      </p:to>
                                    </p:set>
                                  </p:childTnLst>
                                </p:cTn>
                              </p:par>
                            </p:childTnLst>
                          </p:cTn>
                        </p:par>
                      </p:childTnLst>
                    </p:cTn>
                  </p:par>
                </p:childTnLst>
              </p:cTn>
              <p:nextCondLst>
                <p:cond evt="onClick" delay="0">
                  <p:tgtEl>
                    <p:spTgt spid="915511"/>
                  </p:tgtEl>
                </p:cond>
              </p:nextCondLst>
            </p:seq>
            <p:seq concurrent="1" nextAc="seek">
              <p:cTn id="260" restart="whenNotActive" fill="hold" evtFilter="cancelBubble" nodeType="interactiveSeq">
                <p:stCondLst>
                  <p:cond evt="onClick" delay="0">
                    <p:tgtEl>
                      <p:spTgt spid="915512"/>
                    </p:tgtEl>
                  </p:cond>
                </p:stCondLst>
                <p:endSync evt="end" delay="0">
                  <p:rtn val="all"/>
                </p:endSync>
                <p:childTnLst>
                  <p:par>
                    <p:cTn id="261" fill="hold">
                      <p:stCondLst>
                        <p:cond delay="0"/>
                      </p:stCondLst>
                      <p:childTnLst>
                        <p:par>
                          <p:cTn id="262" fill="hold">
                            <p:stCondLst>
                              <p:cond delay="0"/>
                            </p:stCondLst>
                            <p:childTnLst>
                              <p:par>
                                <p:cTn id="263" presetID="1" presetClass="emph" presetSubtype="2" repeatCount="3000" accel="50000" decel="50000" autoRev="1" fill="hold" nodeType="withEffect">
                                  <p:stCondLst>
                                    <p:cond delay="0"/>
                                  </p:stCondLst>
                                  <p:childTnLst>
                                    <p:animClr clrSpc="rgb" dir="cw">
                                      <p:cBhvr>
                                        <p:cTn id="264" dur="300" fill="hold"/>
                                        <p:tgtEl>
                                          <p:spTgt spid="915512"/>
                                        </p:tgtEl>
                                        <p:attrNameLst>
                                          <p:attrName>fillcolor</p:attrName>
                                        </p:attrNameLst>
                                      </p:cBhvr>
                                      <p:to>
                                        <a:schemeClr val="tx1"/>
                                      </p:to>
                                    </p:animClr>
                                    <p:set>
                                      <p:cBhvr>
                                        <p:cTn id="265" dur="300" fill="hold"/>
                                        <p:tgtEl>
                                          <p:spTgt spid="915512"/>
                                        </p:tgtEl>
                                        <p:attrNameLst>
                                          <p:attrName>fill.type</p:attrName>
                                        </p:attrNameLst>
                                      </p:cBhvr>
                                      <p:to>
                                        <p:strVal val="solid"/>
                                      </p:to>
                                    </p:set>
                                    <p:set>
                                      <p:cBhvr>
                                        <p:cTn id="266" dur="300" fill="hold"/>
                                        <p:tgtEl>
                                          <p:spTgt spid="915512"/>
                                        </p:tgtEl>
                                        <p:attrNameLst>
                                          <p:attrName>fill.on</p:attrName>
                                        </p:attrNameLst>
                                      </p:cBhvr>
                                      <p:to>
                                        <p:strVal val="true"/>
                                      </p:to>
                                    </p:set>
                                  </p:childTnLst>
                                </p:cTn>
                              </p:par>
                              <p:par>
                                <p:cTn id="267" presetID="7" presetClass="emph" presetSubtype="2" repeatCount="3000" accel="50000" decel="50000" autoRev="1" fill="hold" nodeType="withEffect">
                                  <p:stCondLst>
                                    <p:cond delay="0"/>
                                  </p:stCondLst>
                                  <p:childTnLst>
                                    <p:animClr clrSpc="rgb" dir="cw">
                                      <p:cBhvr>
                                        <p:cTn id="268" dur="300" fill="hold"/>
                                        <p:tgtEl>
                                          <p:spTgt spid="915512"/>
                                        </p:tgtEl>
                                        <p:attrNameLst>
                                          <p:attrName>stroke.color</p:attrName>
                                        </p:attrNameLst>
                                      </p:cBhvr>
                                      <p:to>
                                        <a:schemeClr val="bg1"/>
                                      </p:to>
                                    </p:animClr>
                                    <p:set>
                                      <p:cBhvr>
                                        <p:cTn id="269" dur="300" fill="hold"/>
                                        <p:tgtEl>
                                          <p:spTgt spid="915512"/>
                                        </p:tgtEl>
                                        <p:attrNameLst>
                                          <p:attrName>stroke.on</p:attrName>
                                        </p:attrNameLst>
                                      </p:cBhvr>
                                      <p:to>
                                        <p:strVal val="true"/>
                                      </p:to>
                                    </p:set>
                                  </p:childTnLst>
                                </p:cTn>
                              </p:par>
                              <p:par>
                                <p:cTn id="270" presetID="3" presetClass="emph" presetSubtype="2" repeatCount="3000" accel="50000" decel="50000" autoRev="1" fill="hold" grpId="0" nodeType="withEffect">
                                  <p:stCondLst>
                                    <p:cond delay="0"/>
                                  </p:stCondLst>
                                  <p:childTnLst>
                                    <p:animClr clrSpc="rgb" dir="cw">
                                      <p:cBhvr override="childStyle">
                                        <p:cTn id="271" dur="300" fill="hold"/>
                                        <p:tgtEl>
                                          <p:spTgt spid="915512"/>
                                        </p:tgtEl>
                                        <p:attrNameLst>
                                          <p:attrName>style.color</p:attrName>
                                        </p:attrNameLst>
                                      </p:cBhvr>
                                      <p:to>
                                        <a:schemeClr val="bg1"/>
                                      </p:to>
                                    </p:animClr>
                                  </p:childTnLst>
                                </p:cTn>
                              </p:par>
                              <p:par>
                                <p:cTn id="272" presetID="3" presetClass="emph" presetSubtype="2" repeatCount="3000" accel="50000" decel="50000" autoRev="1" fill="hold" nodeType="withEffect">
                                  <p:stCondLst>
                                    <p:cond delay="0"/>
                                  </p:stCondLst>
                                  <p:childTnLst>
                                    <p:animClr clrSpc="rgb" dir="cw">
                                      <p:cBhvr override="childStyle">
                                        <p:cTn id="273" dur="300" fill="hold"/>
                                        <p:tgtEl>
                                          <p:spTgt spid="915511"/>
                                        </p:tgtEl>
                                        <p:attrNameLst>
                                          <p:attrName>style.color</p:attrName>
                                        </p:attrNameLst>
                                      </p:cBhvr>
                                      <p:to>
                                        <a:schemeClr val="tx1"/>
                                      </p:to>
                                    </p:animClr>
                                  </p:childTnLst>
                                </p:cTn>
                              </p:par>
                              <p:par>
                                <p:cTn id="274" presetID="7" presetClass="emph" presetSubtype="2" repeatCount="3000" accel="50000" decel="50000" autoRev="1" fill="hold" nodeType="withEffect">
                                  <p:stCondLst>
                                    <p:cond delay="0"/>
                                  </p:stCondLst>
                                  <p:childTnLst>
                                    <p:animClr clrSpc="rgb" dir="cw">
                                      <p:cBhvr>
                                        <p:cTn id="275" dur="300" fill="hold"/>
                                        <p:tgtEl>
                                          <p:spTgt spid="915511"/>
                                        </p:tgtEl>
                                        <p:attrNameLst>
                                          <p:attrName>stroke.color</p:attrName>
                                        </p:attrNameLst>
                                      </p:cBhvr>
                                      <p:to>
                                        <a:srgbClr val="333333"/>
                                      </p:to>
                                    </p:animClr>
                                    <p:set>
                                      <p:cBhvr>
                                        <p:cTn id="276" dur="300" fill="hold"/>
                                        <p:tgtEl>
                                          <p:spTgt spid="915511"/>
                                        </p:tgtEl>
                                        <p:attrNameLst>
                                          <p:attrName>stroke.on</p:attrName>
                                        </p:attrNameLst>
                                      </p:cBhvr>
                                      <p:to>
                                        <p:strVal val="true"/>
                                      </p:to>
                                    </p:set>
                                  </p:childTnLst>
                                </p:cTn>
                              </p:par>
                              <p:par>
                                <p:cTn id="277" presetID="1" presetClass="emph" presetSubtype="2" repeatCount="3000" accel="50000" decel="50000" autoRev="1" fill="hold" nodeType="withEffect">
                                  <p:stCondLst>
                                    <p:cond delay="0"/>
                                  </p:stCondLst>
                                  <p:childTnLst>
                                    <p:animClr clrSpc="rgb" dir="cw">
                                      <p:cBhvr>
                                        <p:cTn id="278" dur="300" fill="hold"/>
                                        <p:tgtEl>
                                          <p:spTgt spid="915511"/>
                                        </p:tgtEl>
                                        <p:attrNameLst>
                                          <p:attrName>fillcolor</p:attrName>
                                        </p:attrNameLst>
                                      </p:cBhvr>
                                      <p:to>
                                        <a:schemeClr val="bg1"/>
                                      </p:to>
                                    </p:animClr>
                                    <p:set>
                                      <p:cBhvr>
                                        <p:cTn id="279" dur="300" fill="hold"/>
                                        <p:tgtEl>
                                          <p:spTgt spid="915511"/>
                                        </p:tgtEl>
                                        <p:attrNameLst>
                                          <p:attrName>fill.type</p:attrName>
                                        </p:attrNameLst>
                                      </p:cBhvr>
                                      <p:to>
                                        <p:strVal val="solid"/>
                                      </p:to>
                                    </p:set>
                                    <p:set>
                                      <p:cBhvr>
                                        <p:cTn id="280" dur="300" fill="hold"/>
                                        <p:tgtEl>
                                          <p:spTgt spid="915511"/>
                                        </p:tgtEl>
                                        <p:attrNameLst>
                                          <p:attrName>fill.on</p:attrName>
                                        </p:attrNameLst>
                                      </p:cBhvr>
                                      <p:to>
                                        <p:strVal val="true"/>
                                      </p:to>
                                    </p:set>
                                  </p:childTnLst>
                                </p:cTn>
                              </p:par>
                            </p:childTnLst>
                          </p:cTn>
                        </p:par>
                      </p:childTnLst>
                    </p:cTn>
                  </p:par>
                </p:childTnLst>
              </p:cTn>
              <p:nextCondLst>
                <p:cond evt="onClick" delay="0">
                  <p:tgtEl>
                    <p:spTgt spid="915512"/>
                  </p:tgtEl>
                </p:cond>
              </p:nextCondLst>
            </p:seq>
            <p:seq concurrent="1" nextAc="seek">
              <p:cTn id="281" restart="whenNotActive" fill="hold" evtFilter="cancelBubble" nodeType="interactiveSeq">
                <p:stCondLst>
                  <p:cond evt="onClick" delay="0">
                    <p:tgtEl>
                      <p:spTgt spid="11291"/>
                    </p:tgtEl>
                  </p:cond>
                </p:stCondLst>
                <p:endSync evt="end" delay="0">
                  <p:rtn val="all"/>
                </p:endSync>
                <p:childTnLst>
                  <p:par>
                    <p:cTn id="282" fill="hold">
                      <p:stCondLst>
                        <p:cond delay="0"/>
                      </p:stCondLst>
                      <p:childTnLst>
                        <p:par>
                          <p:cTn id="283" fill="hold">
                            <p:stCondLst>
                              <p:cond delay="0"/>
                            </p:stCondLst>
                            <p:childTnLst>
                              <p:par>
                                <p:cTn id="284" presetID="7" presetClass="emph" presetSubtype="2" repeatCount="3000" accel="50000" decel="50000" autoRev="1" fill="hold" nodeType="withEffect">
                                  <p:stCondLst>
                                    <p:cond delay="0"/>
                                  </p:stCondLst>
                                  <p:childTnLst>
                                    <p:animClr clrSpc="rgb" dir="cw">
                                      <p:cBhvr>
                                        <p:cTn id="285" dur="300" fill="hold"/>
                                        <p:tgtEl>
                                          <p:spTgt spid="11291"/>
                                        </p:tgtEl>
                                        <p:attrNameLst>
                                          <p:attrName>stroke.color</p:attrName>
                                        </p:attrNameLst>
                                      </p:cBhvr>
                                      <p:to>
                                        <a:schemeClr val="bg1"/>
                                      </p:to>
                                    </p:animClr>
                                    <p:set>
                                      <p:cBhvr>
                                        <p:cTn id="286" dur="300" fill="hold"/>
                                        <p:tgtEl>
                                          <p:spTgt spid="11291"/>
                                        </p:tgtEl>
                                        <p:attrNameLst>
                                          <p:attrName>stroke.on</p:attrName>
                                        </p:attrNameLst>
                                      </p:cBhvr>
                                      <p:to>
                                        <p:strVal val="true"/>
                                      </p:to>
                                    </p:set>
                                  </p:childTnLst>
                                </p:cTn>
                              </p:par>
                              <p:par>
                                <p:cTn id="287" presetID="22" presetClass="entr" presetSubtype="1" fill="hold" nodeType="withEffect">
                                  <p:stCondLst>
                                    <p:cond delay="0"/>
                                  </p:stCondLst>
                                  <p:childTnLst>
                                    <p:set>
                                      <p:cBhvr>
                                        <p:cTn id="288" dur="1" fill="hold">
                                          <p:stCondLst>
                                            <p:cond delay="0"/>
                                          </p:stCondLst>
                                        </p:cTn>
                                        <p:tgtEl>
                                          <p:spTgt spid="11291"/>
                                        </p:tgtEl>
                                        <p:attrNameLst>
                                          <p:attrName>style.visibility</p:attrName>
                                        </p:attrNameLst>
                                      </p:cBhvr>
                                      <p:to>
                                        <p:strVal val="visible"/>
                                      </p:to>
                                    </p:set>
                                    <p:animEffect transition="in" filter="wipe(up)">
                                      <p:cBhvr>
                                        <p:cTn id="289" dur="900"/>
                                        <p:tgtEl>
                                          <p:spTgt spid="11291"/>
                                        </p:tgtEl>
                                      </p:cBhvr>
                                    </p:animEffect>
                                  </p:childTnLst>
                                </p:cTn>
                              </p:par>
                            </p:childTnLst>
                          </p:cTn>
                        </p:par>
                      </p:childTnLst>
                    </p:cTn>
                  </p:par>
                </p:childTnLst>
              </p:cTn>
              <p:nextCondLst>
                <p:cond evt="onClick" delay="0">
                  <p:tgtEl>
                    <p:spTgt spid="11291"/>
                  </p:tgtEl>
                </p:cond>
              </p:nextCondLst>
            </p:seq>
            <p:seq concurrent="1" nextAc="seek">
              <p:cTn id="290" restart="whenNotActive" fill="hold" evtFilter="cancelBubble" nodeType="interactiveSeq">
                <p:stCondLst>
                  <p:cond evt="onClick" delay="0">
                    <p:tgtEl>
                      <p:spTgt spid="915514"/>
                    </p:tgtEl>
                  </p:cond>
                </p:stCondLst>
                <p:endSync evt="end" delay="0">
                  <p:rtn val="all"/>
                </p:endSync>
                <p:childTnLst>
                  <p:par>
                    <p:cTn id="291" fill="hold">
                      <p:stCondLst>
                        <p:cond delay="0"/>
                      </p:stCondLst>
                      <p:childTnLst>
                        <p:par>
                          <p:cTn id="292" fill="hold">
                            <p:stCondLst>
                              <p:cond delay="0"/>
                            </p:stCondLst>
                            <p:childTnLst>
                              <p:par>
                                <p:cTn id="293" presetID="3" presetClass="emph" presetSubtype="2" repeatCount="3000" accel="50000" decel="50000" autoRev="1" fill="hold" nodeType="withEffect">
                                  <p:stCondLst>
                                    <p:cond delay="0"/>
                                  </p:stCondLst>
                                  <p:childTnLst>
                                    <p:animClr clrSpc="rgb" dir="cw">
                                      <p:cBhvr override="childStyle">
                                        <p:cTn id="294" dur="300" fill="hold"/>
                                        <p:tgtEl>
                                          <p:spTgt spid="915514"/>
                                        </p:tgtEl>
                                        <p:attrNameLst>
                                          <p:attrName>style.color</p:attrName>
                                        </p:attrNameLst>
                                      </p:cBhvr>
                                      <p:to>
                                        <a:schemeClr val="tx1"/>
                                      </p:to>
                                    </p:animClr>
                                  </p:childTnLst>
                                </p:cTn>
                              </p:par>
                              <p:par>
                                <p:cTn id="295" presetID="7" presetClass="emph" presetSubtype="2" repeatCount="3000" accel="50000" decel="50000" autoRev="1" fill="hold" nodeType="withEffect">
                                  <p:stCondLst>
                                    <p:cond delay="0"/>
                                  </p:stCondLst>
                                  <p:childTnLst>
                                    <p:animClr clrSpc="rgb" dir="cw">
                                      <p:cBhvr>
                                        <p:cTn id="296" dur="300" fill="hold"/>
                                        <p:tgtEl>
                                          <p:spTgt spid="915514"/>
                                        </p:tgtEl>
                                        <p:attrNameLst>
                                          <p:attrName>stroke.color</p:attrName>
                                        </p:attrNameLst>
                                      </p:cBhvr>
                                      <p:to>
                                        <a:srgbClr val="333333"/>
                                      </p:to>
                                    </p:animClr>
                                    <p:set>
                                      <p:cBhvr>
                                        <p:cTn id="297" dur="300" fill="hold"/>
                                        <p:tgtEl>
                                          <p:spTgt spid="915514"/>
                                        </p:tgtEl>
                                        <p:attrNameLst>
                                          <p:attrName>stroke.on</p:attrName>
                                        </p:attrNameLst>
                                      </p:cBhvr>
                                      <p:to>
                                        <p:strVal val="true"/>
                                      </p:to>
                                    </p:set>
                                  </p:childTnLst>
                                </p:cTn>
                              </p:par>
                              <p:par>
                                <p:cTn id="298" presetID="1" presetClass="emph" presetSubtype="2" repeatCount="3000" accel="50000" decel="50000" autoRev="1" fill="hold" nodeType="withEffect">
                                  <p:stCondLst>
                                    <p:cond delay="0"/>
                                  </p:stCondLst>
                                  <p:childTnLst>
                                    <p:animClr clrSpc="rgb" dir="cw">
                                      <p:cBhvr>
                                        <p:cTn id="299" dur="300" fill="hold"/>
                                        <p:tgtEl>
                                          <p:spTgt spid="915514"/>
                                        </p:tgtEl>
                                        <p:attrNameLst>
                                          <p:attrName>fillcolor</p:attrName>
                                        </p:attrNameLst>
                                      </p:cBhvr>
                                      <p:to>
                                        <a:schemeClr val="bg1"/>
                                      </p:to>
                                    </p:animClr>
                                    <p:set>
                                      <p:cBhvr>
                                        <p:cTn id="300" dur="300" fill="hold"/>
                                        <p:tgtEl>
                                          <p:spTgt spid="915514"/>
                                        </p:tgtEl>
                                        <p:attrNameLst>
                                          <p:attrName>fill.type</p:attrName>
                                        </p:attrNameLst>
                                      </p:cBhvr>
                                      <p:to>
                                        <p:strVal val="solid"/>
                                      </p:to>
                                    </p:set>
                                    <p:set>
                                      <p:cBhvr>
                                        <p:cTn id="301" dur="300" fill="hold"/>
                                        <p:tgtEl>
                                          <p:spTgt spid="915514"/>
                                        </p:tgtEl>
                                        <p:attrNameLst>
                                          <p:attrName>fill.on</p:attrName>
                                        </p:attrNameLst>
                                      </p:cBhvr>
                                      <p:to>
                                        <p:strVal val="true"/>
                                      </p:to>
                                    </p:set>
                                  </p:childTnLst>
                                </p:cTn>
                              </p:par>
                              <p:par>
                                <p:cTn id="302" presetID="7" presetClass="emph" presetSubtype="2" repeatCount="3000" accel="50000" decel="50000" autoRev="1" fill="hold" nodeType="withEffect">
                                  <p:stCondLst>
                                    <p:cond delay="0"/>
                                  </p:stCondLst>
                                  <p:childTnLst>
                                    <p:animClr clrSpc="rgb" dir="cw">
                                      <p:cBhvr>
                                        <p:cTn id="303" dur="300" fill="hold"/>
                                        <p:tgtEl>
                                          <p:spTgt spid="915515"/>
                                        </p:tgtEl>
                                        <p:attrNameLst>
                                          <p:attrName>stroke.color</p:attrName>
                                        </p:attrNameLst>
                                      </p:cBhvr>
                                      <p:to>
                                        <a:schemeClr val="bg1"/>
                                      </p:to>
                                    </p:animClr>
                                    <p:set>
                                      <p:cBhvr>
                                        <p:cTn id="304" dur="300" fill="hold"/>
                                        <p:tgtEl>
                                          <p:spTgt spid="915515"/>
                                        </p:tgtEl>
                                        <p:attrNameLst>
                                          <p:attrName>stroke.on</p:attrName>
                                        </p:attrNameLst>
                                      </p:cBhvr>
                                      <p:to>
                                        <p:strVal val="true"/>
                                      </p:to>
                                    </p:set>
                                  </p:childTnLst>
                                </p:cTn>
                              </p:par>
                              <p:par>
                                <p:cTn id="305" presetID="3" presetClass="emph" presetSubtype="2" repeatCount="3000" accel="50000" decel="50000" autoRev="1" fill="hold" grpId="1" nodeType="withEffect">
                                  <p:stCondLst>
                                    <p:cond delay="0"/>
                                  </p:stCondLst>
                                  <p:childTnLst>
                                    <p:animClr clrSpc="rgb" dir="cw">
                                      <p:cBhvr override="childStyle">
                                        <p:cTn id="306" dur="300" fill="hold"/>
                                        <p:tgtEl>
                                          <p:spTgt spid="915515"/>
                                        </p:tgtEl>
                                        <p:attrNameLst>
                                          <p:attrName>style.color</p:attrName>
                                        </p:attrNameLst>
                                      </p:cBhvr>
                                      <p:to>
                                        <a:schemeClr val="bg1"/>
                                      </p:to>
                                    </p:animClr>
                                  </p:childTnLst>
                                </p:cTn>
                              </p:par>
                              <p:par>
                                <p:cTn id="307" presetID="1" presetClass="emph" presetSubtype="2" repeatCount="3000" accel="50000" decel="50000" autoRev="1" fill="hold" nodeType="withEffect">
                                  <p:stCondLst>
                                    <p:cond delay="0"/>
                                  </p:stCondLst>
                                  <p:childTnLst>
                                    <p:animClr clrSpc="rgb" dir="cw">
                                      <p:cBhvr>
                                        <p:cTn id="308" dur="300" fill="hold"/>
                                        <p:tgtEl>
                                          <p:spTgt spid="915515"/>
                                        </p:tgtEl>
                                        <p:attrNameLst>
                                          <p:attrName>fillcolor</p:attrName>
                                        </p:attrNameLst>
                                      </p:cBhvr>
                                      <p:to>
                                        <a:schemeClr val="tx1"/>
                                      </p:to>
                                    </p:animClr>
                                    <p:set>
                                      <p:cBhvr>
                                        <p:cTn id="309" dur="300" fill="hold"/>
                                        <p:tgtEl>
                                          <p:spTgt spid="915515"/>
                                        </p:tgtEl>
                                        <p:attrNameLst>
                                          <p:attrName>fill.type</p:attrName>
                                        </p:attrNameLst>
                                      </p:cBhvr>
                                      <p:to>
                                        <p:strVal val="solid"/>
                                      </p:to>
                                    </p:set>
                                    <p:set>
                                      <p:cBhvr>
                                        <p:cTn id="310" dur="300" fill="hold"/>
                                        <p:tgtEl>
                                          <p:spTgt spid="915515"/>
                                        </p:tgtEl>
                                        <p:attrNameLst>
                                          <p:attrName>fill.on</p:attrName>
                                        </p:attrNameLst>
                                      </p:cBhvr>
                                      <p:to>
                                        <p:strVal val="true"/>
                                      </p:to>
                                    </p:set>
                                  </p:childTnLst>
                                </p:cTn>
                              </p:par>
                            </p:childTnLst>
                          </p:cTn>
                        </p:par>
                      </p:childTnLst>
                    </p:cTn>
                  </p:par>
                </p:childTnLst>
              </p:cTn>
              <p:nextCondLst>
                <p:cond evt="onClick" delay="0">
                  <p:tgtEl>
                    <p:spTgt spid="915514"/>
                  </p:tgtEl>
                </p:cond>
              </p:nextCondLst>
            </p:seq>
            <p:seq concurrent="1" nextAc="seek">
              <p:cTn id="311" restart="whenNotActive" fill="hold" evtFilter="cancelBubble" nodeType="interactiveSeq">
                <p:stCondLst>
                  <p:cond evt="onClick" delay="0">
                    <p:tgtEl>
                      <p:spTgt spid="915515"/>
                    </p:tgtEl>
                  </p:cond>
                </p:stCondLst>
                <p:endSync evt="end" delay="0">
                  <p:rtn val="all"/>
                </p:endSync>
                <p:childTnLst>
                  <p:par>
                    <p:cTn id="312" fill="hold">
                      <p:stCondLst>
                        <p:cond delay="0"/>
                      </p:stCondLst>
                      <p:childTnLst>
                        <p:par>
                          <p:cTn id="313" fill="hold">
                            <p:stCondLst>
                              <p:cond delay="0"/>
                            </p:stCondLst>
                            <p:childTnLst>
                              <p:par>
                                <p:cTn id="314" presetID="1" presetClass="emph" presetSubtype="2" repeatCount="3000" accel="50000" decel="50000" autoRev="1" fill="hold" nodeType="withEffect">
                                  <p:stCondLst>
                                    <p:cond delay="0"/>
                                  </p:stCondLst>
                                  <p:childTnLst>
                                    <p:animClr clrSpc="rgb" dir="cw">
                                      <p:cBhvr>
                                        <p:cTn id="315" dur="300" fill="hold"/>
                                        <p:tgtEl>
                                          <p:spTgt spid="915515"/>
                                        </p:tgtEl>
                                        <p:attrNameLst>
                                          <p:attrName>fillcolor</p:attrName>
                                        </p:attrNameLst>
                                      </p:cBhvr>
                                      <p:to>
                                        <a:schemeClr val="tx1"/>
                                      </p:to>
                                    </p:animClr>
                                    <p:set>
                                      <p:cBhvr>
                                        <p:cTn id="316" dur="300" fill="hold"/>
                                        <p:tgtEl>
                                          <p:spTgt spid="915515"/>
                                        </p:tgtEl>
                                        <p:attrNameLst>
                                          <p:attrName>fill.type</p:attrName>
                                        </p:attrNameLst>
                                      </p:cBhvr>
                                      <p:to>
                                        <p:strVal val="solid"/>
                                      </p:to>
                                    </p:set>
                                    <p:set>
                                      <p:cBhvr>
                                        <p:cTn id="317" dur="300" fill="hold"/>
                                        <p:tgtEl>
                                          <p:spTgt spid="915515"/>
                                        </p:tgtEl>
                                        <p:attrNameLst>
                                          <p:attrName>fill.on</p:attrName>
                                        </p:attrNameLst>
                                      </p:cBhvr>
                                      <p:to>
                                        <p:strVal val="true"/>
                                      </p:to>
                                    </p:set>
                                  </p:childTnLst>
                                </p:cTn>
                              </p:par>
                              <p:par>
                                <p:cTn id="318" presetID="7" presetClass="emph" presetSubtype="2" repeatCount="3000" accel="50000" decel="50000" autoRev="1" fill="hold" nodeType="withEffect">
                                  <p:stCondLst>
                                    <p:cond delay="0"/>
                                  </p:stCondLst>
                                  <p:childTnLst>
                                    <p:animClr clrSpc="rgb" dir="cw">
                                      <p:cBhvr>
                                        <p:cTn id="319" dur="300" fill="hold"/>
                                        <p:tgtEl>
                                          <p:spTgt spid="915515"/>
                                        </p:tgtEl>
                                        <p:attrNameLst>
                                          <p:attrName>stroke.color</p:attrName>
                                        </p:attrNameLst>
                                      </p:cBhvr>
                                      <p:to>
                                        <a:schemeClr val="bg1"/>
                                      </p:to>
                                    </p:animClr>
                                    <p:set>
                                      <p:cBhvr>
                                        <p:cTn id="320" dur="300" fill="hold"/>
                                        <p:tgtEl>
                                          <p:spTgt spid="915515"/>
                                        </p:tgtEl>
                                        <p:attrNameLst>
                                          <p:attrName>stroke.on</p:attrName>
                                        </p:attrNameLst>
                                      </p:cBhvr>
                                      <p:to>
                                        <p:strVal val="true"/>
                                      </p:to>
                                    </p:set>
                                  </p:childTnLst>
                                </p:cTn>
                              </p:par>
                              <p:par>
                                <p:cTn id="321" presetID="3" presetClass="emph" presetSubtype="2" repeatCount="3000" accel="50000" decel="50000" autoRev="1" fill="hold" grpId="0" nodeType="withEffect">
                                  <p:stCondLst>
                                    <p:cond delay="0"/>
                                  </p:stCondLst>
                                  <p:childTnLst>
                                    <p:animClr clrSpc="rgb" dir="cw">
                                      <p:cBhvr override="childStyle">
                                        <p:cTn id="322" dur="300" fill="hold"/>
                                        <p:tgtEl>
                                          <p:spTgt spid="915515"/>
                                        </p:tgtEl>
                                        <p:attrNameLst>
                                          <p:attrName>style.color</p:attrName>
                                        </p:attrNameLst>
                                      </p:cBhvr>
                                      <p:to>
                                        <a:schemeClr val="bg1"/>
                                      </p:to>
                                    </p:animClr>
                                  </p:childTnLst>
                                </p:cTn>
                              </p:par>
                              <p:par>
                                <p:cTn id="323" presetID="3" presetClass="emph" presetSubtype="2" repeatCount="3000" accel="50000" decel="50000" autoRev="1" fill="hold" nodeType="withEffect">
                                  <p:stCondLst>
                                    <p:cond delay="0"/>
                                  </p:stCondLst>
                                  <p:childTnLst>
                                    <p:animClr clrSpc="rgb" dir="cw">
                                      <p:cBhvr override="childStyle">
                                        <p:cTn id="324" dur="300" fill="hold"/>
                                        <p:tgtEl>
                                          <p:spTgt spid="915514"/>
                                        </p:tgtEl>
                                        <p:attrNameLst>
                                          <p:attrName>style.color</p:attrName>
                                        </p:attrNameLst>
                                      </p:cBhvr>
                                      <p:to>
                                        <a:schemeClr val="tx1"/>
                                      </p:to>
                                    </p:animClr>
                                  </p:childTnLst>
                                </p:cTn>
                              </p:par>
                              <p:par>
                                <p:cTn id="325" presetID="7" presetClass="emph" presetSubtype="2" repeatCount="3000" accel="50000" decel="50000" autoRev="1" fill="hold" nodeType="withEffect">
                                  <p:stCondLst>
                                    <p:cond delay="0"/>
                                  </p:stCondLst>
                                  <p:childTnLst>
                                    <p:animClr clrSpc="rgb" dir="cw">
                                      <p:cBhvr>
                                        <p:cTn id="326" dur="300" fill="hold"/>
                                        <p:tgtEl>
                                          <p:spTgt spid="915514"/>
                                        </p:tgtEl>
                                        <p:attrNameLst>
                                          <p:attrName>stroke.color</p:attrName>
                                        </p:attrNameLst>
                                      </p:cBhvr>
                                      <p:to>
                                        <a:srgbClr val="333333"/>
                                      </p:to>
                                    </p:animClr>
                                    <p:set>
                                      <p:cBhvr>
                                        <p:cTn id="327" dur="300" fill="hold"/>
                                        <p:tgtEl>
                                          <p:spTgt spid="915514"/>
                                        </p:tgtEl>
                                        <p:attrNameLst>
                                          <p:attrName>stroke.on</p:attrName>
                                        </p:attrNameLst>
                                      </p:cBhvr>
                                      <p:to>
                                        <p:strVal val="true"/>
                                      </p:to>
                                    </p:set>
                                  </p:childTnLst>
                                </p:cTn>
                              </p:par>
                              <p:par>
                                <p:cTn id="328" presetID="1" presetClass="emph" presetSubtype="2" repeatCount="3000" accel="50000" decel="50000" autoRev="1" fill="hold" nodeType="withEffect">
                                  <p:stCondLst>
                                    <p:cond delay="0"/>
                                  </p:stCondLst>
                                  <p:childTnLst>
                                    <p:animClr clrSpc="rgb" dir="cw">
                                      <p:cBhvr>
                                        <p:cTn id="329" dur="300" fill="hold"/>
                                        <p:tgtEl>
                                          <p:spTgt spid="915514"/>
                                        </p:tgtEl>
                                        <p:attrNameLst>
                                          <p:attrName>fillcolor</p:attrName>
                                        </p:attrNameLst>
                                      </p:cBhvr>
                                      <p:to>
                                        <a:schemeClr val="bg1"/>
                                      </p:to>
                                    </p:animClr>
                                    <p:set>
                                      <p:cBhvr>
                                        <p:cTn id="330" dur="300" fill="hold"/>
                                        <p:tgtEl>
                                          <p:spTgt spid="915514"/>
                                        </p:tgtEl>
                                        <p:attrNameLst>
                                          <p:attrName>fill.type</p:attrName>
                                        </p:attrNameLst>
                                      </p:cBhvr>
                                      <p:to>
                                        <p:strVal val="solid"/>
                                      </p:to>
                                    </p:set>
                                    <p:set>
                                      <p:cBhvr>
                                        <p:cTn id="331" dur="300" fill="hold"/>
                                        <p:tgtEl>
                                          <p:spTgt spid="915514"/>
                                        </p:tgtEl>
                                        <p:attrNameLst>
                                          <p:attrName>fill.on</p:attrName>
                                        </p:attrNameLst>
                                      </p:cBhvr>
                                      <p:to>
                                        <p:strVal val="true"/>
                                      </p:to>
                                    </p:set>
                                  </p:childTnLst>
                                </p:cTn>
                              </p:par>
                            </p:childTnLst>
                          </p:cTn>
                        </p:par>
                      </p:childTnLst>
                    </p:cTn>
                  </p:par>
                </p:childTnLst>
              </p:cTn>
              <p:nextCondLst>
                <p:cond evt="onClick" delay="0">
                  <p:tgtEl>
                    <p:spTgt spid="915515"/>
                  </p:tgtEl>
                </p:cond>
              </p:nextCondLst>
            </p:seq>
            <p:seq concurrent="1" nextAc="seek">
              <p:cTn id="332" restart="whenNotActive" fill="hold" evtFilter="cancelBubble" nodeType="interactiveSeq">
                <p:stCondLst>
                  <p:cond evt="onClick" delay="0">
                    <p:tgtEl>
                      <p:spTgt spid="11294"/>
                    </p:tgtEl>
                  </p:cond>
                </p:stCondLst>
                <p:endSync evt="end" delay="0">
                  <p:rtn val="all"/>
                </p:endSync>
                <p:childTnLst>
                  <p:par>
                    <p:cTn id="333" fill="hold">
                      <p:stCondLst>
                        <p:cond delay="0"/>
                      </p:stCondLst>
                      <p:childTnLst>
                        <p:par>
                          <p:cTn id="334" fill="hold">
                            <p:stCondLst>
                              <p:cond delay="0"/>
                            </p:stCondLst>
                            <p:childTnLst>
                              <p:par>
                                <p:cTn id="335" presetID="7" presetClass="emph" presetSubtype="2" repeatCount="3000" accel="50000" decel="50000" autoRev="1" fill="hold" nodeType="withEffect">
                                  <p:stCondLst>
                                    <p:cond delay="0"/>
                                  </p:stCondLst>
                                  <p:childTnLst>
                                    <p:animClr clrSpc="rgb" dir="cw">
                                      <p:cBhvr>
                                        <p:cTn id="336" dur="300" fill="hold"/>
                                        <p:tgtEl>
                                          <p:spTgt spid="11294"/>
                                        </p:tgtEl>
                                        <p:attrNameLst>
                                          <p:attrName>stroke.color</p:attrName>
                                        </p:attrNameLst>
                                      </p:cBhvr>
                                      <p:to>
                                        <a:schemeClr val="bg1"/>
                                      </p:to>
                                    </p:animClr>
                                    <p:set>
                                      <p:cBhvr>
                                        <p:cTn id="337" dur="300" fill="hold"/>
                                        <p:tgtEl>
                                          <p:spTgt spid="11294"/>
                                        </p:tgtEl>
                                        <p:attrNameLst>
                                          <p:attrName>stroke.on</p:attrName>
                                        </p:attrNameLst>
                                      </p:cBhvr>
                                      <p:to>
                                        <p:strVal val="true"/>
                                      </p:to>
                                    </p:set>
                                  </p:childTnLst>
                                </p:cTn>
                              </p:par>
                              <p:par>
                                <p:cTn id="338" presetID="22" presetClass="entr" presetSubtype="1" fill="hold" nodeType="withEffect">
                                  <p:stCondLst>
                                    <p:cond delay="0"/>
                                  </p:stCondLst>
                                  <p:childTnLst>
                                    <p:set>
                                      <p:cBhvr>
                                        <p:cTn id="339" dur="1" fill="hold">
                                          <p:stCondLst>
                                            <p:cond delay="0"/>
                                          </p:stCondLst>
                                        </p:cTn>
                                        <p:tgtEl>
                                          <p:spTgt spid="11294"/>
                                        </p:tgtEl>
                                        <p:attrNameLst>
                                          <p:attrName>style.visibility</p:attrName>
                                        </p:attrNameLst>
                                      </p:cBhvr>
                                      <p:to>
                                        <p:strVal val="visible"/>
                                      </p:to>
                                    </p:set>
                                    <p:animEffect transition="in" filter="wipe(up)">
                                      <p:cBhvr>
                                        <p:cTn id="340" dur="900"/>
                                        <p:tgtEl>
                                          <p:spTgt spid="11294"/>
                                        </p:tgtEl>
                                      </p:cBhvr>
                                    </p:animEffect>
                                  </p:childTnLst>
                                </p:cTn>
                              </p:par>
                            </p:childTnLst>
                          </p:cTn>
                        </p:par>
                      </p:childTnLst>
                    </p:cTn>
                  </p:par>
                </p:childTnLst>
              </p:cTn>
              <p:nextCondLst>
                <p:cond evt="onClick" delay="0">
                  <p:tgtEl>
                    <p:spTgt spid="11294"/>
                  </p:tgtEl>
                </p:cond>
              </p:nextCondLst>
            </p:seq>
            <p:seq concurrent="1" nextAc="seek">
              <p:cTn id="341" restart="whenNotActive" fill="hold" evtFilter="cancelBubble" nodeType="interactiveSeq">
                <p:stCondLst>
                  <p:cond evt="onClick" delay="0">
                    <p:tgtEl>
                      <p:spTgt spid="915517"/>
                    </p:tgtEl>
                  </p:cond>
                </p:stCondLst>
                <p:endSync evt="end" delay="0">
                  <p:rtn val="all"/>
                </p:endSync>
                <p:childTnLst>
                  <p:par>
                    <p:cTn id="342" fill="hold">
                      <p:stCondLst>
                        <p:cond delay="0"/>
                      </p:stCondLst>
                      <p:childTnLst>
                        <p:par>
                          <p:cTn id="343" fill="hold">
                            <p:stCondLst>
                              <p:cond delay="0"/>
                            </p:stCondLst>
                            <p:childTnLst>
                              <p:par>
                                <p:cTn id="344" presetID="3" presetClass="emph" presetSubtype="2" repeatCount="3000" accel="50000" decel="50000" autoRev="1" fill="hold" nodeType="withEffect">
                                  <p:stCondLst>
                                    <p:cond delay="0"/>
                                  </p:stCondLst>
                                  <p:childTnLst>
                                    <p:animClr clrSpc="rgb" dir="cw">
                                      <p:cBhvr override="childStyle">
                                        <p:cTn id="345" dur="300" fill="hold"/>
                                        <p:tgtEl>
                                          <p:spTgt spid="915517"/>
                                        </p:tgtEl>
                                        <p:attrNameLst>
                                          <p:attrName>style.color</p:attrName>
                                        </p:attrNameLst>
                                      </p:cBhvr>
                                      <p:to>
                                        <a:schemeClr val="tx1"/>
                                      </p:to>
                                    </p:animClr>
                                  </p:childTnLst>
                                </p:cTn>
                              </p:par>
                              <p:par>
                                <p:cTn id="346" presetID="7" presetClass="emph" presetSubtype="2" repeatCount="3000" accel="50000" decel="50000" autoRev="1" fill="hold" nodeType="withEffect">
                                  <p:stCondLst>
                                    <p:cond delay="0"/>
                                  </p:stCondLst>
                                  <p:childTnLst>
                                    <p:animClr clrSpc="rgb" dir="cw">
                                      <p:cBhvr>
                                        <p:cTn id="347" dur="300" fill="hold"/>
                                        <p:tgtEl>
                                          <p:spTgt spid="915517"/>
                                        </p:tgtEl>
                                        <p:attrNameLst>
                                          <p:attrName>stroke.color</p:attrName>
                                        </p:attrNameLst>
                                      </p:cBhvr>
                                      <p:to>
                                        <a:srgbClr val="333333"/>
                                      </p:to>
                                    </p:animClr>
                                    <p:set>
                                      <p:cBhvr>
                                        <p:cTn id="348" dur="300" fill="hold"/>
                                        <p:tgtEl>
                                          <p:spTgt spid="915517"/>
                                        </p:tgtEl>
                                        <p:attrNameLst>
                                          <p:attrName>stroke.on</p:attrName>
                                        </p:attrNameLst>
                                      </p:cBhvr>
                                      <p:to>
                                        <p:strVal val="true"/>
                                      </p:to>
                                    </p:set>
                                  </p:childTnLst>
                                </p:cTn>
                              </p:par>
                              <p:par>
                                <p:cTn id="349" presetID="1" presetClass="emph" presetSubtype="2" repeatCount="3000" accel="50000" decel="50000" autoRev="1" fill="hold" nodeType="withEffect">
                                  <p:stCondLst>
                                    <p:cond delay="0"/>
                                  </p:stCondLst>
                                  <p:childTnLst>
                                    <p:animClr clrSpc="rgb" dir="cw">
                                      <p:cBhvr>
                                        <p:cTn id="350" dur="300" fill="hold"/>
                                        <p:tgtEl>
                                          <p:spTgt spid="915517"/>
                                        </p:tgtEl>
                                        <p:attrNameLst>
                                          <p:attrName>fillcolor</p:attrName>
                                        </p:attrNameLst>
                                      </p:cBhvr>
                                      <p:to>
                                        <a:schemeClr val="bg1"/>
                                      </p:to>
                                    </p:animClr>
                                    <p:set>
                                      <p:cBhvr>
                                        <p:cTn id="351" dur="300" fill="hold"/>
                                        <p:tgtEl>
                                          <p:spTgt spid="915517"/>
                                        </p:tgtEl>
                                        <p:attrNameLst>
                                          <p:attrName>fill.type</p:attrName>
                                        </p:attrNameLst>
                                      </p:cBhvr>
                                      <p:to>
                                        <p:strVal val="solid"/>
                                      </p:to>
                                    </p:set>
                                    <p:set>
                                      <p:cBhvr>
                                        <p:cTn id="352" dur="300" fill="hold"/>
                                        <p:tgtEl>
                                          <p:spTgt spid="915517"/>
                                        </p:tgtEl>
                                        <p:attrNameLst>
                                          <p:attrName>fill.on</p:attrName>
                                        </p:attrNameLst>
                                      </p:cBhvr>
                                      <p:to>
                                        <p:strVal val="true"/>
                                      </p:to>
                                    </p:set>
                                  </p:childTnLst>
                                </p:cTn>
                              </p:par>
                              <p:par>
                                <p:cTn id="353" presetID="7" presetClass="emph" presetSubtype="2" repeatCount="3000" accel="50000" decel="50000" autoRev="1" fill="hold" nodeType="withEffect">
                                  <p:stCondLst>
                                    <p:cond delay="0"/>
                                  </p:stCondLst>
                                  <p:childTnLst>
                                    <p:animClr clrSpc="rgb" dir="cw">
                                      <p:cBhvr>
                                        <p:cTn id="354" dur="300" fill="hold"/>
                                        <p:tgtEl>
                                          <p:spTgt spid="915518"/>
                                        </p:tgtEl>
                                        <p:attrNameLst>
                                          <p:attrName>stroke.color</p:attrName>
                                        </p:attrNameLst>
                                      </p:cBhvr>
                                      <p:to>
                                        <a:schemeClr val="bg1"/>
                                      </p:to>
                                    </p:animClr>
                                    <p:set>
                                      <p:cBhvr>
                                        <p:cTn id="355" dur="300" fill="hold"/>
                                        <p:tgtEl>
                                          <p:spTgt spid="915518"/>
                                        </p:tgtEl>
                                        <p:attrNameLst>
                                          <p:attrName>stroke.on</p:attrName>
                                        </p:attrNameLst>
                                      </p:cBhvr>
                                      <p:to>
                                        <p:strVal val="true"/>
                                      </p:to>
                                    </p:set>
                                  </p:childTnLst>
                                </p:cTn>
                              </p:par>
                              <p:par>
                                <p:cTn id="356" presetID="3" presetClass="emph" presetSubtype="2" repeatCount="3000" accel="50000" decel="50000" autoRev="1" fill="hold" grpId="1" nodeType="withEffect">
                                  <p:stCondLst>
                                    <p:cond delay="0"/>
                                  </p:stCondLst>
                                  <p:childTnLst>
                                    <p:animClr clrSpc="rgb" dir="cw">
                                      <p:cBhvr override="childStyle">
                                        <p:cTn id="357" dur="300" fill="hold"/>
                                        <p:tgtEl>
                                          <p:spTgt spid="915518"/>
                                        </p:tgtEl>
                                        <p:attrNameLst>
                                          <p:attrName>style.color</p:attrName>
                                        </p:attrNameLst>
                                      </p:cBhvr>
                                      <p:to>
                                        <a:schemeClr val="bg1"/>
                                      </p:to>
                                    </p:animClr>
                                  </p:childTnLst>
                                </p:cTn>
                              </p:par>
                              <p:par>
                                <p:cTn id="358" presetID="1" presetClass="emph" presetSubtype="2" repeatCount="3000" accel="50000" decel="50000" autoRev="1" fill="hold" nodeType="withEffect">
                                  <p:stCondLst>
                                    <p:cond delay="0"/>
                                  </p:stCondLst>
                                  <p:childTnLst>
                                    <p:animClr clrSpc="rgb" dir="cw">
                                      <p:cBhvr>
                                        <p:cTn id="359" dur="300" fill="hold"/>
                                        <p:tgtEl>
                                          <p:spTgt spid="915518"/>
                                        </p:tgtEl>
                                        <p:attrNameLst>
                                          <p:attrName>fillcolor</p:attrName>
                                        </p:attrNameLst>
                                      </p:cBhvr>
                                      <p:to>
                                        <a:schemeClr val="tx1"/>
                                      </p:to>
                                    </p:animClr>
                                    <p:set>
                                      <p:cBhvr>
                                        <p:cTn id="360" dur="300" fill="hold"/>
                                        <p:tgtEl>
                                          <p:spTgt spid="915518"/>
                                        </p:tgtEl>
                                        <p:attrNameLst>
                                          <p:attrName>fill.type</p:attrName>
                                        </p:attrNameLst>
                                      </p:cBhvr>
                                      <p:to>
                                        <p:strVal val="solid"/>
                                      </p:to>
                                    </p:set>
                                    <p:set>
                                      <p:cBhvr>
                                        <p:cTn id="361" dur="300" fill="hold"/>
                                        <p:tgtEl>
                                          <p:spTgt spid="915518"/>
                                        </p:tgtEl>
                                        <p:attrNameLst>
                                          <p:attrName>fill.on</p:attrName>
                                        </p:attrNameLst>
                                      </p:cBhvr>
                                      <p:to>
                                        <p:strVal val="true"/>
                                      </p:to>
                                    </p:set>
                                  </p:childTnLst>
                                </p:cTn>
                              </p:par>
                            </p:childTnLst>
                          </p:cTn>
                        </p:par>
                      </p:childTnLst>
                    </p:cTn>
                  </p:par>
                </p:childTnLst>
              </p:cTn>
              <p:nextCondLst>
                <p:cond evt="onClick" delay="0">
                  <p:tgtEl>
                    <p:spTgt spid="915517"/>
                  </p:tgtEl>
                </p:cond>
              </p:nextCondLst>
            </p:seq>
            <p:seq concurrent="1" nextAc="seek">
              <p:cTn id="362" restart="whenNotActive" fill="hold" evtFilter="cancelBubble" nodeType="interactiveSeq">
                <p:stCondLst>
                  <p:cond evt="onClick" delay="0">
                    <p:tgtEl>
                      <p:spTgt spid="915518"/>
                    </p:tgtEl>
                  </p:cond>
                </p:stCondLst>
                <p:endSync evt="end" delay="0">
                  <p:rtn val="all"/>
                </p:endSync>
                <p:childTnLst>
                  <p:par>
                    <p:cTn id="363" fill="hold">
                      <p:stCondLst>
                        <p:cond delay="0"/>
                      </p:stCondLst>
                      <p:childTnLst>
                        <p:par>
                          <p:cTn id="364" fill="hold">
                            <p:stCondLst>
                              <p:cond delay="0"/>
                            </p:stCondLst>
                            <p:childTnLst>
                              <p:par>
                                <p:cTn id="365" presetID="1" presetClass="emph" presetSubtype="2" repeatCount="3000" accel="50000" decel="50000" autoRev="1" fill="hold" nodeType="withEffect">
                                  <p:stCondLst>
                                    <p:cond delay="0"/>
                                  </p:stCondLst>
                                  <p:childTnLst>
                                    <p:animClr clrSpc="rgb" dir="cw">
                                      <p:cBhvr>
                                        <p:cTn id="366" dur="300" fill="hold"/>
                                        <p:tgtEl>
                                          <p:spTgt spid="915518"/>
                                        </p:tgtEl>
                                        <p:attrNameLst>
                                          <p:attrName>fillcolor</p:attrName>
                                        </p:attrNameLst>
                                      </p:cBhvr>
                                      <p:to>
                                        <a:schemeClr val="tx1"/>
                                      </p:to>
                                    </p:animClr>
                                    <p:set>
                                      <p:cBhvr>
                                        <p:cTn id="367" dur="300" fill="hold"/>
                                        <p:tgtEl>
                                          <p:spTgt spid="915518"/>
                                        </p:tgtEl>
                                        <p:attrNameLst>
                                          <p:attrName>fill.type</p:attrName>
                                        </p:attrNameLst>
                                      </p:cBhvr>
                                      <p:to>
                                        <p:strVal val="solid"/>
                                      </p:to>
                                    </p:set>
                                    <p:set>
                                      <p:cBhvr>
                                        <p:cTn id="368" dur="300" fill="hold"/>
                                        <p:tgtEl>
                                          <p:spTgt spid="915518"/>
                                        </p:tgtEl>
                                        <p:attrNameLst>
                                          <p:attrName>fill.on</p:attrName>
                                        </p:attrNameLst>
                                      </p:cBhvr>
                                      <p:to>
                                        <p:strVal val="true"/>
                                      </p:to>
                                    </p:set>
                                  </p:childTnLst>
                                </p:cTn>
                              </p:par>
                              <p:par>
                                <p:cTn id="369" presetID="7" presetClass="emph" presetSubtype="2" repeatCount="3000" accel="50000" decel="50000" autoRev="1" fill="hold" nodeType="withEffect">
                                  <p:stCondLst>
                                    <p:cond delay="0"/>
                                  </p:stCondLst>
                                  <p:childTnLst>
                                    <p:animClr clrSpc="rgb" dir="cw">
                                      <p:cBhvr>
                                        <p:cTn id="370" dur="300" fill="hold"/>
                                        <p:tgtEl>
                                          <p:spTgt spid="915518"/>
                                        </p:tgtEl>
                                        <p:attrNameLst>
                                          <p:attrName>stroke.color</p:attrName>
                                        </p:attrNameLst>
                                      </p:cBhvr>
                                      <p:to>
                                        <a:schemeClr val="bg1"/>
                                      </p:to>
                                    </p:animClr>
                                    <p:set>
                                      <p:cBhvr>
                                        <p:cTn id="371" dur="300" fill="hold"/>
                                        <p:tgtEl>
                                          <p:spTgt spid="915518"/>
                                        </p:tgtEl>
                                        <p:attrNameLst>
                                          <p:attrName>stroke.on</p:attrName>
                                        </p:attrNameLst>
                                      </p:cBhvr>
                                      <p:to>
                                        <p:strVal val="true"/>
                                      </p:to>
                                    </p:set>
                                  </p:childTnLst>
                                </p:cTn>
                              </p:par>
                              <p:par>
                                <p:cTn id="372" presetID="3" presetClass="emph" presetSubtype="2" repeatCount="3000" accel="50000" decel="50000" autoRev="1" fill="hold" grpId="0" nodeType="withEffect">
                                  <p:stCondLst>
                                    <p:cond delay="0"/>
                                  </p:stCondLst>
                                  <p:childTnLst>
                                    <p:animClr clrSpc="rgb" dir="cw">
                                      <p:cBhvr override="childStyle">
                                        <p:cTn id="373" dur="300" fill="hold"/>
                                        <p:tgtEl>
                                          <p:spTgt spid="915518"/>
                                        </p:tgtEl>
                                        <p:attrNameLst>
                                          <p:attrName>style.color</p:attrName>
                                        </p:attrNameLst>
                                      </p:cBhvr>
                                      <p:to>
                                        <a:schemeClr val="bg1"/>
                                      </p:to>
                                    </p:animClr>
                                  </p:childTnLst>
                                </p:cTn>
                              </p:par>
                              <p:par>
                                <p:cTn id="374" presetID="3" presetClass="emph" presetSubtype="2" repeatCount="3000" accel="50000" decel="50000" autoRev="1" fill="hold" nodeType="withEffect">
                                  <p:stCondLst>
                                    <p:cond delay="0"/>
                                  </p:stCondLst>
                                  <p:childTnLst>
                                    <p:animClr clrSpc="rgb" dir="cw">
                                      <p:cBhvr override="childStyle">
                                        <p:cTn id="375" dur="300" fill="hold"/>
                                        <p:tgtEl>
                                          <p:spTgt spid="915517"/>
                                        </p:tgtEl>
                                        <p:attrNameLst>
                                          <p:attrName>style.color</p:attrName>
                                        </p:attrNameLst>
                                      </p:cBhvr>
                                      <p:to>
                                        <a:schemeClr val="tx1"/>
                                      </p:to>
                                    </p:animClr>
                                  </p:childTnLst>
                                </p:cTn>
                              </p:par>
                              <p:par>
                                <p:cTn id="376" presetID="7" presetClass="emph" presetSubtype="2" repeatCount="3000" accel="50000" decel="50000" autoRev="1" fill="hold" nodeType="withEffect">
                                  <p:stCondLst>
                                    <p:cond delay="0"/>
                                  </p:stCondLst>
                                  <p:childTnLst>
                                    <p:animClr clrSpc="rgb" dir="cw">
                                      <p:cBhvr>
                                        <p:cTn id="377" dur="300" fill="hold"/>
                                        <p:tgtEl>
                                          <p:spTgt spid="915517"/>
                                        </p:tgtEl>
                                        <p:attrNameLst>
                                          <p:attrName>stroke.color</p:attrName>
                                        </p:attrNameLst>
                                      </p:cBhvr>
                                      <p:to>
                                        <a:srgbClr val="333333"/>
                                      </p:to>
                                    </p:animClr>
                                    <p:set>
                                      <p:cBhvr>
                                        <p:cTn id="378" dur="300" fill="hold"/>
                                        <p:tgtEl>
                                          <p:spTgt spid="915517"/>
                                        </p:tgtEl>
                                        <p:attrNameLst>
                                          <p:attrName>stroke.on</p:attrName>
                                        </p:attrNameLst>
                                      </p:cBhvr>
                                      <p:to>
                                        <p:strVal val="true"/>
                                      </p:to>
                                    </p:set>
                                  </p:childTnLst>
                                </p:cTn>
                              </p:par>
                              <p:par>
                                <p:cTn id="379" presetID="1" presetClass="emph" presetSubtype="2" repeatCount="3000" accel="50000" decel="50000" autoRev="1" fill="hold" nodeType="withEffect">
                                  <p:stCondLst>
                                    <p:cond delay="0"/>
                                  </p:stCondLst>
                                  <p:childTnLst>
                                    <p:animClr clrSpc="rgb" dir="cw">
                                      <p:cBhvr>
                                        <p:cTn id="380" dur="300" fill="hold"/>
                                        <p:tgtEl>
                                          <p:spTgt spid="915517"/>
                                        </p:tgtEl>
                                        <p:attrNameLst>
                                          <p:attrName>fillcolor</p:attrName>
                                        </p:attrNameLst>
                                      </p:cBhvr>
                                      <p:to>
                                        <a:schemeClr val="bg1"/>
                                      </p:to>
                                    </p:animClr>
                                    <p:set>
                                      <p:cBhvr>
                                        <p:cTn id="381" dur="300" fill="hold"/>
                                        <p:tgtEl>
                                          <p:spTgt spid="915517"/>
                                        </p:tgtEl>
                                        <p:attrNameLst>
                                          <p:attrName>fill.type</p:attrName>
                                        </p:attrNameLst>
                                      </p:cBhvr>
                                      <p:to>
                                        <p:strVal val="solid"/>
                                      </p:to>
                                    </p:set>
                                    <p:set>
                                      <p:cBhvr>
                                        <p:cTn id="382" dur="300" fill="hold"/>
                                        <p:tgtEl>
                                          <p:spTgt spid="915517"/>
                                        </p:tgtEl>
                                        <p:attrNameLst>
                                          <p:attrName>fill.on</p:attrName>
                                        </p:attrNameLst>
                                      </p:cBhvr>
                                      <p:to>
                                        <p:strVal val="true"/>
                                      </p:to>
                                    </p:set>
                                  </p:childTnLst>
                                </p:cTn>
                              </p:par>
                            </p:childTnLst>
                          </p:cTn>
                        </p:par>
                      </p:childTnLst>
                    </p:cTn>
                  </p:par>
                </p:childTnLst>
              </p:cTn>
              <p:nextCondLst>
                <p:cond evt="onClick" delay="0">
                  <p:tgtEl>
                    <p:spTgt spid="915518"/>
                  </p:tgtEl>
                </p:cond>
              </p:nextCondLst>
            </p:seq>
            <p:seq concurrent="1" nextAc="seek">
              <p:cTn id="383" restart="whenNotActive" fill="hold" evtFilter="cancelBubble" nodeType="interactiveSeq">
                <p:stCondLst>
                  <p:cond evt="onClick" delay="0">
                    <p:tgtEl>
                      <p:spTgt spid="11297"/>
                    </p:tgtEl>
                  </p:cond>
                </p:stCondLst>
                <p:endSync evt="end" delay="0">
                  <p:rtn val="all"/>
                </p:endSync>
                <p:childTnLst>
                  <p:par>
                    <p:cTn id="384" fill="hold">
                      <p:stCondLst>
                        <p:cond delay="0"/>
                      </p:stCondLst>
                      <p:childTnLst>
                        <p:par>
                          <p:cTn id="385" fill="hold">
                            <p:stCondLst>
                              <p:cond delay="0"/>
                            </p:stCondLst>
                            <p:childTnLst>
                              <p:par>
                                <p:cTn id="386" presetID="7" presetClass="emph" presetSubtype="2" repeatCount="3000" accel="50000" decel="50000" autoRev="1" fill="hold" nodeType="withEffect">
                                  <p:stCondLst>
                                    <p:cond delay="0"/>
                                  </p:stCondLst>
                                  <p:childTnLst>
                                    <p:animClr clrSpc="rgb" dir="cw">
                                      <p:cBhvr>
                                        <p:cTn id="387" dur="300" fill="hold"/>
                                        <p:tgtEl>
                                          <p:spTgt spid="11297"/>
                                        </p:tgtEl>
                                        <p:attrNameLst>
                                          <p:attrName>stroke.color</p:attrName>
                                        </p:attrNameLst>
                                      </p:cBhvr>
                                      <p:to>
                                        <a:schemeClr val="bg1"/>
                                      </p:to>
                                    </p:animClr>
                                    <p:set>
                                      <p:cBhvr>
                                        <p:cTn id="388" dur="300" fill="hold"/>
                                        <p:tgtEl>
                                          <p:spTgt spid="11297"/>
                                        </p:tgtEl>
                                        <p:attrNameLst>
                                          <p:attrName>stroke.on</p:attrName>
                                        </p:attrNameLst>
                                      </p:cBhvr>
                                      <p:to>
                                        <p:strVal val="true"/>
                                      </p:to>
                                    </p:set>
                                  </p:childTnLst>
                                </p:cTn>
                              </p:par>
                              <p:par>
                                <p:cTn id="389" presetID="22" presetClass="entr" presetSubtype="1" fill="hold" nodeType="withEffect">
                                  <p:stCondLst>
                                    <p:cond delay="0"/>
                                  </p:stCondLst>
                                  <p:childTnLst>
                                    <p:set>
                                      <p:cBhvr>
                                        <p:cTn id="390" dur="1" fill="hold">
                                          <p:stCondLst>
                                            <p:cond delay="0"/>
                                          </p:stCondLst>
                                        </p:cTn>
                                        <p:tgtEl>
                                          <p:spTgt spid="11297"/>
                                        </p:tgtEl>
                                        <p:attrNameLst>
                                          <p:attrName>style.visibility</p:attrName>
                                        </p:attrNameLst>
                                      </p:cBhvr>
                                      <p:to>
                                        <p:strVal val="visible"/>
                                      </p:to>
                                    </p:set>
                                    <p:animEffect transition="in" filter="wipe(up)">
                                      <p:cBhvr>
                                        <p:cTn id="391" dur="900"/>
                                        <p:tgtEl>
                                          <p:spTgt spid="11297"/>
                                        </p:tgtEl>
                                      </p:cBhvr>
                                    </p:animEffect>
                                  </p:childTnLst>
                                </p:cTn>
                              </p:par>
                            </p:childTnLst>
                          </p:cTn>
                        </p:par>
                      </p:childTnLst>
                    </p:cTn>
                  </p:par>
                </p:childTnLst>
              </p:cTn>
              <p:nextCondLst>
                <p:cond evt="onClick" delay="0">
                  <p:tgtEl>
                    <p:spTgt spid="11297"/>
                  </p:tgtEl>
                </p:cond>
              </p:nextCondLst>
            </p:seq>
            <p:seq concurrent="1" nextAc="seek">
              <p:cTn id="392" restart="whenNotActive" fill="hold" evtFilter="cancelBubble" nodeType="interactiveSeq">
                <p:stCondLst>
                  <p:cond evt="onClick" delay="0">
                    <p:tgtEl>
                      <p:spTgt spid="915520"/>
                    </p:tgtEl>
                  </p:cond>
                </p:stCondLst>
                <p:endSync evt="end" delay="0">
                  <p:rtn val="all"/>
                </p:endSync>
                <p:childTnLst>
                  <p:par>
                    <p:cTn id="393" fill="hold">
                      <p:stCondLst>
                        <p:cond delay="0"/>
                      </p:stCondLst>
                      <p:childTnLst>
                        <p:par>
                          <p:cTn id="394" fill="hold">
                            <p:stCondLst>
                              <p:cond delay="0"/>
                            </p:stCondLst>
                            <p:childTnLst>
                              <p:par>
                                <p:cTn id="395" presetID="3" presetClass="emph" presetSubtype="2" repeatCount="3000" accel="50000" decel="50000" autoRev="1" fill="hold" nodeType="withEffect">
                                  <p:stCondLst>
                                    <p:cond delay="0"/>
                                  </p:stCondLst>
                                  <p:childTnLst>
                                    <p:animClr clrSpc="rgb" dir="cw">
                                      <p:cBhvr override="childStyle">
                                        <p:cTn id="396" dur="300" fill="hold"/>
                                        <p:tgtEl>
                                          <p:spTgt spid="915520"/>
                                        </p:tgtEl>
                                        <p:attrNameLst>
                                          <p:attrName>style.color</p:attrName>
                                        </p:attrNameLst>
                                      </p:cBhvr>
                                      <p:to>
                                        <a:schemeClr val="tx1"/>
                                      </p:to>
                                    </p:animClr>
                                  </p:childTnLst>
                                </p:cTn>
                              </p:par>
                              <p:par>
                                <p:cTn id="397" presetID="7" presetClass="emph" presetSubtype="2" repeatCount="3000" accel="50000" decel="50000" autoRev="1" fill="hold" nodeType="withEffect">
                                  <p:stCondLst>
                                    <p:cond delay="0"/>
                                  </p:stCondLst>
                                  <p:childTnLst>
                                    <p:animClr clrSpc="rgb" dir="cw">
                                      <p:cBhvr>
                                        <p:cTn id="398" dur="300" fill="hold"/>
                                        <p:tgtEl>
                                          <p:spTgt spid="915520"/>
                                        </p:tgtEl>
                                        <p:attrNameLst>
                                          <p:attrName>stroke.color</p:attrName>
                                        </p:attrNameLst>
                                      </p:cBhvr>
                                      <p:to>
                                        <a:srgbClr val="333333"/>
                                      </p:to>
                                    </p:animClr>
                                    <p:set>
                                      <p:cBhvr>
                                        <p:cTn id="399" dur="300" fill="hold"/>
                                        <p:tgtEl>
                                          <p:spTgt spid="915520"/>
                                        </p:tgtEl>
                                        <p:attrNameLst>
                                          <p:attrName>stroke.on</p:attrName>
                                        </p:attrNameLst>
                                      </p:cBhvr>
                                      <p:to>
                                        <p:strVal val="true"/>
                                      </p:to>
                                    </p:set>
                                  </p:childTnLst>
                                </p:cTn>
                              </p:par>
                              <p:par>
                                <p:cTn id="400" presetID="1" presetClass="emph" presetSubtype="2" repeatCount="3000" accel="50000" decel="50000" autoRev="1" fill="hold" nodeType="withEffect">
                                  <p:stCondLst>
                                    <p:cond delay="0"/>
                                  </p:stCondLst>
                                  <p:childTnLst>
                                    <p:animClr clrSpc="rgb" dir="cw">
                                      <p:cBhvr>
                                        <p:cTn id="401" dur="300" fill="hold"/>
                                        <p:tgtEl>
                                          <p:spTgt spid="915520"/>
                                        </p:tgtEl>
                                        <p:attrNameLst>
                                          <p:attrName>fillcolor</p:attrName>
                                        </p:attrNameLst>
                                      </p:cBhvr>
                                      <p:to>
                                        <a:schemeClr val="bg1"/>
                                      </p:to>
                                    </p:animClr>
                                    <p:set>
                                      <p:cBhvr>
                                        <p:cTn id="402" dur="300" fill="hold"/>
                                        <p:tgtEl>
                                          <p:spTgt spid="915520"/>
                                        </p:tgtEl>
                                        <p:attrNameLst>
                                          <p:attrName>fill.type</p:attrName>
                                        </p:attrNameLst>
                                      </p:cBhvr>
                                      <p:to>
                                        <p:strVal val="solid"/>
                                      </p:to>
                                    </p:set>
                                    <p:set>
                                      <p:cBhvr>
                                        <p:cTn id="403" dur="300" fill="hold"/>
                                        <p:tgtEl>
                                          <p:spTgt spid="915520"/>
                                        </p:tgtEl>
                                        <p:attrNameLst>
                                          <p:attrName>fill.on</p:attrName>
                                        </p:attrNameLst>
                                      </p:cBhvr>
                                      <p:to>
                                        <p:strVal val="true"/>
                                      </p:to>
                                    </p:set>
                                  </p:childTnLst>
                                </p:cTn>
                              </p:par>
                              <p:par>
                                <p:cTn id="404" presetID="7" presetClass="emph" presetSubtype="2" repeatCount="3000" accel="50000" decel="50000" autoRev="1" fill="hold" nodeType="withEffect">
                                  <p:stCondLst>
                                    <p:cond delay="0"/>
                                  </p:stCondLst>
                                  <p:childTnLst>
                                    <p:animClr clrSpc="rgb" dir="cw">
                                      <p:cBhvr>
                                        <p:cTn id="405" dur="300" fill="hold"/>
                                        <p:tgtEl>
                                          <p:spTgt spid="915521"/>
                                        </p:tgtEl>
                                        <p:attrNameLst>
                                          <p:attrName>stroke.color</p:attrName>
                                        </p:attrNameLst>
                                      </p:cBhvr>
                                      <p:to>
                                        <a:schemeClr val="bg1"/>
                                      </p:to>
                                    </p:animClr>
                                    <p:set>
                                      <p:cBhvr>
                                        <p:cTn id="406" dur="300" fill="hold"/>
                                        <p:tgtEl>
                                          <p:spTgt spid="915521"/>
                                        </p:tgtEl>
                                        <p:attrNameLst>
                                          <p:attrName>stroke.on</p:attrName>
                                        </p:attrNameLst>
                                      </p:cBhvr>
                                      <p:to>
                                        <p:strVal val="true"/>
                                      </p:to>
                                    </p:set>
                                  </p:childTnLst>
                                </p:cTn>
                              </p:par>
                              <p:par>
                                <p:cTn id="407" presetID="3" presetClass="emph" presetSubtype="2" repeatCount="3000" accel="50000" decel="50000" autoRev="1" fill="hold" grpId="1" nodeType="withEffect">
                                  <p:stCondLst>
                                    <p:cond delay="0"/>
                                  </p:stCondLst>
                                  <p:childTnLst>
                                    <p:animClr clrSpc="rgb" dir="cw">
                                      <p:cBhvr override="childStyle">
                                        <p:cTn id="408" dur="300" fill="hold"/>
                                        <p:tgtEl>
                                          <p:spTgt spid="915521"/>
                                        </p:tgtEl>
                                        <p:attrNameLst>
                                          <p:attrName>style.color</p:attrName>
                                        </p:attrNameLst>
                                      </p:cBhvr>
                                      <p:to>
                                        <a:schemeClr val="bg1"/>
                                      </p:to>
                                    </p:animClr>
                                  </p:childTnLst>
                                </p:cTn>
                              </p:par>
                              <p:par>
                                <p:cTn id="409" presetID="1" presetClass="emph" presetSubtype="2" repeatCount="3000" accel="50000" decel="50000" autoRev="1" fill="hold" nodeType="withEffect">
                                  <p:stCondLst>
                                    <p:cond delay="0"/>
                                  </p:stCondLst>
                                  <p:childTnLst>
                                    <p:animClr clrSpc="rgb" dir="cw">
                                      <p:cBhvr>
                                        <p:cTn id="410" dur="300" fill="hold"/>
                                        <p:tgtEl>
                                          <p:spTgt spid="915521"/>
                                        </p:tgtEl>
                                        <p:attrNameLst>
                                          <p:attrName>fillcolor</p:attrName>
                                        </p:attrNameLst>
                                      </p:cBhvr>
                                      <p:to>
                                        <a:schemeClr val="tx1"/>
                                      </p:to>
                                    </p:animClr>
                                    <p:set>
                                      <p:cBhvr>
                                        <p:cTn id="411" dur="300" fill="hold"/>
                                        <p:tgtEl>
                                          <p:spTgt spid="915521"/>
                                        </p:tgtEl>
                                        <p:attrNameLst>
                                          <p:attrName>fill.type</p:attrName>
                                        </p:attrNameLst>
                                      </p:cBhvr>
                                      <p:to>
                                        <p:strVal val="solid"/>
                                      </p:to>
                                    </p:set>
                                    <p:set>
                                      <p:cBhvr>
                                        <p:cTn id="412" dur="300" fill="hold"/>
                                        <p:tgtEl>
                                          <p:spTgt spid="915521"/>
                                        </p:tgtEl>
                                        <p:attrNameLst>
                                          <p:attrName>fill.on</p:attrName>
                                        </p:attrNameLst>
                                      </p:cBhvr>
                                      <p:to>
                                        <p:strVal val="true"/>
                                      </p:to>
                                    </p:set>
                                  </p:childTnLst>
                                </p:cTn>
                              </p:par>
                            </p:childTnLst>
                          </p:cTn>
                        </p:par>
                      </p:childTnLst>
                    </p:cTn>
                  </p:par>
                </p:childTnLst>
              </p:cTn>
              <p:nextCondLst>
                <p:cond evt="onClick" delay="0">
                  <p:tgtEl>
                    <p:spTgt spid="915520"/>
                  </p:tgtEl>
                </p:cond>
              </p:nextCondLst>
            </p:seq>
            <p:seq concurrent="1" nextAc="seek">
              <p:cTn id="413" restart="whenNotActive" fill="hold" evtFilter="cancelBubble" nodeType="interactiveSeq">
                <p:stCondLst>
                  <p:cond evt="onClick" delay="0">
                    <p:tgtEl>
                      <p:spTgt spid="915521"/>
                    </p:tgtEl>
                  </p:cond>
                </p:stCondLst>
                <p:endSync evt="end" delay="0">
                  <p:rtn val="all"/>
                </p:endSync>
                <p:childTnLst>
                  <p:par>
                    <p:cTn id="414" fill="hold">
                      <p:stCondLst>
                        <p:cond delay="0"/>
                      </p:stCondLst>
                      <p:childTnLst>
                        <p:par>
                          <p:cTn id="415" fill="hold">
                            <p:stCondLst>
                              <p:cond delay="0"/>
                            </p:stCondLst>
                            <p:childTnLst>
                              <p:par>
                                <p:cTn id="416" presetID="1" presetClass="emph" presetSubtype="2" repeatCount="3000" accel="50000" decel="50000" autoRev="1" fill="hold" nodeType="withEffect">
                                  <p:stCondLst>
                                    <p:cond delay="0"/>
                                  </p:stCondLst>
                                  <p:childTnLst>
                                    <p:animClr clrSpc="rgb" dir="cw">
                                      <p:cBhvr>
                                        <p:cTn id="417" dur="300" fill="hold"/>
                                        <p:tgtEl>
                                          <p:spTgt spid="915521"/>
                                        </p:tgtEl>
                                        <p:attrNameLst>
                                          <p:attrName>fillcolor</p:attrName>
                                        </p:attrNameLst>
                                      </p:cBhvr>
                                      <p:to>
                                        <a:schemeClr val="tx1"/>
                                      </p:to>
                                    </p:animClr>
                                    <p:set>
                                      <p:cBhvr>
                                        <p:cTn id="418" dur="300" fill="hold"/>
                                        <p:tgtEl>
                                          <p:spTgt spid="915521"/>
                                        </p:tgtEl>
                                        <p:attrNameLst>
                                          <p:attrName>fill.type</p:attrName>
                                        </p:attrNameLst>
                                      </p:cBhvr>
                                      <p:to>
                                        <p:strVal val="solid"/>
                                      </p:to>
                                    </p:set>
                                    <p:set>
                                      <p:cBhvr>
                                        <p:cTn id="419" dur="300" fill="hold"/>
                                        <p:tgtEl>
                                          <p:spTgt spid="915521"/>
                                        </p:tgtEl>
                                        <p:attrNameLst>
                                          <p:attrName>fill.on</p:attrName>
                                        </p:attrNameLst>
                                      </p:cBhvr>
                                      <p:to>
                                        <p:strVal val="true"/>
                                      </p:to>
                                    </p:set>
                                  </p:childTnLst>
                                </p:cTn>
                              </p:par>
                              <p:par>
                                <p:cTn id="420" presetID="7" presetClass="emph" presetSubtype="2" repeatCount="3000" accel="50000" decel="50000" autoRev="1" fill="hold" nodeType="withEffect">
                                  <p:stCondLst>
                                    <p:cond delay="0"/>
                                  </p:stCondLst>
                                  <p:childTnLst>
                                    <p:animClr clrSpc="rgb" dir="cw">
                                      <p:cBhvr>
                                        <p:cTn id="421" dur="300" fill="hold"/>
                                        <p:tgtEl>
                                          <p:spTgt spid="915521"/>
                                        </p:tgtEl>
                                        <p:attrNameLst>
                                          <p:attrName>stroke.color</p:attrName>
                                        </p:attrNameLst>
                                      </p:cBhvr>
                                      <p:to>
                                        <a:schemeClr val="bg1"/>
                                      </p:to>
                                    </p:animClr>
                                    <p:set>
                                      <p:cBhvr>
                                        <p:cTn id="422" dur="300" fill="hold"/>
                                        <p:tgtEl>
                                          <p:spTgt spid="915521"/>
                                        </p:tgtEl>
                                        <p:attrNameLst>
                                          <p:attrName>stroke.on</p:attrName>
                                        </p:attrNameLst>
                                      </p:cBhvr>
                                      <p:to>
                                        <p:strVal val="true"/>
                                      </p:to>
                                    </p:set>
                                  </p:childTnLst>
                                </p:cTn>
                              </p:par>
                              <p:par>
                                <p:cTn id="423" presetID="3" presetClass="emph" presetSubtype="2" repeatCount="3000" accel="50000" decel="50000" autoRev="1" fill="hold" grpId="0" nodeType="withEffect">
                                  <p:stCondLst>
                                    <p:cond delay="0"/>
                                  </p:stCondLst>
                                  <p:childTnLst>
                                    <p:animClr clrSpc="rgb" dir="cw">
                                      <p:cBhvr override="childStyle">
                                        <p:cTn id="424" dur="300" fill="hold"/>
                                        <p:tgtEl>
                                          <p:spTgt spid="915521"/>
                                        </p:tgtEl>
                                        <p:attrNameLst>
                                          <p:attrName>style.color</p:attrName>
                                        </p:attrNameLst>
                                      </p:cBhvr>
                                      <p:to>
                                        <a:schemeClr val="bg1"/>
                                      </p:to>
                                    </p:animClr>
                                  </p:childTnLst>
                                </p:cTn>
                              </p:par>
                              <p:par>
                                <p:cTn id="425" presetID="3" presetClass="emph" presetSubtype="2" repeatCount="3000" accel="50000" decel="50000" autoRev="1" fill="hold" nodeType="withEffect">
                                  <p:stCondLst>
                                    <p:cond delay="0"/>
                                  </p:stCondLst>
                                  <p:childTnLst>
                                    <p:animClr clrSpc="rgb" dir="cw">
                                      <p:cBhvr override="childStyle">
                                        <p:cTn id="426" dur="300" fill="hold"/>
                                        <p:tgtEl>
                                          <p:spTgt spid="915520"/>
                                        </p:tgtEl>
                                        <p:attrNameLst>
                                          <p:attrName>style.color</p:attrName>
                                        </p:attrNameLst>
                                      </p:cBhvr>
                                      <p:to>
                                        <a:schemeClr val="tx1"/>
                                      </p:to>
                                    </p:animClr>
                                  </p:childTnLst>
                                </p:cTn>
                              </p:par>
                              <p:par>
                                <p:cTn id="427" presetID="7" presetClass="emph" presetSubtype="2" repeatCount="3000" accel="50000" decel="50000" autoRev="1" fill="hold" nodeType="withEffect">
                                  <p:stCondLst>
                                    <p:cond delay="0"/>
                                  </p:stCondLst>
                                  <p:childTnLst>
                                    <p:animClr clrSpc="rgb" dir="cw">
                                      <p:cBhvr>
                                        <p:cTn id="428" dur="300" fill="hold"/>
                                        <p:tgtEl>
                                          <p:spTgt spid="915520"/>
                                        </p:tgtEl>
                                        <p:attrNameLst>
                                          <p:attrName>stroke.color</p:attrName>
                                        </p:attrNameLst>
                                      </p:cBhvr>
                                      <p:to>
                                        <a:srgbClr val="333333"/>
                                      </p:to>
                                    </p:animClr>
                                    <p:set>
                                      <p:cBhvr>
                                        <p:cTn id="429" dur="300" fill="hold"/>
                                        <p:tgtEl>
                                          <p:spTgt spid="915520"/>
                                        </p:tgtEl>
                                        <p:attrNameLst>
                                          <p:attrName>stroke.on</p:attrName>
                                        </p:attrNameLst>
                                      </p:cBhvr>
                                      <p:to>
                                        <p:strVal val="true"/>
                                      </p:to>
                                    </p:set>
                                  </p:childTnLst>
                                </p:cTn>
                              </p:par>
                              <p:par>
                                <p:cTn id="430" presetID="1" presetClass="emph" presetSubtype="2" repeatCount="3000" accel="50000" decel="50000" autoRev="1" fill="hold" nodeType="withEffect">
                                  <p:stCondLst>
                                    <p:cond delay="0"/>
                                  </p:stCondLst>
                                  <p:childTnLst>
                                    <p:animClr clrSpc="rgb" dir="cw">
                                      <p:cBhvr>
                                        <p:cTn id="431" dur="300" fill="hold"/>
                                        <p:tgtEl>
                                          <p:spTgt spid="915520"/>
                                        </p:tgtEl>
                                        <p:attrNameLst>
                                          <p:attrName>fillcolor</p:attrName>
                                        </p:attrNameLst>
                                      </p:cBhvr>
                                      <p:to>
                                        <a:schemeClr val="bg1"/>
                                      </p:to>
                                    </p:animClr>
                                    <p:set>
                                      <p:cBhvr>
                                        <p:cTn id="432" dur="300" fill="hold"/>
                                        <p:tgtEl>
                                          <p:spTgt spid="915520"/>
                                        </p:tgtEl>
                                        <p:attrNameLst>
                                          <p:attrName>fill.type</p:attrName>
                                        </p:attrNameLst>
                                      </p:cBhvr>
                                      <p:to>
                                        <p:strVal val="solid"/>
                                      </p:to>
                                    </p:set>
                                    <p:set>
                                      <p:cBhvr>
                                        <p:cTn id="433" dur="300" fill="hold"/>
                                        <p:tgtEl>
                                          <p:spTgt spid="915520"/>
                                        </p:tgtEl>
                                        <p:attrNameLst>
                                          <p:attrName>fill.on</p:attrName>
                                        </p:attrNameLst>
                                      </p:cBhvr>
                                      <p:to>
                                        <p:strVal val="true"/>
                                      </p:to>
                                    </p:set>
                                  </p:childTnLst>
                                </p:cTn>
                              </p:par>
                            </p:childTnLst>
                          </p:cTn>
                        </p:par>
                      </p:childTnLst>
                    </p:cTn>
                  </p:par>
                </p:childTnLst>
              </p:cTn>
              <p:nextCondLst>
                <p:cond evt="onClick" delay="0">
                  <p:tgtEl>
                    <p:spTgt spid="915521"/>
                  </p:tgtEl>
                </p:cond>
              </p:nextCondLst>
            </p:seq>
            <p:seq concurrent="1" nextAc="seek">
              <p:cTn id="434" restart="whenNotActive" fill="hold" evtFilter="cancelBubble" nodeType="interactiveSeq">
                <p:stCondLst>
                  <p:cond evt="onClick" delay="0">
                    <p:tgtEl>
                      <p:spTgt spid="915522"/>
                    </p:tgtEl>
                  </p:cond>
                </p:stCondLst>
                <p:endSync evt="end" delay="0">
                  <p:rtn val="all"/>
                </p:endSync>
                <p:childTnLst>
                  <p:par>
                    <p:cTn id="435" fill="hold">
                      <p:stCondLst>
                        <p:cond delay="0"/>
                      </p:stCondLst>
                      <p:childTnLst>
                        <p:par>
                          <p:cTn id="436" fill="hold">
                            <p:stCondLst>
                              <p:cond delay="0"/>
                            </p:stCondLst>
                            <p:childTnLst>
                              <p:par>
                                <p:cTn id="437" presetID="3" presetClass="emph" presetSubtype="2" repeatCount="3000" accel="50000" decel="50000" autoRev="1" fill="hold" grpId="1" nodeType="withEffect">
                                  <p:stCondLst>
                                    <p:cond delay="0"/>
                                  </p:stCondLst>
                                  <p:childTnLst>
                                    <p:animClr clrSpc="rgb" dir="cw">
                                      <p:cBhvr override="childStyle">
                                        <p:cTn id="438" dur="300" fill="hold"/>
                                        <p:tgtEl>
                                          <p:spTgt spid="915523"/>
                                        </p:tgtEl>
                                        <p:attrNameLst>
                                          <p:attrName>style.color</p:attrName>
                                        </p:attrNameLst>
                                      </p:cBhvr>
                                      <p:to>
                                        <a:schemeClr val="bg1"/>
                                      </p:to>
                                    </p:animClr>
                                  </p:childTnLst>
                                </p:cTn>
                              </p:par>
                              <p:par>
                                <p:cTn id="439" presetID="7" presetClass="emph" presetSubtype="2" repeatCount="3000" accel="50000" decel="50000" autoRev="1" fill="hold" nodeType="withEffect">
                                  <p:stCondLst>
                                    <p:cond delay="0"/>
                                  </p:stCondLst>
                                  <p:childTnLst>
                                    <p:animClr clrSpc="rgb" dir="cw">
                                      <p:cBhvr>
                                        <p:cTn id="440" dur="300" fill="hold"/>
                                        <p:tgtEl>
                                          <p:spTgt spid="915522"/>
                                        </p:tgtEl>
                                        <p:attrNameLst>
                                          <p:attrName>stroke.color</p:attrName>
                                        </p:attrNameLst>
                                      </p:cBhvr>
                                      <p:to>
                                        <a:schemeClr val="bg1"/>
                                      </p:to>
                                    </p:animClr>
                                    <p:set>
                                      <p:cBhvr>
                                        <p:cTn id="441" dur="300" fill="hold"/>
                                        <p:tgtEl>
                                          <p:spTgt spid="915522"/>
                                        </p:tgtEl>
                                        <p:attrNameLst>
                                          <p:attrName>stroke.on</p:attrName>
                                        </p:attrNameLst>
                                      </p:cBhvr>
                                      <p:to>
                                        <p:strVal val="true"/>
                                      </p:to>
                                    </p:set>
                                  </p:childTnLst>
                                </p:cTn>
                              </p:par>
                            </p:childTnLst>
                          </p:cTn>
                        </p:par>
                      </p:childTnLst>
                    </p:cTn>
                  </p:par>
                </p:childTnLst>
              </p:cTn>
              <p:nextCondLst>
                <p:cond evt="onClick" delay="0">
                  <p:tgtEl>
                    <p:spTgt spid="915522"/>
                  </p:tgtEl>
                </p:cond>
              </p:nextCondLst>
            </p:seq>
            <p:seq concurrent="1" nextAc="seek">
              <p:cTn id="442" restart="whenNotActive" fill="hold" evtFilter="cancelBubble" nodeType="interactiveSeq">
                <p:stCondLst>
                  <p:cond evt="onClick" delay="0">
                    <p:tgtEl>
                      <p:spTgt spid="915523"/>
                    </p:tgtEl>
                  </p:cond>
                </p:stCondLst>
                <p:endSync evt="end" delay="0">
                  <p:rtn val="all"/>
                </p:endSync>
                <p:childTnLst>
                  <p:par>
                    <p:cTn id="443" fill="hold">
                      <p:stCondLst>
                        <p:cond delay="0"/>
                      </p:stCondLst>
                      <p:childTnLst>
                        <p:par>
                          <p:cTn id="444" fill="hold">
                            <p:stCondLst>
                              <p:cond delay="0"/>
                            </p:stCondLst>
                            <p:childTnLst>
                              <p:par>
                                <p:cTn id="445" presetID="3" presetClass="emph" presetSubtype="2" repeatCount="3000" accel="50000" decel="50000" autoRev="1" fill="hold" grpId="0" nodeType="withEffect">
                                  <p:stCondLst>
                                    <p:cond delay="0"/>
                                  </p:stCondLst>
                                  <p:childTnLst>
                                    <p:animClr clrSpc="rgb" dir="cw">
                                      <p:cBhvr override="childStyle">
                                        <p:cTn id="446" dur="300" fill="hold"/>
                                        <p:tgtEl>
                                          <p:spTgt spid="915523"/>
                                        </p:tgtEl>
                                        <p:attrNameLst>
                                          <p:attrName>style.color</p:attrName>
                                        </p:attrNameLst>
                                      </p:cBhvr>
                                      <p:to>
                                        <a:schemeClr val="bg1"/>
                                      </p:to>
                                    </p:animClr>
                                  </p:childTnLst>
                                </p:cTn>
                              </p:par>
                              <p:par>
                                <p:cTn id="447" presetID="22" presetClass="entr" presetSubtype="8" fill="hold" nodeType="withEffect">
                                  <p:stCondLst>
                                    <p:cond delay="0"/>
                                  </p:stCondLst>
                                  <p:childTnLst>
                                    <p:set>
                                      <p:cBhvr>
                                        <p:cTn id="448" dur="1" fill="hold">
                                          <p:stCondLst>
                                            <p:cond delay="0"/>
                                          </p:stCondLst>
                                        </p:cTn>
                                        <p:tgtEl>
                                          <p:spTgt spid="915522"/>
                                        </p:tgtEl>
                                        <p:attrNameLst>
                                          <p:attrName>style.visibility</p:attrName>
                                        </p:attrNameLst>
                                      </p:cBhvr>
                                      <p:to>
                                        <p:strVal val="visible"/>
                                      </p:to>
                                    </p:set>
                                    <p:animEffect transition="in" filter="wipe(left)">
                                      <p:cBhvr>
                                        <p:cTn id="449" dur="1800"/>
                                        <p:tgtEl>
                                          <p:spTgt spid="915522"/>
                                        </p:tgtEl>
                                      </p:cBhvr>
                                    </p:animEffect>
                                  </p:childTnLst>
                                </p:cTn>
                              </p:par>
                            </p:childTnLst>
                          </p:cTn>
                        </p:par>
                      </p:childTnLst>
                    </p:cTn>
                  </p:par>
                </p:childTnLst>
              </p:cTn>
              <p:nextCondLst>
                <p:cond evt="onClick" delay="0">
                  <p:tgtEl>
                    <p:spTgt spid="915523"/>
                  </p:tgtEl>
                </p:cond>
              </p:nextCondLst>
            </p:seq>
            <p:seq concurrent="1" nextAc="seek">
              <p:cTn id="450" restart="whenNotActive" fill="hold" evtFilter="cancelBubble" nodeType="interactiveSeq">
                <p:stCondLst>
                  <p:cond evt="onClick" delay="0">
                    <p:tgtEl>
                      <p:spTgt spid="915524"/>
                    </p:tgtEl>
                  </p:cond>
                </p:stCondLst>
                <p:endSync evt="end" delay="0">
                  <p:rtn val="all"/>
                </p:endSync>
                <p:childTnLst>
                  <p:par>
                    <p:cTn id="451" fill="hold">
                      <p:stCondLst>
                        <p:cond delay="0"/>
                      </p:stCondLst>
                      <p:childTnLst>
                        <p:par>
                          <p:cTn id="452" fill="hold">
                            <p:stCondLst>
                              <p:cond delay="0"/>
                            </p:stCondLst>
                            <p:childTnLst>
                              <p:par>
                                <p:cTn id="453" presetID="3" presetClass="emph" presetSubtype="2" repeatCount="3000" accel="50000" decel="50000" autoRev="1" fill="hold" grpId="1" nodeType="withEffect">
                                  <p:stCondLst>
                                    <p:cond delay="0"/>
                                  </p:stCondLst>
                                  <p:childTnLst>
                                    <p:animClr clrSpc="rgb" dir="cw">
                                      <p:cBhvr override="childStyle">
                                        <p:cTn id="454" dur="300" fill="hold"/>
                                        <p:tgtEl>
                                          <p:spTgt spid="915525"/>
                                        </p:tgtEl>
                                        <p:attrNameLst>
                                          <p:attrName>style.color</p:attrName>
                                        </p:attrNameLst>
                                      </p:cBhvr>
                                      <p:to>
                                        <a:schemeClr val="bg1"/>
                                      </p:to>
                                    </p:animClr>
                                  </p:childTnLst>
                                </p:cTn>
                              </p:par>
                              <p:par>
                                <p:cTn id="455" presetID="7" presetClass="emph" presetSubtype="2" repeatCount="3000" accel="50000" decel="50000" autoRev="1" fill="hold" nodeType="withEffect">
                                  <p:stCondLst>
                                    <p:cond delay="0"/>
                                  </p:stCondLst>
                                  <p:childTnLst>
                                    <p:animClr clrSpc="rgb" dir="cw">
                                      <p:cBhvr>
                                        <p:cTn id="456" dur="300" fill="hold"/>
                                        <p:tgtEl>
                                          <p:spTgt spid="915524"/>
                                        </p:tgtEl>
                                        <p:attrNameLst>
                                          <p:attrName>stroke.color</p:attrName>
                                        </p:attrNameLst>
                                      </p:cBhvr>
                                      <p:to>
                                        <a:schemeClr val="bg1"/>
                                      </p:to>
                                    </p:animClr>
                                    <p:set>
                                      <p:cBhvr>
                                        <p:cTn id="457" dur="300" fill="hold"/>
                                        <p:tgtEl>
                                          <p:spTgt spid="915524"/>
                                        </p:tgtEl>
                                        <p:attrNameLst>
                                          <p:attrName>stroke.on</p:attrName>
                                        </p:attrNameLst>
                                      </p:cBhvr>
                                      <p:to>
                                        <p:strVal val="true"/>
                                      </p:to>
                                    </p:set>
                                  </p:childTnLst>
                                </p:cTn>
                              </p:par>
                            </p:childTnLst>
                          </p:cTn>
                        </p:par>
                      </p:childTnLst>
                    </p:cTn>
                  </p:par>
                </p:childTnLst>
              </p:cTn>
              <p:nextCondLst>
                <p:cond evt="onClick" delay="0">
                  <p:tgtEl>
                    <p:spTgt spid="915524"/>
                  </p:tgtEl>
                </p:cond>
              </p:nextCondLst>
            </p:seq>
            <p:seq concurrent="1" nextAc="seek">
              <p:cTn id="458" restart="whenNotActive" fill="hold" evtFilter="cancelBubble" nodeType="interactiveSeq">
                <p:stCondLst>
                  <p:cond evt="onClick" delay="0">
                    <p:tgtEl>
                      <p:spTgt spid="915525"/>
                    </p:tgtEl>
                  </p:cond>
                </p:stCondLst>
                <p:endSync evt="end" delay="0">
                  <p:rtn val="all"/>
                </p:endSync>
                <p:childTnLst>
                  <p:par>
                    <p:cTn id="459" fill="hold">
                      <p:stCondLst>
                        <p:cond delay="0"/>
                      </p:stCondLst>
                      <p:childTnLst>
                        <p:par>
                          <p:cTn id="460" fill="hold">
                            <p:stCondLst>
                              <p:cond delay="0"/>
                            </p:stCondLst>
                            <p:childTnLst>
                              <p:par>
                                <p:cTn id="461" presetID="3" presetClass="emph" presetSubtype="2" repeatCount="3000" accel="50000" decel="50000" autoRev="1" fill="hold" grpId="0" nodeType="withEffect">
                                  <p:stCondLst>
                                    <p:cond delay="0"/>
                                  </p:stCondLst>
                                  <p:childTnLst>
                                    <p:animClr clrSpc="rgb" dir="cw">
                                      <p:cBhvr override="childStyle">
                                        <p:cTn id="462" dur="300" fill="hold"/>
                                        <p:tgtEl>
                                          <p:spTgt spid="915525"/>
                                        </p:tgtEl>
                                        <p:attrNameLst>
                                          <p:attrName>style.color</p:attrName>
                                        </p:attrNameLst>
                                      </p:cBhvr>
                                      <p:to>
                                        <a:schemeClr val="bg1"/>
                                      </p:to>
                                    </p:animClr>
                                  </p:childTnLst>
                                </p:cTn>
                              </p:par>
                              <p:par>
                                <p:cTn id="463" presetID="22" presetClass="entr" presetSubtype="8" fill="hold" nodeType="withEffect">
                                  <p:stCondLst>
                                    <p:cond delay="0"/>
                                  </p:stCondLst>
                                  <p:childTnLst>
                                    <p:set>
                                      <p:cBhvr>
                                        <p:cTn id="464" dur="1" fill="hold">
                                          <p:stCondLst>
                                            <p:cond delay="0"/>
                                          </p:stCondLst>
                                        </p:cTn>
                                        <p:tgtEl>
                                          <p:spTgt spid="915524"/>
                                        </p:tgtEl>
                                        <p:attrNameLst>
                                          <p:attrName>style.visibility</p:attrName>
                                        </p:attrNameLst>
                                      </p:cBhvr>
                                      <p:to>
                                        <p:strVal val="visible"/>
                                      </p:to>
                                    </p:set>
                                    <p:animEffect transition="in" filter="wipe(left)">
                                      <p:cBhvr>
                                        <p:cTn id="465" dur="1800"/>
                                        <p:tgtEl>
                                          <p:spTgt spid="915524"/>
                                        </p:tgtEl>
                                      </p:cBhvr>
                                    </p:animEffect>
                                  </p:childTnLst>
                                </p:cTn>
                              </p:par>
                            </p:childTnLst>
                          </p:cTn>
                        </p:par>
                      </p:childTnLst>
                    </p:cTn>
                  </p:par>
                </p:childTnLst>
              </p:cTn>
              <p:nextCondLst>
                <p:cond evt="onClick" delay="0">
                  <p:tgtEl>
                    <p:spTgt spid="915525"/>
                  </p:tgtEl>
                </p:cond>
              </p:nextCondLst>
            </p:seq>
            <p:seq concurrent="1" nextAc="seek">
              <p:cTn id="466" restart="whenNotActive" fill="hold" evtFilter="cancelBubble" nodeType="interactiveSeq">
                <p:stCondLst>
                  <p:cond evt="onClick" delay="0">
                    <p:tgtEl>
                      <p:spTgt spid="915526"/>
                    </p:tgtEl>
                  </p:cond>
                </p:stCondLst>
                <p:endSync evt="end" delay="0">
                  <p:rtn val="all"/>
                </p:endSync>
                <p:childTnLst>
                  <p:par>
                    <p:cTn id="467" fill="hold">
                      <p:stCondLst>
                        <p:cond delay="0"/>
                      </p:stCondLst>
                      <p:childTnLst>
                        <p:par>
                          <p:cTn id="468" fill="hold">
                            <p:stCondLst>
                              <p:cond delay="0"/>
                            </p:stCondLst>
                            <p:childTnLst>
                              <p:par>
                                <p:cTn id="469" presetID="3" presetClass="emph" presetSubtype="2" repeatCount="3000" accel="50000" decel="50000" autoRev="1" fill="hold" grpId="1" nodeType="withEffect">
                                  <p:stCondLst>
                                    <p:cond delay="0"/>
                                  </p:stCondLst>
                                  <p:childTnLst>
                                    <p:animClr clrSpc="rgb" dir="cw">
                                      <p:cBhvr override="childStyle">
                                        <p:cTn id="470" dur="300" fill="hold"/>
                                        <p:tgtEl>
                                          <p:spTgt spid="915527"/>
                                        </p:tgtEl>
                                        <p:attrNameLst>
                                          <p:attrName>style.color</p:attrName>
                                        </p:attrNameLst>
                                      </p:cBhvr>
                                      <p:to>
                                        <a:schemeClr val="bg1"/>
                                      </p:to>
                                    </p:animClr>
                                  </p:childTnLst>
                                </p:cTn>
                              </p:par>
                              <p:par>
                                <p:cTn id="471" presetID="7" presetClass="emph" presetSubtype="2" repeatCount="3000" accel="50000" decel="50000" autoRev="1" fill="hold" nodeType="withEffect">
                                  <p:stCondLst>
                                    <p:cond delay="0"/>
                                  </p:stCondLst>
                                  <p:childTnLst>
                                    <p:animClr clrSpc="rgb" dir="cw">
                                      <p:cBhvr>
                                        <p:cTn id="472" dur="300" fill="hold"/>
                                        <p:tgtEl>
                                          <p:spTgt spid="915526"/>
                                        </p:tgtEl>
                                        <p:attrNameLst>
                                          <p:attrName>stroke.color</p:attrName>
                                        </p:attrNameLst>
                                      </p:cBhvr>
                                      <p:to>
                                        <a:schemeClr val="bg1"/>
                                      </p:to>
                                    </p:animClr>
                                    <p:set>
                                      <p:cBhvr>
                                        <p:cTn id="473" dur="300" fill="hold"/>
                                        <p:tgtEl>
                                          <p:spTgt spid="915526"/>
                                        </p:tgtEl>
                                        <p:attrNameLst>
                                          <p:attrName>stroke.on</p:attrName>
                                        </p:attrNameLst>
                                      </p:cBhvr>
                                      <p:to>
                                        <p:strVal val="true"/>
                                      </p:to>
                                    </p:set>
                                  </p:childTnLst>
                                </p:cTn>
                              </p:par>
                            </p:childTnLst>
                          </p:cTn>
                        </p:par>
                      </p:childTnLst>
                    </p:cTn>
                  </p:par>
                </p:childTnLst>
              </p:cTn>
              <p:nextCondLst>
                <p:cond evt="onClick" delay="0">
                  <p:tgtEl>
                    <p:spTgt spid="915526"/>
                  </p:tgtEl>
                </p:cond>
              </p:nextCondLst>
            </p:seq>
            <p:seq concurrent="1" nextAc="seek">
              <p:cTn id="474" restart="whenNotActive" fill="hold" evtFilter="cancelBubble" nodeType="interactiveSeq">
                <p:stCondLst>
                  <p:cond evt="onClick" delay="0">
                    <p:tgtEl>
                      <p:spTgt spid="915527"/>
                    </p:tgtEl>
                  </p:cond>
                </p:stCondLst>
                <p:endSync evt="end" delay="0">
                  <p:rtn val="all"/>
                </p:endSync>
                <p:childTnLst>
                  <p:par>
                    <p:cTn id="475" fill="hold">
                      <p:stCondLst>
                        <p:cond delay="0"/>
                      </p:stCondLst>
                      <p:childTnLst>
                        <p:par>
                          <p:cTn id="476" fill="hold">
                            <p:stCondLst>
                              <p:cond delay="0"/>
                            </p:stCondLst>
                            <p:childTnLst>
                              <p:par>
                                <p:cTn id="477" presetID="3" presetClass="emph" presetSubtype="2" repeatCount="3000" accel="50000" decel="50000" autoRev="1" fill="hold" grpId="0" nodeType="withEffect">
                                  <p:stCondLst>
                                    <p:cond delay="0"/>
                                  </p:stCondLst>
                                  <p:childTnLst>
                                    <p:animClr clrSpc="rgb" dir="cw">
                                      <p:cBhvr override="childStyle">
                                        <p:cTn id="478" dur="300" fill="hold"/>
                                        <p:tgtEl>
                                          <p:spTgt spid="915527"/>
                                        </p:tgtEl>
                                        <p:attrNameLst>
                                          <p:attrName>style.color</p:attrName>
                                        </p:attrNameLst>
                                      </p:cBhvr>
                                      <p:to>
                                        <a:schemeClr val="bg1"/>
                                      </p:to>
                                    </p:animClr>
                                  </p:childTnLst>
                                </p:cTn>
                              </p:par>
                              <p:par>
                                <p:cTn id="479" presetID="22" presetClass="entr" presetSubtype="8" fill="hold" nodeType="withEffect">
                                  <p:stCondLst>
                                    <p:cond delay="0"/>
                                  </p:stCondLst>
                                  <p:childTnLst>
                                    <p:set>
                                      <p:cBhvr>
                                        <p:cTn id="480" dur="1" fill="hold">
                                          <p:stCondLst>
                                            <p:cond delay="0"/>
                                          </p:stCondLst>
                                        </p:cTn>
                                        <p:tgtEl>
                                          <p:spTgt spid="915526"/>
                                        </p:tgtEl>
                                        <p:attrNameLst>
                                          <p:attrName>style.visibility</p:attrName>
                                        </p:attrNameLst>
                                      </p:cBhvr>
                                      <p:to>
                                        <p:strVal val="visible"/>
                                      </p:to>
                                    </p:set>
                                    <p:animEffect transition="in" filter="wipe(left)">
                                      <p:cBhvr>
                                        <p:cTn id="481" dur="1800"/>
                                        <p:tgtEl>
                                          <p:spTgt spid="915526"/>
                                        </p:tgtEl>
                                      </p:cBhvr>
                                    </p:animEffect>
                                  </p:childTnLst>
                                </p:cTn>
                              </p:par>
                            </p:childTnLst>
                          </p:cTn>
                        </p:par>
                      </p:childTnLst>
                    </p:cTn>
                  </p:par>
                </p:childTnLst>
              </p:cTn>
              <p:nextCondLst>
                <p:cond evt="onClick" delay="0">
                  <p:tgtEl>
                    <p:spTgt spid="915527"/>
                  </p:tgtEl>
                </p:cond>
              </p:nextCondLst>
            </p:seq>
            <p:seq concurrent="1" nextAc="seek">
              <p:cTn id="482" restart="whenNotActive" fill="hold" evtFilter="cancelBubble" nodeType="interactiveSeq">
                <p:stCondLst>
                  <p:cond evt="onClick" delay="0">
                    <p:tgtEl>
                      <p:spTgt spid="915528"/>
                    </p:tgtEl>
                  </p:cond>
                </p:stCondLst>
                <p:endSync evt="end" delay="0">
                  <p:rtn val="all"/>
                </p:endSync>
                <p:childTnLst>
                  <p:par>
                    <p:cTn id="483" fill="hold">
                      <p:stCondLst>
                        <p:cond delay="0"/>
                      </p:stCondLst>
                      <p:childTnLst>
                        <p:par>
                          <p:cTn id="484" fill="hold">
                            <p:stCondLst>
                              <p:cond delay="0"/>
                            </p:stCondLst>
                            <p:childTnLst>
                              <p:par>
                                <p:cTn id="485" presetID="3" presetClass="emph" presetSubtype="2" repeatCount="3000" accel="50000" decel="50000" autoRev="1" fill="hold" grpId="1" nodeType="withEffect">
                                  <p:stCondLst>
                                    <p:cond delay="0"/>
                                  </p:stCondLst>
                                  <p:childTnLst>
                                    <p:animClr clrSpc="rgb" dir="cw">
                                      <p:cBhvr override="childStyle">
                                        <p:cTn id="486" dur="300" fill="hold"/>
                                        <p:tgtEl>
                                          <p:spTgt spid="915529"/>
                                        </p:tgtEl>
                                        <p:attrNameLst>
                                          <p:attrName>style.color</p:attrName>
                                        </p:attrNameLst>
                                      </p:cBhvr>
                                      <p:to>
                                        <a:schemeClr val="bg1"/>
                                      </p:to>
                                    </p:animClr>
                                  </p:childTnLst>
                                </p:cTn>
                              </p:par>
                              <p:par>
                                <p:cTn id="487" presetID="7" presetClass="emph" presetSubtype="2" repeatCount="3000" accel="50000" decel="50000" autoRev="1" fill="hold" nodeType="withEffect">
                                  <p:stCondLst>
                                    <p:cond delay="0"/>
                                  </p:stCondLst>
                                  <p:childTnLst>
                                    <p:animClr clrSpc="rgb" dir="cw">
                                      <p:cBhvr>
                                        <p:cTn id="488" dur="300" fill="hold"/>
                                        <p:tgtEl>
                                          <p:spTgt spid="915528"/>
                                        </p:tgtEl>
                                        <p:attrNameLst>
                                          <p:attrName>stroke.color</p:attrName>
                                        </p:attrNameLst>
                                      </p:cBhvr>
                                      <p:to>
                                        <a:schemeClr val="bg1"/>
                                      </p:to>
                                    </p:animClr>
                                    <p:set>
                                      <p:cBhvr>
                                        <p:cTn id="489" dur="300" fill="hold"/>
                                        <p:tgtEl>
                                          <p:spTgt spid="915528"/>
                                        </p:tgtEl>
                                        <p:attrNameLst>
                                          <p:attrName>stroke.on</p:attrName>
                                        </p:attrNameLst>
                                      </p:cBhvr>
                                      <p:to>
                                        <p:strVal val="true"/>
                                      </p:to>
                                    </p:set>
                                  </p:childTnLst>
                                </p:cTn>
                              </p:par>
                            </p:childTnLst>
                          </p:cTn>
                        </p:par>
                      </p:childTnLst>
                    </p:cTn>
                  </p:par>
                </p:childTnLst>
              </p:cTn>
              <p:nextCondLst>
                <p:cond evt="onClick" delay="0">
                  <p:tgtEl>
                    <p:spTgt spid="915528"/>
                  </p:tgtEl>
                </p:cond>
              </p:nextCondLst>
            </p:seq>
            <p:seq concurrent="1" nextAc="seek">
              <p:cTn id="490" restart="whenNotActive" fill="hold" evtFilter="cancelBubble" nodeType="interactiveSeq">
                <p:stCondLst>
                  <p:cond evt="onClick" delay="0">
                    <p:tgtEl>
                      <p:spTgt spid="915529"/>
                    </p:tgtEl>
                  </p:cond>
                </p:stCondLst>
                <p:endSync evt="end" delay="0">
                  <p:rtn val="all"/>
                </p:endSync>
                <p:childTnLst>
                  <p:par>
                    <p:cTn id="491" fill="hold">
                      <p:stCondLst>
                        <p:cond delay="0"/>
                      </p:stCondLst>
                      <p:childTnLst>
                        <p:par>
                          <p:cTn id="492" fill="hold">
                            <p:stCondLst>
                              <p:cond delay="0"/>
                            </p:stCondLst>
                            <p:childTnLst>
                              <p:par>
                                <p:cTn id="493" presetID="3" presetClass="emph" presetSubtype="2" repeatCount="3000" accel="50000" decel="50000" autoRev="1" fill="hold" grpId="0" nodeType="withEffect">
                                  <p:stCondLst>
                                    <p:cond delay="0"/>
                                  </p:stCondLst>
                                  <p:childTnLst>
                                    <p:animClr clrSpc="rgb" dir="cw">
                                      <p:cBhvr override="childStyle">
                                        <p:cTn id="494" dur="300" fill="hold"/>
                                        <p:tgtEl>
                                          <p:spTgt spid="915529"/>
                                        </p:tgtEl>
                                        <p:attrNameLst>
                                          <p:attrName>style.color</p:attrName>
                                        </p:attrNameLst>
                                      </p:cBhvr>
                                      <p:to>
                                        <a:schemeClr val="bg1"/>
                                      </p:to>
                                    </p:animClr>
                                  </p:childTnLst>
                                </p:cTn>
                              </p:par>
                              <p:par>
                                <p:cTn id="495" presetID="22" presetClass="entr" presetSubtype="8" fill="hold" nodeType="withEffect">
                                  <p:stCondLst>
                                    <p:cond delay="0"/>
                                  </p:stCondLst>
                                  <p:childTnLst>
                                    <p:set>
                                      <p:cBhvr>
                                        <p:cTn id="496" dur="1" fill="hold">
                                          <p:stCondLst>
                                            <p:cond delay="0"/>
                                          </p:stCondLst>
                                        </p:cTn>
                                        <p:tgtEl>
                                          <p:spTgt spid="915528"/>
                                        </p:tgtEl>
                                        <p:attrNameLst>
                                          <p:attrName>style.visibility</p:attrName>
                                        </p:attrNameLst>
                                      </p:cBhvr>
                                      <p:to>
                                        <p:strVal val="visible"/>
                                      </p:to>
                                    </p:set>
                                    <p:animEffect transition="in" filter="wipe(left)">
                                      <p:cBhvr>
                                        <p:cTn id="497" dur="1800"/>
                                        <p:tgtEl>
                                          <p:spTgt spid="915528"/>
                                        </p:tgtEl>
                                      </p:cBhvr>
                                    </p:animEffect>
                                  </p:childTnLst>
                                </p:cTn>
                              </p:par>
                            </p:childTnLst>
                          </p:cTn>
                        </p:par>
                      </p:childTnLst>
                    </p:cTn>
                  </p:par>
                </p:childTnLst>
              </p:cTn>
              <p:nextCondLst>
                <p:cond evt="onClick" delay="0">
                  <p:tgtEl>
                    <p:spTgt spid="915529"/>
                  </p:tgtEl>
                </p:cond>
              </p:nextCondLst>
            </p:seq>
            <p:seq concurrent="1" nextAc="seek">
              <p:cTn id="498" restart="whenNotActive" fill="hold" evtFilter="cancelBubble" nodeType="interactiveSeq">
                <p:stCondLst>
                  <p:cond evt="onClick" delay="0">
                    <p:tgtEl>
                      <p:spTgt spid="915490"/>
                    </p:tgtEl>
                  </p:cond>
                </p:stCondLst>
                <p:endSync evt="end" delay="0">
                  <p:rtn val="all"/>
                </p:endSync>
                <p:childTnLst>
                  <p:par>
                    <p:cTn id="499" fill="hold">
                      <p:stCondLst>
                        <p:cond delay="0"/>
                      </p:stCondLst>
                      <p:childTnLst>
                        <p:par>
                          <p:cTn id="500" fill="hold">
                            <p:stCondLst>
                              <p:cond delay="0"/>
                            </p:stCondLst>
                            <p:childTnLst>
                              <p:par>
                                <p:cTn id="501" presetID="1" presetClass="emph" presetSubtype="2" repeatCount="3000" accel="50000" decel="50000" autoRev="1" fill="hold" nodeType="withEffect">
                                  <p:stCondLst>
                                    <p:cond delay="0"/>
                                  </p:stCondLst>
                                  <p:childTnLst>
                                    <p:animClr clrSpc="rgb" dir="cw">
                                      <p:cBhvr>
                                        <p:cTn id="502" dur="300" fill="hold"/>
                                        <p:tgtEl>
                                          <p:spTgt spid="915490"/>
                                        </p:tgtEl>
                                        <p:attrNameLst>
                                          <p:attrName>fillcolor</p:attrName>
                                        </p:attrNameLst>
                                      </p:cBhvr>
                                      <p:to>
                                        <a:schemeClr val="tx1"/>
                                      </p:to>
                                    </p:animClr>
                                    <p:set>
                                      <p:cBhvr>
                                        <p:cTn id="503" dur="300" fill="hold"/>
                                        <p:tgtEl>
                                          <p:spTgt spid="915490"/>
                                        </p:tgtEl>
                                        <p:attrNameLst>
                                          <p:attrName>fill.type</p:attrName>
                                        </p:attrNameLst>
                                      </p:cBhvr>
                                      <p:to>
                                        <p:strVal val="solid"/>
                                      </p:to>
                                    </p:set>
                                    <p:set>
                                      <p:cBhvr>
                                        <p:cTn id="504" dur="300" fill="hold"/>
                                        <p:tgtEl>
                                          <p:spTgt spid="915490"/>
                                        </p:tgtEl>
                                        <p:attrNameLst>
                                          <p:attrName>fill.on</p:attrName>
                                        </p:attrNameLst>
                                      </p:cBhvr>
                                      <p:to>
                                        <p:strVal val="true"/>
                                      </p:to>
                                    </p:set>
                                  </p:childTnLst>
                                </p:cTn>
                              </p:par>
                              <p:par>
                                <p:cTn id="505" presetID="7" presetClass="emph" presetSubtype="6" repeatCount="3000" accel="50000" decel="50000" autoRev="1" fill="hold" nodeType="withEffect">
                                  <p:stCondLst>
                                    <p:cond delay="0"/>
                                  </p:stCondLst>
                                  <p:childTnLst>
                                    <p:animClr clrSpc="hsl" dir="cw">
                                      <p:cBhvr>
                                        <p:cTn id="506" dur="300" fill="hold"/>
                                        <p:tgtEl>
                                          <p:spTgt spid="915490"/>
                                        </p:tgtEl>
                                        <p:attrNameLst>
                                          <p:attrName>stroke.color</p:attrName>
                                        </p:attrNameLst>
                                      </p:cBhvr>
                                      <p:to>
                                        <a:schemeClr val="bg1"/>
                                      </p:to>
                                    </p:animClr>
                                    <p:set>
                                      <p:cBhvr>
                                        <p:cTn id="507" dur="300" fill="hold"/>
                                        <p:tgtEl>
                                          <p:spTgt spid="915490"/>
                                        </p:tgtEl>
                                        <p:attrNameLst>
                                          <p:attrName>stroke.on</p:attrName>
                                        </p:attrNameLst>
                                      </p:cBhvr>
                                      <p:to>
                                        <p:strVal val="true"/>
                                      </p:to>
                                    </p:set>
                                  </p:childTnLst>
                                </p:cTn>
                              </p:par>
                              <p:par>
                                <p:cTn id="508" presetID="3" presetClass="emph" presetSubtype="2" repeatCount="3000" accel="50000" decel="50000" autoRev="1" fill="hold" grpId="0" nodeType="withEffect">
                                  <p:stCondLst>
                                    <p:cond delay="0"/>
                                  </p:stCondLst>
                                  <p:childTnLst>
                                    <p:animClr clrSpc="rgb" dir="cw">
                                      <p:cBhvr override="childStyle">
                                        <p:cTn id="509" dur="300" fill="hold"/>
                                        <p:tgtEl>
                                          <p:spTgt spid="915490"/>
                                        </p:tgtEl>
                                        <p:attrNameLst>
                                          <p:attrName>style.color</p:attrName>
                                        </p:attrNameLst>
                                      </p:cBhvr>
                                      <p:to>
                                        <a:schemeClr val="bg1"/>
                                      </p:to>
                                    </p:animClr>
                                  </p:childTnLst>
                                </p:cTn>
                              </p:par>
                            </p:childTnLst>
                          </p:cTn>
                        </p:par>
                      </p:childTnLst>
                    </p:cTn>
                  </p:par>
                </p:childTnLst>
              </p:cTn>
              <p:nextCondLst>
                <p:cond evt="onClick" delay="0">
                  <p:tgtEl>
                    <p:spTgt spid="915490"/>
                  </p:tgtEl>
                </p:cond>
              </p:nextCondLst>
            </p:seq>
          </p:childTnLst>
        </p:cTn>
      </p:par>
    </p:tnLst>
    <p:bldLst>
      <p:bldP spid="915490" grpId="0" bldLvl="0" animBg="1"/>
      <p:bldP spid="915491" grpId="0" bldLvl="0" animBg="1"/>
      <p:bldP spid="915492" grpId="0" bldLvl="0" animBg="1"/>
      <p:bldP spid="915493" grpId="0" bldLvl="0" animBg="1"/>
      <p:bldP spid="915494" grpId="0" bldLvl="0" animBg="1"/>
      <p:bldP spid="915495" grpId="0" bldLvl="0" animBg="1"/>
      <p:bldP spid="915496" grpId="0" bldLvl="0" animBg="1"/>
      <p:bldP spid="915497" grpId="0" bldLvl="0" animBg="1"/>
      <p:bldP spid="915498" grpId="0" bldLvl="0" animBg="1"/>
      <p:bldP spid="915499" grpId="0" bldLvl="0" animBg="1"/>
      <p:bldP spid="915500" grpId="0" bldLvl="0" animBg="1"/>
      <p:bldP spid="915502" grpId="0" bldLvl="0" animBg="1"/>
      <p:bldP spid="915503" grpId="0" bldLvl="0" animBg="1"/>
      <p:bldP spid="915504" grpId="0" bldLvl="0" animBg="1"/>
      <p:bldP spid="915505" grpId="0" bldLvl="0" animBg="1"/>
      <p:bldP spid="915506" grpId="0" bldLvl="0" animBg="1"/>
      <p:bldP spid="915507" grpId="0" bldLvl="0" animBg="1"/>
      <p:bldP spid="915508" grpId="0" bldLvl="0" animBg="1"/>
      <p:bldP spid="915509" grpId="0" bldLvl="0" animBg="1"/>
      <p:bldP spid="915510" grpId="0" bldLvl="0" animBg="1"/>
      <p:bldP spid="915512" grpId="0" bldLvl="0" animBg="1"/>
      <p:bldP spid="915512" grpId="1" bldLvl="0" animBg="1"/>
      <p:bldP spid="915515" grpId="0" bldLvl="0" animBg="1"/>
      <p:bldP spid="915515" grpId="1" bldLvl="0" animBg="1"/>
      <p:bldP spid="915518" grpId="0" bldLvl="0" animBg="1"/>
      <p:bldP spid="915518" grpId="1" bldLvl="0" animBg="1"/>
      <p:bldP spid="915521" grpId="0" bldLvl="0" animBg="1"/>
      <p:bldP spid="915521" grpId="1" bldLvl="0" animBg="1"/>
      <p:bldP spid="915523" grpId="0" bldLvl="0" animBg="1"/>
      <p:bldP spid="915523" grpId="1" bldLvl="0" animBg="1"/>
      <p:bldP spid="915525" grpId="0" bldLvl="0" animBg="1"/>
      <p:bldP spid="915525" grpId="1" bldLvl="0" animBg="1"/>
      <p:bldP spid="915527" grpId="0" bldLvl="0" animBg="1"/>
      <p:bldP spid="915527" grpId="1" bldLvl="0" animBg="1"/>
      <p:bldP spid="915529" grpId="0" bldLvl="0" animBg="1"/>
      <p:bldP spid="915529" grpId="1"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双散列法</a:t>
            </a:r>
            <a:endParaRPr lang="zh-CN" altLang="en-US" smtClean="0"/>
          </a:p>
        </p:txBody>
      </p:sp>
      <p:sp>
        <p:nvSpPr>
          <p:cNvPr id="78851" name="内容占位符 2"/>
          <p:cNvSpPr>
            <a:spLocks noGrp="1"/>
          </p:cNvSpPr>
          <p:nvPr>
            <p:ph idx="1"/>
          </p:nvPr>
        </p:nvSpPr>
        <p:spPr/>
        <p:txBody>
          <a:bodyPr/>
          <a:lstStyle/>
          <a:p>
            <a:r>
              <a:rPr lang="zh-CN" altLang="en-US" smtClean="0"/>
              <a:t>需要两个散列函数</a:t>
            </a:r>
            <a:endParaRPr lang="en-US" altLang="zh-CN" smtClean="0"/>
          </a:p>
          <a:p>
            <a:r>
              <a:rPr lang="zh-CN" altLang="en-US" smtClean="0"/>
              <a:t>第一个散列函数计算关键字的首选地址</a:t>
            </a:r>
            <a:endParaRPr lang="en-US" altLang="zh-CN" smtClean="0"/>
          </a:p>
          <a:p>
            <a:r>
              <a:rPr lang="zh-CN" altLang="en-US" smtClean="0"/>
              <a:t>一旦发生冲突，用第二个散列函数计算到下一地址的增量；或者直接计算下一个地址</a:t>
            </a:r>
            <a:endParaRPr lang="en-US" altLang="zh-CN" smtClean="0"/>
          </a:p>
          <a:p>
            <a:endParaRPr lang="en-US" altLang="zh-CN" smtClean="0"/>
          </a:p>
          <a:p>
            <a:r>
              <a:rPr lang="zh-CN" altLang="en-US" smtClean="0"/>
              <a:t>双散列法将冲突处理也“随机化”，避免了“聚集”</a:t>
            </a:r>
            <a:endParaRPr lang="zh-CN" altLang="en-US" smtClean="0"/>
          </a:p>
        </p:txBody>
      </p:sp>
      <p:sp>
        <p:nvSpPr>
          <p:cNvPr id="788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4DC6F5-6F22-4B3E-BBD6-0FB3C05CC619}"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链表法</a:t>
            </a:r>
            <a:r>
              <a:rPr lang="en-US" altLang="zh-CN" smtClean="0"/>
              <a:t>(</a:t>
            </a:r>
            <a:r>
              <a:rPr lang="zh-CN" altLang="en-US" smtClean="0"/>
              <a:t>拉链法</a:t>
            </a:r>
            <a:r>
              <a:rPr lang="en-US" altLang="zh-CN" kern="0" noProof="0" smtClean="0">
                <a:ln>
                  <a:noFill/>
                </a:ln>
                <a:solidFill>
                  <a:srgbClr val="333333"/>
                </a:solidFill>
                <a:effectLst/>
                <a:uLnTx/>
                <a:uFillTx/>
                <a:latin typeface="+mn-lt"/>
                <a:ea typeface="+mn-ea"/>
                <a:cs typeface="+mn-cs"/>
                <a:sym typeface="+mn-ea"/>
              </a:rPr>
              <a:t>Linked-list chaining)</a:t>
            </a:r>
            <a:endParaRPr lang="en-US" altLang="zh-CN" kern="0" noProof="0" smtClean="0">
              <a:ln>
                <a:noFill/>
              </a:ln>
              <a:solidFill>
                <a:srgbClr val="333333"/>
              </a:solidFill>
              <a:effectLst/>
              <a:uLnTx/>
              <a:uFillTx/>
              <a:latin typeface="+mn-lt"/>
              <a:ea typeface="+mn-ea"/>
              <a:cs typeface="+mn-cs"/>
              <a:sym typeface="+mn-ea"/>
            </a:endParaRPr>
          </a:p>
        </p:txBody>
      </p:sp>
      <p:sp>
        <p:nvSpPr>
          <p:cNvPr id="79876" name="Text Box 5"/>
          <p:cNvSpPr txBox="1">
            <a:spLocks noChangeArrowheads="1"/>
          </p:cNvSpPr>
          <p:nvPr/>
        </p:nvSpPr>
        <p:spPr bwMode="ltGray">
          <a:xfrm>
            <a:off x="4460875" y="2226945"/>
            <a:ext cx="3962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FF0000"/>
                </a:solidFill>
              </a:rPr>
              <a:t>冲突：额外空间保存</a:t>
            </a:r>
            <a:r>
              <a:rPr lang="en-US" altLang="zh-CN" sz="2000">
                <a:solidFill>
                  <a:srgbClr val="FF0000"/>
                </a:solidFill>
              </a:rPr>
              <a:t>——</a:t>
            </a:r>
            <a:r>
              <a:rPr lang="zh-CN" altLang="en-US" sz="2000">
                <a:solidFill>
                  <a:srgbClr val="FF0000"/>
                </a:solidFill>
              </a:rPr>
              <a:t>链表</a:t>
            </a:r>
            <a:endParaRPr lang="zh-CN" altLang="en-US" sz="2000">
              <a:solidFill>
                <a:srgbClr val="FF0000"/>
              </a:solidFill>
            </a:endParaRPr>
          </a:p>
          <a:p>
            <a:pPr eaLnBrk="1" hangingPunct="1">
              <a:spcBef>
                <a:spcPct val="50000"/>
              </a:spcBef>
            </a:pPr>
            <a:r>
              <a:rPr lang="zh-CN" altLang="en-US" sz="2000">
                <a:solidFill>
                  <a:srgbClr val="FF0000"/>
                </a:solidFill>
              </a:rPr>
              <a:t>相同</a:t>
            </a:r>
            <a:r>
              <a:rPr lang="en-US" altLang="zh-CN" sz="2000">
                <a:solidFill>
                  <a:srgbClr val="FF0000"/>
                </a:solidFill>
              </a:rPr>
              <a:t>hash</a:t>
            </a:r>
            <a:r>
              <a:rPr lang="zh-CN" altLang="en-US" sz="2000">
                <a:solidFill>
                  <a:srgbClr val="FF0000"/>
                </a:solidFill>
              </a:rPr>
              <a:t>函数值元素</a:t>
            </a:r>
            <a:r>
              <a:rPr lang="zh-CN" altLang="en-US" sz="2000">
                <a:solidFill>
                  <a:srgbClr val="FF0000"/>
                </a:solidFill>
                <a:sym typeface="Wingdings" panose="05000000000000000000" pitchFamily="2" charset="2"/>
              </a:rPr>
              <a:t>一个链表</a:t>
            </a:r>
            <a:endParaRPr lang="zh-CN" altLang="en-US" sz="2000">
              <a:solidFill>
                <a:srgbClr val="FF0000"/>
              </a:solidFill>
              <a:sym typeface="Wingdings" panose="05000000000000000000" pitchFamily="2" charset="2"/>
            </a:endParaRPr>
          </a:p>
          <a:p>
            <a:pPr eaLnBrk="1" hangingPunct="1">
              <a:spcBef>
                <a:spcPct val="50000"/>
              </a:spcBef>
            </a:pPr>
            <a:r>
              <a:rPr lang="zh-CN" altLang="en-US" sz="2000">
                <a:solidFill>
                  <a:srgbClr val="FF0000"/>
                </a:solidFill>
                <a:sym typeface="Wingdings" panose="05000000000000000000" pitchFamily="2" charset="2"/>
              </a:rPr>
              <a:t>冲突情况下的插入、删除、搜索链表的插入、删除、搜索</a:t>
            </a:r>
            <a:endParaRPr lang="zh-CN" altLang="en-US" sz="2000">
              <a:solidFill>
                <a:srgbClr val="FF0000"/>
              </a:solidFill>
            </a:endParaRPr>
          </a:p>
        </p:txBody>
      </p:sp>
      <p:sp>
        <p:nvSpPr>
          <p:cNvPr id="64551" name="AutoShape 39"/>
          <p:cNvSpPr/>
          <p:nvPr/>
        </p:nvSpPr>
        <p:spPr>
          <a:xfrm>
            <a:off x="1547813" y="379349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53" name="AutoShape 41"/>
          <p:cNvSpPr/>
          <p:nvPr/>
        </p:nvSpPr>
        <p:spPr>
          <a:xfrm>
            <a:off x="1022350" y="375856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4</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58" name="AutoShape 46"/>
          <p:cNvSpPr/>
          <p:nvPr/>
        </p:nvSpPr>
        <p:spPr>
          <a:xfrm>
            <a:off x="2438718" y="207772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10</a:t>
            </a:r>
            <a:endParaRPr lang="en-US" altLang="zh-CN" sz="1800" b="1" dirty="0">
              <a:latin typeface="Consolas" panose="020B0609020204030204" pitchFamily="49" charset="0"/>
              <a:ea typeface="宋体" panose="02010600030101010101" pitchFamily="2" charset="-122"/>
            </a:endParaRPr>
          </a:p>
        </p:txBody>
      </p:sp>
      <p:sp>
        <p:nvSpPr>
          <p:cNvPr id="64565" name="AutoShape 53"/>
          <p:cNvSpPr/>
          <p:nvPr/>
        </p:nvSpPr>
        <p:spPr>
          <a:xfrm>
            <a:off x="1547813" y="336169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67" name="AutoShape 55"/>
          <p:cNvSpPr/>
          <p:nvPr/>
        </p:nvSpPr>
        <p:spPr>
          <a:xfrm>
            <a:off x="1022350" y="332676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74" name="AutoShape 62"/>
          <p:cNvSpPr/>
          <p:nvPr/>
        </p:nvSpPr>
        <p:spPr>
          <a:xfrm>
            <a:off x="1547813" y="292989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76" name="AutoShape 64"/>
          <p:cNvSpPr/>
          <p:nvPr/>
        </p:nvSpPr>
        <p:spPr>
          <a:xfrm>
            <a:off x="1022350" y="289496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81" name="AutoShape 69"/>
          <p:cNvSpPr/>
          <p:nvPr/>
        </p:nvSpPr>
        <p:spPr>
          <a:xfrm>
            <a:off x="1547813" y="249809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endParaRPr lang="en-US" altLang="zh-CN" sz="12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83" name="AutoShape 71"/>
          <p:cNvSpPr/>
          <p:nvPr/>
        </p:nvSpPr>
        <p:spPr>
          <a:xfrm>
            <a:off x="1022350" y="246316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1</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85" name="AutoShape 73"/>
          <p:cNvSpPr/>
          <p:nvPr/>
        </p:nvSpPr>
        <p:spPr>
          <a:xfrm>
            <a:off x="1547813" y="206629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86" name="AutoShape 74"/>
          <p:cNvCxnSpPr>
            <a:stCxn id="64585" idx="3"/>
          </p:cNvCxnSpPr>
          <p:nvPr/>
        </p:nvCxnSpPr>
        <p:spPr>
          <a:xfrm>
            <a:off x="1835150" y="2183130"/>
            <a:ext cx="588010" cy="3810"/>
          </a:xfrm>
          <a:prstGeom prst="straightConnector1">
            <a:avLst/>
          </a:prstGeom>
          <a:ln w="22225" cap="flat" cmpd="sng">
            <a:solidFill>
              <a:srgbClr val="333333"/>
            </a:solidFill>
            <a:prstDash val="solid"/>
            <a:round/>
            <a:headEnd type="none" w="med" len="med"/>
            <a:tailEnd type="triangle" w="med" len="med"/>
          </a:ln>
        </p:spPr>
      </p:cxnSp>
      <p:sp>
        <p:nvSpPr>
          <p:cNvPr id="64587" name="AutoShape 75"/>
          <p:cNvSpPr/>
          <p:nvPr/>
        </p:nvSpPr>
        <p:spPr>
          <a:xfrm>
            <a:off x="1022350" y="203136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0</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95" name="AutoShape 83"/>
          <p:cNvCxnSpPr>
            <a:stCxn id="64585" idx="2"/>
            <a:endCxn id="64581" idx="0"/>
          </p:cNvCxnSpPr>
          <p:nvPr/>
        </p:nvCxnSpPr>
        <p:spPr>
          <a:xfrm>
            <a:off x="1691640" y="2290763"/>
            <a:ext cx="0" cy="215900"/>
          </a:xfrm>
          <a:prstGeom prst="straightConnector1">
            <a:avLst/>
          </a:prstGeom>
          <a:ln w="22225" cap="flat" cmpd="sng">
            <a:solidFill>
              <a:srgbClr val="333333"/>
            </a:solidFill>
            <a:prstDash val="solid"/>
            <a:round/>
            <a:headEnd type="none" w="med" len="med"/>
            <a:tailEnd type="triangle" w="med" len="med"/>
          </a:ln>
        </p:spPr>
      </p:cxnSp>
      <p:cxnSp>
        <p:nvCxnSpPr>
          <p:cNvPr id="64596" name="AutoShape 84"/>
          <p:cNvCxnSpPr>
            <a:stCxn id="64581" idx="2"/>
            <a:endCxn id="64574" idx="0"/>
          </p:cNvCxnSpPr>
          <p:nvPr/>
        </p:nvCxnSpPr>
        <p:spPr>
          <a:xfrm>
            <a:off x="1691640" y="2722563"/>
            <a:ext cx="0" cy="215900"/>
          </a:xfrm>
          <a:prstGeom prst="straightConnector1">
            <a:avLst/>
          </a:prstGeom>
          <a:ln w="22225" cap="flat" cmpd="sng">
            <a:solidFill>
              <a:srgbClr val="333333"/>
            </a:solidFill>
            <a:prstDash val="solid"/>
            <a:round/>
            <a:headEnd type="none" w="med" len="med"/>
            <a:tailEnd type="triangle" w="med" len="med"/>
          </a:ln>
        </p:spPr>
      </p:cxnSp>
      <p:cxnSp>
        <p:nvCxnSpPr>
          <p:cNvPr id="64597" name="AutoShape 85"/>
          <p:cNvCxnSpPr>
            <a:stCxn id="64574" idx="2"/>
            <a:endCxn id="64565" idx="0"/>
          </p:cNvCxnSpPr>
          <p:nvPr/>
        </p:nvCxnSpPr>
        <p:spPr>
          <a:xfrm>
            <a:off x="1691640" y="3154363"/>
            <a:ext cx="0" cy="215900"/>
          </a:xfrm>
          <a:prstGeom prst="straightConnector1">
            <a:avLst/>
          </a:prstGeom>
          <a:ln w="22225" cap="flat" cmpd="sng">
            <a:solidFill>
              <a:srgbClr val="333333"/>
            </a:solidFill>
            <a:prstDash val="solid"/>
            <a:round/>
            <a:headEnd type="none" w="med" len="med"/>
            <a:tailEnd type="triangle" w="med" len="med"/>
          </a:ln>
        </p:spPr>
      </p:cxnSp>
      <p:cxnSp>
        <p:nvCxnSpPr>
          <p:cNvPr id="64598" name="AutoShape 86"/>
          <p:cNvCxnSpPr>
            <a:stCxn id="64565" idx="2"/>
            <a:endCxn id="64551" idx="0"/>
          </p:cNvCxnSpPr>
          <p:nvPr/>
        </p:nvCxnSpPr>
        <p:spPr>
          <a:xfrm>
            <a:off x="1691640" y="3586163"/>
            <a:ext cx="0" cy="215900"/>
          </a:xfrm>
          <a:prstGeom prst="straightConnector1">
            <a:avLst/>
          </a:prstGeom>
          <a:ln w="22225" cap="flat" cmpd="sng">
            <a:solidFill>
              <a:srgbClr val="333333"/>
            </a:solidFill>
            <a:prstDash val="solid"/>
            <a:round/>
            <a:headEnd type="none" w="med" len="med"/>
            <a:tailEnd type="triangle" w="med" len="med"/>
          </a:ln>
        </p:spPr>
      </p:cxnSp>
      <p:sp>
        <p:nvSpPr>
          <p:cNvPr id="2" name="AutoShape 46"/>
          <p:cNvSpPr/>
          <p:nvPr/>
        </p:nvSpPr>
        <p:spPr>
          <a:xfrm>
            <a:off x="3339148" y="208026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15</a:t>
            </a:r>
            <a:endParaRPr lang="en-US" altLang="zh-CN" sz="1800" b="1" dirty="0">
              <a:latin typeface="Consolas" panose="020B0609020204030204" pitchFamily="49" charset="0"/>
              <a:ea typeface="宋体" panose="02010600030101010101" pitchFamily="2" charset="-122"/>
            </a:endParaRPr>
          </a:p>
        </p:txBody>
      </p:sp>
      <p:cxnSp>
        <p:nvCxnSpPr>
          <p:cNvPr id="3" name="AutoShape 74"/>
          <p:cNvCxnSpPr>
            <a:stCxn id="64558" idx="3"/>
          </p:cNvCxnSpPr>
          <p:nvPr/>
        </p:nvCxnSpPr>
        <p:spPr>
          <a:xfrm flipV="1">
            <a:off x="2726055" y="2189480"/>
            <a:ext cx="597535" cy="5080"/>
          </a:xfrm>
          <a:prstGeom prst="straightConnector1">
            <a:avLst/>
          </a:prstGeom>
          <a:ln w="22225" cap="flat" cmpd="sng">
            <a:solidFill>
              <a:srgbClr val="333333"/>
            </a:solidFill>
            <a:prstDash val="solid"/>
            <a:round/>
            <a:headEnd type="none" w="med" len="med"/>
            <a:tailEnd type="triangle" w="med" len="med"/>
          </a:ln>
        </p:spPr>
      </p:cxnSp>
      <p:sp>
        <p:nvSpPr>
          <p:cNvPr id="4" name="AutoShape 46"/>
          <p:cNvSpPr/>
          <p:nvPr/>
        </p:nvSpPr>
        <p:spPr>
          <a:xfrm>
            <a:off x="2438718" y="29273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22</a:t>
            </a:r>
            <a:endParaRPr lang="en-US" altLang="zh-CN" sz="1800" b="1" dirty="0">
              <a:latin typeface="Consolas" panose="020B0609020204030204" pitchFamily="49" charset="0"/>
              <a:ea typeface="宋体" panose="02010600030101010101" pitchFamily="2" charset="-122"/>
            </a:endParaRPr>
          </a:p>
        </p:txBody>
      </p:sp>
      <p:cxnSp>
        <p:nvCxnSpPr>
          <p:cNvPr id="5" name="AutoShape 74"/>
          <p:cNvCxnSpPr>
            <a:stCxn id="64574" idx="3"/>
          </p:cNvCxnSpPr>
          <p:nvPr/>
        </p:nvCxnSpPr>
        <p:spPr>
          <a:xfrm flipV="1">
            <a:off x="1835150" y="3036570"/>
            <a:ext cx="588010" cy="10160"/>
          </a:xfrm>
          <a:prstGeom prst="straightConnector1">
            <a:avLst/>
          </a:prstGeom>
          <a:ln w="22225" cap="flat" cmpd="sng">
            <a:solidFill>
              <a:srgbClr val="333333"/>
            </a:solidFill>
            <a:prstDash val="solid"/>
            <a:round/>
            <a:headEnd type="none" w="med" len="med"/>
            <a:tailEnd type="triangle" w="med" len="med"/>
          </a:ln>
        </p:spPr>
      </p:cxnSp>
      <p:sp>
        <p:nvSpPr>
          <p:cNvPr id="6" name="AutoShape 46"/>
          <p:cNvSpPr/>
          <p:nvPr/>
        </p:nvSpPr>
        <p:spPr>
          <a:xfrm>
            <a:off x="3339148" y="292989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47</a:t>
            </a:r>
            <a:endParaRPr lang="en-US" altLang="zh-CN" sz="1800" b="1" dirty="0">
              <a:latin typeface="Consolas" panose="020B0609020204030204" pitchFamily="49" charset="0"/>
              <a:ea typeface="宋体" panose="02010600030101010101" pitchFamily="2" charset="-122"/>
            </a:endParaRPr>
          </a:p>
        </p:txBody>
      </p:sp>
      <p:cxnSp>
        <p:nvCxnSpPr>
          <p:cNvPr id="7" name="AutoShape 74"/>
          <p:cNvCxnSpPr>
            <a:endCxn id="6" idx="1"/>
          </p:cNvCxnSpPr>
          <p:nvPr/>
        </p:nvCxnSpPr>
        <p:spPr>
          <a:xfrm>
            <a:off x="2717165" y="3041015"/>
            <a:ext cx="622300" cy="5715"/>
          </a:xfrm>
          <a:prstGeom prst="straightConnector1">
            <a:avLst/>
          </a:prstGeom>
          <a:ln w="22225" cap="flat" cmpd="sng">
            <a:solidFill>
              <a:srgbClr val="333333"/>
            </a:solidFill>
            <a:prstDash val="solid"/>
            <a:round/>
            <a:headEnd type="none" w="med" len="med"/>
            <a:tailEnd type="triangle" w="med" len="med"/>
          </a:ln>
        </p:spPr>
      </p:cxnSp>
      <p:sp>
        <p:nvSpPr>
          <p:cNvPr id="8" name="AutoShape 46"/>
          <p:cNvSpPr/>
          <p:nvPr/>
        </p:nvSpPr>
        <p:spPr>
          <a:xfrm>
            <a:off x="2423478" y="336550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13</a:t>
            </a:r>
            <a:endParaRPr lang="en-US" altLang="zh-CN" sz="1800" b="1" dirty="0">
              <a:latin typeface="Consolas" panose="020B0609020204030204" pitchFamily="49" charset="0"/>
              <a:ea typeface="宋体" panose="02010600030101010101" pitchFamily="2" charset="-122"/>
            </a:endParaRPr>
          </a:p>
        </p:txBody>
      </p:sp>
      <p:cxnSp>
        <p:nvCxnSpPr>
          <p:cNvPr id="9" name="AutoShape 74"/>
          <p:cNvCxnSpPr>
            <a:stCxn id="64565" idx="3"/>
            <a:endCxn id="8" idx="1"/>
          </p:cNvCxnSpPr>
          <p:nvPr/>
        </p:nvCxnSpPr>
        <p:spPr>
          <a:xfrm>
            <a:off x="1835150" y="3478530"/>
            <a:ext cx="588645" cy="3810"/>
          </a:xfrm>
          <a:prstGeom prst="straightConnector1">
            <a:avLst/>
          </a:prstGeom>
          <a:ln w="22225" cap="flat" cmpd="sng">
            <a:solidFill>
              <a:srgbClr val="333333"/>
            </a:solidFill>
            <a:prstDash val="solid"/>
            <a:round/>
            <a:headEnd type="none" w="med" len="med"/>
            <a:tailEnd type="triangle" w="med" len="med"/>
          </a:ln>
        </p:spPr>
      </p:cxnSp>
      <p:sp>
        <p:nvSpPr>
          <p:cNvPr id="10" name="AutoShape 46"/>
          <p:cNvSpPr/>
          <p:nvPr/>
        </p:nvSpPr>
        <p:spPr>
          <a:xfrm>
            <a:off x="3323908" y="336804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43</a:t>
            </a:r>
            <a:endParaRPr lang="en-US" altLang="zh-CN" sz="1800" b="1" dirty="0">
              <a:latin typeface="Consolas" panose="020B0609020204030204" pitchFamily="49" charset="0"/>
              <a:ea typeface="宋体" panose="02010600030101010101" pitchFamily="2" charset="-122"/>
            </a:endParaRPr>
          </a:p>
        </p:txBody>
      </p:sp>
      <p:cxnSp>
        <p:nvCxnSpPr>
          <p:cNvPr id="11" name="AutoShape 74"/>
          <p:cNvCxnSpPr>
            <a:stCxn id="8" idx="3"/>
            <a:endCxn id="10" idx="1"/>
          </p:cNvCxnSpPr>
          <p:nvPr/>
        </p:nvCxnSpPr>
        <p:spPr>
          <a:xfrm>
            <a:off x="2710815" y="3482340"/>
            <a:ext cx="613410" cy="2540"/>
          </a:xfrm>
          <a:prstGeom prst="straightConnector1">
            <a:avLst/>
          </a:prstGeom>
          <a:ln w="22225" cap="flat" cmpd="sng">
            <a:solidFill>
              <a:srgbClr val="333333"/>
            </a:solidFill>
            <a:prstDash val="solid"/>
            <a:round/>
            <a:headEnd type="none" w="med" len="med"/>
            <a:tailEnd type="triangle" w="med" len="med"/>
          </a:ln>
        </p:spPr>
      </p:cxnSp>
      <p:sp>
        <p:nvSpPr>
          <p:cNvPr id="12" name="AutoShape 46"/>
          <p:cNvSpPr/>
          <p:nvPr/>
        </p:nvSpPr>
        <p:spPr>
          <a:xfrm>
            <a:off x="2443798" y="379476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54</a:t>
            </a:r>
            <a:endParaRPr lang="en-US" altLang="zh-CN" sz="1800" b="1" dirty="0">
              <a:latin typeface="Consolas" panose="020B0609020204030204" pitchFamily="49" charset="0"/>
              <a:ea typeface="宋体" panose="02010600030101010101" pitchFamily="2" charset="-122"/>
            </a:endParaRPr>
          </a:p>
        </p:txBody>
      </p:sp>
      <p:cxnSp>
        <p:nvCxnSpPr>
          <p:cNvPr id="13" name="AutoShape 74"/>
          <p:cNvCxnSpPr>
            <a:endCxn id="12" idx="1"/>
          </p:cNvCxnSpPr>
          <p:nvPr/>
        </p:nvCxnSpPr>
        <p:spPr>
          <a:xfrm>
            <a:off x="1855470" y="3907790"/>
            <a:ext cx="588645" cy="3810"/>
          </a:xfrm>
          <a:prstGeom prst="straightConnector1">
            <a:avLst/>
          </a:prstGeom>
          <a:ln w="22225" cap="flat" cmpd="sng">
            <a:solidFill>
              <a:srgbClr val="333333"/>
            </a:solidFill>
            <a:prstDash val="solid"/>
            <a:round/>
            <a:headEnd type="none" w="med" len="med"/>
            <a:tailEnd type="triangle" w="med" len="med"/>
          </a:ln>
        </p:spPr>
      </p:cxnSp>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4551"/>
                    </p:tgtEl>
                  </p:cond>
                </p:stCondLst>
                <p:endSync evt="end" delay="0">
                  <p:rtn val="all"/>
                </p:endSync>
                <p:childTnLst>
                  <p:par>
                    <p:cTn id="3" fill="hold">
                      <p:stCondLst>
                        <p:cond delay="0"/>
                      </p:stCondLst>
                      <p:childTnLst>
                        <p:par>
                          <p:cTn id="4" fill="hold">
                            <p:stCondLst>
                              <p:cond delay="0"/>
                            </p:stCondLst>
                            <p:childTnLst>
                              <p:par>
                                <p:cTn id="5" presetID="1" presetClass="emph" presetSubtype="2" repeatCount="3000" accel="50000" decel="50000" autoRev="1" fill="hold" nodeType="withEffect">
                                  <p:stCondLst>
                                    <p:cond delay="0"/>
                                  </p:stCondLst>
                                  <p:childTnLst>
                                    <p:animClr clrSpc="rgb" dir="cw">
                                      <p:cBhvr>
                                        <p:cTn id="6" dur="300" fill="hold"/>
                                        <p:tgtEl>
                                          <p:spTgt spid="64551"/>
                                        </p:tgtEl>
                                        <p:attrNameLst>
                                          <p:attrName>fillcolor</p:attrName>
                                        </p:attrNameLst>
                                      </p:cBhvr>
                                      <p:to>
                                        <a:srgbClr val="292929"/>
                                      </p:to>
                                    </p:animClr>
                                    <p:set>
                                      <p:cBhvr>
                                        <p:cTn id="7" dur="300" fill="hold"/>
                                        <p:tgtEl>
                                          <p:spTgt spid="64551"/>
                                        </p:tgtEl>
                                        <p:attrNameLst>
                                          <p:attrName>fill.type</p:attrName>
                                        </p:attrNameLst>
                                      </p:cBhvr>
                                      <p:to>
                                        <p:strVal val="solid"/>
                                      </p:to>
                                    </p:set>
                                    <p:set>
                                      <p:cBhvr>
                                        <p:cTn id="8" dur="300" fill="hold"/>
                                        <p:tgtEl>
                                          <p:spTgt spid="64551"/>
                                        </p:tgtEl>
                                        <p:attrNameLst>
                                          <p:attrName>fill.on</p:attrName>
                                        </p:attrNameLst>
                                      </p:cBhvr>
                                      <p:to>
                                        <p:strVal val="true"/>
                                      </p:to>
                                    </p:set>
                                  </p:childTnLst>
                                </p:cTn>
                              </p:par>
                              <p:par>
                                <p:cTn id="9" presetID="3" presetClass="emph" presetSubtype="2" repeatCount="3000" accel="50000" decel="50000" autoRev="1" fill="hold" grpId="0" nodeType="withEffect">
                                  <p:stCondLst>
                                    <p:cond delay="0"/>
                                  </p:stCondLst>
                                  <p:childTnLst>
                                    <p:animClr clrSpc="rgb" dir="cw">
                                      <p:cBhvr override="childStyle">
                                        <p:cTn id="10" dur="300" fill="hold"/>
                                        <p:tgtEl>
                                          <p:spTgt spid="64551"/>
                                        </p:tgtEl>
                                        <p:attrNameLst>
                                          <p:attrName>style.color</p:attrName>
                                        </p:attrNameLst>
                                      </p:cBhvr>
                                      <p:to>
                                        <a:schemeClr val="bg1"/>
                                      </p:to>
                                    </p:animClr>
                                  </p:childTnLst>
                                </p:cTn>
                              </p:par>
                            </p:childTnLst>
                          </p:cTn>
                        </p:par>
                      </p:childTnLst>
                    </p:cTn>
                  </p:par>
                </p:childTnLst>
              </p:cTn>
              <p:nextCondLst>
                <p:cond evt="onClick" delay="0">
                  <p:tgtEl>
                    <p:spTgt spid="64551"/>
                  </p:tgtEl>
                </p:cond>
              </p:nextCondLst>
            </p:seq>
            <p:seq concurrent="1" nextAc="seek">
              <p:cTn id="11" restart="whenNotActive" fill="hold" evtFilter="cancelBubble" nodeType="interactiveSeq">
                <p:stCondLst>
                  <p:cond evt="onClick" delay="0">
                    <p:tgtEl>
                      <p:spTgt spid="64553"/>
                    </p:tgtEl>
                  </p:cond>
                </p:stCondLst>
                <p:endSync evt="end" delay="0">
                  <p:rtn val="all"/>
                </p:endSync>
                <p:childTnLst>
                  <p:par>
                    <p:cTn id="12" fill="hold">
                      <p:stCondLst>
                        <p:cond delay="0"/>
                      </p:stCondLst>
                      <p:childTnLst>
                        <p:par>
                          <p:cTn id="13" fill="hold">
                            <p:stCondLst>
                              <p:cond delay="0"/>
                            </p:stCondLst>
                            <p:childTnLst>
                              <p:par>
                                <p:cTn id="14" presetID="3" presetClass="emph" presetSubtype="2" repeatCount="3000" accel="50000" decel="50000" autoRev="1" fill="hold" grpId="0" nodeType="withEffect">
                                  <p:stCondLst>
                                    <p:cond delay="0"/>
                                  </p:stCondLst>
                                  <p:childTnLst>
                                    <p:animClr clrSpc="rgb" dir="cw">
                                      <p:cBhvr override="childStyle">
                                        <p:cTn id="15" dur="300" fill="hold"/>
                                        <p:tgtEl>
                                          <p:spTgt spid="64553"/>
                                        </p:tgtEl>
                                        <p:attrNameLst>
                                          <p:attrName>style.color</p:attrName>
                                        </p:attrNameLst>
                                      </p:cBhvr>
                                      <p:to>
                                        <a:schemeClr val="bg1"/>
                                      </p:to>
                                    </p:animClr>
                                  </p:childTnLst>
                                </p:cTn>
                              </p:par>
                            </p:childTnLst>
                          </p:cTn>
                        </p:par>
                      </p:childTnLst>
                    </p:cTn>
                  </p:par>
                </p:childTnLst>
              </p:cTn>
              <p:nextCondLst>
                <p:cond evt="onClick" delay="0">
                  <p:tgtEl>
                    <p:spTgt spid="64553"/>
                  </p:tgtEl>
                </p:cond>
              </p:nextCondLst>
            </p:seq>
            <p:seq concurrent="1" nextAc="seek">
              <p:cTn id="16" restart="whenNotActive" fill="hold" evtFilter="cancelBubble" nodeType="interactiveSeq">
                <p:stCondLst>
                  <p:cond evt="onClick" delay="0">
                    <p:tgtEl>
                      <p:spTgt spid="64558"/>
                    </p:tgtEl>
                  </p:cond>
                </p:stCondLst>
                <p:endSync evt="end" delay="0">
                  <p:rtn val="all"/>
                </p:endSync>
                <p:childTnLst>
                  <p:par>
                    <p:cTn id="17" fill="hold">
                      <p:stCondLst>
                        <p:cond delay="0"/>
                      </p:stCondLst>
                      <p:childTnLst>
                        <p:par>
                          <p:cTn id="18" fill="hold">
                            <p:stCondLst>
                              <p:cond delay="0"/>
                            </p:stCondLst>
                            <p:childTnLst>
                              <p:par>
                                <p:cTn id="19" presetID="1" presetClass="emph" presetSubtype="2" repeatCount="3000" accel="50000" decel="50000" autoRev="1" fill="hold" nodeType="withEffect">
                                  <p:stCondLst>
                                    <p:cond delay="0"/>
                                  </p:stCondLst>
                                  <p:childTnLst>
                                    <p:animClr clrSpc="rgb" dir="cw">
                                      <p:cBhvr>
                                        <p:cTn id="20" dur="300" fill="hold"/>
                                        <p:tgtEl>
                                          <p:spTgt spid="64558"/>
                                        </p:tgtEl>
                                        <p:attrNameLst>
                                          <p:attrName>fillcolor</p:attrName>
                                        </p:attrNameLst>
                                      </p:cBhvr>
                                      <p:to>
                                        <a:srgbClr val="292929"/>
                                      </p:to>
                                    </p:animClr>
                                    <p:set>
                                      <p:cBhvr>
                                        <p:cTn id="21" dur="300" fill="hold"/>
                                        <p:tgtEl>
                                          <p:spTgt spid="64558"/>
                                        </p:tgtEl>
                                        <p:attrNameLst>
                                          <p:attrName>fill.type</p:attrName>
                                        </p:attrNameLst>
                                      </p:cBhvr>
                                      <p:to>
                                        <p:strVal val="solid"/>
                                      </p:to>
                                    </p:set>
                                    <p:set>
                                      <p:cBhvr>
                                        <p:cTn id="22" dur="300" fill="hold"/>
                                        <p:tgtEl>
                                          <p:spTgt spid="64558"/>
                                        </p:tgtEl>
                                        <p:attrNameLst>
                                          <p:attrName>fill.on</p:attrName>
                                        </p:attrNameLst>
                                      </p:cBhvr>
                                      <p:to>
                                        <p:strVal val="true"/>
                                      </p:to>
                                    </p:set>
                                  </p:childTnLst>
                                </p:cTn>
                              </p:par>
                              <p:par>
                                <p:cTn id="23" presetID="3" presetClass="emph" presetSubtype="2" repeatCount="3000" accel="50000" decel="50000" autoRev="1" fill="hold" grpId="0" nodeType="withEffect">
                                  <p:stCondLst>
                                    <p:cond delay="0"/>
                                  </p:stCondLst>
                                  <p:childTnLst>
                                    <p:animClr clrSpc="rgb" dir="cw">
                                      <p:cBhvr override="childStyle">
                                        <p:cTn id="24" dur="300" fill="hold"/>
                                        <p:tgtEl>
                                          <p:spTgt spid="64558"/>
                                        </p:tgtEl>
                                        <p:attrNameLst>
                                          <p:attrName>style.color</p:attrName>
                                        </p:attrNameLst>
                                      </p:cBhvr>
                                      <p:to>
                                        <a:schemeClr val="bg1"/>
                                      </p:to>
                                    </p:animClr>
                                  </p:childTnLst>
                                </p:cTn>
                              </p:par>
                            </p:childTnLst>
                          </p:cTn>
                        </p:par>
                      </p:childTnLst>
                    </p:cTn>
                  </p:par>
                </p:childTnLst>
              </p:cTn>
              <p:nextCondLst>
                <p:cond evt="onClick" delay="0">
                  <p:tgtEl>
                    <p:spTgt spid="64558"/>
                  </p:tgtEl>
                </p:cond>
              </p:nextCondLst>
            </p:seq>
            <p:seq concurrent="1" nextAc="seek">
              <p:cTn id="25" restart="whenNotActive" fill="hold" evtFilter="cancelBubble" nodeType="interactiveSeq">
                <p:stCondLst>
                  <p:cond evt="onClick" delay="0">
                    <p:tgtEl>
                      <p:spTgt spid="64565"/>
                    </p:tgtEl>
                  </p:cond>
                </p:stCondLst>
                <p:endSync evt="end" delay="0">
                  <p:rtn val="all"/>
                </p:endSync>
                <p:childTnLst>
                  <p:par>
                    <p:cTn id="26" fill="hold">
                      <p:stCondLst>
                        <p:cond delay="0"/>
                      </p:stCondLst>
                      <p:childTnLst>
                        <p:par>
                          <p:cTn id="27" fill="hold">
                            <p:stCondLst>
                              <p:cond delay="0"/>
                            </p:stCondLst>
                            <p:childTnLst>
                              <p:par>
                                <p:cTn id="28" presetID="1" presetClass="emph" presetSubtype="2" repeatCount="3000" accel="50000" decel="50000" autoRev="1" fill="hold" nodeType="withEffect">
                                  <p:stCondLst>
                                    <p:cond delay="0"/>
                                  </p:stCondLst>
                                  <p:childTnLst>
                                    <p:animClr clrSpc="rgb" dir="cw">
                                      <p:cBhvr>
                                        <p:cTn id="29" dur="300" fill="hold"/>
                                        <p:tgtEl>
                                          <p:spTgt spid="64565"/>
                                        </p:tgtEl>
                                        <p:attrNameLst>
                                          <p:attrName>fillcolor</p:attrName>
                                        </p:attrNameLst>
                                      </p:cBhvr>
                                      <p:to>
                                        <a:srgbClr val="292929"/>
                                      </p:to>
                                    </p:animClr>
                                    <p:set>
                                      <p:cBhvr>
                                        <p:cTn id="30" dur="300" fill="hold"/>
                                        <p:tgtEl>
                                          <p:spTgt spid="64565"/>
                                        </p:tgtEl>
                                        <p:attrNameLst>
                                          <p:attrName>fill.type</p:attrName>
                                        </p:attrNameLst>
                                      </p:cBhvr>
                                      <p:to>
                                        <p:strVal val="solid"/>
                                      </p:to>
                                    </p:set>
                                    <p:set>
                                      <p:cBhvr>
                                        <p:cTn id="31" dur="300" fill="hold"/>
                                        <p:tgtEl>
                                          <p:spTgt spid="64565"/>
                                        </p:tgtEl>
                                        <p:attrNameLst>
                                          <p:attrName>fill.on</p:attrName>
                                        </p:attrNameLst>
                                      </p:cBhvr>
                                      <p:to>
                                        <p:strVal val="true"/>
                                      </p:to>
                                    </p:set>
                                  </p:childTnLst>
                                </p:cTn>
                              </p:par>
                              <p:par>
                                <p:cTn id="32" presetID="3" presetClass="emph" presetSubtype="2" repeatCount="3000" accel="50000" decel="50000" autoRev="1" fill="hold" grpId="0" nodeType="withEffect">
                                  <p:stCondLst>
                                    <p:cond delay="0"/>
                                  </p:stCondLst>
                                  <p:childTnLst>
                                    <p:animClr clrSpc="rgb" dir="cw">
                                      <p:cBhvr override="childStyle">
                                        <p:cTn id="33" dur="300" fill="hold"/>
                                        <p:tgtEl>
                                          <p:spTgt spid="64565"/>
                                        </p:tgtEl>
                                        <p:attrNameLst>
                                          <p:attrName>style.color</p:attrName>
                                        </p:attrNameLst>
                                      </p:cBhvr>
                                      <p:to>
                                        <a:schemeClr val="bg1"/>
                                      </p:to>
                                    </p:animClr>
                                  </p:childTnLst>
                                </p:cTn>
                              </p:par>
                            </p:childTnLst>
                          </p:cTn>
                        </p:par>
                      </p:childTnLst>
                    </p:cTn>
                  </p:par>
                </p:childTnLst>
              </p:cTn>
              <p:nextCondLst>
                <p:cond evt="onClick" delay="0">
                  <p:tgtEl>
                    <p:spTgt spid="64565"/>
                  </p:tgtEl>
                </p:cond>
              </p:nextCondLst>
            </p:seq>
            <p:seq concurrent="1" nextAc="seek">
              <p:cTn id="34" restart="whenNotActive" fill="hold" evtFilter="cancelBubble" nodeType="interactiveSeq">
                <p:stCondLst>
                  <p:cond evt="onClick" delay="0">
                    <p:tgtEl>
                      <p:spTgt spid="64567"/>
                    </p:tgtEl>
                  </p:cond>
                </p:stCondLst>
                <p:endSync evt="end" delay="0">
                  <p:rtn val="all"/>
                </p:endSync>
                <p:childTnLst>
                  <p:par>
                    <p:cTn id="35" fill="hold">
                      <p:stCondLst>
                        <p:cond delay="0"/>
                      </p:stCondLst>
                      <p:childTnLst>
                        <p:par>
                          <p:cTn id="36" fill="hold">
                            <p:stCondLst>
                              <p:cond delay="0"/>
                            </p:stCondLst>
                            <p:childTnLst>
                              <p:par>
                                <p:cTn id="37" presetID="3" presetClass="emph" presetSubtype="2" repeatCount="3000" accel="50000" decel="50000" autoRev="1" fill="hold" grpId="0" nodeType="withEffect">
                                  <p:stCondLst>
                                    <p:cond delay="0"/>
                                  </p:stCondLst>
                                  <p:childTnLst>
                                    <p:animClr clrSpc="rgb" dir="cw">
                                      <p:cBhvr override="childStyle">
                                        <p:cTn id="38" dur="300" fill="hold"/>
                                        <p:tgtEl>
                                          <p:spTgt spid="64567"/>
                                        </p:tgtEl>
                                        <p:attrNameLst>
                                          <p:attrName>style.color</p:attrName>
                                        </p:attrNameLst>
                                      </p:cBhvr>
                                      <p:to>
                                        <a:schemeClr val="bg1"/>
                                      </p:to>
                                    </p:animClr>
                                  </p:childTnLst>
                                </p:cTn>
                              </p:par>
                            </p:childTnLst>
                          </p:cTn>
                        </p:par>
                      </p:childTnLst>
                    </p:cTn>
                  </p:par>
                </p:childTnLst>
              </p:cTn>
              <p:nextCondLst>
                <p:cond evt="onClick" delay="0">
                  <p:tgtEl>
                    <p:spTgt spid="64567"/>
                  </p:tgtEl>
                </p:cond>
              </p:nextCondLst>
            </p:seq>
            <p:seq concurrent="1" nextAc="seek">
              <p:cTn id="39" restart="whenNotActive" fill="hold" evtFilter="cancelBubble" nodeType="interactiveSeq">
                <p:stCondLst>
                  <p:cond evt="onClick" delay="0">
                    <p:tgtEl>
                      <p:spTgt spid="64574"/>
                    </p:tgtEl>
                  </p:cond>
                </p:stCondLst>
                <p:endSync evt="end" delay="0">
                  <p:rtn val="all"/>
                </p:endSync>
                <p:childTnLst>
                  <p:par>
                    <p:cTn id="40" fill="hold">
                      <p:stCondLst>
                        <p:cond delay="0"/>
                      </p:stCondLst>
                      <p:childTnLst>
                        <p:par>
                          <p:cTn id="41" fill="hold">
                            <p:stCondLst>
                              <p:cond delay="0"/>
                            </p:stCondLst>
                            <p:childTnLst>
                              <p:par>
                                <p:cTn id="42" presetID="1" presetClass="emph" presetSubtype="2" repeatCount="3000" accel="50000" decel="50000" autoRev="1" fill="hold" nodeType="withEffect">
                                  <p:stCondLst>
                                    <p:cond delay="0"/>
                                  </p:stCondLst>
                                  <p:childTnLst>
                                    <p:animClr clrSpc="rgb" dir="cw">
                                      <p:cBhvr>
                                        <p:cTn id="43" dur="300" fill="hold"/>
                                        <p:tgtEl>
                                          <p:spTgt spid="64574"/>
                                        </p:tgtEl>
                                        <p:attrNameLst>
                                          <p:attrName>fillcolor</p:attrName>
                                        </p:attrNameLst>
                                      </p:cBhvr>
                                      <p:to>
                                        <a:srgbClr val="292929"/>
                                      </p:to>
                                    </p:animClr>
                                    <p:set>
                                      <p:cBhvr>
                                        <p:cTn id="44" dur="300" fill="hold"/>
                                        <p:tgtEl>
                                          <p:spTgt spid="64574"/>
                                        </p:tgtEl>
                                        <p:attrNameLst>
                                          <p:attrName>fill.type</p:attrName>
                                        </p:attrNameLst>
                                      </p:cBhvr>
                                      <p:to>
                                        <p:strVal val="solid"/>
                                      </p:to>
                                    </p:set>
                                    <p:set>
                                      <p:cBhvr>
                                        <p:cTn id="45" dur="300" fill="hold"/>
                                        <p:tgtEl>
                                          <p:spTgt spid="64574"/>
                                        </p:tgtEl>
                                        <p:attrNameLst>
                                          <p:attrName>fill.on</p:attrName>
                                        </p:attrNameLst>
                                      </p:cBhvr>
                                      <p:to>
                                        <p:strVal val="true"/>
                                      </p:to>
                                    </p:set>
                                  </p:childTnLst>
                                </p:cTn>
                              </p:par>
                              <p:par>
                                <p:cTn id="46" presetID="3" presetClass="emph" presetSubtype="2" repeatCount="3000" accel="50000" decel="50000" autoRev="1" fill="hold" grpId="0" nodeType="withEffect">
                                  <p:stCondLst>
                                    <p:cond delay="0"/>
                                  </p:stCondLst>
                                  <p:childTnLst>
                                    <p:animClr clrSpc="rgb" dir="cw">
                                      <p:cBhvr override="childStyle">
                                        <p:cTn id="47" dur="300" fill="hold"/>
                                        <p:tgtEl>
                                          <p:spTgt spid="64574"/>
                                        </p:tgtEl>
                                        <p:attrNameLst>
                                          <p:attrName>style.color</p:attrName>
                                        </p:attrNameLst>
                                      </p:cBhvr>
                                      <p:to>
                                        <a:schemeClr val="bg1"/>
                                      </p:to>
                                    </p:animClr>
                                  </p:childTnLst>
                                </p:cTn>
                              </p:par>
                            </p:childTnLst>
                          </p:cTn>
                        </p:par>
                      </p:childTnLst>
                    </p:cTn>
                  </p:par>
                </p:childTnLst>
              </p:cTn>
              <p:nextCondLst>
                <p:cond evt="onClick" delay="0">
                  <p:tgtEl>
                    <p:spTgt spid="64574"/>
                  </p:tgtEl>
                </p:cond>
              </p:nextCondLst>
            </p:seq>
            <p:seq concurrent="1" nextAc="seek">
              <p:cTn id="48" restart="whenNotActive" fill="hold" evtFilter="cancelBubble" nodeType="interactiveSeq">
                <p:stCondLst>
                  <p:cond evt="onClick" delay="0">
                    <p:tgtEl>
                      <p:spTgt spid="64576"/>
                    </p:tgtEl>
                  </p:cond>
                </p:stCondLst>
                <p:endSync evt="end" delay="0">
                  <p:rtn val="all"/>
                </p:endSync>
                <p:childTnLst>
                  <p:par>
                    <p:cTn id="49" fill="hold">
                      <p:stCondLst>
                        <p:cond delay="0"/>
                      </p:stCondLst>
                      <p:childTnLst>
                        <p:par>
                          <p:cTn id="50" fill="hold">
                            <p:stCondLst>
                              <p:cond delay="0"/>
                            </p:stCondLst>
                            <p:childTnLst>
                              <p:par>
                                <p:cTn id="51" presetID="3" presetClass="emph" presetSubtype="2" repeatCount="3000" accel="50000" decel="50000" autoRev="1" fill="hold" grpId="0" nodeType="withEffect">
                                  <p:stCondLst>
                                    <p:cond delay="0"/>
                                  </p:stCondLst>
                                  <p:childTnLst>
                                    <p:animClr clrSpc="rgb" dir="cw">
                                      <p:cBhvr override="childStyle">
                                        <p:cTn id="52" dur="300" fill="hold"/>
                                        <p:tgtEl>
                                          <p:spTgt spid="64576"/>
                                        </p:tgtEl>
                                        <p:attrNameLst>
                                          <p:attrName>style.color</p:attrName>
                                        </p:attrNameLst>
                                      </p:cBhvr>
                                      <p:to>
                                        <a:schemeClr val="bg1"/>
                                      </p:to>
                                    </p:animClr>
                                  </p:childTnLst>
                                </p:cTn>
                              </p:par>
                            </p:childTnLst>
                          </p:cTn>
                        </p:par>
                      </p:childTnLst>
                    </p:cTn>
                  </p:par>
                </p:childTnLst>
              </p:cTn>
              <p:nextCondLst>
                <p:cond evt="onClick" delay="0">
                  <p:tgtEl>
                    <p:spTgt spid="64576"/>
                  </p:tgtEl>
                </p:cond>
              </p:nextCondLst>
            </p:seq>
            <p:seq concurrent="1" nextAc="seek">
              <p:cTn id="53" restart="whenNotActive" fill="hold" evtFilter="cancelBubble" nodeType="interactiveSeq">
                <p:stCondLst>
                  <p:cond evt="onClick" delay="0">
                    <p:tgtEl>
                      <p:spTgt spid="64581"/>
                    </p:tgtEl>
                  </p:cond>
                </p:stCondLst>
                <p:endSync evt="end" delay="0">
                  <p:rtn val="all"/>
                </p:endSync>
                <p:childTnLst>
                  <p:par>
                    <p:cTn id="54" fill="hold">
                      <p:stCondLst>
                        <p:cond delay="0"/>
                      </p:stCondLst>
                      <p:childTnLst>
                        <p:par>
                          <p:cTn id="55" fill="hold">
                            <p:stCondLst>
                              <p:cond delay="0"/>
                            </p:stCondLst>
                            <p:childTnLst>
                              <p:par>
                                <p:cTn id="56" presetID="1" presetClass="emph" presetSubtype="2" repeatCount="3000" accel="50000" decel="50000" autoRev="1" fill="hold" nodeType="withEffect">
                                  <p:stCondLst>
                                    <p:cond delay="0"/>
                                  </p:stCondLst>
                                  <p:childTnLst>
                                    <p:animClr clrSpc="rgb" dir="cw">
                                      <p:cBhvr>
                                        <p:cTn id="57" dur="300" fill="hold"/>
                                        <p:tgtEl>
                                          <p:spTgt spid="64581"/>
                                        </p:tgtEl>
                                        <p:attrNameLst>
                                          <p:attrName>fillcolor</p:attrName>
                                        </p:attrNameLst>
                                      </p:cBhvr>
                                      <p:to>
                                        <a:srgbClr val="292929"/>
                                      </p:to>
                                    </p:animClr>
                                    <p:set>
                                      <p:cBhvr>
                                        <p:cTn id="58" dur="300" fill="hold"/>
                                        <p:tgtEl>
                                          <p:spTgt spid="64581"/>
                                        </p:tgtEl>
                                        <p:attrNameLst>
                                          <p:attrName>fill.type</p:attrName>
                                        </p:attrNameLst>
                                      </p:cBhvr>
                                      <p:to>
                                        <p:strVal val="solid"/>
                                      </p:to>
                                    </p:set>
                                    <p:set>
                                      <p:cBhvr>
                                        <p:cTn id="59" dur="300" fill="hold"/>
                                        <p:tgtEl>
                                          <p:spTgt spid="64581"/>
                                        </p:tgtEl>
                                        <p:attrNameLst>
                                          <p:attrName>fill.on</p:attrName>
                                        </p:attrNameLst>
                                      </p:cBhvr>
                                      <p:to>
                                        <p:strVal val="true"/>
                                      </p:to>
                                    </p:set>
                                  </p:childTnLst>
                                </p:cTn>
                              </p:par>
                              <p:par>
                                <p:cTn id="60" presetID="3" presetClass="emph" presetSubtype="2" repeatCount="3000" accel="50000" decel="50000" autoRev="1" fill="hold" grpId="0" nodeType="withEffect">
                                  <p:stCondLst>
                                    <p:cond delay="0"/>
                                  </p:stCondLst>
                                  <p:childTnLst>
                                    <p:animClr clrSpc="rgb" dir="cw">
                                      <p:cBhvr override="childStyle">
                                        <p:cTn id="61" dur="300" fill="hold"/>
                                        <p:tgtEl>
                                          <p:spTgt spid="64581"/>
                                        </p:tgtEl>
                                        <p:attrNameLst>
                                          <p:attrName>style.color</p:attrName>
                                        </p:attrNameLst>
                                      </p:cBhvr>
                                      <p:to>
                                        <a:schemeClr val="bg1"/>
                                      </p:to>
                                    </p:animClr>
                                  </p:childTnLst>
                                </p:cTn>
                              </p:par>
                            </p:childTnLst>
                          </p:cTn>
                        </p:par>
                      </p:childTnLst>
                    </p:cTn>
                  </p:par>
                </p:childTnLst>
              </p:cTn>
              <p:nextCondLst>
                <p:cond evt="onClick" delay="0">
                  <p:tgtEl>
                    <p:spTgt spid="64581"/>
                  </p:tgtEl>
                </p:cond>
              </p:nextCondLst>
            </p:seq>
            <p:seq concurrent="1" nextAc="seek">
              <p:cTn id="62" restart="whenNotActive" fill="hold" evtFilter="cancelBubble" nodeType="interactiveSeq">
                <p:stCondLst>
                  <p:cond evt="onClick" delay="0">
                    <p:tgtEl>
                      <p:spTgt spid="64583"/>
                    </p:tgtEl>
                  </p:cond>
                </p:stCondLst>
                <p:endSync evt="end" delay="0">
                  <p:rtn val="all"/>
                </p:endSync>
                <p:childTnLst>
                  <p:par>
                    <p:cTn id="63" fill="hold">
                      <p:stCondLst>
                        <p:cond delay="0"/>
                      </p:stCondLst>
                      <p:childTnLst>
                        <p:par>
                          <p:cTn id="64" fill="hold">
                            <p:stCondLst>
                              <p:cond delay="0"/>
                            </p:stCondLst>
                            <p:childTnLst>
                              <p:par>
                                <p:cTn id="65" presetID="3" presetClass="emph" presetSubtype="2" repeatCount="3000" accel="50000" decel="50000" autoRev="1" fill="hold" grpId="0" nodeType="withEffect">
                                  <p:stCondLst>
                                    <p:cond delay="0"/>
                                  </p:stCondLst>
                                  <p:childTnLst>
                                    <p:animClr clrSpc="rgb" dir="cw">
                                      <p:cBhvr override="childStyle">
                                        <p:cTn id="66" dur="300" fill="hold"/>
                                        <p:tgtEl>
                                          <p:spTgt spid="64583"/>
                                        </p:tgtEl>
                                        <p:attrNameLst>
                                          <p:attrName>style.color</p:attrName>
                                        </p:attrNameLst>
                                      </p:cBhvr>
                                      <p:to>
                                        <a:schemeClr val="bg1"/>
                                      </p:to>
                                    </p:animClr>
                                  </p:childTnLst>
                                </p:cTn>
                              </p:par>
                            </p:childTnLst>
                          </p:cTn>
                        </p:par>
                      </p:childTnLst>
                    </p:cTn>
                  </p:par>
                </p:childTnLst>
              </p:cTn>
              <p:nextCondLst>
                <p:cond evt="onClick" delay="0">
                  <p:tgtEl>
                    <p:spTgt spid="64583"/>
                  </p:tgtEl>
                </p:cond>
              </p:nextCondLst>
            </p:seq>
            <p:seq concurrent="1" nextAc="seek">
              <p:cTn id="67" restart="whenNotActive" fill="hold" evtFilter="cancelBubble" nodeType="interactiveSeq">
                <p:stCondLst>
                  <p:cond evt="onClick" delay="0">
                    <p:tgtEl>
                      <p:spTgt spid="64585"/>
                    </p:tgtEl>
                  </p:cond>
                </p:stCondLst>
                <p:endSync evt="end" delay="0">
                  <p:rtn val="all"/>
                </p:endSync>
                <p:childTnLst>
                  <p:par>
                    <p:cTn id="68" fill="hold">
                      <p:stCondLst>
                        <p:cond delay="0"/>
                      </p:stCondLst>
                      <p:childTnLst>
                        <p:par>
                          <p:cTn id="69" fill="hold">
                            <p:stCondLst>
                              <p:cond delay="0"/>
                            </p:stCondLst>
                            <p:childTnLst>
                              <p:par>
                                <p:cTn id="70" presetID="1" presetClass="emph" presetSubtype="2" repeatCount="3000" accel="50000" decel="50000" autoRev="1" fill="hold" nodeType="withEffect">
                                  <p:stCondLst>
                                    <p:cond delay="0"/>
                                  </p:stCondLst>
                                  <p:childTnLst>
                                    <p:animClr clrSpc="rgb" dir="cw">
                                      <p:cBhvr>
                                        <p:cTn id="71" dur="300" fill="hold"/>
                                        <p:tgtEl>
                                          <p:spTgt spid="64585"/>
                                        </p:tgtEl>
                                        <p:attrNameLst>
                                          <p:attrName>fillcolor</p:attrName>
                                        </p:attrNameLst>
                                      </p:cBhvr>
                                      <p:to>
                                        <a:srgbClr val="292929"/>
                                      </p:to>
                                    </p:animClr>
                                    <p:set>
                                      <p:cBhvr>
                                        <p:cTn id="72" dur="300" fill="hold"/>
                                        <p:tgtEl>
                                          <p:spTgt spid="64585"/>
                                        </p:tgtEl>
                                        <p:attrNameLst>
                                          <p:attrName>fill.type</p:attrName>
                                        </p:attrNameLst>
                                      </p:cBhvr>
                                      <p:to>
                                        <p:strVal val="solid"/>
                                      </p:to>
                                    </p:set>
                                    <p:set>
                                      <p:cBhvr>
                                        <p:cTn id="73" dur="300" fill="hold"/>
                                        <p:tgtEl>
                                          <p:spTgt spid="64585"/>
                                        </p:tgtEl>
                                        <p:attrNameLst>
                                          <p:attrName>fill.on</p:attrName>
                                        </p:attrNameLst>
                                      </p:cBhvr>
                                      <p:to>
                                        <p:strVal val="true"/>
                                      </p:to>
                                    </p:set>
                                  </p:childTnLst>
                                </p:cTn>
                              </p:par>
                              <p:par>
                                <p:cTn id="74" presetID="3" presetClass="emph" presetSubtype="2" repeatCount="3000" accel="50000" decel="50000" autoRev="1" fill="hold" grpId="0" nodeType="withEffect">
                                  <p:stCondLst>
                                    <p:cond delay="0"/>
                                  </p:stCondLst>
                                  <p:childTnLst>
                                    <p:animClr clrSpc="rgb" dir="cw">
                                      <p:cBhvr override="childStyle">
                                        <p:cTn id="75" dur="300" fill="hold"/>
                                        <p:tgtEl>
                                          <p:spTgt spid="64585"/>
                                        </p:tgtEl>
                                        <p:attrNameLst>
                                          <p:attrName>style.color</p:attrName>
                                        </p:attrNameLst>
                                      </p:cBhvr>
                                      <p:to>
                                        <a:schemeClr val="bg1"/>
                                      </p:to>
                                    </p:animClr>
                                  </p:childTnLst>
                                </p:cTn>
                              </p:par>
                            </p:childTnLst>
                          </p:cTn>
                        </p:par>
                      </p:childTnLst>
                    </p:cTn>
                  </p:par>
                </p:childTnLst>
              </p:cTn>
              <p:nextCondLst>
                <p:cond evt="onClick" delay="0">
                  <p:tgtEl>
                    <p:spTgt spid="64585"/>
                  </p:tgtEl>
                </p:cond>
              </p:nextCondLst>
            </p:seq>
            <p:seq concurrent="1" nextAc="seek">
              <p:cTn id="76" restart="whenNotActive" fill="hold" evtFilter="cancelBubble" nodeType="interactiveSeq">
                <p:stCondLst>
                  <p:cond evt="onClick" delay="0">
                    <p:tgtEl>
                      <p:spTgt spid="64586"/>
                    </p:tgtEl>
                  </p:cond>
                </p:stCondLst>
                <p:endSync evt="end" delay="0">
                  <p:rtn val="all"/>
                </p:endSync>
                <p:childTnLst>
                  <p:par>
                    <p:cTn id="77" fill="hold">
                      <p:stCondLst>
                        <p:cond delay="0"/>
                      </p:stCondLst>
                      <p:childTnLst>
                        <p:par>
                          <p:cTn id="78" fill="hold">
                            <p:stCondLst>
                              <p:cond delay="0"/>
                            </p:stCondLst>
                            <p:childTnLst>
                              <p:par>
                                <p:cTn id="79" presetID="7" presetClass="emph" presetSubtype="2" repeatCount="3000" accel="50000" decel="50000" autoRev="1" fill="hold" nodeType="withEffect">
                                  <p:stCondLst>
                                    <p:cond delay="0"/>
                                  </p:stCondLst>
                                  <p:childTnLst>
                                    <p:animClr clrSpc="rgb" dir="cw">
                                      <p:cBhvr>
                                        <p:cTn id="80" dur="300" fill="hold"/>
                                        <p:tgtEl>
                                          <p:spTgt spid="64586"/>
                                        </p:tgtEl>
                                        <p:attrNameLst>
                                          <p:attrName>stroke.color</p:attrName>
                                        </p:attrNameLst>
                                      </p:cBhvr>
                                      <p:to>
                                        <a:schemeClr val="bg1"/>
                                      </p:to>
                                    </p:animClr>
                                    <p:set>
                                      <p:cBhvr>
                                        <p:cTn id="81" dur="300" fill="hold"/>
                                        <p:tgtEl>
                                          <p:spTgt spid="64586"/>
                                        </p:tgtEl>
                                        <p:attrNameLst>
                                          <p:attrName>stroke.on</p:attrName>
                                        </p:attrNameLst>
                                      </p:cBhvr>
                                      <p:to>
                                        <p:strVal val="true"/>
                                      </p:to>
                                    </p:se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64586"/>
                                        </p:tgtEl>
                                        <p:attrNameLst>
                                          <p:attrName>style.visibility</p:attrName>
                                        </p:attrNameLst>
                                      </p:cBhvr>
                                      <p:to>
                                        <p:strVal val="visible"/>
                                      </p:to>
                                    </p:set>
                                    <p:animEffect transition="in" filter="wipe(left)">
                                      <p:cBhvr>
                                        <p:cTn id="85" dur="500"/>
                                        <p:tgtEl>
                                          <p:spTgt spid="64586"/>
                                        </p:tgtEl>
                                      </p:cBhvr>
                                    </p:animEffect>
                                  </p:childTnLst>
                                </p:cTn>
                              </p:par>
                            </p:childTnLst>
                          </p:cTn>
                        </p:par>
                      </p:childTnLst>
                    </p:cTn>
                  </p:par>
                </p:childTnLst>
              </p:cTn>
              <p:nextCondLst>
                <p:cond evt="onClick" delay="0">
                  <p:tgtEl>
                    <p:spTgt spid="64586"/>
                  </p:tgtEl>
                </p:cond>
              </p:nextCondLst>
            </p:seq>
            <p:seq concurrent="1" nextAc="seek">
              <p:cTn id="86" restart="whenNotActive" fill="hold" evtFilter="cancelBubble" nodeType="interactiveSeq">
                <p:stCondLst>
                  <p:cond evt="onClick" delay="0">
                    <p:tgtEl>
                      <p:spTgt spid="64587"/>
                    </p:tgtEl>
                  </p:cond>
                </p:stCondLst>
                <p:endSync evt="end" delay="0">
                  <p:rtn val="all"/>
                </p:endSync>
                <p:childTnLst>
                  <p:par>
                    <p:cTn id="87" fill="hold">
                      <p:stCondLst>
                        <p:cond delay="0"/>
                      </p:stCondLst>
                      <p:childTnLst>
                        <p:par>
                          <p:cTn id="88" fill="hold">
                            <p:stCondLst>
                              <p:cond delay="0"/>
                            </p:stCondLst>
                            <p:childTnLst>
                              <p:par>
                                <p:cTn id="89" presetID="3" presetClass="emph" presetSubtype="2" repeatCount="3000" accel="50000" decel="50000" autoRev="1" fill="hold" grpId="0" nodeType="withEffect">
                                  <p:stCondLst>
                                    <p:cond delay="0"/>
                                  </p:stCondLst>
                                  <p:childTnLst>
                                    <p:animClr clrSpc="rgb" dir="cw">
                                      <p:cBhvr override="childStyle">
                                        <p:cTn id="90" dur="300" fill="hold"/>
                                        <p:tgtEl>
                                          <p:spTgt spid="64587"/>
                                        </p:tgtEl>
                                        <p:attrNameLst>
                                          <p:attrName>style.color</p:attrName>
                                        </p:attrNameLst>
                                      </p:cBhvr>
                                      <p:to>
                                        <a:schemeClr val="bg1"/>
                                      </p:to>
                                    </p:animClr>
                                  </p:childTnLst>
                                </p:cTn>
                              </p:par>
                            </p:childTnLst>
                          </p:cTn>
                        </p:par>
                      </p:childTnLst>
                    </p:cTn>
                  </p:par>
                </p:childTnLst>
              </p:cTn>
              <p:nextCondLst>
                <p:cond evt="onClick" delay="0">
                  <p:tgtEl>
                    <p:spTgt spid="64587"/>
                  </p:tgtEl>
                </p:cond>
              </p:nextCondLst>
            </p:seq>
            <p:seq concurrent="1" nextAc="seek">
              <p:cTn id="91" restart="whenNotActive" fill="hold" evtFilter="cancelBubble" nodeType="interactiveSeq">
                <p:stCondLst>
                  <p:cond evt="onClick" delay="0">
                    <p:tgtEl>
                      <p:spTgt spid="64595"/>
                    </p:tgtEl>
                  </p:cond>
                </p:stCondLst>
                <p:endSync evt="end" delay="0">
                  <p:rtn val="all"/>
                </p:endSync>
                <p:childTnLst>
                  <p:par>
                    <p:cTn id="92" fill="hold">
                      <p:stCondLst>
                        <p:cond delay="0"/>
                      </p:stCondLst>
                      <p:childTnLst>
                        <p:par>
                          <p:cTn id="93" fill="hold">
                            <p:stCondLst>
                              <p:cond delay="0"/>
                            </p:stCondLst>
                            <p:childTnLst>
                              <p:par>
                                <p:cTn id="94" presetID="7" presetClass="emph" presetSubtype="2" repeatCount="3000" accel="50000" decel="50000" autoRev="1" fill="hold" nodeType="withEffect">
                                  <p:stCondLst>
                                    <p:cond delay="0"/>
                                  </p:stCondLst>
                                  <p:childTnLst>
                                    <p:animClr clrSpc="rgb" dir="cw">
                                      <p:cBhvr>
                                        <p:cTn id="95" dur="300" fill="hold"/>
                                        <p:tgtEl>
                                          <p:spTgt spid="64595"/>
                                        </p:tgtEl>
                                        <p:attrNameLst>
                                          <p:attrName>stroke.color</p:attrName>
                                        </p:attrNameLst>
                                      </p:cBhvr>
                                      <p:to>
                                        <a:schemeClr val="bg1"/>
                                      </p:to>
                                    </p:animClr>
                                    <p:set>
                                      <p:cBhvr>
                                        <p:cTn id="96" dur="300" fill="hold"/>
                                        <p:tgtEl>
                                          <p:spTgt spid="64595"/>
                                        </p:tgtEl>
                                        <p:attrNameLst>
                                          <p:attrName>stroke.on</p:attrName>
                                        </p:attrNameLst>
                                      </p:cBhvr>
                                      <p:to>
                                        <p:strVal val="true"/>
                                      </p:to>
                                    </p:set>
                                  </p:childTnLst>
                                </p:cTn>
                              </p:par>
                            </p:childTnLst>
                          </p:cTn>
                        </p:par>
                        <p:par>
                          <p:cTn id="97" fill="hold">
                            <p:stCondLst>
                              <p:cond delay="500"/>
                            </p:stCondLst>
                            <p:childTnLst>
                              <p:par>
                                <p:cTn id="98" presetID="22" presetClass="entr" presetSubtype="1" fill="hold" nodeType="afterEffect">
                                  <p:stCondLst>
                                    <p:cond delay="0"/>
                                  </p:stCondLst>
                                  <p:childTnLst>
                                    <p:set>
                                      <p:cBhvr>
                                        <p:cTn id="99" dur="1" fill="hold">
                                          <p:stCondLst>
                                            <p:cond delay="0"/>
                                          </p:stCondLst>
                                        </p:cTn>
                                        <p:tgtEl>
                                          <p:spTgt spid="64595"/>
                                        </p:tgtEl>
                                        <p:attrNameLst>
                                          <p:attrName>style.visibility</p:attrName>
                                        </p:attrNameLst>
                                      </p:cBhvr>
                                      <p:to>
                                        <p:strVal val="visible"/>
                                      </p:to>
                                    </p:set>
                                    <p:animEffect transition="in" filter="wipe(up)">
                                      <p:cBhvr>
                                        <p:cTn id="100" dur="500"/>
                                        <p:tgtEl>
                                          <p:spTgt spid="64595"/>
                                        </p:tgtEl>
                                      </p:cBhvr>
                                    </p:animEffect>
                                  </p:childTnLst>
                                </p:cTn>
                              </p:par>
                            </p:childTnLst>
                          </p:cTn>
                        </p:par>
                      </p:childTnLst>
                    </p:cTn>
                  </p:par>
                </p:childTnLst>
              </p:cTn>
              <p:nextCondLst>
                <p:cond evt="onClick" delay="0">
                  <p:tgtEl>
                    <p:spTgt spid="64595"/>
                  </p:tgtEl>
                </p:cond>
              </p:nextCondLst>
            </p:seq>
            <p:seq concurrent="1" nextAc="seek">
              <p:cTn id="101" restart="whenNotActive" fill="hold" evtFilter="cancelBubble" nodeType="interactiveSeq">
                <p:stCondLst>
                  <p:cond evt="onClick" delay="0">
                    <p:tgtEl>
                      <p:spTgt spid="64596"/>
                    </p:tgtEl>
                  </p:cond>
                </p:stCondLst>
                <p:endSync evt="end" delay="0">
                  <p:rtn val="all"/>
                </p:endSync>
                <p:childTnLst>
                  <p:par>
                    <p:cTn id="102" fill="hold">
                      <p:stCondLst>
                        <p:cond delay="0"/>
                      </p:stCondLst>
                      <p:childTnLst>
                        <p:par>
                          <p:cTn id="103" fill="hold">
                            <p:stCondLst>
                              <p:cond delay="0"/>
                            </p:stCondLst>
                            <p:childTnLst>
                              <p:par>
                                <p:cTn id="104" presetID="7" presetClass="emph" presetSubtype="2" repeatCount="3000" accel="50000" decel="50000" autoRev="1" fill="hold" nodeType="withEffect">
                                  <p:stCondLst>
                                    <p:cond delay="0"/>
                                  </p:stCondLst>
                                  <p:childTnLst>
                                    <p:animClr clrSpc="rgb" dir="cw">
                                      <p:cBhvr>
                                        <p:cTn id="105" dur="300" fill="hold"/>
                                        <p:tgtEl>
                                          <p:spTgt spid="64596"/>
                                        </p:tgtEl>
                                        <p:attrNameLst>
                                          <p:attrName>stroke.color</p:attrName>
                                        </p:attrNameLst>
                                      </p:cBhvr>
                                      <p:to>
                                        <a:schemeClr val="bg1"/>
                                      </p:to>
                                    </p:animClr>
                                    <p:set>
                                      <p:cBhvr>
                                        <p:cTn id="106" dur="300" fill="hold"/>
                                        <p:tgtEl>
                                          <p:spTgt spid="64596"/>
                                        </p:tgtEl>
                                        <p:attrNameLst>
                                          <p:attrName>stroke.on</p:attrName>
                                        </p:attrNameLst>
                                      </p:cBhvr>
                                      <p:to>
                                        <p:strVal val="true"/>
                                      </p:to>
                                    </p:set>
                                  </p:childTnLst>
                                </p:cTn>
                              </p:par>
                            </p:childTnLst>
                          </p:cTn>
                        </p:par>
                        <p:par>
                          <p:cTn id="107" fill="hold">
                            <p:stCondLst>
                              <p:cond delay="500"/>
                            </p:stCondLst>
                            <p:childTnLst>
                              <p:par>
                                <p:cTn id="108" presetID="22" presetClass="entr" presetSubtype="1" fill="hold" nodeType="afterEffect">
                                  <p:stCondLst>
                                    <p:cond delay="0"/>
                                  </p:stCondLst>
                                  <p:childTnLst>
                                    <p:set>
                                      <p:cBhvr>
                                        <p:cTn id="109" dur="1" fill="hold">
                                          <p:stCondLst>
                                            <p:cond delay="0"/>
                                          </p:stCondLst>
                                        </p:cTn>
                                        <p:tgtEl>
                                          <p:spTgt spid="64596"/>
                                        </p:tgtEl>
                                        <p:attrNameLst>
                                          <p:attrName>style.visibility</p:attrName>
                                        </p:attrNameLst>
                                      </p:cBhvr>
                                      <p:to>
                                        <p:strVal val="visible"/>
                                      </p:to>
                                    </p:set>
                                    <p:animEffect transition="in" filter="wipe(up)">
                                      <p:cBhvr>
                                        <p:cTn id="110" dur="500"/>
                                        <p:tgtEl>
                                          <p:spTgt spid="64596"/>
                                        </p:tgtEl>
                                      </p:cBhvr>
                                    </p:animEffect>
                                  </p:childTnLst>
                                </p:cTn>
                              </p:par>
                            </p:childTnLst>
                          </p:cTn>
                        </p:par>
                      </p:childTnLst>
                    </p:cTn>
                  </p:par>
                </p:childTnLst>
              </p:cTn>
              <p:nextCondLst>
                <p:cond evt="onClick" delay="0">
                  <p:tgtEl>
                    <p:spTgt spid="64596"/>
                  </p:tgtEl>
                </p:cond>
              </p:nextCondLst>
            </p:seq>
            <p:seq concurrent="1" nextAc="seek">
              <p:cTn id="111" restart="whenNotActive" fill="hold" evtFilter="cancelBubble" nodeType="interactiveSeq">
                <p:stCondLst>
                  <p:cond evt="onClick" delay="0">
                    <p:tgtEl>
                      <p:spTgt spid="64597"/>
                    </p:tgtEl>
                  </p:cond>
                </p:stCondLst>
                <p:endSync evt="end" delay="0">
                  <p:rtn val="all"/>
                </p:endSync>
                <p:childTnLst>
                  <p:par>
                    <p:cTn id="112" fill="hold">
                      <p:stCondLst>
                        <p:cond delay="0"/>
                      </p:stCondLst>
                      <p:childTnLst>
                        <p:par>
                          <p:cTn id="113" fill="hold">
                            <p:stCondLst>
                              <p:cond delay="0"/>
                            </p:stCondLst>
                            <p:childTnLst>
                              <p:par>
                                <p:cTn id="114" presetID="7" presetClass="emph" presetSubtype="2" repeatCount="3000" accel="50000" decel="50000" autoRev="1" fill="hold" nodeType="withEffect">
                                  <p:stCondLst>
                                    <p:cond delay="0"/>
                                  </p:stCondLst>
                                  <p:childTnLst>
                                    <p:animClr clrSpc="rgb" dir="cw">
                                      <p:cBhvr>
                                        <p:cTn id="115" dur="300" fill="hold"/>
                                        <p:tgtEl>
                                          <p:spTgt spid="64597"/>
                                        </p:tgtEl>
                                        <p:attrNameLst>
                                          <p:attrName>stroke.color</p:attrName>
                                        </p:attrNameLst>
                                      </p:cBhvr>
                                      <p:to>
                                        <a:schemeClr val="bg1"/>
                                      </p:to>
                                    </p:animClr>
                                    <p:set>
                                      <p:cBhvr>
                                        <p:cTn id="116" dur="300" fill="hold"/>
                                        <p:tgtEl>
                                          <p:spTgt spid="64597"/>
                                        </p:tgtEl>
                                        <p:attrNameLst>
                                          <p:attrName>stroke.on</p:attrName>
                                        </p:attrNameLst>
                                      </p:cBhvr>
                                      <p:to>
                                        <p:strVal val="true"/>
                                      </p:to>
                                    </p:set>
                                  </p:childTnLst>
                                </p:cTn>
                              </p:par>
                            </p:childTnLst>
                          </p:cTn>
                        </p:par>
                        <p:par>
                          <p:cTn id="117" fill="hold">
                            <p:stCondLst>
                              <p:cond delay="500"/>
                            </p:stCondLst>
                            <p:childTnLst>
                              <p:par>
                                <p:cTn id="118" presetID="22" presetClass="entr" presetSubtype="1" fill="hold" nodeType="afterEffect">
                                  <p:stCondLst>
                                    <p:cond delay="0"/>
                                  </p:stCondLst>
                                  <p:childTnLst>
                                    <p:set>
                                      <p:cBhvr>
                                        <p:cTn id="119" dur="1" fill="hold">
                                          <p:stCondLst>
                                            <p:cond delay="0"/>
                                          </p:stCondLst>
                                        </p:cTn>
                                        <p:tgtEl>
                                          <p:spTgt spid="64597"/>
                                        </p:tgtEl>
                                        <p:attrNameLst>
                                          <p:attrName>style.visibility</p:attrName>
                                        </p:attrNameLst>
                                      </p:cBhvr>
                                      <p:to>
                                        <p:strVal val="visible"/>
                                      </p:to>
                                    </p:set>
                                    <p:animEffect transition="in" filter="wipe(up)">
                                      <p:cBhvr>
                                        <p:cTn id="120" dur="500"/>
                                        <p:tgtEl>
                                          <p:spTgt spid="64597"/>
                                        </p:tgtEl>
                                      </p:cBhvr>
                                    </p:animEffect>
                                  </p:childTnLst>
                                </p:cTn>
                              </p:par>
                            </p:childTnLst>
                          </p:cTn>
                        </p:par>
                      </p:childTnLst>
                    </p:cTn>
                  </p:par>
                </p:childTnLst>
              </p:cTn>
              <p:nextCondLst>
                <p:cond evt="onClick" delay="0">
                  <p:tgtEl>
                    <p:spTgt spid="64597"/>
                  </p:tgtEl>
                </p:cond>
              </p:nextCondLst>
            </p:seq>
            <p:seq concurrent="1" nextAc="seek">
              <p:cTn id="121" restart="whenNotActive" fill="hold" evtFilter="cancelBubble" nodeType="interactiveSeq">
                <p:stCondLst>
                  <p:cond evt="onClick" delay="0">
                    <p:tgtEl>
                      <p:spTgt spid="64598"/>
                    </p:tgtEl>
                  </p:cond>
                </p:stCondLst>
                <p:endSync evt="end" delay="0">
                  <p:rtn val="all"/>
                </p:endSync>
                <p:childTnLst>
                  <p:par>
                    <p:cTn id="122" fill="hold">
                      <p:stCondLst>
                        <p:cond delay="0"/>
                      </p:stCondLst>
                      <p:childTnLst>
                        <p:par>
                          <p:cTn id="123" fill="hold">
                            <p:stCondLst>
                              <p:cond delay="0"/>
                            </p:stCondLst>
                            <p:childTnLst>
                              <p:par>
                                <p:cTn id="124" presetID="7" presetClass="emph" presetSubtype="2" repeatCount="3000" accel="50000" decel="50000" autoRev="1" fill="hold" nodeType="withEffect">
                                  <p:stCondLst>
                                    <p:cond delay="0"/>
                                  </p:stCondLst>
                                  <p:childTnLst>
                                    <p:animClr clrSpc="rgb" dir="cw">
                                      <p:cBhvr>
                                        <p:cTn id="125" dur="300" fill="hold"/>
                                        <p:tgtEl>
                                          <p:spTgt spid="64598"/>
                                        </p:tgtEl>
                                        <p:attrNameLst>
                                          <p:attrName>stroke.color</p:attrName>
                                        </p:attrNameLst>
                                      </p:cBhvr>
                                      <p:to>
                                        <a:schemeClr val="bg1"/>
                                      </p:to>
                                    </p:animClr>
                                    <p:set>
                                      <p:cBhvr>
                                        <p:cTn id="126" dur="300" fill="hold"/>
                                        <p:tgtEl>
                                          <p:spTgt spid="64598"/>
                                        </p:tgtEl>
                                        <p:attrNameLst>
                                          <p:attrName>stroke.on</p:attrName>
                                        </p:attrNameLst>
                                      </p:cBhvr>
                                      <p:to>
                                        <p:strVal val="true"/>
                                      </p:to>
                                    </p:set>
                                  </p:childTnLst>
                                </p:cTn>
                              </p:par>
                            </p:childTnLst>
                          </p:cTn>
                        </p:par>
                        <p:par>
                          <p:cTn id="127" fill="hold">
                            <p:stCondLst>
                              <p:cond delay="500"/>
                            </p:stCondLst>
                            <p:childTnLst>
                              <p:par>
                                <p:cTn id="128" presetID="22" presetClass="entr" presetSubtype="1" fill="hold" nodeType="afterEffect">
                                  <p:stCondLst>
                                    <p:cond delay="0"/>
                                  </p:stCondLst>
                                  <p:childTnLst>
                                    <p:set>
                                      <p:cBhvr>
                                        <p:cTn id="129" dur="1" fill="hold">
                                          <p:stCondLst>
                                            <p:cond delay="0"/>
                                          </p:stCondLst>
                                        </p:cTn>
                                        <p:tgtEl>
                                          <p:spTgt spid="64598"/>
                                        </p:tgtEl>
                                        <p:attrNameLst>
                                          <p:attrName>style.visibility</p:attrName>
                                        </p:attrNameLst>
                                      </p:cBhvr>
                                      <p:to>
                                        <p:strVal val="visible"/>
                                      </p:to>
                                    </p:set>
                                    <p:animEffect transition="in" filter="wipe(up)">
                                      <p:cBhvr>
                                        <p:cTn id="130" dur="500"/>
                                        <p:tgtEl>
                                          <p:spTgt spid="64598"/>
                                        </p:tgtEl>
                                      </p:cBhvr>
                                    </p:animEffect>
                                  </p:childTnLst>
                                </p:cTn>
                              </p:par>
                            </p:childTnLst>
                          </p:cTn>
                        </p:par>
                      </p:childTnLst>
                    </p:cTn>
                  </p:par>
                </p:childTnLst>
              </p:cTn>
              <p:nextCondLst>
                <p:cond evt="onClick" delay="0">
                  <p:tgtEl>
                    <p:spTgt spid="64598"/>
                  </p:tgtEl>
                </p:cond>
              </p:nextCondLst>
            </p:seq>
            <p:seq concurrent="1" nextAc="seek">
              <p:cTn id="131" restart="whenNotActive" fill="hold" evtFilter="cancelBubble" nodeType="interactiveSeq">
                <p:stCondLst>
                  <p:cond evt="onClick" delay="0">
                    <p:tgtEl>
                      <p:spTgt spid="2"/>
                    </p:tgtEl>
                  </p:cond>
                </p:stCondLst>
                <p:endSync evt="end" delay="0">
                  <p:rtn val="all"/>
                </p:endSync>
                <p:childTnLst>
                  <p:par>
                    <p:cTn id="132" fill="hold">
                      <p:stCondLst>
                        <p:cond delay="0"/>
                      </p:stCondLst>
                      <p:childTnLst>
                        <p:par>
                          <p:cTn id="133" fill="hold">
                            <p:stCondLst>
                              <p:cond delay="0"/>
                            </p:stCondLst>
                            <p:childTnLst>
                              <p:par>
                                <p:cTn id="134" presetID="1" presetClass="emph" presetSubtype="2" repeatCount="3000" accel="50000" decel="50000" autoRev="1" fill="hold" nodeType="withEffect">
                                  <p:stCondLst>
                                    <p:cond delay="0"/>
                                  </p:stCondLst>
                                  <p:childTnLst>
                                    <p:animClr clrSpc="rgb" dir="cw">
                                      <p:cBhvr>
                                        <p:cTn id="135" dur="300" fill="hold"/>
                                        <p:tgtEl>
                                          <p:spTgt spid="2"/>
                                        </p:tgtEl>
                                        <p:attrNameLst>
                                          <p:attrName>fillcolor</p:attrName>
                                        </p:attrNameLst>
                                      </p:cBhvr>
                                      <p:to>
                                        <a:srgbClr val="292929"/>
                                      </p:to>
                                    </p:animClr>
                                    <p:set>
                                      <p:cBhvr>
                                        <p:cTn id="136" dur="300" fill="hold"/>
                                        <p:tgtEl>
                                          <p:spTgt spid="2"/>
                                        </p:tgtEl>
                                        <p:attrNameLst>
                                          <p:attrName>fill.type</p:attrName>
                                        </p:attrNameLst>
                                      </p:cBhvr>
                                      <p:to>
                                        <p:strVal val="solid"/>
                                      </p:to>
                                    </p:set>
                                    <p:set>
                                      <p:cBhvr>
                                        <p:cTn id="137" dur="300" fill="hold"/>
                                        <p:tgtEl>
                                          <p:spTgt spid="2"/>
                                        </p:tgtEl>
                                        <p:attrNameLst>
                                          <p:attrName>fill.on</p:attrName>
                                        </p:attrNameLst>
                                      </p:cBhvr>
                                      <p:to>
                                        <p:strVal val="true"/>
                                      </p:to>
                                    </p:set>
                                  </p:childTnLst>
                                </p:cTn>
                              </p:par>
                              <p:par>
                                <p:cTn id="138" presetID="3" presetClass="emph" presetSubtype="2" repeatCount="3000" accel="50000" decel="50000" autoRev="1" fill="hold" grpId="0" nodeType="withEffect">
                                  <p:stCondLst>
                                    <p:cond delay="0"/>
                                  </p:stCondLst>
                                  <p:childTnLst>
                                    <p:animClr clrSpc="rgb" dir="cw">
                                      <p:cBhvr override="childStyle">
                                        <p:cTn id="139" dur="300" fill="hold"/>
                                        <p:tgtEl>
                                          <p:spTgt spid="2"/>
                                        </p:tgtEl>
                                        <p:attrNameLst>
                                          <p:attrName>style.color</p:attrName>
                                        </p:attrNameLst>
                                      </p:cBhvr>
                                      <p:to>
                                        <a:schemeClr val="bg1"/>
                                      </p:to>
                                    </p:animClr>
                                  </p:childTnLst>
                                </p:cTn>
                              </p:par>
                            </p:childTnLst>
                          </p:cTn>
                        </p:par>
                      </p:childTnLst>
                    </p:cTn>
                  </p:par>
                </p:childTnLst>
              </p:cTn>
              <p:nextCondLst>
                <p:cond evt="onClick" delay="0">
                  <p:tgtEl>
                    <p:spTgt spid="2"/>
                  </p:tgtEl>
                </p:cond>
              </p:nextCondLst>
            </p:seq>
            <p:seq concurrent="1" nextAc="seek">
              <p:cTn id="140" restart="whenNotActive" fill="hold" evtFilter="cancelBubble" nodeType="interactiveSeq">
                <p:stCondLst>
                  <p:cond evt="onClick" delay="0">
                    <p:tgtEl>
                      <p:spTgt spid="3"/>
                    </p:tgtEl>
                  </p:cond>
                </p:stCondLst>
                <p:endSync evt="end" delay="0">
                  <p:rtn val="all"/>
                </p:endSync>
                <p:childTnLst>
                  <p:par>
                    <p:cTn id="141" fill="hold">
                      <p:stCondLst>
                        <p:cond delay="0"/>
                      </p:stCondLst>
                      <p:childTnLst>
                        <p:par>
                          <p:cTn id="142" fill="hold">
                            <p:stCondLst>
                              <p:cond delay="0"/>
                            </p:stCondLst>
                            <p:childTnLst>
                              <p:par>
                                <p:cTn id="143" presetID="7" presetClass="emph" presetSubtype="2" repeatCount="3000" accel="50000" decel="50000" autoRev="1" fill="hold" nodeType="withEffect">
                                  <p:stCondLst>
                                    <p:cond delay="0"/>
                                  </p:stCondLst>
                                  <p:childTnLst>
                                    <p:animClr clrSpc="rgb" dir="cw">
                                      <p:cBhvr>
                                        <p:cTn id="144" dur="300" fill="hold"/>
                                        <p:tgtEl>
                                          <p:spTgt spid="3"/>
                                        </p:tgtEl>
                                        <p:attrNameLst>
                                          <p:attrName>stroke.color</p:attrName>
                                        </p:attrNameLst>
                                      </p:cBhvr>
                                      <p:to>
                                        <a:schemeClr val="bg1"/>
                                      </p:to>
                                    </p:animClr>
                                    <p:set>
                                      <p:cBhvr>
                                        <p:cTn id="145" dur="300" fill="hold"/>
                                        <p:tgtEl>
                                          <p:spTgt spid="3"/>
                                        </p:tgtEl>
                                        <p:attrNameLst>
                                          <p:attrName>stroke.on</p:attrName>
                                        </p:attrNameLst>
                                      </p:cBhvr>
                                      <p:to>
                                        <p:strVal val="true"/>
                                      </p:to>
                                    </p:set>
                                  </p:childTnLst>
                                </p:cTn>
                              </p:par>
                            </p:childTnLst>
                          </p:cTn>
                        </p:par>
                        <p:par>
                          <p:cTn id="146" fill="hold">
                            <p:stCondLst>
                              <p:cond delay="500"/>
                            </p:stCondLst>
                            <p:childTnLst>
                              <p:par>
                                <p:cTn id="147" presetID="22" presetClass="entr" presetSubtype="8" fill="hold" nodeType="afterEffect">
                                  <p:stCondLst>
                                    <p:cond delay="0"/>
                                  </p:stCondLst>
                                  <p:childTnLst>
                                    <p:set>
                                      <p:cBhvr>
                                        <p:cTn id="148" dur="1" fill="hold">
                                          <p:stCondLst>
                                            <p:cond delay="0"/>
                                          </p:stCondLst>
                                        </p:cTn>
                                        <p:tgtEl>
                                          <p:spTgt spid="3"/>
                                        </p:tgtEl>
                                        <p:attrNameLst>
                                          <p:attrName>style.visibility</p:attrName>
                                        </p:attrNameLst>
                                      </p:cBhvr>
                                      <p:to>
                                        <p:strVal val="visible"/>
                                      </p:to>
                                    </p:set>
                                    <p:animEffect transition="in" filter="wipe(left)">
                                      <p:cBhvr>
                                        <p:cTn id="149" dur="500"/>
                                        <p:tgtEl>
                                          <p:spTgt spid="3"/>
                                        </p:tgtEl>
                                      </p:cBhvr>
                                    </p:animEffect>
                                  </p:childTnLst>
                                </p:cTn>
                              </p:par>
                            </p:childTnLst>
                          </p:cTn>
                        </p:par>
                      </p:childTnLst>
                    </p:cTn>
                  </p:par>
                </p:childTnLst>
              </p:cTn>
              <p:nextCondLst>
                <p:cond evt="onClick" delay="0">
                  <p:tgtEl>
                    <p:spTgt spid="3"/>
                  </p:tgtEl>
                </p:cond>
              </p:nextCondLst>
            </p:seq>
            <p:seq concurrent="1" nextAc="seek">
              <p:cTn id="150" restart="whenNotActive" fill="hold" evtFilter="cancelBubble" nodeType="interactiveSeq">
                <p:stCondLst>
                  <p:cond evt="onClick" delay="0">
                    <p:tgtEl>
                      <p:spTgt spid="4"/>
                    </p:tgtEl>
                  </p:cond>
                </p:stCondLst>
                <p:endSync evt="end" delay="0">
                  <p:rtn val="all"/>
                </p:endSync>
                <p:childTnLst>
                  <p:par>
                    <p:cTn id="151" fill="hold">
                      <p:stCondLst>
                        <p:cond delay="0"/>
                      </p:stCondLst>
                      <p:childTnLst>
                        <p:par>
                          <p:cTn id="152" fill="hold">
                            <p:stCondLst>
                              <p:cond delay="0"/>
                            </p:stCondLst>
                            <p:childTnLst>
                              <p:par>
                                <p:cTn id="153" presetID="1" presetClass="emph" presetSubtype="2" repeatCount="3000" accel="50000" decel="50000" autoRev="1" fill="hold" nodeType="withEffect">
                                  <p:stCondLst>
                                    <p:cond delay="0"/>
                                  </p:stCondLst>
                                  <p:childTnLst>
                                    <p:animClr clrSpc="rgb" dir="cw">
                                      <p:cBhvr>
                                        <p:cTn id="154" dur="300" fill="hold"/>
                                        <p:tgtEl>
                                          <p:spTgt spid="4"/>
                                        </p:tgtEl>
                                        <p:attrNameLst>
                                          <p:attrName>fillcolor</p:attrName>
                                        </p:attrNameLst>
                                      </p:cBhvr>
                                      <p:to>
                                        <a:srgbClr val="292929"/>
                                      </p:to>
                                    </p:animClr>
                                    <p:set>
                                      <p:cBhvr>
                                        <p:cTn id="155" dur="300" fill="hold"/>
                                        <p:tgtEl>
                                          <p:spTgt spid="4"/>
                                        </p:tgtEl>
                                        <p:attrNameLst>
                                          <p:attrName>fill.type</p:attrName>
                                        </p:attrNameLst>
                                      </p:cBhvr>
                                      <p:to>
                                        <p:strVal val="solid"/>
                                      </p:to>
                                    </p:set>
                                    <p:set>
                                      <p:cBhvr>
                                        <p:cTn id="156" dur="300" fill="hold"/>
                                        <p:tgtEl>
                                          <p:spTgt spid="4"/>
                                        </p:tgtEl>
                                        <p:attrNameLst>
                                          <p:attrName>fill.on</p:attrName>
                                        </p:attrNameLst>
                                      </p:cBhvr>
                                      <p:to>
                                        <p:strVal val="true"/>
                                      </p:to>
                                    </p:set>
                                  </p:childTnLst>
                                </p:cTn>
                              </p:par>
                              <p:par>
                                <p:cTn id="157" presetID="3" presetClass="emph" presetSubtype="2" repeatCount="3000" accel="50000" decel="50000" autoRev="1" fill="hold" grpId="0" nodeType="withEffect">
                                  <p:stCondLst>
                                    <p:cond delay="0"/>
                                  </p:stCondLst>
                                  <p:childTnLst>
                                    <p:animClr clrSpc="rgb" dir="cw">
                                      <p:cBhvr override="childStyle">
                                        <p:cTn id="158" dur="300" fill="hold"/>
                                        <p:tgtEl>
                                          <p:spTgt spid="4"/>
                                        </p:tgtEl>
                                        <p:attrNameLst>
                                          <p:attrName>style.color</p:attrName>
                                        </p:attrNameLst>
                                      </p:cBhvr>
                                      <p:to>
                                        <a:schemeClr val="bg1"/>
                                      </p:to>
                                    </p:animClr>
                                  </p:childTnLst>
                                </p:cTn>
                              </p:par>
                            </p:childTnLst>
                          </p:cTn>
                        </p:par>
                      </p:childTnLst>
                    </p:cTn>
                  </p:par>
                </p:childTnLst>
              </p:cTn>
              <p:nextCondLst>
                <p:cond evt="onClick" delay="0">
                  <p:tgtEl>
                    <p:spTgt spid="4"/>
                  </p:tgtEl>
                </p:cond>
              </p:nextCondLst>
            </p:seq>
            <p:seq concurrent="1" nextAc="seek">
              <p:cTn id="159" restart="whenNotActive" fill="hold" evtFilter="cancelBubble" nodeType="interactiveSeq">
                <p:stCondLst>
                  <p:cond evt="onClick" delay="0">
                    <p:tgtEl>
                      <p:spTgt spid="5"/>
                    </p:tgtEl>
                  </p:cond>
                </p:stCondLst>
                <p:endSync evt="end" delay="0">
                  <p:rtn val="all"/>
                </p:endSync>
                <p:childTnLst>
                  <p:par>
                    <p:cTn id="160" fill="hold">
                      <p:stCondLst>
                        <p:cond delay="0"/>
                      </p:stCondLst>
                      <p:childTnLst>
                        <p:par>
                          <p:cTn id="161" fill="hold">
                            <p:stCondLst>
                              <p:cond delay="0"/>
                            </p:stCondLst>
                            <p:childTnLst>
                              <p:par>
                                <p:cTn id="162" presetID="7" presetClass="emph" presetSubtype="2" repeatCount="3000" accel="50000" decel="50000" autoRev="1" fill="hold" nodeType="withEffect">
                                  <p:stCondLst>
                                    <p:cond delay="0"/>
                                  </p:stCondLst>
                                  <p:childTnLst>
                                    <p:animClr clrSpc="rgb" dir="cw">
                                      <p:cBhvr>
                                        <p:cTn id="163" dur="300" fill="hold"/>
                                        <p:tgtEl>
                                          <p:spTgt spid="5"/>
                                        </p:tgtEl>
                                        <p:attrNameLst>
                                          <p:attrName>stroke.color</p:attrName>
                                        </p:attrNameLst>
                                      </p:cBhvr>
                                      <p:to>
                                        <a:schemeClr val="bg1"/>
                                      </p:to>
                                    </p:animClr>
                                    <p:set>
                                      <p:cBhvr>
                                        <p:cTn id="164" dur="300" fill="hold"/>
                                        <p:tgtEl>
                                          <p:spTgt spid="5"/>
                                        </p:tgtEl>
                                        <p:attrNameLst>
                                          <p:attrName>stroke.on</p:attrName>
                                        </p:attrNameLst>
                                      </p:cBhvr>
                                      <p:to>
                                        <p:strVal val="true"/>
                                      </p:to>
                                    </p:set>
                                  </p:childTnLst>
                                </p:cTn>
                              </p:par>
                            </p:childTnLst>
                          </p:cTn>
                        </p:par>
                        <p:par>
                          <p:cTn id="165" fill="hold">
                            <p:stCondLst>
                              <p:cond delay="500"/>
                            </p:stCondLst>
                            <p:childTnLst>
                              <p:par>
                                <p:cTn id="166" presetID="22" presetClass="entr" presetSubtype="8" fill="hold" nodeType="afterEffect">
                                  <p:stCondLst>
                                    <p:cond delay="0"/>
                                  </p:stCondLst>
                                  <p:childTnLst>
                                    <p:set>
                                      <p:cBhvr>
                                        <p:cTn id="167" dur="1" fill="hold">
                                          <p:stCondLst>
                                            <p:cond delay="0"/>
                                          </p:stCondLst>
                                        </p:cTn>
                                        <p:tgtEl>
                                          <p:spTgt spid="5"/>
                                        </p:tgtEl>
                                        <p:attrNameLst>
                                          <p:attrName>style.visibility</p:attrName>
                                        </p:attrNameLst>
                                      </p:cBhvr>
                                      <p:to>
                                        <p:strVal val="visible"/>
                                      </p:to>
                                    </p:set>
                                    <p:animEffect transition="in" filter="wipe(left)">
                                      <p:cBhvr>
                                        <p:cTn id="168" dur="500"/>
                                        <p:tgtEl>
                                          <p:spTgt spid="5"/>
                                        </p:tgtEl>
                                      </p:cBhvr>
                                    </p:animEffect>
                                  </p:childTnLst>
                                </p:cTn>
                              </p:par>
                            </p:childTnLst>
                          </p:cTn>
                        </p:par>
                      </p:childTnLst>
                    </p:cTn>
                  </p:par>
                </p:childTnLst>
              </p:cTn>
              <p:nextCondLst>
                <p:cond evt="onClick" delay="0">
                  <p:tgtEl>
                    <p:spTgt spid="5"/>
                  </p:tgtEl>
                </p:cond>
              </p:nextCondLst>
            </p:seq>
            <p:seq concurrent="1" nextAc="seek">
              <p:cTn id="169" restart="whenNotActive" fill="hold" evtFilter="cancelBubble" nodeType="interactiveSeq">
                <p:stCondLst>
                  <p:cond evt="onClick" delay="0">
                    <p:tgtEl>
                      <p:spTgt spid="6"/>
                    </p:tgtEl>
                  </p:cond>
                </p:stCondLst>
                <p:endSync evt="end" delay="0">
                  <p:rtn val="all"/>
                </p:endSync>
                <p:childTnLst>
                  <p:par>
                    <p:cTn id="170" fill="hold">
                      <p:stCondLst>
                        <p:cond delay="0"/>
                      </p:stCondLst>
                      <p:childTnLst>
                        <p:par>
                          <p:cTn id="171" fill="hold">
                            <p:stCondLst>
                              <p:cond delay="0"/>
                            </p:stCondLst>
                            <p:childTnLst>
                              <p:par>
                                <p:cTn id="172" presetID="1" presetClass="emph" presetSubtype="2" repeatCount="3000" accel="50000" decel="50000" autoRev="1" fill="hold" nodeType="withEffect">
                                  <p:stCondLst>
                                    <p:cond delay="0"/>
                                  </p:stCondLst>
                                  <p:childTnLst>
                                    <p:animClr clrSpc="rgb" dir="cw">
                                      <p:cBhvr>
                                        <p:cTn id="173" dur="300" fill="hold"/>
                                        <p:tgtEl>
                                          <p:spTgt spid="6"/>
                                        </p:tgtEl>
                                        <p:attrNameLst>
                                          <p:attrName>fillcolor</p:attrName>
                                        </p:attrNameLst>
                                      </p:cBhvr>
                                      <p:to>
                                        <a:srgbClr val="292929"/>
                                      </p:to>
                                    </p:animClr>
                                    <p:set>
                                      <p:cBhvr>
                                        <p:cTn id="174" dur="300" fill="hold"/>
                                        <p:tgtEl>
                                          <p:spTgt spid="6"/>
                                        </p:tgtEl>
                                        <p:attrNameLst>
                                          <p:attrName>fill.type</p:attrName>
                                        </p:attrNameLst>
                                      </p:cBhvr>
                                      <p:to>
                                        <p:strVal val="solid"/>
                                      </p:to>
                                    </p:set>
                                    <p:set>
                                      <p:cBhvr>
                                        <p:cTn id="175" dur="300" fill="hold"/>
                                        <p:tgtEl>
                                          <p:spTgt spid="6"/>
                                        </p:tgtEl>
                                        <p:attrNameLst>
                                          <p:attrName>fill.on</p:attrName>
                                        </p:attrNameLst>
                                      </p:cBhvr>
                                      <p:to>
                                        <p:strVal val="true"/>
                                      </p:to>
                                    </p:set>
                                  </p:childTnLst>
                                </p:cTn>
                              </p:par>
                              <p:par>
                                <p:cTn id="176" presetID="3" presetClass="emph" presetSubtype="2" repeatCount="3000" accel="50000" decel="50000" autoRev="1" fill="hold" grpId="0" nodeType="withEffect">
                                  <p:stCondLst>
                                    <p:cond delay="0"/>
                                  </p:stCondLst>
                                  <p:childTnLst>
                                    <p:animClr clrSpc="rgb" dir="cw">
                                      <p:cBhvr override="childStyle">
                                        <p:cTn id="177" dur="300" fill="hold"/>
                                        <p:tgtEl>
                                          <p:spTgt spid="6"/>
                                        </p:tgtEl>
                                        <p:attrNameLst>
                                          <p:attrName>style.color</p:attrName>
                                        </p:attrNameLst>
                                      </p:cBhvr>
                                      <p:to>
                                        <a:schemeClr val="bg1"/>
                                      </p:to>
                                    </p:animClr>
                                  </p:childTnLst>
                                </p:cTn>
                              </p:par>
                            </p:childTnLst>
                          </p:cTn>
                        </p:par>
                      </p:childTnLst>
                    </p:cTn>
                  </p:par>
                </p:childTnLst>
              </p:cTn>
              <p:nextCondLst>
                <p:cond evt="onClick" delay="0">
                  <p:tgtEl>
                    <p:spTgt spid="6"/>
                  </p:tgtEl>
                </p:cond>
              </p:nextCondLst>
            </p:seq>
            <p:seq concurrent="1" nextAc="seek">
              <p:cTn id="178" restart="whenNotActive" fill="hold" evtFilter="cancelBubble" nodeType="interactiveSeq">
                <p:stCondLst>
                  <p:cond evt="onClick" delay="0">
                    <p:tgtEl>
                      <p:spTgt spid="7"/>
                    </p:tgtEl>
                  </p:cond>
                </p:stCondLst>
                <p:endSync evt="end" delay="0">
                  <p:rtn val="all"/>
                </p:endSync>
                <p:childTnLst>
                  <p:par>
                    <p:cTn id="179" fill="hold">
                      <p:stCondLst>
                        <p:cond delay="0"/>
                      </p:stCondLst>
                      <p:childTnLst>
                        <p:par>
                          <p:cTn id="180" fill="hold">
                            <p:stCondLst>
                              <p:cond delay="0"/>
                            </p:stCondLst>
                            <p:childTnLst>
                              <p:par>
                                <p:cTn id="181" presetID="7" presetClass="emph" presetSubtype="2" repeatCount="3000" accel="50000" decel="50000" autoRev="1" fill="hold" nodeType="withEffect">
                                  <p:stCondLst>
                                    <p:cond delay="0"/>
                                  </p:stCondLst>
                                  <p:childTnLst>
                                    <p:animClr clrSpc="rgb" dir="cw">
                                      <p:cBhvr>
                                        <p:cTn id="182" dur="300" fill="hold"/>
                                        <p:tgtEl>
                                          <p:spTgt spid="7"/>
                                        </p:tgtEl>
                                        <p:attrNameLst>
                                          <p:attrName>stroke.color</p:attrName>
                                        </p:attrNameLst>
                                      </p:cBhvr>
                                      <p:to>
                                        <a:schemeClr val="bg1"/>
                                      </p:to>
                                    </p:animClr>
                                    <p:set>
                                      <p:cBhvr>
                                        <p:cTn id="183" dur="300" fill="hold"/>
                                        <p:tgtEl>
                                          <p:spTgt spid="7"/>
                                        </p:tgtEl>
                                        <p:attrNameLst>
                                          <p:attrName>stroke.on</p:attrName>
                                        </p:attrNameLst>
                                      </p:cBhvr>
                                      <p:to>
                                        <p:strVal val="true"/>
                                      </p:to>
                                    </p:set>
                                  </p:childTnLst>
                                </p:cTn>
                              </p:par>
                            </p:childTnLst>
                          </p:cTn>
                        </p:par>
                        <p:par>
                          <p:cTn id="184" fill="hold">
                            <p:stCondLst>
                              <p:cond delay="500"/>
                            </p:stCondLst>
                            <p:childTnLst>
                              <p:par>
                                <p:cTn id="185" presetID="22" presetClass="entr" presetSubtype="8" fill="hold" nodeType="afterEffect">
                                  <p:stCondLst>
                                    <p:cond delay="0"/>
                                  </p:stCondLst>
                                  <p:childTnLst>
                                    <p:set>
                                      <p:cBhvr>
                                        <p:cTn id="186" dur="1" fill="hold">
                                          <p:stCondLst>
                                            <p:cond delay="0"/>
                                          </p:stCondLst>
                                        </p:cTn>
                                        <p:tgtEl>
                                          <p:spTgt spid="7"/>
                                        </p:tgtEl>
                                        <p:attrNameLst>
                                          <p:attrName>style.visibility</p:attrName>
                                        </p:attrNameLst>
                                      </p:cBhvr>
                                      <p:to>
                                        <p:strVal val="visible"/>
                                      </p:to>
                                    </p:set>
                                    <p:animEffect transition="in" filter="wipe(left)">
                                      <p:cBhvr>
                                        <p:cTn id="187" dur="500"/>
                                        <p:tgtEl>
                                          <p:spTgt spid="7"/>
                                        </p:tgtEl>
                                      </p:cBhvr>
                                    </p:animEffect>
                                  </p:childTnLst>
                                </p:cTn>
                              </p:par>
                            </p:childTnLst>
                          </p:cTn>
                        </p:par>
                      </p:childTnLst>
                    </p:cTn>
                  </p:par>
                </p:childTnLst>
              </p:cTn>
              <p:nextCondLst>
                <p:cond evt="onClick" delay="0">
                  <p:tgtEl>
                    <p:spTgt spid="7"/>
                  </p:tgtEl>
                </p:cond>
              </p:nextCondLst>
            </p:seq>
            <p:seq concurrent="1" nextAc="seek">
              <p:cTn id="188" restart="whenNotActive" fill="hold" evtFilter="cancelBubble" nodeType="interactiveSeq">
                <p:stCondLst>
                  <p:cond evt="onClick" delay="0">
                    <p:tgtEl>
                      <p:spTgt spid="8"/>
                    </p:tgtEl>
                  </p:cond>
                </p:stCondLst>
                <p:endSync evt="end" delay="0">
                  <p:rtn val="all"/>
                </p:endSync>
                <p:childTnLst>
                  <p:par>
                    <p:cTn id="189" fill="hold">
                      <p:stCondLst>
                        <p:cond delay="0"/>
                      </p:stCondLst>
                      <p:childTnLst>
                        <p:par>
                          <p:cTn id="190" fill="hold">
                            <p:stCondLst>
                              <p:cond delay="0"/>
                            </p:stCondLst>
                            <p:childTnLst>
                              <p:par>
                                <p:cTn id="191" presetID="1" presetClass="emph" presetSubtype="2" repeatCount="3000" accel="50000" decel="50000" autoRev="1" fill="hold" nodeType="withEffect">
                                  <p:stCondLst>
                                    <p:cond delay="0"/>
                                  </p:stCondLst>
                                  <p:childTnLst>
                                    <p:animClr clrSpc="rgb" dir="cw">
                                      <p:cBhvr>
                                        <p:cTn id="192" dur="300" fill="hold"/>
                                        <p:tgtEl>
                                          <p:spTgt spid="8"/>
                                        </p:tgtEl>
                                        <p:attrNameLst>
                                          <p:attrName>fillcolor</p:attrName>
                                        </p:attrNameLst>
                                      </p:cBhvr>
                                      <p:to>
                                        <a:srgbClr val="292929"/>
                                      </p:to>
                                    </p:animClr>
                                    <p:set>
                                      <p:cBhvr>
                                        <p:cTn id="193" dur="300" fill="hold"/>
                                        <p:tgtEl>
                                          <p:spTgt spid="8"/>
                                        </p:tgtEl>
                                        <p:attrNameLst>
                                          <p:attrName>fill.type</p:attrName>
                                        </p:attrNameLst>
                                      </p:cBhvr>
                                      <p:to>
                                        <p:strVal val="solid"/>
                                      </p:to>
                                    </p:set>
                                    <p:set>
                                      <p:cBhvr>
                                        <p:cTn id="194" dur="300" fill="hold"/>
                                        <p:tgtEl>
                                          <p:spTgt spid="8"/>
                                        </p:tgtEl>
                                        <p:attrNameLst>
                                          <p:attrName>fill.on</p:attrName>
                                        </p:attrNameLst>
                                      </p:cBhvr>
                                      <p:to>
                                        <p:strVal val="true"/>
                                      </p:to>
                                    </p:set>
                                  </p:childTnLst>
                                </p:cTn>
                              </p:par>
                              <p:par>
                                <p:cTn id="195" presetID="3" presetClass="emph" presetSubtype="2" repeatCount="3000" accel="50000" decel="50000" autoRev="1" fill="hold" grpId="0" nodeType="withEffect">
                                  <p:stCondLst>
                                    <p:cond delay="0"/>
                                  </p:stCondLst>
                                  <p:childTnLst>
                                    <p:animClr clrSpc="rgb" dir="cw">
                                      <p:cBhvr override="childStyle">
                                        <p:cTn id="196" dur="300" fill="hold"/>
                                        <p:tgtEl>
                                          <p:spTgt spid="8"/>
                                        </p:tgtEl>
                                        <p:attrNameLst>
                                          <p:attrName>style.color</p:attrName>
                                        </p:attrNameLst>
                                      </p:cBhvr>
                                      <p:to>
                                        <a:schemeClr val="bg1"/>
                                      </p:to>
                                    </p:animClr>
                                  </p:childTnLst>
                                </p:cTn>
                              </p:par>
                            </p:childTnLst>
                          </p:cTn>
                        </p:par>
                      </p:childTnLst>
                    </p:cTn>
                  </p:par>
                </p:childTnLst>
              </p:cTn>
              <p:nextCondLst>
                <p:cond evt="onClick" delay="0">
                  <p:tgtEl>
                    <p:spTgt spid="8"/>
                  </p:tgtEl>
                </p:cond>
              </p:nextCondLst>
            </p:seq>
            <p:seq concurrent="1" nextAc="seek">
              <p:cTn id="197" restart="whenNotActive" fill="hold" evtFilter="cancelBubble" nodeType="interactiveSeq">
                <p:stCondLst>
                  <p:cond evt="onClick" delay="0">
                    <p:tgtEl>
                      <p:spTgt spid="9"/>
                    </p:tgtEl>
                  </p:cond>
                </p:stCondLst>
                <p:endSync evt="end" delay="0">
                  <p:rtn val="all"/>
                </p:endSync>
                <p:childTnLst>
                  <p:par>
                    <p:cTn id="198" fill="hold">
                      <p:stCondLst>
                        <p:cond delay="0"/>
                      </p:stCondLst>
                      <p:childTnLst>
                        <p:par>
                          <p:cTn id="199" fill="hold">
                            <p:stCondLst>
                              <p:cond delay="0"/>
                            </p:stCondLst>
                            <p:childTnLst>
                              <p:par>
                                <p:cTn id="200" presetID="7" presetClass="emph" presetSubtype="2" repeatCount="3000" accel="50000" decel="50000" autoRev="1" fill="hold" nodeType="withEffect">
                                  <p:stCondLst>
                                    <p:cond delay="0"/>
                                  </p:stCondLst>
                                  <p:childTnLst>
                                    <p:animClr clrSpc="rgb" dir="cw">
                                      <p:cBhvr>
                                        <p:cTn id="201" dur="300" fill="hold"/>
                                        <p:tgtEl>
                                          <p:spTgt spid="9"/>
                                        </p:tgtEl>
                                        <p:attrNameLst>
                                          <p:attrName>stroke.color</p:attrName>
                                        </p:attrNameLst>
                                      </p:cBhvr>
                                      <p:to>
                                        <a:schemeClr val="bg1"/>
                                      </p:to>
                                    </p:animClr>
                                    <p:set>
                                      <p:cBhvr>
                                        <p:cTn id="202" dur="300" fill="hold"/>
                                        <p:tgtEl>
                                          <p:spTgt spid="9"/>
                                        </p:tgtEl>
                                        <p:attrNameLst>
                                          <p:attrName>stroke.on</p:attrName>
                                        </p:attrNameLst>
                                      </p:cBhvr>
                                      <p:to>
                                        <p:strVal val="true"/>
                                      </p:to>
                                    </p:set>
                                  </p:childTnLst>
                                </p:cTn>
                              </p:par>
                            </p:childTnLst>
                          </p:cTn>
                        </p:par>
                        <p:par>
                          <p:cTn id="203" fill="hold">
                            <p:stCondLst>
                              <p:cond delay="500"/>
                            </p:stCondLst>
                            <p:childTnLst>
                              <p:par>
                                <p:cTn id="204" presetID="22" presetClass="entr" presetSubtype="8" fill="hold" nodeType="afterEffect">
                                  <p:stCondLst>
                                    <p:cond delay="0"/>
                                  </p:stCondLst>
                                  <p:childTnLst>
                                    <p:set>
                                      <p:cBhvr>
                                        <p:cTn id="205" dur="1" fill="hold">
                                          <p:stCondLst>
                                            <p:cond delay="0"/>
                                          </p:stCondLst>
                                        </p:cTn>
                                        <p:tgtEl>
                                          <p:spTgt spid="9"/>
                                        </p:tgtEl>
                                        <p:attrNameLst>
                                          <p:attrName>style.visibility</p:attrName>
                                        </p:attrNameLst>
                                      </p:cBhvr>
                                      <p:to>
                                        <p:strVal val="visible"/>
                                      </p:to>
                                    </p:set>
                                    <p:animEffect transition="in" filter="wipe(left)">
                                      <p:cBhvr>
                                        <p:cTn id="206" dur="500"/>
                                        <p:tgtEl>
                                          <p:spTgt spid="9"/>
                                        </p:tgtEl>
                                      </p:cBhvr>
                                    </p:animEffect>
                                  </p:childTnLst>
                                </p:cTn>
                              </p:par>
                            </p:childTnLst>
                          </p:cTn>
                        </p:par>
                      </p:childTnLst>
                    </p:cTn>
                  </p:par>
                </p:childTnLst>
              </p:cTn>
              <p:nextCondLst>
                <p:cond evt="onClick" delay="0">
                  <p:tgtEl>
                    <p:spTgt spid="9"/>
                  </p:tgtEl>
                </p:cond>
              </p:nextCondLst>
            </p:seq>
            <p:seq concurrent="1" nextAc="seek">
              <p:cTn id="207" restart="whenNotActive" fill="hold" evtFilter="cancelBubble" nodeType="interactiveSeq">
                <p:stCondLst>
                  <p:cond evt="onClick" delay="0">
                    <p:tgtEl>
                      <p:spTgt spid="10"/>
                    </p:tgtEl>
                  </p:cond>
                </p:stCondLst>
                <p:endSync evt="end" delay="0">
                  <p:rtn val="all"/>
                </p:endSync>
                <p:childTnLst>
                  <p:par>
                    <p:cTn id="208" fill="hold">
                      <p:stCondLst>
                        <p:cond delay="0"/>
                      </p:stCondLst>
                      <p:childTnLst>
                        <p:par>
                          <p:cTn id="209" fill="hold">
                            <p:stCondLst>
                              <p:cond delay="0"/>
                            </p:stCondLst>
                            <p:childTnLst>
                              <p:par>
                                <p:cTn id="210" presetID="1" presetClass="emph" presetSubtype="2" repeatCount="3000" accel="50000" decel="50000" autoRev="1" fill="hold" nodeType="withEffect">
                                  <p:stCondLst>
                                    <p:cond delay="0"/>
                                  </p:stCondLst>
                                  <p:childTnLst>
                                    <p:animClr clrSpc="rgb" dir="cw">
                                      <p:cBhvr>
                                        <p:cTn id="211" dur="300" fill="hold"/>
                                        <p:tgtEl>
                                          <p:spTgt spid="10"/>
                                        </p:tgtEl>
                                        <p:attrNameLst>
                                          <p:attrName>fillcolor</p:attrName>
                                        </p:attrNameLst>
                                      </p:cBhvr>
                                      <p:to>
                                        <a:srgbClr val="292929"/>
                                      </p:to>
                                    </p:animClr>
                                    <p:set>
                                      <p:cBhvr>
                                        <p:cTn id="212" dur="300" fill="hold"/>
                                        <p:tgtEl>
                                          <p:spTgt spid="10"/>
                                        </p:tgtEl>
                                        <p:attrNameLst>
                                          <p:attrName>fill.type</p:attrName>
                                        </p:attrNameLst>
                                      </p:cBhvr>
                                      <p:to>
                                        <p:strVal val="solid"/>
                                      </p:to>
                                    </p:set>
                                    <p:set>
                                      <p:cBhvr>
                                        <p:cTn id="213" dur="300" fill="hold"/>
                                        <p:tgtEl>
                                          <p:spTgt spid="10"/>
                                        </p:tgtEl>
                                        <p:attrNameLst>
                                          <p:attrName>fill.on</p:attrName>
                                        </p:attrNameLst>
                                      </p:cBhvr>
                                      <p:to>
                                        <p:strVal val="true"/>
                                      </p:to>
                                    </p:set>
                                  </p:childTnLst>
                                </p:cTn>
                              </p:par>
                              <p:par>
                                <p:cTn id="214" presetID="3" presetClass="emph" presetSubtype="2" repeatCount="3000" accel="50000" decel="50000" autoRev="1" fill="hold" grpId="0" nodeType="withEffect">
                                  <p:stCondLst>
                                    <p:cond delay="0"/>
                                  </p:stCondLst>
                                  <p:childTnLst>
                                    <p:animClr clrSpc="rgb" dir="cw">
                                      <p:cBhvr override="childStyle">
                                        <p:cTn id="215" dur="300" fill="hold"/>
                                        <p:tgtEl>
                                          <p:spTgt spid="10"/>
                                        </p:tgtEl>
                                        <p:attrNameLst>
                                          <p:attrName>style.color</p:attrName>
                                        </p:attrNameLst>
                                      </p:cBhvr>
                                      <p:to>
                                        <a:schemeClr val="bg1"/>
                                      </p:to>
                                    </p:animClr>
                                  </p:childTnLst>
                                </p:cTn>
                              </p:par>
                            </p:childTnLst>
                          </p:cTn>
                        </p:par>
                      </p:childTnLst>
                    </p:cTn>
                  </p:par>
                </p:childTnLst>
              </p:cTn>
              <p:nextCondLst>
                <p:cond evt="onClick" delay="0">
                  <p:tgtEl>
                    <p:spTgt spid="10"/>
                  </p:tgtEl>
                </p:cond>
              </p:nextCondLst>
            </p:seq>
            <p:seq concurrent="1" nextAc="seek">
              <p:cTn id="216" restart="whenNotActive" fill="hold" evtFilter="cancelBubble" nodeType="interactiveSeq">
                <p:stCondLst>
                  <p:cond evt="onClick" delay="0">
                    <p:tgtEl>
                      <p:spTgt spid="11"/>
                    </p:tgtEl>
                  </p:cond>
                </p:stCondLst>
                <p:endSync evt="end" delay="0">
                  <p:rtn val="all"/>
                </p:endSync>
                <p:childTnLst>
                  <p:par>
                    <p:cTn id="217" fill="hold">
                      <p:stCondLst>
                        <p:cond delay="0"/>
                      </p:stCondLst>
                      <p:childTnLst>
                        <p:par>
                          <p:cTn id="218" fill="hold">
                            <p:stCondLst>
                              <p:cond delay="0"/>
                            </p:stCondLst>
                            <p:childTnLst>
                              <p:par>
                                <p:cTn id="219" presetID="7" presetClass="emph" presetSubtype="2" repeatCount="3000" accel="50000" decel="50000" autoRev="1" fill="hold" nodeType="withEffect">
                                  <p:stCondLst>
                                    <p:cond delay="0"/>
                                  </p:stCondLst>
                                  <p:childTnLst>
                                    <p:animClr clrSpc="rgb" dir="cw">
                                      <p:cBhvr>
                                        <p:cTn id="220" dur="300" fill="hold"/>
                                        <p:tgtEl>
                                          <p:spTgt spid="11"/>
                                        </p:tgtEl>
                                        <p:attrNameLst>
                                          <p:attrName>stroke.color</p:attrName>
                                        </p:attrNameLst>
                                      </p:cBhvr>
                                      <p:to>
                                        <a:schemeClr val="bg1"/>
                                      </p:to>
                                    </p:animClr>
                                    <p:set>
                                      <p:cBhvr>
                                        <p:cTn id="221" dur="300" fill="hold"/>
                                        <p:tgtEl>
                                          <p:spTgt spid="11"/>
                                        </p:tgtEl>
                                        <p:attrNameLst>
                                          <p:attrName>stroke.on</p:attrName>
                                        </p:attrNameLst>
                                      </p:cBhvr>
                                      <p:to>
                                        <p:strVal val="true"/>
                                      </p:to>
                                    </p:set>
                                  </p:childTnLst>
                                </p:cTn>
                              </p:par>
                            </p:childTnLst>
                          </p:cTn>
                        </p:par>
                        <p:par>
                          <p:cTn id="222" fill="hold">
                            <p:stCondLst>
                              <p:cond delay="500"/>
                            </p:stCondLst>
                            <p:childTnLst>
                              <p:par>
                                <p:cTn id="223" presetID="22" presetClass="entr" presetSubtype="8" fill="hold" nodeType="afterEffect">
                                  <p:stCondLst>
                                    <p:cond delay="0"/>
                                  </p:stCondLst>
                                  <p:childTnLst>
                                    <p:set>
                                      <p:cBhvr>
                                        <p:cTn id="224" dur="1" fill="hold">
                                          <p:stCondLst>
                                            <p:cond delay="0"/>
                                          </p:stCondLst>
                                        </p:cTn>
                                        <p:tgtEl>
                                          <p:spTgt spid="11"/>
                                        </p:tgtEl>
                                        <p:attrNameLst>
                                          <p:attrName>style.visibility</p:attrName>
                                        </p:attrNameLst>
                                      </p:cBhvr>
                                      <p:to>
                                        <p:strVal val="visible"/>
                                      </p:to>
                                    </p:set>
                                    <p:animEffect transition="in" filter="wipe(left)">
                                      <p:cBhvr>
                                        <p:cTn id="225" dur="500"/>
                                        <p:tgtEl>
                                          <p:spTgt spid="11"/>
                                        </p:tgtEl>
                                      </p:cBhvr>
                                    </p:animEffect>
                                  </p:childTnLst>
                                </p:cTn>
                              </p:par>
                            </p:childTnLst>
                          </p:cTn>
                        </p:par>
                      </p:childTnLst>
                    </p:cTn>
                  </p:par>
                </p:childTnLst>
              </p:cTn>
              <p:nextCondLst>
                <p:cond evt="onClick" delay="0">
                  <p:tgtEl>
                    <p:spTgt spid="11"/>
                  </p:tgtEl>
                </p:cond>
              </p:nextCondLst>
            </p:seq>
            <p:seq concurrent="1" nextAc="seek">
              <p:cTn id="226" restart="whenNotActive" fill="hold" evtFilter="cancelBubble" nodeType="interactiveSeq">
                <p:stCondLst>
                  <p:cond evt="onClick" delay="0">
                    <p:tgtEl>
                      <p:spTgt spid="12"/>
                    </p:tgtEl>
                  </p:cond>
                </p:stCondLst>
                <p:endSync evt="end" delay="0">
                  <p:rtn val="all"/>
                </p:endSync>
                <p:childTnLst>
                  <p:par>
                    <p:cTn id="227" fill="hold">
                      <p:stCondLst>
                        <p:cond delay="0"/>
                      </p:stCondLst>
                      <p:childTnLst>
                        <p:par>
                          <p:cTn id="228" fill="hold">
                            <p:stCondLst>
                              <p:cond delay="0"/>
                            </p:stCondLst>
                            <p:childTnLst>
                              <p:par>
                                <p:cTn id="229" presetID="1" presetClass="emph" presetSubtype="2" repeatCount="3000" accel="50000" decel="50000" autoRev="1" fill="hold" nodeType="withEffect">
                                  <p:stCondLst>
                                    <p:cond delay="0"/>
                                  </p:stCondLst>
                                  <p:childTnLst>
                                    <p:animClr clrSpc="rgb" dir="cw">
                                      <p:cBhvr>
                                        <p:cTn id="230" dur="300" fill="hold"/>
                                        <p:tgtEl>
                                          <p:spTgt spid="12"/>
                                        </p:tgtEl>
                                        <p:attrNameLst>
                                          <p:attrName>fillcolor</p:attrName>
                                        </p:attrNameLst>
                                      </p:cBhvr>
                                      <p:to>
                                        <a:srgbClr val="292929"/>
                                      </p:to>
                                    </p:animClr>
                                    <p:set>
                                      <p:cBhvr>
                                        <p:cTn id="231" dur="300" fill="hold"/>
                                        <p:tgtEl>
                                          <p:spTgt spid="12"/>
                                        </p:tgtEl>
                                        <p:attrNameLst>
                                          <p:attrName>fill.type</p:attrName>
                                        </p:attrNameLst>
                                      </p:cBhvr>
                                      <p:to>
                                        <p:strVal val="solid"/>
                                      </p:to>
                                    </p:set>
                                    <p:set>
                                      <p:cBhvr>
                                        <p:cTn id="232" dur="300" fill="hold"/>
                                        <p:tgtEl>
                                          <p:spTgt spid="12"/>
                                        </p:tgtEl>
                                        <p:attrNameLst>
                                          <p:attrName>fill.on</p:attrName>
                                        </p:attrNameLst>
                                      </p:cBhvr>
                                      <p:to>
                                        <p:strVal val="true"/>
                                      </p:to>
                                    </p:set>
                                  </p:childTnLst>
                                </p:cTn>
                              </p:par>
                              <p:par>
                                <p:cTn id="233" presetID="3" presetClass="emph" presetSubtype="2" repeatCount="3000" accel="50000" decel="50000" autoRev="1" fill="hold" grpId="0" nodeType="withEffect">
                                  <p:stCondLst>
                                    <p:cond delay="0"/>
                                  </p:stCondLst>
                                  <p:childTnLst>
                                    <p:animClr clrSpc="rgb" dir="cw">
                                      <p:cBhvr override="childStyle">
                                        <p:cTn id="234" dur="300" fill="hold"/>
                                        <p:tgtEl>
                                          <p:spTgt spid="12"/>
                                        </p:tgtEl>
                                        <p:attrNameLst>
                                          <p:attrName>style.color</p:attrName>
                                        </p:attrNameLst>
                                      </p:cBhvr>
                                      <p:to>
                                        <a:schemeClr val="bg1"/>
                                      </p:to>
                                    </p:animClr>
                                  </p:childTnLst>
                                </p:cTn>
                              </p:par>
                            </p:childTnLst>
                          </p:cTn>
                        </p:par>
                      </p:childTnLst>
                    </p:cTn>
                  </p:par>
                </p:childTnLst>
              </p:cTn>
              <p:nextCondLst>
                <p:cond evt="onClick" delay="0">
                  <p:tgtEl>
                    <p:spTgt spid="12"/>
                  </p:tgtEl>
                </p:cond>
              </p:nextCondLst>
            </p:seq>
            <p:seq concurrent="1" nextAc="seek">
              <p:cTn id="235" restart="whenNotActive" fill="hold" evtFilter="cancelBubble" nodeType="interactiveSeq">
                <p:stCondLst>
                  <p:cond evt="onClick" delay="0">
                    <p:tgtEl>
                      <p:spTgt spid="13"/>
                    </p:tgtEl>
                  </p:cond>
                </p:stCondLst>
                <p:endSync evt="end" delay="0">
                  <p:rtn val="all"/>
                </p:endSync>
                <p:childTnLst>
                  <p:par>
                    <p:cTn id="236" fill="hold">
                      <p:stCondLst>
                        <p:cond delay="0"/>
                      </p:stCondLst>
                      <p:childTnLst>
                        <p:par>
                          <p:cTn id="237" fill="hold">
                            <p:stCondLst>
                              <p:cond delay="0"/>
                            </p:stCondLst>
                            <p:childTnLst>
                              <p:par>
                                <p:cTn id="238" presetID="7" presetClass="emph" presetSubtype="2" repeatCount="3000" accel="50000" decel="50000" autoRev="1" fill="hold" nodeType="withEffect">
                                  <p:stCondLst>
                                    <p:cond delay="0"/>
                                  </p:stCondLst>
                                  <p:childTnLst>
                                    <p:animClr clrSpc="rgb" dir="cw">
                                      <p:cBhvr>
                                        <p:cTn id="239" dur="300" fill="hold"/>
                                        <p:tgtEl>
                                          <p:spTgt spid="13"/>
                                        </p:tgtEl>
                                        <p:attrNameLst>
                                          <p:attrName>stroke.color</p:attrName>
                                        </p:attrNameLst>
                                      </p:cBhvr>
                                      <p:to>
                                        <a:schemeClr val="bg1"/>
                                      </p:to>
                                    </p:animClr>
                                    <p:set>
                                      <p:cBhvr>
                                        <p:cTn id="240" dur="300" fill="hold"/>
                                        <p:tgtEl>
                                          <p:spTgt spid="13"/>
                                        </p:tgtEl>
                                        <p:attrNameLst>
                                          <p:attrName>stroke.on</p:attrName>
                                        </p:attrNameLst>
                                      </p:cBhvr>
                                      <p:to>
                                        <p:strVal val="true"/>
                                      </p:to>
                                    </p:set>
                                  </p:childTnLst>
                                </p:cTn>
                              </p:par>
                            </p:childTnLst>
                          </p:cTn>
                        </p:par>
                        <p:par>
                          <p:cTn id="241" fill="hold">
                            <p:stCondLst>
                              <p:cond delay="500"/>
                            </p:stCondLst>
                            <p:childTnLst>
                              <p:par>
                                <p:cTn id="242" presetID="22" presetClass="entr" presetSubtype="8" fill="hold" nodeType="afterEffect">
                                  <p:stCondLst>
                                    <p:cond delay="0"/>
                                  </p:stCondLst>
                                  <p:childTnLst>
                                    <p:set>
                                      <p:cBhvr>
                                        <p:cTn id="243" dur="1" fill="hold">
                                          <p:stCondLst>
                                            <p:cond delay="0"/>
                                          </p:stCondLst>
                                        </p:cTn>
                                        <p:tgtEl>
                                          <p:spTgt spid="13"/>
                                        </p:tgtEl>
                                        <p:attrNameLst>
                                          <p:attrName>style.visibility</p:attrName>
                                        </p:attrNameLst>
                                      </p:cBhvr>
                                      <p:to>
                                        <p:strVal val="visible"/>
                                      </p:to>
                                    </p:set>
                                    <p:animEffect transition="in" filter="wipe(left)">
                                      <p:cBhvr>
                                        <p:cTn id="244" dur="500"/>
                                        <p:tgtEl>
                                          <p:spTgt spid="13"/>
                                        </p:tgtEl>
                                      </p:cBhvr>
                                    </p:animEffect>
                                  </p:childTnLst>
                                </p:cTn>
                              </p:par>
                            </p:childTnLst>
                          </p:cTn>
                        </p:par>
                      </p:childTnLst>
                    </p:cTn>
                  </p:par>
                </p:childTnLst>
              </p:cTn>
              <p:nextCondLst>
                <p:cond evt="onClick" delay="0">
                  <p:tgtEl>
                    <p:spTgt spid="13"/>
                  </p:tgtEl>
                </p:cond>
              </p:nextCondLst>
            </p:seq>
          </p:childTnLst>
        </p:cTn>
      </p:par>
    </p:tnLst>
    <p:bldLst>
      <p:bldP spid="64551" grpId="0" bldLvl="0" animBg="1"/>
      <p:bldP spid="64553" grpId="0"/>
      <p:bldP spid="64558" grpId="0" bldLvl="0" animBg="1"/>
      <p:bldP spid="64565" grpId="0" bldLvl="0" animBg="1"/>
      <p:bldP spid="64567" grpId="0"/>
      <p:bldP spid="64574" grpId="0" bldLvl="0" animBg="1"/>
      <p:bldP spid="64576" grpId="0"/>
      <p:bldP spid="64581" grpId="0" bldLvl="0" animBg="1"/>
      <p:bldP spid="64583" grpId="0"/>
      <p:bldP spid="64585" grpId="0" bldLvl="0" animBg="1"/>
      <p:bldP spid="64587" grpId="0"/>
      <p:bldP spid="2" grpId="0" bldLvl="0" animBg="1"/>
      <p:bldP spid="4" grpId="0" bldLvl="0" animBg="1"/>
      <p:bldP spid="6" grpId="0" bldLvl="0" animBg="1"/>
      <p:bldP spid="8" grpId="0" bldLvl="0" animBg="1"/>
      <p:bldP spid="10" grpId="0" bldLvl="0" animBg="1"/>
      <p:bldP spid="1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链表法思想</a:t>
            </a:r>
            <a:endParaRPr lang="zh-CN" altLang="en-US" smtClean="0"/>
          </a:p>
        </p:txBody>
      </p:sp>
      <p:sp>
        <p:nvSpPr>
          <p:cNvPr id="80899" name="内容占位符 2"/>
          <p:cNvSpPr>
            <a:spLocks noGrp="1"/>
          </p:cNvSpPr>
          <p:nvPr>
            <p:ph idx="1"/>
          </p:nvPr>
        </p:nvSpPr>
        <p:spPr/>
        <p:txBody>
          <a:bodyPr/>
          <a:lstStyle/>
          <a:p>
            <a:r>
              <a:rPr lang="zh-CN" altLang="en-US" smtClean="0"/>
              <a:t>通过哈希函数计算具有相同哈希地址的元素串在一个链表当中（归于一个子集合）</a:t>
            </a:r>
            <a:endParaRPr lang="en-US" altLang="zh-CN" smtClean="0"/>
          </a:p>
          <a:p>
            <a:r>
              <a:rPr lang="zh-CN" altLang="en-US" smtClean="0"/>
              <a:t>正常情况下，每个同义词链表长度都比较短，设有</a:t>
            </a:r>
            <a:r>
              <a:rPr lang="en-US" altLang="zh-CN" smtClean="0"/>
              <a:t>n</a:t>
            </a:r>
            <a:r>
              <a:rPr lang="zh-CN" altLang="en-US" smtClean="0"/>
              <a:t>个关键字存放到长度为</a:t>
            </a:r>
            <a:r>
              <a:rPr lang="en-US" altLang="zh-CN" smtClean="0"/>
              <a:t>m</a:t>
            </a:r>
            <a:r>
              <a:rPr lang="zh-CN" altLang="en-US" smtClean="0"/>
              <a:t>的散列表中，则每一个同义词链平均长度是</a:t>
            </a:r>
            <a:r>
              <a:rPr lang="en-US" altLang="zh-CN" smtClean="0"/>
              <a:t>n/m</a:t>
            </a:r>
            <a:r>
              <a:rPr lang="zh-CN" altLang="en-US" smtClean="0"/>
              <a:t>，效率可以接受</a:t>
            </a:r>
            <a:endParaRPr lang="en-US" altLang="zh-CN" smtClean="0"/>
          </a:p>
          <a:p>
            <a:r>
              <a:rPr lang="zh-CN" altLang="en-US" smtClean="0"/>
              <a:t>另一个优点是：除了解决冲突外，还可以解决溢出问题。</a:t>
            </a:r>
            <a:endParaRPr lang="zh-CN" altLang="en-US" smtClean="0"/>
          </a:p>
        </p:txBody>
      </p:sp>
      <p:sp>
        <p:nvSpPr>
          <p:cNvPr id="809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440171-4E69-45DA-8B22-4DCBFF4A0CB1}"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mtClean="0"/>
              <a:t>ChainHashTable</a:t>
            </a:r>
            <a:r>
              <a:rPr lang="zh-CN" altLang="en-US" smtClean="0"/>
              <a:t>类</a:t>
            </a:r>
            <a:endParaRPr lang="zh-CN" altLang="en-US" smtClean="0"/>
          </a:p>
        </p:txBody>
      </p:sp>
      <p:sp>
        <p:nvSpPr>
          <p:cNvPr id="81923" name="Rectangle 3"/>
          <p:cNvSpPr>
            <a:spLocks noGrp="1" noChangeArrowheads="1"/>
          </p:cNvSpPr>
          <p:nvPr>
            <p:ph type="body" idx="1"/>
          </p:nvPr>
        </p:nvSpPr>
        <p:spPr>
          <a:xfrm>
            <a:off x="1182688" y="1395413"/>
            <a:ext cx="7772400" cy="4724400"/>
          </a:xfrm>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E, class K&gt;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class ChainHashTable {</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public:</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ChainHashTable(int divisor = 11)</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{m = divisor; ht = new SortedChain&lt;E,K&gt; [m];}</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~ChainHashTable() {delete [] ht;}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bool Search(const K&amp; k, E&amp; e) const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{return ht[k % m].Search(k, 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mtClean="0">
              <a:solidFill>
                <a:schemeClr val="accent2"/>
              </a:solidFill>
            </a:endParaRPr>
          </a:p>
        </p:txBody>
      </p:sp>
    </p:spTree>
    <p:custDataLst>
      <p:tags r:id="rId1"/>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ChainHashTable</a:t>
            </a:r>
            <a:r>
              <a:rPr lang="zh-CN" altLang="en-US" smtClean="0"/>
              <a:t>类</a:t>
            </a:r>
            <a:endParaRPr lang="zh-CN" altLang="en-US" smtClean="0"/>
          </a:p>
        </p:txBody>
      </p:sp>
      <p:sp>
        <p:nvSpPr>
          <p:cNvPr id="82947" name="Rectangle 3"/>
          <p:cNvSpPr>
            <a:spLocks noGrp="1" noChangeArrowheads="1"/>
          </p:cNvSpPr>
          <p:nvPr>
            <p:ph type="body" idx="1"/>
          </p:nvPr>
        </p:nvSpPr>
        <p:spPr>
          <a:xfrm>
            <a:off x="1182688" y="1371600"/>
            <a:ext cx="7772400" cy="4495800"/>
          </a:xfrm>
        </p:spPr>
        <p:txBody>
          <a:bodyPr/>
          <a:lstStyle/>
          <a:p>
            <a:pPr>
              <a:spcBef>
                <a:spcPct val="10000"/>
              </a:spcBef>
              <a:buClrTx/>
              <a:buFontTx/>
              <a:buNone/>
            </a:pPr>
            <a:r>
              <a:rPr lang="en-US" altLang="zh-CN" sz="2400" smtClean="0">
                <a:solidFill>
                  <a:srgbClr val="0000FF"/>
                </a:solidFill>
                <a:latin typeface="Tahoma" panose="020B0604030504040204" pitchFamily="34" charset="0"/>
              </a:rPr>
              <a:t>      ChainHashTable&lt;E,K&gt;&amp; Insert(const E&amp; 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{ht[e % m].DistinctInsert(e); return *this;}</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ChainHashTable&lt;E,K&gt;&amp; Delete(const K&amp; k, E&amp; 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{ht[k % m].Delete(k, e); return *this;}</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void Output() const;   </a:t>
            </a:r>
            <a:r>
              <a:rPr lang="en-US" altLang="zh-CN" sz="2400" smtClean="0">
                <a:solidFill>
                  <a:srgbClr val="008000"/>
                </a:solidFill>
                <a:latin typeface="Tahoma" panose="020B0604030504040204" pitchFamily="34" charset="0"/>
              </a:rPr>
              <a:t>// output the table</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private: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int m;                 </a:t>
            </a:r>
            <a:r>
              <a:rPr lang="en-US" altLang="zh-CN" sz="2400" smtClean="0">
                <a:solidFill>
                  <a:srgbClr val="008000"/>
                </a:solidFill>
                <a:latin typeface="Tahoma" panose="020B0604030504040204" pitchFamily="34" charset="0"/>
              </a:rPr>
              <a:t>// divisor</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chemeClr val="accent2"/>
                </a:solidFill>
                <a:latin typeface="Tahoma" panose="020B0604030504040204" pitchFamily="34" charset="0"/>
              </a:rPr>
              <a:t>SortedChain&lt;E,K&gt; *ht;</a:t>
            </a:r>
            <a:r>
              <a:rPr lang="en-US" altLang="zh-CN" sz="2400" smtClean="0">
                <a:solidFill>
                  <a:srgbClr val="008000"/>
                </a:solidFill>
                <a:latin typeface="Tahoma" panose="020B0604030504040204" pitchFamily="34" charset="0"/>
              </a:rPr>
              <a:t>  // array of chains</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chemeClr val="accent2"/>
                </a:solidFill>
                <a:latin typeface="Tahoma" panose="020B0604030504040204" pitchFamily="34" charset="0"/>
              </a:rPr>
              <a:t>};</a:t>
            </a:r>
            <a:endParaRPr lang="en-US" altLang="zh-CN" smtClean="0">
              <a:solidFill>
                <a:schemeClr val="accent2"/>
              </a:solidFill>
            </a:endParaRPr>
          </a:p>
        </p:txBody>
      </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zh-CN" altLang="en-US" smtClean="0"/>
              <a:t>链表法时间复杂性</a:t>
            </a:r>
            <a:endParaRPr lang="zh-CN" altLang="en-US" smtClean="0"/>
          </a:p>
        </p:txBody>
      </p:sp>
      <p:sp>
        <p:nvSpPr>
          <p:cNvPr id="2053" name="Rectangle 3"/>
          <p:cNvSpPr>
            <a:spLocks noGrp="1" noChangeArrowheads="1"/>
          </p:cNvSpPr>
          <p:nvPr>
            <p:ph type="body" idx="1"/>
          </p:nvPr>
        </p:nvSpPr>
        <p:spPr>
          <a:xfrm>
            <a:off x="1182688" y="1371600"/>
            <a:ext cx="7772400" cy="4572000"/>
          </a:xfrm>
        </p:spPr>
        <p:txBody>
          <a:bodyPr/>
          <a:lstStyle/>
          <a:p>
            <a:r>
              <a:rPr lang="zh-CN" altLang="en-US" smtClean="0"/>
              <a:t>链表长度为</a:t>
            </a:r>
            <a:r>
              <a:rPr lang="en-US" altLang="zh-CN" smtClean="0"/>
              <a:t>i</a:t>
            </a:r>
            <a:r>
              <a:rPr lang="zh-CN" altLang="en-US" smtClean="0"/>
              <a:t>，不成功搜索平均操作次数</a:t>
            </a:r>
            <a:endParaRPr lang="zh-CN" altLang="en-US" smtClean="0"/>
          </a:p>
          <a:p>
            <a:endParaRPr lang="zh-CN" altLang="en-US" smtClean="0"/>
          </a:p>
          <a:p>
            <a:endParaRPr lang="zh-CN" altLang="en-US" smtClean="0"/>
          </a:p>
          <a:p>
            <a:r>
              <a:rPr lang="zh-CN" altLang="en-US" smtClean="0"/>
              <a:t>平均链表长度</a:t>
            </a:r>
            <a:r>
              <a:rPr lang="en-US" altLang="zh-CN" smtClean="0"/>
              <a:t>n/m=</a:t>
            </a:r>
            <a:r>
              <a:rPr lang="en-US" altLang="zh-CN" smtClean="0">
                <a:latin typeface="Symbol" panose="05050102010706020507" pitchFamily="18" charset="2"/>
              </a:rPr>
              <a:t>a</a:t>
            </a:r>
            <a:r>
              <a:rPr lang="zh-CN" altLang="en-US" smtClean="0"/>
              <a:t>，</a:t>
            </a:r>
            <a:endParaRPr lang="zh-CN" altLang="en-US" smtClean="0"/>
          </a:p>
          <a:p>
            <a:pPr>
              <a:buFont typeface="Wingdings" panose="05000000000000000000" pitchFamily="2" charset="2"/>
              <a:buNone/>
            </a:pPr>
            <a:r>
              <a:rPr lang="zh-CN" altLang="en-US" smtClean="0"/>
              <a:t>	代入上式</a:t>
            </a:r>
            <a:endParaRPr lang="en-US" altLang="zh-CN" smtClean="0"/>
          </a:p>
          <a:p>
            <a:pPr>
              <a:buFont typeface="Wingdings" panose="05000000000000000000" pitchFamily="2" charset="2"/>
              <a:buNone/>
            </a:pPr>
            <a:endParaRPr lang="en-US" altLang="zh-CN" smtClean="0">
              <a:latin typeface="Symbol" panose="05050102010706020507" pitchFamily="18" charset="2"/>
              <a:sym typeface="Wingdings" panose="05000000000000000000" pitchFamily="2" charset="2"/>
            </a:endParaRPr>
          </a:p>
        </p:txBody>
      </p:sp>
      <p:graphicFrame>
        <p:nvGraphicFramePr>
          <p:cNvPr id="2050" name="Object 2"/>
          <p:cNvGraphicFramePr>
            <a:graphicFrameLocks noChangeAspect="1"/>
          </p:cNvGraphicFramePr>
          <p:nvPr/>
        </p:nvGraphicFramePr>
        <p:xfrm>
          <a:off x="2145348" y="1904842"/>
          <a:ext cx="5005705" cy="1116330"/>
        </p:xfrm>
        <a:graphic>
          <a:graphicData uri="http://schemas.openxmlformats.org/presentationml/2006/ole">
            <mc:AlternateContent xmlns:mc="http://schemas.openxmlformats.org/markup-compatibility/2006">
              <mc:Choice xmlns:v="urn:schemas-microsoft-com:vml" Requires="v">
                <p:oleObj spid="_x0000_s9224" name="Equation" r:id="rId1" imgW="1993900" imgH="444500" progId="Equation.3">
                  <p:embed/>
                </p:oleObj>
              </mc:Choice>
              <mc:Fallback>
                <p:oleObj name="Equation" r:id="rId1" imgW="1993900" imgH="444500" progId="Equation.3">
                  <p:embed/>
                  <p:pic>
                    <p:nvPicPr>
                      <p:cNvPr id="0" name="图片 9223"/>
                      <p:cNvPicPr>
                        <a:picLocks noChangeAspect="1" noChangeArrowheads="1"/>
                      </p:cNvPicPr>
                      <p:nvPr/>
                    </p:nvPicPr>
                    <p:blipFill>
                      <a:blip r:embed="rId2"/>
                      <a:srcRect/>
                      <a:stretch>
                        <a:fillRect/>
                      </a:stretch>
                    </p:blipFill>
                    <p:spPr bwMode="auto">
                      <a:xfrm>
                        <a:off x="2145348" y="1904842"/>
                        <a:ext cx="5005705" cy="1116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3365977" y="3581400"/>
          <a:ext cx="2359660" cy="882650"/>
        </p:xfrm>
        <a:graphic>
          <a:graphicData uri="http://schemas.openxmlformats.org/presentationml/2006/ole">
            <mc:AlternateContent xmlns:mc="http://schemas.openxmlformats.org/markup-compatibility/2006">
              <mc:Choice xmlns:v="urn:schemas-microsoft-com:vml" Requires="v">
                <p:oleObj spid="_x0000_s9225" name="Equation" r:id="rId3" imgW="1054100" imgH="393700" progId="Equation.3">
                  <p:embed/>
                </p:oleObj>
              </mc:Choice>
              <mc:Fallback>
                <p:oleObj name="Equation" r:id="rId3" imgW="1054100" imgH="393700" progId="Equation.3">
                  <p:embed/>
                  <p:pic>
                    <p:nvPicPr>
                      <p:cNvPr id="0" name="图片 9224"/>
                      <p:cNvPicPr>
                        <a:picLocks noChangeAspect="1" noChangeArrowheads="1"/>
                      </p:cNvPicPr>
                      <p:nvPr/>
                    </p:nvPicPr>
                    <p:blipFill>
                      <a:blip r:embed="rId4"/>
                      <a:srcRect/>
                      <a:stretch>
                        <a:fillRect/>
                      </a:stretch>
                    </p:blipFill>
                    <p:spPr bwMode="auto">
                      <a:xfrm>
                        <a:off x="3365977" y="3581400"/>
                        <a:ext cx="235966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1842770" y="5842000"/>
            <a:ext cx="4585970" cy="368300"/>
          </a:xfrm>
          <a:prstGeom prst="rect">
            <a:avLst/>
          </a:prstGeom>
          <a:noFill/>
        </p:spPr>
        <p:txBody>
          <a:bodyPr wrap="square" rtlCol="0" anchor="t">
            <a:spAutoFit/>
          </a:bodyPr>
          <a:p>
            <a:r>
              <a:rPr lang="en-US" altLang="zh-CN">
                <a:solidFill>
                  <a:srgbClr val="FF0000"/>
                </a:solidFill>
              </a:rPr>
              <a:t>ps:</a:t>
            </a:r>
            <a:r>
              <a:rPr lang="zh-CN" altLang="en-US">
                <a:solidFill>
                  <a:srgbClr val="FF0000"/>
                </a:solidFill>
              </a:rPr>
              <a:t>链表关键字升序排列</a:t>
            </a:r>
            <a:endParaRPr lang="zh-CN" altLang="en-US">
              <a:solidFill>
                <a:srgbClr val="FF0000"/>
              </a:solidFill>
            </a:endParaRPr>
          </a:p>
        </p:txBody>
      </p:sp>
    </p:spTree>
    <p:custDataLst>
      <p:tags r:id="rId5"/>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smtClean="0"/>
              <a:t>链表法时间复杂性（续）</a:t>
            </a:r>
            <a:endParaRPr lang="zh-CN" altLang="en-US" smtClean="0"/>
          </a:p>
        </p:txBody>
      </p:sp>
      <p:sp>
        <p:nvSpPr>
          <p:cNvPr id="3076" name="Rectangle 3"/>
          <p:cNvSpPr>
            <a:spLocks noGrp="1" noChangeArrowheads="1"/>
          </p:cNvSpPr>
          <p:nvPr>
            <p:ph type="body" idx="1"/>
          </p:nvPr>
        </p:nvSpPr>
        <p:spPr>
          <a:xfrm>
            <a:off x="1182688" y="1371600"/>
            <a:ext cx="7772400" cy="4572000"/>
          </a:xfrm>
        </p:spPr>
        <p:txBody>
          <a:bodyPr/>
          <a:lstStyle/>
          <a:p>
            <a:r>
              <a:rPr lang="zh-CN" altLang="en-US" smtClean="0">
                <a:sym typeface="Wingdings" panose="05000000000000000000" pitchFamily="2" charset="2"/>
              </a:rPr>
              <a:t>成功搜索</a:t>
            </a:r>
            <a:r>
              <a:rPr lang="en-US" altLang="zh-CN" smtClean="0">
                <a:sym typeface="Wingdings" panose="05000000000000000000" pitchFamily="2" charset="2"/>
              </a:rPr>
              <a:t>——</a:t>
            </a:r>
            <a:r>
              <a:rPr lang="zh-CN" altLang="en-US" smtClean="0">
                <a:sym typeface="Wingdings" panose="05000000000000000000" pitchFamily="2" charset="2"/>
              </a:rPr>
              <a:t>考虑关键字在链表中位置</a:t>
            </a:r>
            <a:endParaRPr lang="zh-CN" altLang="en-US" smtClean="0">
              <a:sym typeface="Wingdings" panose="05000000000000000000" pitchFamily="2" charset="2"/>
            </a:endParaRPr>
          </a:p>
          <a:p>
            <a:pPr lvl="1"/>
            <a:r>
              <a:rPr lang="zh-CN" altLang="en-US" smtClean="0">
                <a:sym typeface="Wingdings" panose="05000000000000000000" pitchFamily="2" charset="2"/>
              </a:rPr>
              <a:t>不妨假定关键字按升序插入</a:t>
            </a:r>
            <a:endParaRPr lang="zh-CN" altLang="en-US" smtClean="0">
              <a:sym typeface="Wingdings" panose="05000000000000000000" pitchFamily="2" charset="2"/>
            </a:endParaRPr>
          </a:p>
          <a:p>
            <a:pPr lvl="1"/>
            <a:r>
              <a:rPr lang="zh-CN" altLang="en-US" smtClean="0">
                <a:sym typeface="Wingdings" panose="05000000000000000000" pitchFamily="2" charset="2"/>
              </a:rPr>
              <a:t>插入第</a:t>
            </a:r>
            <a:r>
              <a:rPr lang="en-US" altLang="zh-CN" smtClean="0">
                <a:sym typeface="Wingdings" panose="05000000000000000000" pitchFamily="2" charset="2"/>
              </a:rPr>
              <a:t>i</a:t>
            </a:r>
            <a:r>
              <a:rPr lang="zh-CN" altLang="en-US" smtClean="0">
                <a:sym typeface="Wingdings" panose="05000000000000000000" pitchFamily="2" charset="2"/>
              </a:rPr>
              <a:t>个关键字时，链表平均长度</a:t>
            </a:r>
            <a:r>
              <a:rPr lang="en-US" altLang="zh-CN" smtClean="0">
                <a:sym typeface="Wingdings" panose="05000000000000000000" pitchFamily="2" charset="2"/>
              </a:rPr>
              <a:t>(i-1)/m</a:t>
            </a:r>
            <a:endParaRPr lang="en-US" altLang="zh-CN" smtClean="0">
              <a:sym typeface="Wingdings" panose="05000000000000000000" pitchFamily="2" charset="2"/>
            </a:endParaRPr>
          </a:p>
          <a:p>
            <a:pPr lvl="1"/>
            <a:r>
              <a:rPr lang="zh-CN" altLang="en-US" smtClean="0">
                <a:sym typeface="Wingdings" panose="05000000000000000000" pitchFamily="2" charset="2"/>
              </a:rPr>
              <a:t>而此关键字插入某个链表末尾，其搜索代价为</a:t>
            </a:r>
            <a:r>
              <a:rPr lang="en-US" altLang="zh-CN" smtClean="0">
                <a:sym typeface="Wingdings" panose="05000000000000000000" pitchFamily="2" charset="2"/>
              </a:rPr>
              <a:t>1+(i-1)/m</a:t>
            </a:r>
            <a:r>
              <a:rPr lang="zh-CN" altLang="en-US" smtClean="0">
                <a:sym typeface="Wingdings" panose="05000000000000000000" pitchFamily="2" charset="2"/>
              </a:rPr>
              <a:t>，因此有</a:t>
            </a:r>
            <a:endParaRPr lang="zh-CN" altLang="en-US" smtClean="0">
              <a:sym typeface="Wingdings" panose="05000000000000000000" pitchFamily="2" charset="2"/>
            </a:endParaRPr>
          </a:p>
          <a:p>
            <a:endParaRPr lang="en-US" altLang="zh-CN" smtClean="0">
              <a:sym typeface="Wingdings" panose="05000000000000000000" pitchFamily="2" charset="2"/>
            </a:endParaRPr>
          </a:p>
        </p:txBody>
      </p:sp>
      <p:graphicFrame>
        <p:nvGraphicFramePr>
          <p:cNvPr id="3074" name="Object 2"/>
          <p:cNvGraphicFramePr>
            <a:graphicFrameLocks noChangeAspect="1"/>
          </p:cNvGraphicFramePr>
          <p:nvPr/>
        </p:nvGraphicFramePr>
        <p:xfrm>
          <a:off x="1549400" y="3886200"/>
          <a:ext cx="6959600" cy="1152525"/>
        </p:xfrm>
        <a:graphic>
          <a:graphicData uri="http://schemas.openxmlformats.org/presentationml/2006/ole">
            <mc:AlternateContent xmlns:mc="http://schemas.openxmlformats.org/markup-compatibility/2006">
              <mc:Choice xmlns:v="urn:schemas-microsoft-com:vml" Requires="v">
                <p:oleObj spid="_x0000_s10245" name="Equation" r:id="rId1" imgW="2616200" imgH="431800" progId="Equation.3">
                  <p:embed/>
                </p:oleObj>
              </mc:Choice>
              <mc:Fallback>
                <p:oleObj name="Equation" r:id="rId1" imgW="2616200" imgH="431800" progId="Equation.3">
                  <p:embed/>
                  <p:pic>
                    <p:nvPicPr>
                      <p:cNvPr id="0" name="图片 102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3886200"/>
                        <a:ext cx="69596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4434"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r>
              <a:rPr lang="zh-CN" altLang="en-US" smtClean="0">
                <a:sym typeface="+mn-ea"/>
              </a:rPr>
              <a:t>公共溢出区法</a:t>
            </a:r>
            <a:endParaRPr lang="zh-CN" altLang="en-US" smtClean="0">
              <a:sym typeface="+mn-ea"/>
            </a:endParaRPr>
          </a:p>
        </p:txBody>
      </p:sp>
      <p:sp>
        <p:nvSpPr>
          <p:cNvPr id="914435" name="Rectangle 3"/>
          <p:cNvSpPr>
            <a:spLocks noGrp="1" noChangeArrowheads="1"/>
          </p:cNvSpPr>
          <p:nvPr>
            <p:ph idx="1"/>
          </p:nvPr>
        </p:nvSpPr>
        <p:spPr/>
        <p:txBody>
          <a:bodyPr vert="horz" wrap="none" lIns="144000" tIns="72000" rIns="0" bIns="72000" numCol="1" anchor="t" anchorCtr="0" compatLnSpc="1">
            <a:normAutofit/>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7980045" algn="r"/>
              </a:tabLst>
              <a:defRPr/>
            </a:pPr>
            <a:r>
              <a:rPr kumimoji="0" lang="en-US" altLang="zh-CN" sz="2000" i="0" u="none" strike="noStrike" kern="0" cap="none" spc="0" normalizeH="0" baseline="0" noProof="0" smtClean="0">
                <a:ln>
                  <a:noFill/>
                </a:ln>
                <a:solidFill>
                  <a:srgbClr val="333333"/>
                </a:solidFill>
                <a:effectLst/>
                <a:uLnTx/>
                <a:uFillTx/>
                <a:latin typeface="+mn-ea"/>
                <a:cs typeface="+mn-ea"/>
              </a:rPr>
              <a:t>Overflow area</a:t>
            </a:r>
            <a:br>
              <a:rPr kumimoji="0" lang="zh-CN" altLang="en-US" sz="2000" i="0" u="none" strike="noStrike" kern="0" cap="none" spc="0" normalizeH="0" baseline="0" noProof="0" smtClean="0">
                <a:ln>
                  <a:noFill/>
                </a:ln>
                <a:solidFill>
                  <a:srgbClr val="120CE0"/>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单独开辟一块连续空间</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发生冲突的词条，</a:t>
            </a:r>
            <a:r>
              <a:rPr kumimoji="0" lang="zh-CN" altLang="en-US" sz="2000" i="0" u="none" strike="noStrike" kern="0" cap="none" spc="0" normalizeH="0" baseline="0" noProof="0" smtClean="0">
                <a:ln>
                  <a:noFill/>
                </a:ln>
                <a:solidFill>
                  <a:srgbClr val="FF0000"/>
                </a:solidFill>
                <a:effectLst/>
                <a:uLnTx/>
                <a:uFillTx/>
                <a:latin typeface="+mn-ea"/>
                <a:cs typeface="+mn-ea"/>
              </a:rPr>
              <a:t>顺序</a:t>
            </a:r>
            <a:r>
              <a:rPr kumimoji="0" lang="zh-CN" altLang="en-US" sz="2000" i="0" u="none" strike="noStrike" kern="0" cap="none" spc="0" normalizeH="0" baseline="0" noProof="0" smtClean="0">
                <a:ln>
                  <a:noFill/>
                </a:ln>
                <a:solidFill>
                  <a:srgbClr val="333333"/>
                </a:solidFill>
                <a:effectLst/>
                <a:uLnTx/>
                <a:uFillTx/>
                <a:latin typeface="+mn-ea"/>
                <a:cs typeface="+mn-ea"/>
              </a:rPr>
              <a:t>存入此区域</a:t>
            </a:r>
            <a:endParaRPr kumimoji="0" lang="zh-CN" altLang="en-US" sz="2000" i="0" u="none" strike="noStrike" kern="0" cap="none" spc="0" normalizeH="0" baseline="0" noProof="0" smtClean="0">
              <a:ln>
                <a:noFill/>
              </a:ln>
              <a:solidFill>
                <a:srgbClr val="333333"/>
              </a:solidFill>
              <a:effectLst/>
              <a:uLnTx/>
              <a:uFillTx/>
              <a:latin typeface="+mn-ea"/>
              <a:cs typeface="+mn-ea"/>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结构简单</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算法易于实现</a:t>
            </a:r>
            <a:endParaRPr kumimoji="0" lang="zh-CN" altLang="en-US" sz="2000" i="0" u="none" strike="noStrike" kern="0" cap="none" spc="0" normalizeH="0" baseline="0" noProof="0" smtClean="0">
              <a:ln>
                <a:noFill/>
              </a:ln>
              <a:solidFill>
                <a:srgbClr val="333333"/>
              </a:solidFill>
              <a:effectLst/>
              <a:uLnTx/>
              <a:uFillTx/>
              <a:latin typeface="+mn-ea"/>
              <a:cs typeface="+mn-ea"/>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7980045" algn="r"/>
              </a:tabLst>
              <a:defRPr/>
            </a:pPr>
            <a:r>
              <a:rPr kumimoji="0" lang="zh-CN" altLang="en-US" sz="2000" i="0" u="none" strike="noStrike" kern="0" cap="none" spc="0" normalizeH="0" baseline="0" noProof="0" smtClean="0">
                <a:ln>
                  <a:noFill/>
                </a:ln>
                <a:solidFill>
                  <a:srgbClr val="333333"/>
                </a:solidFill>
                <a:effectLst/>
                <a:uLnTx/>
                <a:uFillTx/>
                <a:latin typeface="+mn-ea"/>
                <a:cs typeface="+mn-ea"/>
              </a:rPr>
              <a:t>但是，不冲突则已，一旦发生冲突</a:t>
            </a:r>
            <a:br>
              <a:rPr kumimoji="0" lang="zh-CN" altLang="en-US" sz="2000" i="0" u="none" strike="noStrike" kern="0" cap="none" spc="0" normalizeH="0" baseline="0" noProof="0" smtClean="0">
                <a:ln>
                  <a:noFill/>
                </a:ln>
                <a:solidFill>
                  <a:srgbClr val="333333"/>
                </a:solidFill>
                <a:effectLst/>
                <a:uLnTx/>
                <a:uFillTx/>
                <a:latin typeface="+mn-ea"/>
                <a:cs typeface="+mn-ea"/>
              </a:rPr>
            </a:br>
            <a:r>
              <a:rPr kumimoji="0" lang="zh-CN" altLang="en-US" sz="2000" i="0" u="none" strike="noStrike" kern="0" cap="none" spc="0" normalizeH="0" baseline="0" noProof="0" smtClean="0">
                <a:ln>
                  <a:noFill/>
                </a:ln>
                <a:solidFill>
                  <a:srgbClr val="333333"/>
                </a:solidFill>
                <a:effectLst/>
                <a:uLnTx/>
                <a:uFillTx/>
                <a:latin typeface="+mn-ea"/>
                <a:cs typeface="+mn-ea"/>
              </a:rPr>
              <a:t>最坏情况下，处理冲突词条所需的时间正比于溢出区的规模</a:t>
            </a:r>
            <a:br>
              <a:rPr kumimoji="0" lang="zh-CN" altLang="en-US" sz="2000" i="0" u="none" strike="noStrike" kern="0" cap="none" spc="0" normalizeH="0" baseline="0" noProof="0" smtClean="0">
                <a:ln>
                  <a:noFill/>
                </a:ln>
                <a:solidFill>
                  <a:srgbClr val="333333"/>
                </a:solidFill>
                <a:effectLst/>
                <a:uLnTx/>
                <a:uFillTx/>
                <a:latin typeface="+mn-ea"/>
                <a:cs typeface="+mn-ea"/>
              </a:rPr>
            </a:br>
            <a:endParaRPr kumimoji="0" lang="zh-CN" altLang="en-US" sz="2000" i="0" u="none" strike="noStrike" kern="0" cap="none" spc="0" normalizeH="0" baseline="0" noProof="0" smtClean="0">
              <a:ln>
                <a:noFill/>
              </a:ln>
              <a:solidFill>
                <a:srgbClr val="120CE0"/>
              </a:solidFill>
              <a:effectLst/>
              <a:uLnTx/>
              <a:uFillTx/>
              <a:latin typeface="+mn-ea"/>
              <a:cs typeface="+mn-ea"/>
            </a:endParaRPr>
          </a:p>
        </p:txBody>
      </p:sp>
      <p:sp>
        <p:nvSpPr>
          <p:cNvPr id="914438" name="AutoShape 6"/>
          <p:cNvSpPr>
            <a:spLocks noChangeArrowheads="1"/>
          </p:cNvSpPr>
          <p:nvPr/>
        </p:nvSpPr>
        <p:spPr bwMode="auto">
          <a:xfrm rot="-5400000">
            <a:off x="5554345" y="331788"/>
            <a:ext cx="576263" cy="6192838"/>
          </a:xfrm>
          <a:prstGeom prst="vertic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180000" tIns="180000" rIns="180000" bIns="180000" anchor="ctr"/>
          <a:lstStyle/>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rPr>
              <a:t>table</a:t>
            </a: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0" name="AutoShape 8"/>
          <p:cNvSpPr>
            <a:spLocks noChangeAspect="1" noChangeArrowheads="1"/>
          </p:cNvSpPr>
          <p:nvPr/>
        </p:nvSpPr>
        <p:spPr bwMode="auto">
          <a:xfrm>
            <a:off x="5482908" y="3282950"/>
            <a:ext cx="287338" cy="288925"/>
          </a:xfrm>
          <a:prstGeom prst="roundRect">
            <a:avLst>
              <a:gd name="adj" fmla="val 16667"/>
            </a:avLst>
          </a:prstGeom>
          <a:solidFill>
            <a:srgbClr val="4D4D4D"/>
          </a:solidFill>
          <a:ln w="2857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3" name="AutoShape 11"/>
          <p:cNvSpPr>
            <a:spLocks noChangeArrowheads="1"/>
          </p:cNvSpPr>
          <p:nvPr/>
        </p:nvSpPr>
        <p:spPr bwMode="auto">
          <a:xfrm rot="-5400000">
            <a:off x="6490176" y="-619919"/>
            <a:ext cx="576263" cy="4318000"/>
          </a:xfrm>
          <a:prstGeom prst="verticalScroll">
            <a:avLst>
              <a:gd name="adj" fmla="val 12500"/>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0" tIns="0" rIns="0" bIns="0" anchor="ctr"/>
          <a:lstStyle/>
          <a:p>
            <a:pPr marL="0" marR="0" lvl="0" indent="0" algn="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1" name="AutoShape 9"/>
          <p:cNvSpPr>
            <a:spLocks noChangeAspect="1" noChangeArrowheads="1"/>
          </p:cNvSpPr>
          <p:nvPr/>
        </p:nvSpPr>
        <p:spPr bwMode="auto">
          <a:xfrm>
            <a:off x="5865495" y="1393825"/>
            <a:ext cx="285750" cy="287338"/>
          </a:xfrm>
          <a:prstGeom prst="roundRect">
            <a:avLst>
              <a:gd name="adj" fmla="val 16667"/>
            </a:avLst>
          </a:prstGeom>
          <a:solidFill>
            <a:srgbClr val="4D4D4D"/>
          </a:solidFill>
          <a:ln w="28575" algn="ctr">
            <a:solidFill>
              <a:srgbClr val="C0C0C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4" name="AutoShape 12"/>
          <p:cNvSpPr>
            <a:spLocks noChangeAspect="1" noChangeArrowheads="1"/>
          </p:cNvSpPr>
          <p:nvPr/>
        </p:nvSpPr>
        <p:spPr bwMode="auto">
          <a:xfrm>
            <a:off x="6224270" y="1393825"/>
            <a:ext cx="285750" cy="287338"/>
          </a:xfrm>
          <a:prstGeom prst="roundRect">
            <a:avLst>
              <a:gd name="adj" fmla="val 16667"/>
            </a:avLst>
          </a:prstGeom>
          <a:solidFill>
            <a:srgbClr val="4D4D4D"/>
          </a:solidFill>
          <a:ln w="28575" algn="ctr">
            <a:solidFill>
              <a:srgbClr val="C0C0C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5" name="AutoShape 13"/>
          <p:cNvSpPr>
            <a:spLocks noChangeAspect="1" noChangeArrowheads="1"/>
          </p:cNvSpPr>
          <p:nvPr/>
        </p:nvSpPr>
        <p:spPr bwMode="auto">
          <a:xfrm>
            <a:off x="5843270" y="3284538"/>
            <a:ext cx="287338" cy="287338"/>
          </a:xfrm>
          <a:prstGeom prst="roundRect">
            <a:avLst>
              <a:gd name="adj" fmla="val 16667"/>
            </a:avLst>
          </a:prstGeom>
          <a:solidFill>
            <a:srgbClr val="FFFFFF"/>
          </a:solidFill>
          <a:ln w="28575" algn="ctr">
            <a:solidFill>
              <a:srgbClr val="4D4D4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8" name="AutoShape 16"/>
          <p:cNvSpPr>
            <a:spLocks noChangeAspect="1" noChangeArrowheads="1"/>
          </p:cNvSpPr>
          <p:nvPr/>
        </p:nvSpPr>
        <p:spPr bwMode="auto">
          <a:xfrm>
            <a:off x="7306945" y="1393825"/>
            <a:ext cx="285750" cy="287338"/>
          </a:xfrm>
          <a:prstGeom prst="roundRect">
            <a:avLst>
              <a:gd name="adj" fmla="val 16667"/>
            </a:avLst>
          </a:prstGeom>
          <a:solidFill>
            <a:srgbClr val="4D4D4D"/>
          </a:solidFill>
          <a:ln w="28575" algn="ctr">
            <a:solidFill>
              <a:srgbClr val="C0C0C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6" name="AutoShape 14"/>
          <p:cNvSpPr>
            <a:spLocks noChangeAspect="1" noChangeArrowheads="1"/>
          </p:cNvSpPr>
          <p:nvPr/>
        </p:nvSpPr>
        <p:spPr bwMode="auto">
          <a:xfrm>
            <a:off x="6586220" y="1393825"/>
            <a:ext cx="287338" cy="287338"/>
          </a:xfrm>
          <a:prstGeom prst="roundRect">
            <a:avLst>
              <a:gd name="adj" fmla="val 16667"/>
            </a:avLst>
          </a:prstGeom>
          <a:solidFill>
            <a:srgbClr val="FFFFFF"/>
          </a:solidFill>
          <a:ln w="28575" algn="ctr">
            <a:solidFill>
              <a:srgbClr val="4D4D4D"/>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7" name="AutoShape 15"/>
          <p:cNvSpPr>
            <a:spLocks noChangeAspect="1" noChangeArrowheads="1"/>
          </p:cNvSpPr>
          <p:nvPr/>
        </p:nvSpPr>
        <p:spPr bwMode="auto">
          <a:xfrm>
            <a:off x="6944995" y="1393825"/>
            <a:ext cx="287338" cy="287338"/>
          </a:xfrm>
          <a:prstGeom prst="roundRect">
            <a:avLst>
              <a:gd name="adj" fmla="val 16667"/>
            </a:avLst>
          </a:prstGeom>
          <a:solidFill>
            <a:srgbClr val="FFFFFF"/>
          </a:solidFill>
          <a:ln w="28575" algn="ctr">
            <a:solidFill>
              <a:srgbClr val="4D4D4D"/>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49" name="AutoShape 17"/>
          <p:cNvSpPr>
            <a:spLocks noChangeArrowheads="1"/>
          </p:cNvSpPr>
          <p:nvPr/>
        </p:nvSpPr>
        <p:spPr bwMode="auto">
          <a:xfrm>
            <a:off x="6278245" y="763549"/>
            <a:ext cx="1294208" cy="238203"/>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333333"/>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marL="0" marR="0" lvl="0" indent="0" algn="l"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r>
              <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rPr>
              <a:t>overflow area</a:t>
            </a:r>
            <a:endParaRPr kumimoji="0" lang="en-US" altLang="zh-CN" sz="1400" b="1" i="0" u="none" strike="noStrike" kern="1200" cap="none" spc="0" normalizeH="0" baseline="-2500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50" name="AutoShape 18"/>
          <p:cNvSpPr>
            <a:spLocks noChangeAspect="1" noChangeArrowheads="1"/>
          </p:cNvSpPr>
          <p:nvPr/>
        </p:nvSpPr>
        <p:spPr bwMode="auto">
          <a:xfrm>
            <a:off x="7643495" y="1393825"/>
            <a:ext cx="287338" cy="287338"/>
          </a:xfrm>
          <a:prstGeom prst="roundRect">
            <a:avLst>
              <a:gd name="adj" fmla="val 16667"/>
            </a:avLst>
          </a:prstGeom>
          <a:solidFill>
            <a:srgbClr val="FFFFFF"/>
          </a:solidFill>
          <a:ln w="28575" algn="ctr">
            <a:solidFill>
              <a:srgbClr val="4D4D4D"/>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黑体" panose="02010609060101010101" charset="-122"/>
              <a:cs typeface="Times New Roman" panose="02020603050405020304" pitchFamily="18" charset="0"/>
            </a:endParaRPr>
          </a:p>
        </p:txBody>
      </p:sp>
      <p:sp>
        <p:nvSpPr>
          <p:cNvPr id="914451" name="AutoShape 19"/>
          <p:cNvSpPr>
            <a:spLocks noChangeAspect="1" noChangeArrowheads="1"/>
          </p:cNvSpPr>
          <p:nvPr/>
        </p:nvSpPr>
        <p:spPr bwMode="auto">
          <a:xfrm>
            <a:off x="5484495" y="1393825"/>
            <a:ext cx="285750" cy="287338"/>
          </a:xfrm>
          <a:prstGeom prst="roundRect">
            <a:avLst>
              <a:gd name="adj" fmla="val 16667"/>
            </a:avLst>
          </a:prstGeom>
          <a:solidFill>
            <a:srgbClr val="4D4D4D"/>
          </a:solidFill>
          <a:ln w="28575" algn="ctr">
            <a:solidFill>
              <a:srgbClr val="C0C0C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50000"/>
              </a:spcBef>
              <a:spcAft>
                <a:spcPct val="0"/>
              </a:spcAft>
              <a:buClr>
                <a:schemeClr val="tx1"/>
              </a:buClr>
              <a:buSzPct val="75000"/>
              <a:buFont typeface="Wingdings" panose="05000000000000000000" pitchFamily="2" charset="2"/>
              <a:buNone/>
              <a:defRPr/>
            </a:pPr>
            <a:endParaRPr kumimoji="0" lang="en-US" altLang="zh-CN" sz="14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黑体" panose="02010609060101010101" charset="-122"/>
              <a:cs typeface="Times New Roman" panose="02020603050405020304" pitchFamily="18" charset="0"/>
            </a:endParaRPr>
          </a:p>
        </p:txBody>
      </p:sp>
      <p:cxnSp>
        <p:nvCxnSpPr>
          <p:cNvPr id="914452" name="AutoShape 20"/>
          <p:cNvCxnSpPr>
            <a:stCxn id="914440" idx="0"/>
            <a:endCxn id="914451" idx="2"/>
          </p:cNvCxnSpPr>
          <p:nvPr/>
        </p:nvCxnSpPr>
        <p:spPr>
          <a:xfrm flipV="1">
            <a:off x="5638007" y="1681639"/>
            <a:ext cx="0" cy="1601470"/>
          </a:xfrm>
          <a:prstGeom prst="straightConnector1">
            <a:avLst/>
          </a:prstGeom>
          <a:ln w="22225" cap="flat" cmpd="sng">
            <a:solidFill>
              <a:srgbClr val="4D4D4D"/>
            </a:solidFill>
            <a:prstDash val="solid"/>
            <a:headEnd type="none" w="med" len="med"/>
            <a:tailEnd type="triangle" w="med" len="med"/>
          </a:ln>
        </p:spPr>
      </p:cxnSp>
      <p:cxnSp>
        <p:nvCxnSpPr>
          <p:cNvPr id="914453" name="AutoShape 21"/>
          <p:cNvCxnSpPr>
            <a:stCxn id="914451" idx="0"/>
            <a:endCxn id="914441" idx="0"/>
          </p:cNvCxnSpPr>
          <p:nvPr/>
        </p:nvCxnSpPr>
        <p:spPr>
          <a:xfrm rot="16200000">
            <a:off x="5828665" y="1203325"/>
            <a:ext cx="3175" cy="381000"/>
          </a:xfrm>
          <a:prstGeom prst="curvedConnector3">
            <a:avLst>
              <a:gd name="adj1" fmla="val 7550000"/>
            </a:avLst>
          </a:prstGeom>
          <a:ln w="22225" cap="flat" cmpd="sng">
            <a:solidFill>
              <a:srgbClr val="4D4D4D"/>
            </a:solidFill>
            <a:prstDash val="solid"/>
            <a:headEnd type="none" w="med" len="med"/>
            <a:tailEnd type="triangle" w="med" len="med"/>
          </a:ln>
        </p:spPr>
      </p:cxnSp>
      <p:cxnSp>
        <p:nvCxnSpPr>
          <p:cNvPr id="914454" name="AutoShape 22"/>
          <p:cNvCxnSpPr>
            <a:stCxn id="914441" idx="0"/>
            <a:endCxn id="914444" idx="0"/>
          </p:cNvCxnSpPr>
          <p:nvPr/>
        </p:nvCxnSpPr>
        <p:spPr>
          <a:xfrm rot="16200000">
            <a:off x="6198553" y="1214438"/>
            <a:ext cx="3175" cy="358775"/>
          </a:xfrm>
          <a:prstGeom prst="curvedConnector3">
            <a:avLst>
              <a:gd name="adj1" fmla="val 7560000"/>
            </a:avLst>
          </a:prstGeom>
          <a:ln w="22225" cap="flat" cmpd="sng">
            <a:solidFill>
              <a:srgbClr val="4D4D4D"/>
            </a:solidFill>
            <a:prstDash val="solid"/>
            <a:headEnd type="none" w="med" len="med"/>
            <a:tailEnd type="triangle" w="med" len="med"/>
          </a:ln>
        </p:spPr>
      </p:cxnSp>
      <p:cxnSp>
        <p:nvCxnSpPr>
          <p:cNvPr id="914455" name="AutoShape 23"/>
          <p:cNvCxnSpPr>
            <a:stCxn id="914444" idx="0"/>
            <a:endCxn id="914448" idx="0"/>
          </p:cNvCxnSpPr>
          <p:nvPr/>
        </p:nvCxnSpPr>
        <p:spPr>
          <a:xfrm rot="16200000">
            <a:off x="6919278" y="852488"/>
            <a:ext cx="3175" cy="1082675"/>
          </a:xfrm>
          <a:prstGeom prst="curvedConnector3">
            <a:avLst>
              <a:gd name="adj1" fmla="val 7560000"/>
            </a:avLst>
          </a:prstGeom>
          <a:ln w="22225" cap="flat" cmpd="sng">
            <a:solidFill>
              <a:srgbClr val="4D4D4D"/>
            </a:solidFill>
            <a:prstDash val="solid"/>
            <a:headEnd type="none" w="med" len="med"/>
            <a:tailEnd type="triangle" w="med" len="med"/>
          </a:ln>
        </p:spPr>
      </p:cxnSp>
      <p:cxnSp>
        <p:nvCxnSpPr>
          <p:cNvPr id="914456" name="AutoShape 24"/>
          <p:cNvCxnSpPr>
            <a:stCxn id="914445" idx="0"/>
            <a:endCxn id="914446" idx="2"/>
          </p:cNvCxnSpPr>
          <p:nvPr/>
        </p:nvCxnSpPr>
        <p:spPr>
          <a:xfrm rot="16200000">
            <a:off x="5567998" y="2111693"/>
            <a:ext cx="1603375" cy="742950"/>
          </a:xfrm>
          <a:prstGeom prst="curvedConnector3">
            <a:avLst>
              <a:gd name="adj1" fmla="val 50000"/>
            </a:avLst>
          </a:prstGeom>
          <a:ln w="22225" cap="flat" cmpd="sng">
            <a:solidFill>
              <a:srgbClr val="4D4D4D"/>
            </a:solidFill>
            <a:prstDash val="solid"/>
            <a:headEnd type="none" w="med" len="med"/>
            <a:tailEnd type="triangle" w="med" len="med"/>
          </a:ln>
        </p:spPr>
      </p:cxnSp>
      <p:cxnSp>
        <p:nvCxnSpPr>
          <p:cNvPr id="914457" name="AutoShape 25"/>
          <p:cNvCxnSpPr>
            <a:stCxn id="914446" idx="2"/>
            <a:endCxn id="914447" idx="2"/>
          </p:cNvCxnSpPr>
          <p:nvPr/>
        </p:nvCxnSpPr>
        <p:spPr>
          <a:xfrm rot="5400000" flipV="1">
            <a:off x="6920548" y="1502093"/>
            <a:ext cx="3175" cy="358775"/>
          </a:xfrm>
          <a:prstGeom prst="curvedConnector3">
            <a:avLst>
              <a:gd name="adj1" fmla="val 7540000"/>
            </a:avLst>
          </a:prstGeom>
          <a:ln w="22225" cap="flat" cmpd="sng">
            <a:solidFill>
              <a:srgbClr val="4D4D4D"/>
            </a:solidFill>
            <a:prstDash val="solid"/>
            <a:headEnd type="none" w="med" len="med"/>
            <a:tailEnd type="triangle" w="med" len="med"/>
          </a:ln>
        </p:spPr>
      </p:cxnSp>
      <p:cxnSp>
        <p:nvCxnSpPr>
          <p:cNvPr id="914458" name="AutoShape 26"/>
          <p:cNvCxnSpPr>
            <a:stCxn id="914447" idx="2"/>
            <a:endCxn id="914450" idx="2"/>
          </p:cNvCxnSpPr>
          <p:nvPr/>
        </p:nvCxnSpPr>
        <p:spPr>
          <a:xfrm rot="5400000" flipV="1">
            <a:off x="7449185" y="1332230"/>
            <a:ext cx="3175" cy="698500"/>
          </a:xfrm>
          <a:prstGeom prst="curvedConnector3">
            <a:avLst>
              <a:gd name="adj1" fmla="val 7550000"/>
            </a:avLst>
          </a:prstGeom>
          <a:ln w="22225" cap="flat" cmpd="sng">
            <a:solidFill>
              <a:srgbClr val="4D4D4D"/>
            </a:solidFill>
            <a:prstDash val="solid"/>
            <a:headEnd type="none" w="med" len="med"/>
            <a:tailEnd type="triangle" w="med" len="med"/>
          </a:ln>
        </p:spPr>
      </p:cxn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914438"/>
                    </p:tgtEl>
                  </p:cond>
                </p:stCondLst>
                <p:endSync evt="end" delay="0">
                  <p:rtn val="all"/>
                </p:endSync>
                <p:childTnLst>
                  <p:par>
                    <p:cTn id="3" fill="hold">
                      <p:stCondLst>
                        <p:cond delay="0"/>
                      </p:stCondLst>
                      <p:childTnLst>
                        <p:par>
                          <p:cTn id="4" fill="hold">
                            <p:stCondLst>
                              <p:cond delay="0"/>
                            </p:stCondLst>
                            <p:childTnLst>
                              <p:par>
                                <p:cTn id="5" presetID="1" presetClass="emph" presetSubtype="2" repeatCount="3000" accel="50000" decel="50000" autoRev="1" fill="hold" nodeType="withEffect">
                                  <p:stCondLst>
                                    <p:cond delay="0"/>
                                  </p:stCondLst>
                                  <p:childTnLst>
                                    <p:animClr clrSpc="rgb" dir="cw">
                                      <p:cBhvr>
                                        <p:cTn id="6" dur="300" fill="hold"/>
                                        <p:tgtEl>
                                          <p:spTgt spid="914438"/>
                                        </p:tgtEl>
                                        <p:attrNameLst>
                                          <p:attrName>fillcolor</p:attrName>
                                        </p:attrNameLst>
                                      </p:cBhvr>
                                      <p:to>
                                        <a:schemeClr val="tx1"/>
                                      </p:to>
                                    </p:animClr>
                                    <p:set>
                                      <p:cBhvr>
                                        <p:cTn id="7" dur="300" fill="hold"/>
                                        <p:tgtEl>
                                          <p:spTgt spid="914438"/>
                                        </p:tgtEl>
                                        <p:attrNameLst>
                                          <p:attrName>fill.type</p:attrName>
                                        </p:attrNameLst>
                                      </p:cBhvr>
                                      <p:to>
                                        <p:strVal val="solid"/>
                                      </p:to>
                                    </p:set>
                                    <p:set>
                                      <p:cBhvr>
                                        <p:cTn id="8" dur="300" fill="hold"/>
                                        <p:tgtEl>
                                          <p:spTgt spid="914438"/>
                                        </p:tgtEl>
                                        <p:attrNameLst>
                                          <p:attrName>fill.on</p:attrName>
                                        </p:attrNameLst>
                                      </p:cBhvr>
                                      <p:to>
                                        <p:strVal val="true"/>
                                      </p:to>
                                    </p:set>
                                  </p:childTnLst>
                                </p:cTn>
                              </p:par>
                              <p:par>
                                <p:cTn id="9" presetID="7" presetClass="emph" presetSubtype="6" repeatCount="3000" accel="50000" decel="50000" autoRev="1" fill="hold" nodeType="withEffect">
                                  <p:stCondLst>
                                    <p:cond delay="0"/>
                                  </p:stCondLst>
                                  <p:childTnLst>
                                    <p:animClr clrSpc="hsl" dir="cw">
                                      <p:cBhvr>
                                        <p:cTn id="10" dur="300" fill="hold"/>
                                        <p:tgtEl>
                                          <p:spTgt spid="914438"/>
                                        </p:tgtEl>
                                        <p:attrNameLst>
                                          <p:attrName>stroke.color</p:attrName>
                                        </p:attrNameLst>
                                      </p:cBhvr>
                                      <p:to>
                                        <a:schemeClr val="bg1"/>
                                      </p:to>
                                    </p:animClr>
                                    <p:set>
                                      <p:cBhvr>
                                        <p:cTn id="11" dur="300" fill="hold"/>
                                        <p:tgtEl>
                                          <p:spTgt spid="914438"/>
                                        </p:tgtEl>
                                        <p:attrNameLst>
                                          <p:attrName>stroke.on</p:attrName>
                                        </p:attrNameLst>
                                      </p:cBhvr>
                                      <p:to>
                                        <p:strVal val="true"/>
                                      </p:to>
                                    </p:set>
                                  </p:childTnLst>
                                </p:cTn>
                              </p:par>
                              <p:par>
                                <p:cTn id="12" presetID="3" presetClass="emph" presetSubtype="2" repeatCount="3000" accel="50000" decel="50000" autoRev="1" fill="hold" grpId="0" nodeType="withEffect">
                                  <p:stCondLst>
                                    <p:cond delay="0"/>
                                  </p:stCondLst>
                                  <p:childTnLst>
                                    <p:animClr clrSpc="rgb" dir="cw">
                                      <p:cBhvr override="childStyle">
                                        <p:cTn id="13" dur="300" fill="hold"/>
                                        <p:tgtEl>
                                          <p:spTgt spid="914438"/>
                                        </p:tgtEl>
                                        <p:attrNameLst>
                                          <p:attrName>style.color</p:attrName>
                                        </p:attrNameLst>
                                      </p:cBhvr>
                                      <p:to>
                                        <a:schemeClr val="bg1"/>
                                      </p:to>
                                    </p:animClr>
                                  </p:childTnLst>
                                </p:cTn>
                              </p:par>
                            </p:childTnLst>
                          </p:cTn>
                        </p:par>
                      </p:childTnLst>
                    </p:cTn>
                  </p:par>
                </p:childTnLst>
              </p:cTn>
              <p:nextCondLst>
                <p:cond evt="onClick" delay="0">
                  <p:tgtEl>
                    <p:spTgt spid="914438"/>
                  </p:tgtEl>
                </p:cond>
              </p:nextCondLst>
            </p:seq>
            <p:seq concurrent="1" nextAc="seek">
              <p:cTn id="14" restart="whenNotActive" fill="hold" evtFilter="cancelBubble" nodeType="interactiveSeq">
                <p:stCondLst>
                  <p:cond evt="onClick" delay="0">
                    <p:tgtEl>
                      <p:spTgt spid="914440"/>
                    </p:tgtEl>
                  </p:cond>
                </p:stCondLst>
                <p:endSync evt="end" delay="0">
                  <p:rtn val="all"/>
                </p:endSync>
                <p:childTnLst>
                  <p:par>
                    <p:cTn id="15" fill="hold">
                      <p:stCondLst>
                        <p:cond delay="0"/>
                      </p:stCondLst>
                      <p:childTnLst>
                        <p:par>
                          <p:cTn id="16" fill="hold">
                            <p:stCondLst>
                              <p:cond delay="0"/>
                            </p:stCondLst>
                            <p:childTnLst>
                              <p:par>
                                <p:cTn id="17" presetID="1" presetClass="emph" presetSubtype="2" repeatCount="3000" accel="50000" decel="50000" autoRev="1" fill="hold" nodeType="withEffect">
                                  <p:stCondLst>
                                    <p:cond delay="0"/>
                                  </p:stCondLst>
                                  <p:childTnLst>
                                    <p:animClr clrSpc="rgb" dir="cw">
                                      <p:cBhvr>
                                        <p:cTn id="18" dur="300" fill="hold"/>
                                        <p:tgtEl>
                                          <p:spTgt spid="914440"/>
                                        </p:tgtEl>
                                        <p:attrNameLst>
                                          <p:attrName>fillcolor</p:attrName>
                                        </p:attrNameLst>
                                      </p:cBhvr>
                                      <p:to>
                                        <a:schemeClr val="bg1"/>
                                      </p:to>
                                    </p:animClr>
                                    <p:set>
                                      <p:cBhvr>
                                        <p:cTn id="19" dur="300" fill="hold"/>
                                        <p:tgtEl>
                                          <p:spTgt spid="914440"/>
                                        </p:tgtEl>
                                        <p:attrNameLst>
                                          <p:attrName>fill.type</p:attrName>
                                        </p:attrNameLst>
                                      </p:cBhvr>
                                      <p:to>
                                        <p:strVal val="solid"/>
                                      </p:to>
                                    </p:set>
                                    <p:set>
                                      <p:cBhvr>
                                        <p:cTn id="20" dur="300" fill="hold"/>
                                        <p:tgtEl>
                                          <p:spTgt spid="914440"/>
                                        </p:tgtEl>
                                        <p:attrNameLst>
                                          <p:attrName>fill.on</p:attrName>
                                        </p:attrNameLst>
                                      </p:cBhvr>
                                      <p:to>
                                        <p:strVal val="true"/>
                                      </p:to>
                                    </p:set>
                                  </p:childTnLst>
                                </p:cTn>
                              </p:par>
                              <p:par>
                                <p:cTn id="21" presetID="7" presetClass="emph" presetSubtype="2" repeatCount="3000" accel="50000" decel="50000" autoRev="1" fill="hold" nodeType="withEffect">
                                  <p:stCondLst>
                                    <p:cond delay="0"/>
                                  </p:stCondLst>
                                  <p:childTnLst>
                                    <p:animClr clrSpc="rgb" dir="cw">
                                      <p:cBhvr>
                                        <p:cTn id="22" dur="300" fill="hold"/>
                                        <p:tgtEl>
                                          <p:spTgt spid="914440"/>
                                        </p:tgtEl>
                                        <p:attrNameLst>
                                          <p:attrName>stroke.color</p:attrName>
                                        </p:attrNameLst>
                                      </p:cBhvr>
                                      <p:to>
                                        <a:schemeClr val="tx1"/>
                                      </p:to>
                                    </p:animClr>
                                    <p:set>
                                      <p:cBhvr>
                                        <p:cTn id="23" dur="300" fill="hold"/>
                                        <p:tgtEl>
                                          <p:spTgt spid="914440"/>
                                        </p:tgtEl>
                                        <p:attrNameLst>
                                          <p:attrName>stroke.on</p:attrName>
                                        </p:attrNameLst>
                                      </p:cBhvr>
                                      <p:to>
                                        <p:strVal val="true"/>
                                      </p:to>
                                    </p:set>
                                  </p:childTnLst>
                                </p:cTn>
                              </p:par>
                              <p:par>
                                <p:cTn id="24" presetID="3" presetClass="emph" presetSubtype="2" repeatCount="3000" accel="50000" decel="50000" autoRev="1" fill="hold" grpId="0" nodeType="withEffect">
                                  <p:stCondLst>
                                    <p:cond delay="0"/>
                                  </p:stCondLst>
                                  <p:childTnLst>
                                    <p:animClr clrSpc="rgb" dir="cw">
                                      <p:cBhvr override="childStyle">
                                        <p:cTn id="25" dur="300" fill="hold"/>
                                        <p:tgtEl>
                                          <p:spTgt spid="914440"/>
                                        </p:tgtEl>
                                        <p:attrNameLst>
                                          <p:attrName>style.color</p:attrName>
                                        </p:attrNameLst>
                                      </p:cBhvr>
                                      <p:to>
                                        <a:schemeClr val="tx1"/>
                                      </p:to>
                                    </p:animClr>
                                  </p:childTnLst>
                                </p:cTn>
                              </p:par>
                            </p:childTnLst>
                          </p:cTn>
                        </p:par>
                      </p:childTnLst>
                    </p:cTn>
                  </p:par>
                </p:childTnLst>
              </p:cTn>
              <p:nextCondLst>
                <p:cond evt="onClick" delay="0">
                  <p:tgtEl>
                    <p:spTgt spid="914440"/>
                  </p:tgtEl>
                </p:cond>
              </p:nextCondLst>
            </p:seq>
            <p:seq concurrent="1" nextAc="seek">
              <p:cTn id="26" restart="whenNotActive" fill="hold" evtFilter="cancelBubble" nodeType="interactiveSeq">
                <p:stCondLst>
                  <p:cond evt="onClick" delay="0">
                    <p:tgtEl>
                      <p:spTgt spid="914441"/>
                    </p:tgtEl>
                  </p:cond>
                </p:stCondLst>
                <p:endSync evt="end" delay="0">
                  <p:rtn val="all"/>
                </p:endSync>
                <p:childTnLst>
                  <p:par>
                    <p:cTn id="27" fill="hold">
                      <p:stCondLst>
                        <p:cond delay="0"/>
                      </p:stCondLst>
                      <p:childTnLst>
                        <p:par>
                          <p:cTn id="28" fill="hold">
                            <p:stCondLst>
                              <p:cond delay="0"/>
                            </p:stCondLst>
                            <p:childTnLst>
                              <p:par>
                                <p:cTn id="29" presetID="1" presetClass="emph" presetSubtype="2" repeatCount="3000" accel="50000" decel="50000" autoRev="1" fill="hold" nodeType="withEffect">
                                  <p:stCondLst>
                                    <p:cond delay="0"/>
                                  </p:stCondLst>
                                  <p:childTnLst>
                                    <p:animClr clrSpc="rgb" dir="cw">
                                      <p:cBhvr>
                                        <p:cTn id="30" dur="300" fill="hold"/>
                                        <p:tgtEl>
                                          <p:spTgt spid="914441"/>
                                        </p:tgtEl>
                                        <p:attrNameLst>
                                          <p:attrName>fillcolor</p:attrName>
                                        </p:attrNameLst>
                                      </p:cBhvr>
                                      <p:to>
                                        <a:schemeClr val="bg1"/>
                                      </p:to>
                                    </p:animClr>
                                    <p:set>
                                      <p:cBhvr>
                                        <p:cTn id="31" dur="300" fill="hold"/>
                                        <p:tgtEl>
                                          <p:spTgt spid="914441"/>
                                        </p:tgtEl>
                                        <p:attrNameLst>
                                          <p:attrName>fill.type</p:attrName>
                                        </p:attrNameLst>
                                      </p:cBhvr>
                                      <p:to>
                                        <p:strVal val="solid"/>
                                      </p:to>
                                    </p:set>
                                    <p:set>
                                      <p:cBhvr>
                                        <p:cTn id="32" dur="300" fill="hold"/>
                                        <p:tgtEl>
                                          <p:spTgt spid="914441"/>
                                        </p:tgtEl>
                                        <p:attrNameLst>
                                          <p:attrName>fill.on</p:attrName>
                                        </p:attrNameLst>
                                      </p:cBhvr>
                                      <p:to>
                                        <p:strVal val="true"/>
                                      </p:to>
                                    </p:set>
                                  </p:childTnLst>
                                </p:cTn>
                              </p:par>
                              <p:par>
                                <p:cTn id="33" presetID="7" presetClass="emph" presetSubtype="2" repeatCount="3000" accel="50000" decel="50000" autoRev="1" fill="hold" nodeType="withEffect">
                                  <p:stCondLst>
                                    <p:cond delay="0"/>
                                  </p:stCondLst>
                                  <p:childTnLst>
                                    <p:animClr clrSpc="rgb" dir="cw">
                                      <p:cBhvr>
                                        <p:cTn id="34" dur="300" fill="hold"/>
                                        <p:tgtEl>
                                          <p:spTgt spid="914441"/>
                                        </p:tgtEl>
                                        <p:attrNameLst>
                                          <p:attrName>stroke.color</p:attrName>
                                        </p:attrNameLst>
                                      </p:cBhvr>
                                      <p:to>
                                        <a:schemeClr val="tx1"/>
                                      </p:to>
                                    </p:animClr>
                                    <p:set>
                                      <p:cBhvr>
                                        <p:cTn id="35" dur="300" fill="hold"/>
                                        <p:tgtEl>
                                          <p:spTgt spid="914441"/>
                                        </p:tgtEl>
                                        <p:attrNameLst>
                                          <p:attrName>stroke.on</p:attrName>
                                        </p:attrNameLst>
                                      </p:cBhvr>
                                      <p:to>
                                        <p:strVal val="true"/>
                                      </p:to>
                                    </p:set>
                                  </p:childTnLst>
                                </p:cTn>
                              </p:par>
                              <p:par>
                                <p:cTn id="36" presetID="3" presetClass="emph" presetSubtype="2" repeatCount="3000" accel="50000" decel="50000" autoRev="1" fill="hold" grpId="0" nodeType="withEffect">
                                  <p:stCondLst>
                                    <p:cond delay="0"/>
                                  </p:stCondLst>
                                  <p:childTnLst>
                                    <p:animClr clrSpc="rgb" dir="cw">
                                      <p:cBhvr override="childStyle">
                                        <p:cTn id="37" dur="300" fill="hold"/>
                                        <p:tgtEl>
                                          <p:spTgt spid="914441"/>
                                        </p:tgtEl>
                                        <p:attrNameLst>
                                          <p:attrName>style.color</p:attrName>
                                        </p:attrNameLst>
                                      </p:cBhvr>
                                      <p:to>
                                        <a:schemeClr val="tx1"/>
                                      </p:to>
                                    </p:animClr>
                                  </p:childTnLst>
                                </p:cTn>
                              </p:par>
                            </p:childTnLst>
                          </p:cTn>
                        </p:par>
                      </p:childTnLst>
                    </p:cTn>
                  </p:par>
                </p:childTnLst>
              </p:cTn>
              <p:nextCondLst>
                <p:cond evt="onClick" delay="0">
                  <p:tgtEl>
                    <p:spTgt spid="914441"/>
                  </p:tgtEl>
                </p:cond>
              </p:nextCondLst>
            </p:seq>
            <p:seq concurrent="1" nextAc="seek">
              <p:cTn id="38" restart="whenNotActive" fill="hold" evtFilter="cancelBubble" nodeType="interactiveSeq">
                <p:stCondLst>
                  <p:cond evt="onClick" delay="0">
                    <p:tgtEl>
                      <p:spTgt spid="914443"/>
                    </p:tgtEl>
                  </p:cond>
                </p:stCondLst>
                <p:endSync evt="end" delay="0">
                  <p:rtn val="all"/>
                </p:endSync>
                <p:childTnLst>
                  <p:par>
                    <p:cTn id="39" fill="hold">
                      <p:stCondLst>
                        <p:cond delay="0"/>
                      </p:stCondLst>
                      <p:childTnLst>
                        <p:par>
                          <p:cTn id="40" fill="hold">
                            <p:stCondLst>
                              <p:cond delay="0"/>
                            </p:stCondLst>
                            <p:childTnLst>
                              <p:par>
                                <p:cTn id="41" presetID="1" presetClass="emph" presetSubtype="2" repeatCount="3000" accel="50000" decel="50000" autoRev="1" fill="hold" nodeType="withEffect">
                                  <p:stCondLst>
                                    <p:cond delay="0"/>
                                  </p:stCondLst>
                                  <p:childTnLst>
                                    <p:animClr clrSpc="rgb" dir="cw">
                                      <p:cBhvr>
                                        <p:cTn id="42" dur="300" fill="hold"/>
                                        <p:tgtEl>
                                          <p:spTgt spid="914443"/>
                                        </p:tgtEl>
                                        <p:attrNameLst>
                                          <p:attrName>fillcolor</p:attrName>
                                        </p:attrNameLst>
                                      </p:cBhvr>
                                      <p:to>
                                        <a:schemeClr val="tx1"/>
                                      </p:to>
                                    </p:animClr>
                                    <p:set>
                                      <p:cBhvr>
                                        <p:cTn id="43" dur="300" fill="hold"/>
                                        <p:tgtEl>
                                          <p:spTgt spid="914443"/>
                                        </p:tgtEl>
                                        <p:attrNameLst>
                                          <p:attrName>fill.type</p:attrName>
                                        </p:attrNameLst>
                                      </p:cBhvr>
                                      <p:to>
                                        <p:strVal val="solid"/>
                                      </p:to>
                                    </p:set>
                                    <p:set>
                                      <p:cBhvr>
                                        <p:cTn id="44" dur="300" fill="hold"/>
                                        <p:tgtEl>
                                          <p:spTgt spid="914443"/>
                                        </p:tgtEl>
                                        <p:attrNameLst>
                                          <p:attrName>fill.on</p:attrName>
                                        </p:attrNameLst>
                                      </p:cBhvr>
                                      <p:to>
                                        <p:strVal val="true"/>
                                      </p:to>
                                    </p:set>
                                  </p:childTnLst>
                                </p:cTn>
                              </p:par>
                              <p:par>
                                <p:cTn id="45" presetID="7" presetClass="emph" presetSubtype="6" repeatCount="3000" accel="50000" decel="50000" autoRev="1" fill="hold" nodeType="withEffect">
                                  <p:stCondLst>
                                    <p:cond delay="0"/>
                                  </p:stCondLst>
                                  <p:childTnLst>
                                    <p:animClr clrSpc="hsl" dir="cw">
                                      <p:cBhvr>
                                        <p:cTn id="46" dur="300" fill="hold"/>
                                        <p:tgtEl>
                                          <p:spTgt spid="914443"/>
                                        </p:tgtEl>
                                        <p:attrNameLst>
                                          <p:attrName>stroke.color</p:attrName>
                                        </p:attrNameLst>
                                      </p:cBhvr>
                                      <p:to>
                                        <a:schemeClr val="bg1"/>
                                      </p:to>
                                    </p:animClr>
                                    <p:set>
                                      <p:cBhvr>
                                        <p:cTn id="47" dur="300" fill="hold"/>
                                        <p:tgtEl>
                                          <p:spTgt spid="914443"/>
                                        </p:tgtEl>
                                        <p:attrNameLst>
                                          <p:attrName>stroke.on</p:attrName>
                                        </p:attrNameLst>
                                      </p:cBhvr>
                                      <p:to>
                                        <p:strVal val="true"/>
                                      </p:to>
                                    </p:set>
                                  </p:childTnLst>
                                </p:cTn>
                              </p:par>
                              <p:par>
                                <p:cTn id="48" presetID="3" presetClass="emph" presetSubtype="2" repeatCount="3000" accel="50000" decel="50000" autoRev="1" fill="hold" grpId="0" nodeType="withEffect">
                                  <p:stCondLst>
                                    <p:cond delay="0"/>
                                  </p:stCondLst>
                                  <p:childTnLst>
                                    <p:animClr clrSpc="rgb" dir="cw">
                                      <p:cBhvr override="childStyle">
                                        <p:cTn id="49" dur="300" fill="hold"/>
                                        <p:tgtEl>
                                          <p:spTgt spid="914443"/>
                                        </p:tgtEl>
                                        <p:attrNameLst>
                                          <p:attrName>style.color</p:attrName>
                                        </p:attrNameLst>
                                      </p:cBhvr>
                                      <p:to>
                                        <a:schemeClr val="bg1"/>
                                      </p:to>
                                    </p:animClr>
                                  </p:childTnLst>
                                </p:cTn>
                              </p:par>
                            </p:childTnLst>
                          </p:cTn>
                        </p:par>
                      </p:childTnLst>
                    </p:cTn>
                  </p:par>
                </p:childTnLst>
              </p:cTn>
              <p:nextCondLst>
                <p:cond evt="onClick" delay="0">
                  <p:tgtEl>
                    <p:spTgt spid="914443"/>
                  </p:tgtEl>
                </p:cond>
              </p:nextCondLst>
            </p:seq>
            <p:seq concurrent="1" nextAc="seek">
              <p:cTn id="50" restart="whenNotActive" fill="hold" evtFilter="cancelBubble" nodeType="interactiveSeq">
                <p:stCondLst>
                  <p:cond evt="onClick" delay="0">
                    <p:tgtEl>
                      <p:spTgt spid="914444"/>
                    </p:tgtEl>
                  </p:cond>
                </p:stCondLst>
                <p:endSync evt="end" delay="0">
                  <p:rtn val="all"/>
                </p:endSync>
                <p:childTnLst>
                  <p:par>
                    <p:cTn id="51" fill="hold">
                      <p:stCondLst>
                        <p:cond delay="0"/>
                      </p:stCondLst>
                      <p:childTnLst>
                        <p:par>
                          <p:cTn id="52" fill="hold">
                            <p:stCondLst>
                              <p:cond delay="0"/>
                            </p:stCondLst>
                            <p:childTnLst>
                              <p:par>
                                <p:cTn id="53" presetID="1" presetClass="emph" presetSubtype="2" repeatCount="3000" accel="50000" decel="50000" autoRev="1" fill="hold" nodeType="withEffect">
                                  <p:stCondLst>
                                    <p:cond delay="0"/>
                                  </p:stCondLst>
                                  <p:childTnLst>
                                    <p:animClr clrSpc="rgb" dir="cw">
                                      <p:cBhvr>
                                        <p:cTn id="54" dur="300" fill="hold"/>
                                        <p:tgtEl>
                                          <p:spTgt spid="914444"/>
                                        </p:tgtEl>
                                        <p:attrNameLst>
                                          <p:attrName>fillcolor</p:attrName>
                                        </p:attrNameLst>
                                      </p:cBhvr>
                                      <p:to>
                                        <a:schemeClr val="bg1"/>
                                      </p:to>
                                    </p:animClr>
                                    <p:set>
                                      <p:cBhvr>
                                        <p:cTn id="55" dur="300" fill="hold"/>
                                        <p:tgtEl>
                                          <p:spTgt spid="914444"/>
                                        </p:tgtEl>
                                        <p:attrNameLst>
                                          <p:attrName>fill.type</p:attrName>
                                        </p:attrNameLst>
                                      </p:cBhvr>
                                      <p:to>
                                        <p:strVal val="solid"/>
                                      </p:to>
                                    </p:set>
                                    <p:set>
                                      <p:cBhvr>
                                        <p:cTn id="56" dur="300" fill="hold"/>
                                        <p:tgtEl>
                                          <p:spTgt spid="914444"/>
                                        </p:tgtEl>
                                        <p:attrNameLst>
                                          <p:attrName>fill.on</p:attrName>
                                        </p:attrNameLst>
                                      </p:cBhvr>
                                      <p:to>
                                        <p:strVal val="true"/>
                                      </p:to>
                                    </p:set>
                                  </p:childTnLst>
                                </p:cTn>
                              </p:par>
                              <p:par>
                                <p:cTn id="57" presetID="7" presetClass="emph" presetSubtype="2" repeatCount="3000" accel="50000" decel="50000" autoRev="1" fill="hold" nodeType="withEffect">
                                  <p:stCondLst>
                                    <p:cond delay="0"/>
                                  </p:stCondLst>
                                  <p:childTnLst>
                                    <p:animClr clrSpc="rgb" dir="cw">
                                      <p:cBhvr>
                                        <p:cTn id="58" dur="300" fill="hold"/>
                                        <p:tgtEl>
                                          <p:spTgt spid="914444"/>
                                        </p:tgtEl>
                                        <p:attrNameLst>
                                          <p:attrName>stroke.color</p:attrName>
                                        </p:attrNameLst>
                                      </p:cBhvr>
                                      <p:to>
                                        <a:schemeClr val="tx1"/>
                                      </p:to>
                                    </p:animClr>
                                    <p:set>
                                      <p:cBhvr>
                                        <p:cTn id="59" dur="300" fill="hold"/>
                                        <p:tgtEl>
                                          <p:spTgt spid="914444"/>
                                        </p:tgtEl>
                                        <p:attrNameLst>
                                          <p:attrName>stroke.on</p:attrName>
                                        </p:attrNameLst>
                                      </p:cBhvr>
                                      <p:to>
                                        <p:strVal val="true"/>
                                      </p:to>
                                    </p:set>
                                  </p:childTnLst>
                                </p:cTn>
                              </p:par>
                              <p:par>
                                <p:cTn id="60" presetID="3" presetClass="emph" presetSubtype="2" repeatCount="3000" accel="50000" decel="50000" autoRev="1" fill="hold" grpId="0" nodeType="withEffect">
                                  <p:stCondLst>
                                    <p:cond delay="0"/>
                                  </p:stCondLst>
                                  <p:childTnLst>
                                    <p:animClr clrSpc="rgb" dir="cw">
                                      <p:cBhvr override="childStyle">
                                        <p:cTn id="61" dur="300" fill="hold"/>
                                        <p:tgtEl>
                                          <p:spTgt spid="914444"/>
                                        </p:tgtEl>
                                        <p:attrNameLst>
                                          <p:attrName>style.color</p:attrName>
                                        </p:attrNameLst>
                                      </p:cBhvr>
                                      <p:to>
                                        <a:schemeClr val="tx1"/>
                                      </p:to>
                                    </p:animClr>
                                  </p:childTnLst>
                                </p:cTn>
                              </p:par>
                            </p:childTnLst>
                          </p:cTn>
                        </p:par>
                      </p:childTnLst>
                    </p:cTn>
                  </p:par>
                </p:childTnLst>
              </p:cTn>
              <p:nextCondLst>
                <p:cond evt="onClick" delay="0">
                  <p:tgtEl>
                    <p:spTgt spid="914444"/>
                  </p:tgtEl>
                </p:cond>
              </p:nextCondLst>
            </p:seq>
            <p:seq concurrent="1" nextAc="seek">
              <p:cTn id="62" restart="whenNotActive" fill="hold" evtFilter="cancelBubble" nodeType="interactiveSeq">
                <p:stCondLst>
                  <p:cond evt="onClick" delay="0">
                    <p:tgtEl>
                      <p:spTgt spid="914445"/>
                    </p:tgtEl>
                  </p:cond>
                </p:stCondLst>
                <p:endSync evt="end" delay="0">
                  <p:rtn val="all"/>
                </p:endSync>
                <p:childTnLst>
                  <p:par>
                    <p:cTn id="63" fill="hold">
                      <p:stCondLst>
                        <p:cond delay="0"/>
                      </p:stCondLst>
                      <p:childTnLst>
                        <p:par>
                          <p:cTn id="64" fill="hold">
                            <p:stCondLst>
                              <p:cond delay="0"/>
                            </p:stCondLst>
                            <p:childTnLst>
                              <p:par>
                                <p:cTn id="65" presetID="1" presetClass="emph" presetSubtype="2" repeatCount="3000" accel="50000" decel="50000" autoRev="1" fill="hold" nodeType="withEffect">
                                  <p:stCondLst>
                                    <p:cond delay="0"/>
                                  </p:stCondLst>
                                  <p:childTnLst>
                                    <p:animClr clrSpc="rgb" dir="cw">
                                      <p:cBhvr>
                                        <p:cTn id="66" dur="300" fill="hold"/>
                                        <p:tgtEl>
                                          <p:spTgt spid="914445"/>
                                        </p:tgtEl>
                                        <p:attrNameLst>
                                          <p:attrName>fillcolor</p:attrName>
                                        </p:attrNameLst>
                                      </p:cBhvr>
                                      <p:to>
                                        <a:schemeClr val="tx1"/>
                                      </p:to>
                                    </p:animClr>
                                    <p:set>
                                      <p:cBhvr>
                                        <p:cTn id="67" dur="300" fill="hold"/>
                                        <p:tgtEl>
                                          <p:spTgt spid="914445"/>
                                        </p:tgtEl>
                                        <p:attrNameLst>
                                          <p:attrName>fill.type</p:attrName>
                                        </p:attrNameLst>
                                      </p:cBhvr>
                                      <p:to>
                                        <p:strVal val="solid"/>
                                      </p:to>
                                    </p:set>
                                    <p:set>
                                      <p:cBhvr>
                                        <p:cTn id="68" dur="300" fill="hold"/>
                                        <p:tgtEl>
                                          <p:spTgt spid="914445"/>
                                        </p:tgtEl>
                                        <p:attrNameLst>
                                          <p:attrName>fill.on</p:attrName>
                                        </p:attrNameLst>
                                      </p:cBhvr>
                                      <p:to>
                                        <p:strVal val="true"/>
                                      </p:to>
                                    </p:set>
                                  </p:childTnLst>
                                </p:cTn>
                              </p:par>
                              <p:par>
                                <p:cTn id="69" presetID="7" presetClass="emph" presetSubtype="6" repeatCount="3000" accel="50000" decel="50000" autoRev="1" fill="hold" nodeType="withEffect">
                                  <p:stCondLst>
                                    <p:cond delay="0"/>
                                  </p:stCondLst>
                                  <p:childTnLst>
                                    <p:animClr clrSpc="hsl" dir="cw">
                                      <p:cBhvr>
                                        <p:cTn id="70" dur="300" fill="hold"/>
                                        <p:tgtEl>
                                          <p:spTgt spid="914445"/>
                                        </p:tgtEl>
                                        <p:attrNameLst>
                                          <p:attrName>stroke.color</p:attrName>
                                        </p:attrNameLst>
                                      </p:cBhvr>
                                      <p:to>
                                        <a:schemeClr val="bg1"/>
                                      </p:to>
                                    </p:animClr>
                                    <p:set>
                                      <p:cBhvr>
                                        <p:cTn id="71" dur="300" fill="hold"/>
                                        <p:tgtEl>
                                          <p:spTgt spid="914445"/>
                                        </p:tgtEl>
                                        <p:attrNameLst>
                                          <p:attrName>stroke.on</p:attrName>
                                        </p:attrNameLst>
                                      </p:cBhvr>
                                      <p:to>
                                        <p:strVal val="true"/>
                                      </p:to>
                                    </p:set>
                                  </p:childTnLst>
                                </p:cTn>
                              </p:par>
                              <p:par>
                                <p:cTn id="72" presetID="3" presetClass="emph" presetSubtype="2" repeatCount="3000" accel="50000" decel="50000" autoRev="1" fill="hold" grpId="0" nodeType="withEffect">
                                  <p:stCondLst>
                                    <p:cond delay="0"/>
                                  </p:stCondLst>
                                  <p:childTnLst>
                                    <p:animClr clrSpc="rgb" dir="cw">
                                      <p:cBhvr override="childStyle">
                                        <p:cTn id="73" dur="300" fill="hold"/>
                                        <p:tgtEl>
                                          <p:spTgt spid="914445"/>
                                        </p:tgtEl>
                                        <p:attrNameLst>
                                          <p:attrName>style.color</p:attrName>
                                        </p:attrNameLst>
                                      </p:cBhvr>
                                      <p:to>
                                        <a:schemeClr val="bg1"/>
                                      </p:to>
                                    </p:animClr>
                                  </p:childTnLst>
                                </p:cTn>
                              </p:par>
                            </p:childTnLst>
                          </p:cTn>
                        </p:par>
                      </p:childTnLst>
                    </p:cTn>
                  </p:par>
                </p:childTnLst>
              </p:cTn>
              <p:nextCondLst>
                <p:cond evt="onClick" delay="0">
                  <p:tgtEl>
                    <p:spTgt spid="914445"/>
                  </p:tgtEl>
                </p:cond>
              </p:nextCondLst>
            </p:seq>
            <p:seq concurrent="1" nextAc="seek">
              <p:cTn id="74" restart="whenNotActive" fill="hold" evtFilter="cancelBubble" nodeType="interactiveSeq">
                <p:stCondLst>
                  <p:cond evt="onClick" delay="0">
                    <p:tgtEl>
                      <p:spTgt spid="914446"/>
                    </p:tgtEl>
                  </p:cond>
                </p:stCondLst>
                <p:endSync evt="end" delay="0">
                  <p:rtn val="all"/>
                </p:endSync>
                <p:childTnLst>
                  <p:par>
                    <p:cTn id="75" fill="hold">
                      <p:stCondLst>
                        <p:cond delay="0"/>
                      </p:stCondLst>
                      <p:childTnLst>
                        <p:par>
                          <p:cTn id="76" fill="hold">
                            <p:stCondLst>
                              <p:cond delay="0"/>
                            </p:stCondLst>
                            <p:childTnLst>
                              <p:par>
                                <p:cTn id="77" presetID="1" presetClass="emph" presetSubtype="2" repeatCount="3000" accel="50000" decel="50000" autoRev="1" fill="hold" nodeType="withEffect">
                                  <p:stCondLst>
                                    <p:cond delay="0"/>
                                  </p:stCondLst>
                                  <p:childTnLst>
                                    <p:animClr clrSpc="rgb" dir="cw">
                                      <p:cBhvr>
                                        <p:cTn id="78" dur="300" fill="hold"/>
                                        <p:tgtEl>
                                          <p:spTgt spid="914446"/>
                                        </p:tgtEl>
                                        <p:attrNameLst>
                                          <p:attrName>fillcolor</p:attrName>
                                        </p:attrNameLst>
                                      </p:cBhvr>
                                      <p:to>
                                        <a:schemeClr val="tx1"/>
                                      </p:to>
                                    </p:animClr>
                                    <p:set>
                                      <p:cBhvr>
                                        <p:cTn id="79" dur="300" fill="hold"/>
                                        <p:tgtEl>
                                          <p:spTgt spid="914446"/>
                                        </p:tgtEl>
                                        <p:attrNameLst>
                                          <p:attrName>fill.type</p:attrName>
                                        </p:attrNameLst>
                                      </p:cBhvr>
                                      <p:to>
                                        <p:strVal val="solid"/>
                                      </p:to>
                                    </p:set>
                                    <p:set>
                                      <p:cBhvr>
                                        <p:cTn id="80" dur="300" fill="hold"/>
                                        <p:tgtEl>
                                          <p:spTgt spid="914446"/>
                                        </p:tgtEl>
                                        <p:attrNameLst>
                                          <p:attrName>fill.on</p:attrName>
                                        </p:attrNameLst>
                                      </p:cBhvr>
                                      <p:to>
                                        <p:strVal val="true"/>
                                      </p:to>
                                    </p:set>
                                  </p:childTnLst>
                                </p:cTn>
                              </p:par>
                              <p:par>
                                <p:cTn id="81" presetID="7" presetClass="emph" presetSubtype="6" repeatCount="3000" accel="50000" decel="50000" autoRev="1" fill="hold" nodeType="withEffect">
                                  <p:stCondLst>
                                    <p:cond delay="0"/>
                                  </p:stCondLst>
                                  <p:childTnLst>
                                    <p:animClr clrSpc="hsl" dir="cw">
                                      <p:cBhvr>
                                        <p:cTn id="82" dur="300" fill="hold"/>
                                        <p:tgtEl>
                                          <p:spTgt spid="914446"/>
                                        </p:tgtEl>
                                        <p:attrNameLst>
                                          <p:attrName>stroke.color</p:attrName>
                                        </p:attrNameLst>
                                      </p:cBhvr>
                                      <p:to>
                                        <a:schemeClr val="bg1"/>
                                      </p:to>
                                    </p:animClr>
                                    <p:set>
                                      <p:cBhvr>
                                        <p:cTn id="83" dur="300" fill="hold"/>
                                        <p:tgtEl>
                                          <p:spTgt spid="914446"/>
                                        </p:tgtEl>
                                        <p:attrNameLst>
                                          <p:attrName>stroke.on</p:attrName>
                                        </p:attrNameLst>
                                      </p:cBhvr>
                                      <p:to>
                                        <p:strVal val="true"/>
                                      </p:to>
                                    </p:set>
                                  </p:childTnLst>
                                </p:cTn>
                              </p:par>
                              <p:par>
                                <p:cTn id="84" presetID="3" presetClass="emph" presetSubtype="2" repeatCount="3000" accel="50000" decel="50000" autoRev="1" fill="hold" grpId="0" nodeType="withEffect">
                                  <p:stCondLst>
                                    <p:cond delay="0"/>
                                  </p:stCondLst>
                                  <p:childTnLst>
                                    <p:animClr clrSpc="rgb" dir="cw">
                                      <p:cBhvr override="childStyle">
                                        <p:cTn id="85" dur="300" fill="hold"/>
                                        <p:tgtEl>
                                          <p:spTgt spid="914446"/>
                                        </p:tgtEl>
                                        <p:attrNameLst>
                                          <p:attrName>style.color</p:attrName>
                                        </p:attrNameLst>
                                      </p:cBhvr>
                                      <p:to>
                                        <a:schemeClr val="bg1"/>
                                      </p:to>
                                    </p:animClr>
                                  </p:childTnLst>
                                </p:cTn>
                              </p:par>
                            </p:childTnLst>
                          </p:cTn>
                        </p:par>
                      </p:childTnLst>
                    </p:cTn>
                  </p:par>
                </p:childTnLst>
              </p:cTn>
              <p:nextCondLst>
                <p:cond evt="onClick" delay="0">
                  <p:tgtEl>
                    <p:spTgt spid="914446"/>
                  </p:tgtEl>
                </p:cond>
              </p:nextCondLst>
            </p:seq>
            <p:seq concurrent="1" nextAc="seek">
              <p:cTn id="86" restart="whenNotActive" fill="hold" evtFilter="cancelBubble" nodeType="interactiveSeq">
                <p:stCondLst>
                  <p:cond evt="onClick" delay="0">
                    <p:tgtEl>
                      <p:spTgt spid="914447"/>
                    </p:tgtEl>
                  </p:cond>
                </p:stCondLst>
                <p:endSync evt="end" delay="0">
                  <p:rtn val="all"/>
                </p:endSync>
                <p:childTnLst>
                  <p:par>
                    <p:cTn id="87" fill="hold">
                      <p:stCondLst>
                        <p:cond delay="0"/>
                      </p:stCondLst>
                      <p:childTnLst>
                        <p:par>
                          <p:cTn id="88" fill="hold">
                            <p:stCondLst>
                              <p:cond delay="0"/>
                            </p:stCondLst>
                            <p:childTnLst>
                              <p:par>
                                <p:cTn id="89" presetID="1" presetClass="emph" presetSubtype="2" repeatCount="3000" accel="50000" decel="50000" autoRev="1" fill="hold" nodeType="withEffect">
                                  <p:stCondLst>
                                    <p:cond delay="0"/>
                                  </p:stCondLst>
                                  <p:childTnLst>
                                    <p:animClr clrSpc="rgb" dir="cw">
                                      <p:cBhvr>
                                        <p:cTn id="90" dur="300" fill="hold"/>
                                        <p:tgtEl>
                                          <p:spTgt spid="914447"/>
                                        </p:tgtEl>
                                        <p:attrNameLst>
                                          <p:attrName>fillcolor</p:attrName>
                                        </p:attrNameLst>
                                      </p:cBhvr>
                                      <p:to>
                                        <a:schemeClr val="tx1"/>
                                      </p:to>
                                    </p:animClr>
                                    <p:set>
                                      <p:cBhvr>
                                        <p:cTn id="91" dur="300" fill="hold"/>
                                        <p:tgtEl>
                                          <p:spTgt spid="914447"/>
                                        </p:tgtEl>
                                        <p:attrNameLst>
                                          <p:attrName>fill.type</p:attrName>
                                        </p:attrNameLst>
                                      </p:cBhvr>
                                      <p:to>
                                        <p:strVal val="solid"/>
                                      </p:to>
                                    </p:set>
                                    <p:set>
                                      <p:cBhvr>
                                        <p:cTn id="92" dur="300" fill="hold"/>
                                        <p:tgtEl>
                                          <p:spTgt spid="914447"/>
                                        </p:tgtEl>
                                        <p:attrNameLst>
                                          <p:attrName>fill.on</p:attrName>
                                        </p:attrNameLst>
                                      </p:cBhvr>
                                      <p:to>
                                        <p:strVal val="true"/>
                                      </p:to>
                                    </p:set>
                                  </p:childTnLst>
                                </p:cTn>
                              </p:par>
                              <p:par>
                                <p:cTn id="93" presetID="7" presetClass="emph" presetSubtype="6" repeatCount="3000" accel="50000" decel="50000" autoRev="1" fill="hold" nodeType="withEffect">
                                  <p:stCondLst>
                                    <p:cond delay="0"/>
                                  </p:stCondLst>
                                  <p:childTnLst>
                                    <p:animClr clrSpc="hsl" dir="cw">
                                      <p:cBhvr>
                                        <p:cTn id="94" dur="300" fill="hold"/>
                                        <p:tgtEl>
                                          <p:spTgt spid="914447"/>
                                        </p:tgtEl>
                                        <p:attrNameLst>
                                          <p:attrName>stroke.color</p:attrName>
                                        </p:attrNameLst>
                                      </p:cBhvr>
                                      <p:to>
                                        <a:schemeClr val="bg1"/>
                                      </p:to>
                                    </p:animClr>
                                    <p:set>
                                      <p:cBhvr>
                                        <p:cTn id="95" dur="300" fill="hold"/>
                                        <p:tgtEl>
                                          <p:spTgt spid="914447"/>
                                        </p:tgtEl>
                                        <p:attrNameLst>
                                          <p:attrName>stroke.on</p:attrName>
                                        </p:attrNameLst>
                                      </p:cBhvr>
                                      <p:to>
                                        <p:strVal val="true"/>
                                      </p:to>
                                    </p:set>
                                  </p:childTnLst>
                                </p:cTn>
                              </p:par>
                              <p:par>
                                <p:cTn id="96" presetID="3" presetClass="emph" presetSubtype="2" repeatCount="3000" accel="50000" decel="50000" autoRev="1" fill="hold" grpId="0" nodeType="withEffect">
                                  <p:stCondLst>
                                    <p:cond delay="0"/>
                                  </p:stCondLst>
                                  <p:childTnLst>
                                    <p:animClr clrSpc="rgb" dir="cw">
                                      <p:cBhvr override="childStyle">
                                        <p:cTn id="97" dur="300" fill="hold"/>
                                        <p:tgtEl>
                                          <p:spTgt spid="914447"/>
                                        </p:tgtEl>
                                        <p:attrNameLst>
                                          <p:attrName>style.color</p:attrName>
                                        </p:attrNameLst>
                                      </p:cBhvr>
                                      <p:to>
                                        <a:schemeClr val="bg1"/>
                                      </p:to>
                                    </p:animClr>
                                  </p:childTnLst>
                                </p:cTn>
                              </p:par>
                            </p:childTnLst>
                          </p:cTn>
                        </p:par>
                      </p:childTnLst>
                    </p:cTn>
                  </p:par>
                </p:childTnLst>
              </p:cTn>
              <p:nextCondLst>
                <p:cond evt="onClick" delay="0">
                  <p:tgtEl>
                    <p:spTgt spid="914447"/>
                  </p:tgtEl>
                </p:cond>
              </p:nextCondLst>
            </p:seq>
            <p:seq concurrent="1" nextAc="seek">
              <p:cTn id="98" restart="whenNotActive" fill="hold" evtFilter="cancelBubble" nodeType="interactiveSeq">
                <p:stCondLst>
                  <p:cond evt="onClick" delay="0">
                    <p:tgtEl>
                      <p:spTgt spid="914448"/>
                    </p:tgtEl>
                  </p:cond>
                </p:stCondLst>
                <p:endSync evt="end" delay="0">
                  <p:rtn val="all"/>
                </p:endSync>
                <p:childTnLst>
                  <p:par>
                    <p:cTn id="99" fill="hold">
                      <p:stCondLst>
                        <p:cond delay="0"/>
                      </p:stCondLst>
                      <p:childTnLst>
                        <p:par>
                          <p:cTn id="100" fill="hold">
                            <p:stCondLst>
                              <p:cond delay="0"/>
                            </p:stCondLst>
                            <p:childTnLst>
                              <p:par>
                                <p:cTn id="101" presetID="1" presetClass="emph" presetSubtype="2" repeatCount="3000" accel="50000" decel="50000" autoRev="1" fill="hold" nodeType="withEffect">
                                  <p:stCondLst>
                                    <p:cond delay="0"/>
                                  </p:stCondLst>
                                  <p:childTnLst>
                                    <p:animClr clrSpc="rgb" dir="cw">
                                      <p:cBhvr>
                                        <p:cTn id="102" dur="300" fill="hold"/>
                                        <p:tgtEl>
                                          <p:spTgt spid="914448"/>
                                        </p:tgtEl>
                                        <p:attrNameLst>
                                          <p:attrName>fillcolor</p:attrName>
                                        </p:attrNameLst>
                                      </p:cBhvr>
                                      <p:to>
                                        <a:schemeClr val="bg1"/>
                                      </p:to>
                                    </p:animClr>
                                    <p:set>
                                      <p:cBhvr>
                                        <p:cTn id="103" dur="300" fill="hold"/>
                                        <p:tgtEl>
                                          <p:spTgt spid="914448"/>
                                        </p:tgtEl>
                                        <p:attrNameLst>
                                          <p:attrName>fill.type</p:attrName>
                                        </p:attrNameLst>
                                      </p:cBhvr>
                                      <p:to>
                                        <p:strVal val="solid"/>
                                      </p:to>
                                    </p:set>
                                    <p:set>
                                      <p:cBhvr>
                                        <p:cTn id="104" dur="300" fill="hold"/>
                                        <p:tgtEl>
                                          <p:spTgt spid="914448"/>
                                        </p:tgtEl>
                                        <p:attrNameLst>
                                          <p:attrName>fill.on</p:attrName>
                                        </p:attrNameLst>
                                      </p:cBhvr>
                                      <p:to>
                                        <p:strVal val="true"/>
                                      </p:to>
                                    </p:set>
                                  </p:childTnLst>
                                </p:cTn>
                              </p:par>
                              <p:par>
                                <p:cTn id="105" presetID="7" presetClass="emph" presetSubtype="2" repeatCount="3000" accel="50000" decel="50000" autoRev="1" fill="hold" nodeType="withEffect">
                                  <p:stCondLst>
                                    <p:cond delay="0"/>
                                  </p:stCondLst>
                                  <p:childTnLst>
                                    <p:animClr clrSpc="rgb" dir="cw">
                                      <p:cBhvr>
                                        <p:cTn id="106" dur="300" fill="hold"/>
                                        <p:tgtEl>
                                          <p:spTgt spid="914448"/>
                                        </p:tgtEl>
                                        <p:attrNameLst>
                                          <p:attrName>stroke.color</p:attrName>
                                        </p:attrNameLst>
                                      </p:cBhvr>
                                      <p:to>
                                        <a:schemeClr val="tx1"/>
                                      </p:to>
                                    </p:animClr>
                                    <p:set>
                                      <p:cBhvr>
                                        <p:cTn id="107" dur="300" fill="hold"/>
                                        <p:tgtEl>
                                          <p:spTgt spid="914448"/>
                                        </p:tgtEl>
                                        <p:attrNameLst>
                                          <p:attrName>stroke.on</p:attrName>
                                        </p:attrNameLst>
                                      </p:cBhvr>
                                      <p:to>
                                        <p:strVal val="true"/>
                                      </p:to>
                                    </p:set>
                                  </p:childTnLst>
                                </p:cTn>
                              </p:par>
                              <p:par>
                                <p:cTn id="108" presetID="3" presetClass="emph" presetSubtype="2" repeatCount="3000" accel="50000" decel="50000" autoRev="1" fill="hold" grpId="0" nodeType="withEffect">
                                  <p:stCondLst>
                                    <p:cond delay="0"/>
                                  </p:stCondLst>
                                  <p:childTnLst>
                                    <p:animClr clrSpc="rgb" dir="cw">
                                      <p:cBhvr override="childStyle">
                                        <p:cTn id="109" dur="300" fill="hold"/>
                                        <p:tgtEl>
                                          <p:spTgt spid="914448"/>
                                        </p:tgtEl>
                                        <p:attrNameLst>
                                          <p:attrName>style.color</p:attrName>
                                        </p:attrNameLst>
                                      </p:cBhvr>
                                      <p:to>
                                        <a:schemeClr val="tx1"/>
                                      </p:to>
                                    </p:animClr>
                                  </p:childTnLst>
                                </p:cTn>
                              </p:par>
                            </p:childTnLst>
                          </p:cTn>
                        </p:par>
                      </p:childTnLst>
                    </p:cTn>
                  </p:par>
                </p:childTnLst>
              </p:cTn>
              <p:nextCondLst>
                <p:cond evt="onClick" delay="0">
                  <p:tgtEl>
                    <p:spTgt spid="914448"/>
                  </p:tgtEl>
                </p:cond>
              </p:nextCondLst>
            </p:seq>
            <p:seq concurrent="1" nextAc="seek">
              <p:cTn id="110" restart="whenNotActive" fill="hold" evtFilter="cancelBubble" nodeType="interactiveSeq">
                <p:stCondLst>
                  <p:cond evt="onClick" delay="0">
                    <p:tgtEl>
                      <p:spTgt spid="914449"/>
                    </p:tgtEl>
                  </p:cond>
                </p:stCondLst>
                <p:endSync evt="end" delay="0">
                  <p:rtn val="all"/>
                </p:endSync>
                <p:childTnLst>
                  <p:par>
                    <p:cTn id="111" fill="hold">
                      <p:stCondLst>
                        <p:cond delay="0"/>
                      </p:stCondLst>
                      <p:childTnLst>
                        <p:par>
                          <p:cTn id="112" fill="hold">
                            <p:stCondLst>
                              <p:cond delay="0"/>
                            </p:stCondLst>
                            <p:childTnLst>
                              <p:par>
                                <p:cTn id="113" presetID="3" presetClass="emph" presetSubtype="2" repeatCount="3000" accel="50000" decel="50000" autoRev="1" fill="hold" grpId="0" nodeType="withEffect">
                                  <p:stCondLst>
                                    <p:cond delay="0"/>
                                  </p:stCondLst>
                                  <p:childTnLst>
                                    <p:animClr clrSpc="rgb" dir="cw">
                                      <p:cBhvr override="childStyle">
                                        <p:cTn id="114" dur="300" fill="hold"/>
                                        <p:tgtEl>
                                          <p:spTgt spid="914449"/>
                                        </p:tgtEl>
                                        <p:attrNameLst>
                                          <p:attrName>style.color</p:attrName>
                                        </p:attrNameLst>
                                      </p:cBhvr>
                                      <p:to>
                                        <a:schemeClr val="bg1"/>
                                      </p:to>
                                    </p:animClr>
                                  </p:childTnLst>
                                </p:cTn>
                              </p:par>
                            </p:childTnLst>
                          </p:cTn>
                        </p:par>
                      </p:childTnLst>
                    </p:cTn>
                  </p:par>
                </p:childTnLst>
              </p:cTn>
              <p:nextCondLst>
                <p:cond evt="onClick" delay="0">
                  <p:tgtEl>
                    <p:spTgt spid="914449"/>
                  </p:tgtEl>
                </p:cond>
              </p:nextCondLst>
            </p:seq>
            <p:seq concurrent="1" nextAc="seek">
              <p:cTn id="115" restart="whenNotActive" fill="hold" evtFilter="cancelBubble" nodeType="interactiveSeq">
                <p:stCondLst>
                  <p:cond evt="onClick" delay="0">
                    <p:tgtEl>
                      <p:spTgt spid="914450"/>
                    </p:tgtEl>
                  </p:cond>
                </p:stCondLst>
                <p:endSync evt="end" delay="0">
                  <p:rtn val="all"/>
                </p:endSync>
                <p:childTnLst>
                  <p:par>
                    <p:cTn id="116" fill="hold">
                      <p:stCondLst>
                        <p:cond delay="0"/>
                      </p:stCondLst>
                      <p:childTnLst>
                        <p:par>
                          <p:cTn id="117" fill="hold">
                            <p:stCondLst>
                              <p:cond delay="0"/>
                            </p:stCondLst>
                            <p:childTnLst>
                              <p:par>
                                <p:cTn id="118" presetID="1" presetClass="emph" presetSubtype="2" repeatCount="3000" accel="50000" decel="50000" autoRev="1" fill="hold" nodeType="withEffect">
                                  <p:stCondLst>
                                    <p:cond delay="0"/>
                                  </p:stCondLst>
                                  <p:childTnLst>
                                    <p:animClr clrSpc="rgb" dir="cw">
                                      <p:cBhvr>
                                        <p:cTn id="119" dur="300" fill="hold"/>
                                        <p:tgtEl>
                                          <p:spTgt spid="914450"/>
                                        </p:tgtEl>
                                        <p:attrNameLst>
                                          <p:attrName>fillcolor</p:attrName>
                                        </p:attrNameLst>
                                      </p:cBhvr>
                                      <p:to>
                                        <a:schemeClr val="tx1"/>
                                      </p:to>
                                    </p:animClr>
                                    <p:set>
                                      <p:cBhvr>
                                        <p:cTn id="120" dur="300" fill="hold"/>
                                        <p:tgtEl>
                                          <p:spTgt spid="914450"/>
                                        </p:tgtEl>
                                        <p:attrNameLst>
                                          <p:attrName>fill.type</p:attrName>
                                        </p:attrNameLst>
                                      </p:cBhvr>
                                      <p:to>
                                        <p:strVal val="solid"/>
                                      </p:to>
                                    </p:set>
                                    <p:set>
                                      <p:cBhvr>
                                        <p:cTn id="121" dur="300" fill="hold"/>
                                        <p:tgtEl>
                                          <p:spTgt spid="914450"/>
                                        </p:tgtEl>
                                        <p:attrNameLst>
                                          <p:attrName>fill.on</p:attrName>
                                        </p:attrNameLst>
                                      </p:cBhvr>
                                      <p:to>
                                        <p:strVal val="true"/>
                                      </p:to>
                                    </p:set>
                                  </p:childTnLst>
                                </p:cTn>
                              </p:par>
                              <p:par>
                                <p:cTn id="122" presetID="7" presetClass="emph" presetSubtype="6" repeatCount="3000" accel="50000" decel="50000" autoRev="1" fill="hold" nodeType="withEffect">
                                  <p:stCondLst>
                                    <p:cond delay="0"/>
                                  </p:stCondLst>
                                  <p:childTnLst>
                                    <p:animClr clrSpc="hsl" dir="cw">
                                      <p:cBhvr>
                                        <p:cTn id="123" dur="300" fill="hold"/>
                                        <p:tgtEl>
                                          <p:spTgt spid="914450"/>
                                        </p:tgtEl>
                                        <p:attrNameLst>
                                          <p:attrName>stroke.color</p:attrName>
                                        </p:attrNameLst>
                                      </p:cBhvr>
                                      <p:to>
                                        <a:schemeClr val="bg1"/>
                                      </p:to>
                                    </p:animClr>
                                    <p:set>
                                      <p:cBhvr>
                                        <p:cTn id="124" dur="300" fill="hold"/>
                                        <p:tgtEl>
                                          <p:spTgt spid="914450"/>
                                        </p:tgtEl>
                                        <p:attrNameLst>
                                          <p:attrName>stroke.on</p:attrName>
                                        </p:attrNameLst>
                                      </p:cBhvr>
                                      <p:to>
                                        <p:strVal val="true"/>
                                      </p:to>
                                    </p:set>
                                  </p:childTnLst>
                                </p:cTn>
                              </p:par>
                              <p:par>
                                <p:cTn id="125" presetID="3" presetClass="emph" presetSubtype="2" repeatCount="3000" accel="50000" decel="50000" autoRev="1" fill="hold" grpId="0" nodeType="withEffect">
                                  <p:stCondLst>
                                    <p:cond delay="0"/>
                                  </p:stCondLst>
                                  <p:childTnLst>
                                    <p:animClr clrSpc="rgb" dir="cw">
                                      <p:cBhvr override="childStyle">
                                        <p:cTn id="126" dur="300" fill="hold"/>
                                        <p:tgtEl>
                                          <p:spTgt spid="914450"/>
                                        </p:tgtEl>
                                        <p:attrNameLst>
                                          <p:attrName>style.color</p:attrName>
                                        </p:attrNameLst>
                                      </p:cBhvr>
                                      <p:to>
                                        <a:schemeClr val="bg1"/>
                                      </p:to>
                                    </p:animClr>
                                  </p:childTnLst>
                                </p:cTn>
                              </p:par>
                            </p:childTnLst>
                          </p:cTn>
                        </p:par>
                      </p:childTnLst>
                    </p:cTn>
                  </p:par>
                </p:childTnLst>
              </p:cTn>
              <p:nextCondLst>
                <p:cond evt="onClick" delay="0">
                  <p:tgtEl>
                    <p:spTgt spid="914450"/>
                  </p:tgtEl>
                </p:cond>
              </p:nextCondLst>
            </p:seq>
            <p:seq concurrent="1" nextAc="seek">
              <p:cTn id="127" restart="whenNotActive" fill="hold" evtFilter="cancelBubble" nodeType="interactiveSeq">
                <p:stCondLst>
                  <p:cond evt="onClick" delay="0">
                    <p:tgtEl>
                      <p:spTgt spid="914451"/>
                    </p:tgtEl>
                  </p:cond>
                </p:stCondLst>
                <p:endSync evt="end" delay="0">
                  <p:rtn val="all"/>
                </p:endSync>
                <p:childTnLst>
                  <p:par>
                    <p:cTn id="128" fill="hold">
                      <p:stCondLst>
                        <p:cond delay="0"/>
                      </p:stCondLst>
                      <p:childTnLst>
                        <p:par>
                          <p:cTn id="129" fill="hold">
                            <p:stCondLst>
                              <p:cond delay="0"/>
                            </p:stCondLst>
                            <p:childTnLst>
                              <p:par>
                                <p:cTn id="130" presetID="1" presetClass="emph" presetSubtype="2" repeatCount="3000" accel="50000" decel="50000" autoRev="1" fill="hold" nodeType="withEffect">
                                  <p:stCondLst>
                                    <p:cond delay="0"/>
                                  </p:stCondLst>
                                  <p:childTnLst>
                                    <p:animClr clrSpc="rgb" dir="cw">
                                      <p:cBhvr>
                                        <p:cTn id="131" dur="300" fill="hold"/>
                                        <p:tgtEl>
                                          <p:spTgt spid="914451"/>
                                        </p:tgtEl>
                                        <p:attrNameLst>
                                          <p:attrName>fillcolor</p:attrName>
                                        </p:attrNameLst>
                                      </p:cBhvr>
                                      <p:to>
                                        <a:schemeClr val="bg1"/>
                                      </p:to>
                                    </p:animClr>
                                    <p:set>
                                      <p:cBhvr>
                                        <p:cTn id="132" dur="300" fill="hold"/>
                                        <p:tgtEl>
                                          <p:spTgt spid="914451"/>
                                        </p:tgtEl>
                                        <p:attrNameLst>
                                          <p:attrName>fill.type</p:attrName>
                                        </p:attrNameLst>
                                      </p:cBhvr>
                                      <p:to>
                                        <p:strVal val="solid"/>
                                      </p:to>
                                    </p:set>
                                    <p:set>
                                      <p:cBhvr>
                                        <p:cTn id="133" dur="300" fill="hold"/>
                                        <p:tgtEl>
                                          <p:spTgt spid="914451"/>
                                        </p:tgtEl>
                                        <p:attrNameLst>
                                          <p:attrName>fill.on</p:attrName>
                                        </p:attrNameLst>
                                      </p:cBhvr>
                                      <p:to>
                                        <p:strVal val="true"/>
                                      </p:to>
                                    </p:set>
                                  </p:childTnLst>
                                </p:cTn>
                              </p:par>
                              <p:par>
                                <p:cTn id="134" presetID="7" presetClass="emph" presetSubtype="2" repeatCount="3000" accel="50000" decel="50000" autoRev="1" fill="hold" nodeType="withEffect">
                                  <p:stCondLst>
                                    <p:cond delay="0"/>
                                  </p:stCondLst>
                                  <p:childTnLst>
                                    <p:animClr clrSpc="rgb" dir="cw">
                                      <p:cBhvr>
                                        <p:cTn id="135" dur="300" fill="hold"/>
                                        <p:tgtEl>
                                          <p:spTgt spid="914451"/>
                                        </p:tgtEl>
                                        <p:attrNameLst>
                                          <p:attrName>stroke.color</p:attrName>
                                        </p:attrNameLst>
                                      </p:cBhvr>
                                      <p:to>
                                        <a:schemeClr val="tx1"/>
                                      </p:to>
                                    </p:animClr>
                                    <p:set>
                                      <p:cBhvr>
                                        <p:cTn id="136" dur="300" fill="hold"/>
                                        <p:tgtEl>
                                          <p:spTgt spid="914451"/>
                                        </p:tgtEl>
                                        <p:attrNameLst>
                                          <p:attrName>stroke.on</p:attrName>
                                        </p:attrNameLst>
                                      </p:cBhvr>
                                      <p:to>
                                        <p:strVal val="true"/>
                                      </p:to>
                                    </p:set>
                                  </p:childTnLst>
                                </p:cTn>
                              </p:par>
                              <p:par>
                                <p:cTn id="137" presetID="3" presetClass="emph" presetSubtype="2" repeatCount="3000" accel="50000" decel="50000" autoRev="1" fill="hold" grpId="0" nodeType="withEffect">
                                  <p:stCondLst>
                                    <p:cond delay="0"/>
                                  </p:stCondLst>
                                  <p:childTnLst>
                                    <p:animClr clrSpc="rgb" dir="cw">
                                      <p:cBhvr override="childStyle">
                                        <p:cTn id="138" dur="300" fill="hold"/>
                                        <p:tgtEl>
                                          <p:spTgt spid="914451"/>
                                        </p:tgtEl>
                                        <p:attrNameLst>
                                          <p:attrName>style.color</p:attrName>
                                        </p:attrNameLst>
                                      </p:cBhvr>
                                      <p:to>
                                        <a:schemeClr val="tx1"/>
                                      </p:to>
                                    </p:animClr>
                                  </p:childTnLst>
                                </p:cTn>
                              </p:par>
                            </p:childTnLst>
                          </p:cTn>
                        </p:par>
                      </p:childTnLst>
                    </p:cTn>
                  </p:par>
                </p:childTnLst>
              </p:cTn>
              <p:nextCondLst>
                <p:cond evt="onClick" delay="0">
                  <p:tgtEl>
                    <p:spTgt spid="914451"/>
                  </p:tgtEl>
                </p:cond>
              </p:nextCondLst>
            </p:seq>
            <p:seq concurrent="1" nextAc="seek">
              <p:cTn id="139" restart="whenNotActive" fill="hold" evtFilter="cancelBubble" nodeType="interactiveSeq">
                <p:stCondLst>
                  <p:cond evt="onClick" delay="0">
                    <p:tgtEl>
                      <p:spTgt spid="914452"/>
                    </p:tgtEl>
                  </p:cond>
                </p:stCondLst>
                <p:endSync evt="end" delay="0">
                  <p:rtn val="all"/>
                </p:endSync>
                <p:childTnLst>
                  <p:par>
                    <p:cTn id="140" fill="hold">
                      <p:stCondLst>
                        <p:cond delay="0"/>
                      </p:stCondLst>
                      <p:childTnLst>
                        <p:par>
                          <p:cTn id="141" fill="hold">
                            <p:stCondLst>
                              <p:cond delay="0"/>
                            </p:stCondLst>
                            <p:childTnLst>
                              <p:par>
                                <p:cTn id="142" presetID="7" presetClass="emph" presetSubtype="2" repeatCount="3000" accel="50000" decel="50000" autoRev="1" fill="hold" nodeType="withEffect">
                                  <p:stCondLst>
                                    <p:cond delay="0"/>
                                  </p:stCondLst>
                                  <p:childTnLst>
                                    <p:animClr clrSpc="rgb" dir="cw">
                                      <p:cBhvr>
                                        <p:cTn id="143" dur="300" fill="hold"/>
                                        <p:tgtEl>
                                          <p:spTgt spid="914452"/>
                                        </p:tgtEl>
                                        <p:attrNameLst>
                                          <p:attrName>stroke.color</p:attrName>
                                        </p:attrNameLst>
                                      </p:cBhvr>
                                      <p:to>
                                        <a:schemeClr val="bg1"/>
                                      </p:to>
                                    </p:animClr>
                                    <p:set>
                                      <p:cBhvr>
                                        <p:cTn id="144" dur="300" fill="hold"/>
                                        <p:tgtEl>
                                          <p:spTgt spid="914452"/>
                                        </p:tgtEl>
                                        <p:attrNameLst>
                                          <p:attrName>stroke.on</p:attrName>
                                        </p:attrNameLst>
                                      </p:cBhvr>
                                      <p:to>
                                        <p:strVal val="true"/>
                                      </p:to>
                                    </p:set>
                                  </p:childTnLst>
                                </p:cTn>
                              </p:par>
                            </p:childTnLst>
                          </p:cTn>
                        </p:par>
                      </p:childTnLst>
                    </p:cTn>
                  </p:par>
                </p:childTnLst>
              </p:cTn>
              <p:nextCondLst>
                <p:cond evt="onClick" delay="0">
                  <p:tgtEl>
                    <p:spTgt spid="914452"/>
                  </p:tgtEl>
                </p:cond>
              </p:nextCondLst>
            </p:seq>
            <p:seq concurrent="1" nextAc="seek">
              <p:cTn id="145" restart="whenNotActive" fill="hold" evtFilter="cancelBubble" nodeType="interactiveSeq">
                <p:stCondLst>
                  <p:cond evt="onClick" delay="0">
                    <p:tgtEl>
                      <p:spTgt spid="914453"/>
                    </p:tgtEl>
                  </p:cond>
                </p:stCondLst>
                <p:endSync evt="end" delay="0">
                  <p:rtn val="all"/>
                </p:endSync>
                <p:childTnLst>
                  <p:par>
                    <p:cTn id="146" fill="hold">
                      <p:stCondLst>
                        <p:cond delay="0"/>
                      </p:stCondLst>
                      <p:childTnLst>
                        <p:par>
                          <p:cTn id="147" fill="hold">
                            <p:stCondLst>
                              <p:cond delay="0"/>
                            </p:stCondLst>
                            <p:childTnLst>
                              <p:par>
                                <p:cTn id="148" presetID="7" presetClass="emph" presetSubtype="2" repeatCount="3000" accel="50000" decel="50000" autoRev="1" fill="hold" nodeType="withEffect">
                                  <p:stCondLst>
                                    <p:cond delay="0"/>
                                  </p:stCondLst>
                                  <p:childTnLst>
                                    <p:animClr clrSpc="rgb" dir="cw">
                                      <p:cBhvr>
                                        <p:cTn id="149" dur="300" fill="hold"/>
                                        <p:tgtEl>
                                          <p:spTgt spid="914453"/>
                                        </p:tgtEl>
                                        <p:attrNameLst>
                                          <p:attrName>stroke.color</p:attrName>
                                        </p:attrNameLst>
                                      </p:cBhvr>
                                      <p:to>
                                        <a:schemeClr val="bg1"/>
                                      </p:to>
                                    </p:animClr>
                                    <p:set>
                                      <p:cBhvr>
                                        <p:cTn id="150" dur="300" fill="hold"/>
                                        <p:tgtEl>
                                          <p:spTgt spid="914453"/>
                                        </p:tgtEl>
                                        <p:attrNameLst>
                                          <p:attrName>stroke.on</p:attrName>
                                        </p:attrNameLst>
                                      </p:cBhvr>
                                      <p:to>
                                        <p:strVal val="true"/>
                                      </p:to>
                                    </p:set>
                                  </p:childTnLst>
                                </p:cTn>
                              </p:par>
                            </p:childTnLst>
                          </p:cTn>
                        </p:par>
                      </p:childTnLst>
                    </p:cTn>
                  </p:par>
                </p:childTnLst>
              </p:cTn>
              <p:nextCondLst>
                <p:cond evt="onClick" delay="0">
                  <p:tgtEl>
                    <p:spTgt spid="914453"/>
                  </p:tgtEl>
                </p:cond>
              </p:nextCondLst>
            </p:seq>
            <p:seq concurrent="1" nextAc="seek">
              <p:cTn id="151" restart="whenNotActive" fill="hold" evtFilter="cancelBubble" nodeType="interactiveSeq">
                <p:stCondLst>
                  <p:cond evt="onClick" delay="0">
                    <p:tgtEl>
                      <p:spTgt spid="914454"/>
                    </p:tgtEl>
                  </p:cond>
                </p:stCondLst>
                <p:endSync evt="end" delay="0">
                  <p:rtn val="all"/>
                </p:endSync>
                <p:childTnLst>
                  <p:par>
                    <p:cTn id="152" fill="hold">
                      <p:stCondLst>
                        <p:cond delay="0"/>
                      </p:stCondLst>
                      <p:childTnLst>
                        <p:par>
                          <p:cTn id="153" fill="hold">
                            <p:stCondLst>
                              <p:cond delay="0"/>
                            </p:stCondLst>
                            <p:childTnLst>
                              <p:par>
                                <p:cTn id="154" presetID="7" presetClass="emph" presetSubtype="2" repeatCount="3000" accel="50000" decel="50000" autoRev="1" fill="hold" nodeType="withEffect">
                                  <p:stCondLst>
                                    <p:cond delay="0"/>
                                  </p:stCondLst>
                                  <p:childTnLst>
                                    <p:animClr clrSpc="rgb" dir="cw">
                                      <p:cBhvr>
                                        <p:cTn id="155" dur="300" fill="hold"/>
                                        <p:tgtEl>
                                          <p:spTgt spid="914454"/>
                                        </p:tgtEl>
                                        <p:attrNameLst>
                                          <p:attrName>stroke.color</p:attrName>
                                        </p:attrNameLst>
                                      </p:cBhvr>
                                      <p:to>
                                        <a:schemeClr val="bg1"/>
                                      </p:to>
                                    </p:animClr>
                                    <p:set>
                                      <p:cBhvr>
                                        <p:cTn id="156" dur="300" fill="hold"/>
                                        <p:tgtEl>
                                          <p:spTgt spid="914454"/>
                                        </p:tgtEl>
                                        <p:attrNameLst>
                                          <p:attrName>stroke.on</p:attrName>
                                        </p:attrNameLst>
                                      </p:cBhvr>
                                      <p:to>
                                        <p:strVal val="true"/>
                                      </p:to>
                                    </p:set>
                                  </p:childTnLst>
                                </p:cTn>
                              </p:par>
                            </p:childTnLst>
                          </p:cTn>
                        </p:par>
                      </p:childTnLst>
                    </p:cTn>
                  </p:par>
                </p:childTnLst>
              </p:cTn>
              <p:nextCondLst>
                <p:cond evt="onClick" delay="0">
                  <p:tgtEl>
                    <p:spTgt spid="914454"/>
                  </p:tgtEl>
                </p:cond>
              </p:nextCondLst>
            </p:seq>
            <p:seq concurrent="1" nextAc="seek">
              <p:cTn id="157" restart="whenNotActive" fill="hold" evtFilter="cancelBubble" nodeType="interactiveSeq">
                <p:stCondLst>
                  <p:cond evt="onClick" delay="0">
                    <p:tgtEl>
                      <p:spTgt spid="914455"/>
                    </p:tgtEl>
                  </p:cond>
                </p:stCondLst>
                <p:endSync evt="end" delay="0">
                  <p:rtn val="all"/>
                </p:endSync>
                <p:childTnLst>
                  <p:par>
                    <p:cTn id="158" fill="hold">
                      <p:stCondLst>
                        <p:cond delay="0"/>
                      </p:stCondLst>
                      <p:childTnLst>
                        <p:par>
                          <p:cTn id="159" fill="hold">
                            <p:stCondLst>
                              <p:cond delay="0"/>
                            </p:stCondLst>
                            <p:childTnLst>
                              <p:par>
                                <p:cTn id="160" presetID="7" presetClass="emph" presetSubtype="2" repeatCount="3000" accel="50000" decel="50000" autoRev="1" fill="hold" nodeType="withEffect">
                                  <p:stCondLst>
                                    <p:cond delay="0"/>
                                  </p:stCondLst>
                                  <p:childTnLst>
                                    <p:animClr clrSpc="rgb" dir="cw">
                                      <p:cBhvr>
                                        <p:cTn id="161" dur="300" fill="hold"/>
                                        <p:tgtEl>
                                          <p:spTgt spid="914455"/>
                                        </p:tgtEl>
                                        <p:attrNameLst>
                                          <p:attrName>stroke.color</p:attrName>
                                        </p:attrNameLst>
                                      </p:cBhvr>
                                      <p:to>
                                        <a:schemeClr val="bg1"/>
                                      </p:to>
                                    </p:animClr>
                                    <p:set>
                                      <p:cBhvr>
                                        <p:cTn id="162" dur="300" fill="hold"/>
                                        <p:tgtEl>
                                          <p:spTgt spid="914455"/>
                                        </p:tgtEl>
                                        <p:attrNameLst>
                                          <p:attrName>stroke.on</p:attrName>
                                        </p:attrNameLst>
                                      </p:cBhvr>
                                      <p:to>
                                        <p:strVal val="true"/>
                                      </p:to>
                                    </p:set>
                                  </p:childTnLst>
                                </p:cTn>
                              </p:par>
                            </p:childTnLst>
                          </p:cTn>
                        </p:par>
                      </p:childTnLst>
                    </p:cTn>
                  </p:par>
                </p:childTnLst>
              </p:cTn>
              <p:nextCondLst>
                <p:cond evt="onClick" delay="0">
                  <p:tgtEl>
                    <p:spTgt spid="914455"/>
                  </p:tgtEl>
                </p:cond>
              </p:nextCondLst>
            </p:seq>
            <p:seq concurrent="1" nextAc="seek">
              <p:cTn id="163" restart="whenNotActive" fill="hold" evtFilter="cancelBubble" nodeType="interactiveSeq">
                <p:stCondLst>
                  <p:cond evt="onClick" delay="0">
                    <p:tgtEl>
                      <p:spTgt spid="914456"/>
                    </p:tgtEl>
                  </p:cond>
                </p:stCondLst>
                <p:endSync evt="end" delay="0">
                  <p:rtn val="all"/>
                </p:endSync>
                <p:childTnLst>
                  <p:par>
                    <p:cTn id="164" fill="hold">
                      <p:stCondLst>
                        <p:cond delay="0"/>
                      </p:stCondLst>
                      <p:childTnLst>
                        <p:par>
                          <p:cTn id="165" fill="hold">
                            <p:stCondLst>
                              <p:cond delay="0"/>
                            </p:stCondLst>
                            <p:childTnLst>
                              <p:par>
                                <p:cTn id="166" presetID="7" presetClass="emph" presetSubtype="2" repeatCount="3000" accel="50000" decel="50000" autoRev="1" fill="hold" nodeType="withEffect">
                                  <p:stCondLst>
                                    <p:cond delay="0"/>
                                  </p:stCondLst>
                                  <p:childTnLst>
                                    <p:animClr clrSpc="rgb" dir="cw">
                                      <p:cBhvr>
                                        <p:cTn id="167" dur="300" fill="hold"/>
                                        <p:tgtEl>
                                          <p:spTgt spid="914456"/>
                                        </p:tgtEl>
                                        <p:attrNameLst>
                                          <p:attrName>stroke.color</p:attrName>
                                        </p:attrNameLst>
                                      </p:cBhvr>
                                      <p:to>
                                        <a:schemeClr val="bg1"/>
                                      </p:to>
                                    </p:animClr>
                                    <p:set>
                                      <p:cBhvr>
                                        <p:cTn id="168" dur="300" fill="hold"/>
                                        <p:tgtEl>
                                          <p:spTgt spid="914456"/>
                                        </p:tgtEl>
                                        <p:attrNameLst>
                                          <p:attrName>stroke.on</p:attrName>
                                        </p:attrNameLst>
                                      </p:cBhvr>
                                      <p:to>
                                        <p:strVal val="true"/>
                                      </p:to>
                                    </p:set>
                                  </p:childTnLst>
                                </p:cTn>
                              </p:par>
                            </p:childTnLst>
                          </p:cTn>
                        </p:par>
                      </p:childTnLst>
                    </p:cTn>
                  </p:par>
                </p:childTnLst>
              </p:cTn>
              <p:nextCondLst>
                <p:cond evt="onClick" delay="0">
                  <p:tgtEl>
                    <p:spTgt spid="914456"/>
                  </p:tgtEl>
                </p:cond>
              </p:nextCondLst>
            </p:seq>
            <p:seq concurrent="1" nextAc="seek">
              <p:cTn id="169" restart="whenNotActive" fill="hold" evtFilter="cancelBubble" nodeType="interactiveSeq">
                <p:stCondLst>
                  <p:cond evt="onClick" delay="0">
                    <p:tgtEl>
                      <p:spTgt spid="914457"/>
                    </p:tgtEl>
                  </p:cond>
                </p:stCondLst>
                <p:endSync evt="end" delay="0">
                  <p:rtn val="all"/>
                </p:endSync>
                <p:childTnLst>
                  <p:par>
                    <p:cTn id="170" fill="hold">
                      <p:stCondLst>
                        <p:cond delay="0"/>
                      </p:stCondLst>
                      <p:childTnLst>
                        <p:par>
                          <p:cTn id="171" fill="hold">
                            <p:stCondLst>
                              <p:cond delay="0"/>
                            </p:stCondLst>
                            <p:childTnLst>
                              <p:par>
                                <p:cTn id="172" presetID="7" presetClass="emph" presetSubtype="2" repeatCount="3000" accel="50000" decel="50000" autoRev="1" fill="hold" nodeType="withEffect">
                                  <p:stCondLst>
                                    <p:cond delay="0"/>
                                  </p:stCondLst>
                                  <p:childTnLst>
                                    <p:animClr clrSpc="rgb" dir="cw">
                                      <p:cBhvr>
                                        <p:cTn id="173" dur="300" fill="hold"/>
                                        <p:tgtEl>
                                          <p:spTgt spid="914457"/>
                                        </p:tgtEl>
                                        <p:attrNameLst>
                                          <p:attrName>stroke.color</p:attrName>
                                        </p:attrNameLst>
                                      </p:cBhvr>
                                      <p:to>
                                        <a:schemeClr val="bg1"/>
                                      </p:to>
                                    </p:animClr>
                                    <p:set>
                                      <p:cBhvr>
                                        <p:cTn id="174" dur="300" fill="hold"/>
                                        <p:tgtEl>
                                          <p:spTgt spid="914457"/>
                                        </p:tgtEl>
                                        <p:attrNameLst>
                                          <p:attrName>stroke.on</p:attrName>
                                        </p:attrNameLst>
                                      </p:cBhvr>
                                      <p:to>
                                        <p:strVal val="true"/>
                                      </p:to>
                                    </p:set>
                                  </p:childTnLst>
                                </p:cTn>
                              </p:par>
                            </p:childTnLst>
                          </p:cTn>
                        </p:par>
                      </p:childTnLst>
                    </p:cTn>
                  </p:par>
                </p:childTnLst>
              </p:cTn>
              <p:nextCondLst>
                <p:cond evt="onClick" delay="0">
                  <p:tgtEl>
                    <p:spTgt spid="914457"/>
                  </p:tgtEl>
                </p:cond>
              </p:nextCondLst>
            </p:seq>
            <p:seq concurrent="1" nextAc="seek">
              <p:cTn id="175" restart="whenNotActive" fill="hold" evtFilter="cancelBubble" nodeType="interactiveSeq">
                <p:stCondLst>
                  <p:cond evt="onClick" delay="0">
                    <p:tgtEl>
                      <p:spTgt spid="914458"/>
                    </p:tgtEl>
                  </p:cond>
                </p:stCondLst>
                <p:endSync evt="end" delay="0">
                  <p:rtn val="all"/>
                </p:endSync>
                <p:childTnLst>
                  <p:par>
                    <p:cTn id="176" fill="hold">
                      <p:stCondLst>
                        <p:cond delay="0"/>
                      </p:stCondLst>
                      <p:childTnLst>
                        <p:par>
                          <p:cTn id="177" fill="hold">
                            <p:stCondLst>
                              <p:cond delay="0"/>
                            </p:stCondLst>
                            <p:childTnLst>
                              <p:par>
                                <p:cTn id="178" presetID="7" presetClass="emph" presetSubtype="2" repeatCount="3000" accel="50000" decel="50000" autoRev="1" fill="hold" nodeType="withEffect">
                                  <p:stCondLst>
                                    <p:cond delay="0"/>
                                  </p:stCondLst>
                                  <p:childTnLst>
                                    <p:animClr clrSpc="rgb" dir="cw">
                                      <p:cBhvr>
                                        <p:cTn id="179" dur="300" fill="hold"/>
                                        <p:tgtEl>
                                          <p:spTgt spid="914458"/>
                                        </p:tgtEl>
                                        <p:attrNameLst>
                                          <p:attrName>stroke.color</p:attrName>
                                        </p:attrNameLst>
                                      </p:cBhvr>
                                      <p:to>
                                        <a:schemeClr val="bg1"/>
                                      </p:to>
                                    </p:animClr>
                                    <p:set>
                                      <p:cBhvr>
                                        <p:cTn id="180" dur="300" fill="hold"/>
                                        <p:tgtEl>
                                          <p:spTgt spid="914458"/>
                                        </p:tgtEl>
                                        <p:attrNameLst>
                                          <p:attrName>stroke.on</p:attrName>
                                        </p:attrNameLst>
                                      </p:cBhvr>
                                      <p:to>
                                        <p:strVal val="true"/>
                                      </p:to>
                                    </p:set>
                                  </p:childTnLst>
                                </p:cTn>
                              </p:par>
                            </p:childTnLst>
                          </p:cTn>
                        </p:par>
                      </p:childTnLst>
                    </p:cTn>
                  </p:par>
                </p:childTnLst>
              </p:cTn>
              <p:nextCondLst>
                <p:cond evt="onClick" delay="0">
                  <p:tgtEl>
                    <p:spTgt spid="914458"/>
                  </p:tgtEl>
                </p:cond>
              </p:nextCondLst>
            </p:seq>
          </p:childTnLst>
        </p:cTn>
      </p:par>
    </p:tnLst>
    <p:bldLst>
      <p:bldP spid="914438" grpId="0" bldLvl="0" animBg="1"/>
      <p:bldP spid="914440" grpId="0" bldLvl="0" animBg="1"/>
      <p:bldP spid="914443" grpId="0" bldLvl="0" animBg="1"/>
      <p:bldP spid="914441" grpId="0" bldLvl="0" animBg="1"/>
      <p:bldP spid="914444" grpId="0" bldLvl="0" animBg="1"/>
      <p:bldP spid="914445" grpId="0" bldLvl="0" animBg="1"/>
      <p:bldP spid="914448" grpId="0" bldLvl="0" animBg="1"/>
      <p:bldP spid="914446" grpId="0" bldLvl="0" animBg="1"/>
      <p:bldP spid="914447" grpId="0" bldLvl="0" animBg="1"/>
      <p:bldP spid="914449" grpId="0" bldLvl="0" animBg="1"/>
      <p:bldP spid="914450" grpId="0" bldLvl="0" animBg="1"/>
      <p:bldP spid="91445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字典例</a:t>
            </a:r>
            <a:endParaRPr lang="zh-CN" altLang="en-US" smtClean="0"/>
          </a:p>
        </p:txBody>
      </p:sp>
      <p:sp>
        <p:nvSpPr>
          <p:cNvPr id="28675" name="Rectangle 3"/>
          <p:cNvSpPr>
            <a:spLocks noGrp="1" noChangeArrowheads="1"/>
          </p:cNvSpPr>
          <p:nvPr>
            <p:ph idx="1"/>
          </p:nvPr>
        </p:nvSpPr>
        <p:spPr/>
        <p:txBody>
          <a:bodyPr/>
          <a:lstStyle/>
          <a:p>
            <a:r>
              <a:rPr lang="zh-CN" altLang="en-US" smtClean="0"/>
              <a:t>一个班注册学习数据结构课程的学生</a:t>
            </a:r>
            <a:endParaRPr lang="zh-CN" altLang="en-US" smtClean="0"/>
          </a:p>
          <a:p>
            <a:pPr lvl="1"/>
            <a:r>
              <a:rPr lang="zh-CN" altLang="en-US" smtClean="0"/>
              <a:t>新学生注册</a:t>
            </a:r>
            <a:r>
              <a:rPr lang="zh-CN" altLang="en-US" smtClean="0">
                <a:sym typeface="Wingdings" panose="05000000000000000000" pitchFamily="2" charset="2"/>
              </a:rPr>
              <a:t></a:t>
            </a:r>
            <a:r>
              <a:rPr lang="zh-CN" altLang="en-US" smtClean="0"/>
              <a:t>在字典中插入相关的元素</a:t>
            </a:r>
            <a:r>
              <a:rPr lang="en-US" altLang="zh-CN" smtClean="0"/>
              <a:t>(</a:t>
            </a:r>
            <a:r>
              <a:rPr lang="zh-CN" altLang="en-US" smtClean="0"/>
              <a:t>记录</a:t>
            </a:r>
            <a:r>
              <a:rPr lang="en-US" altLang="zh-CN" smtClean="0"/>
              <a:t>)</a:t>
            </a:r>
            <a:endParaRPr lang="en-US" altLang="zh-CN" smtClean="0"/>
          </a:p>
          <a:p>
            <a:pPr lvl="1"/>
            <a:r>
              <a:rPr lang="zh-CN" altLang="en-US" smtClean="0"/>
              <a:t>放弃这门课程</a:t>
            </a:r>
            <a:r>
              <a:rPr lang="zh-CN" altLang="en-US" smtClean="0">
                <a:sym typeface="Wingdings" panose="05000000000000000000" pitchFamily="2" charset="2"/>
              </a:rPr>
              <a:t></a:t>
            </a:r>
            <a:r>
              <a:rPr lang="zh-CN" altLang="en-US" smtClean="0"/>
              <a:t>删除对应记录</a:t>
            </a:r>
            <a:endParaRPr lang="zh-CN" altLang="en-US" smtClean="0"/>
          </a:p>
          <a:p>
            <a:pPr lvl="1"/>
            <a:r>
              <a:rPr lang="zh-CN" altLang="en-US" smtClean="0"/>
              <a:t>查询字典</a:t>
            </a:r>
            <a:r>
              <a:rPr lang="zh-CN" altLang="en-US" smtClean="0">
                <a:sym typeface="Wingdings" panose="05000000000000000000" pitchFamily="2" charset="2"/>
              </a:rPr>
              <a:t>获取</a:t>
            </a:r>
            <a:r>
              <a:rPr lang="zh-CN" altLang="en-US" smtClean="0"/>
              <a:t>特定学生相关的记录或修改记录</a:t>
            </a:r>
            <a:endParaRPr lang="zh-CN" altLang="en-US" smtClean="0"/>
          </a:p>
          <a:p>
            <a:pPr lvl="1"/>
            <a:r>
              <a:rPr lang="zh-CN" altLang="en-US" smtClean="0"/>
              <a:t>学生的姓名域可作为关键字</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t>H1</a:t>
            </a:r>
            <a:r>
              <a:rPr lang="zh-CN" altLang="en-US" smtClean="0"/>
              <a:t>小结</a:t>
            </a:r>
            <a:endParaRPr lang="zh-CN" altLang="en-US" smtClean="0"/>
          </a:p>
        </p:txBody>
      </p:sp>
      <p:sp>
        <p:nvSpPr>
          <p:cNvPr id="84995" name="内容占位符 2"/>
          <p:cNvSpPr>
            <a:spLocks noGrp="1"/>
          </p:cNvSpPr>
          <p:nvPr>
            <p:ph idx="1"/>
          </p:nvPr>
        </p:nvSpPr>
        <p:spPr/>
        <p:txBody>
          <a:bodyPr/>
          <a:lstStyle/>
          <a:p>
            <a:r>
              <a:rPr lang="zh-CN" altLang="en-US" smtClean="0"/>
              <a:t>散列表的两大关键</a:t>
            </a:r>
            <a:endParaRPr lang="en-US" altLang="zh-CN" smtClean="0"/>
          </a:p>
          <a:p>
            <a:pPr lvl="1"/>
            <a:r>
              <a:rPr lang="zh-CN" altLang="en-US" smtClean="0"/>
              <a:t>散列函数</a:t>
            </a:r>
            <a:endParaRPr lang="en-US" altLang="zh-CN" smtClean="0"/>
          </a:p>
          <a:p>
            <a:pPr lvl="2">
              <a:buFontTx/>
              <a:buNone/>
            </a:pPr>
            <a:r>
              <a:rPr lang="en-US" altLang="zh-CN" i="1" smtClean="0"/>
              <a:t>h(k) = k % D</a:t>
            </a:r>
            <a:endParaRPr lang="en-US" altLang="zh-CN" i="1" smtClean="0"/>
          </a:p>
          <a:p>
            <a:pPr lvl="1"/>
            <a:r>
              <a:rPr lang="zh-CN" altLang="en-US" smtClean="0"/>
              <a:t>解决冲突的策略</a:t>
            </a:r>
            <a:endParaRPr lang="en-US" altLang="zh-CN" smtClean="0"/>
          </a:p>
          <a:p>
            <a:pPr lvl="2"/>
            <a:r>
              <a:rPr lang="zh-CN" altLang="en-US" smtClean="0"/>
              <a:t>线性开放</a:t>
            </a:r>
            <a:r>
              <a:rPr lang="zh-CN" altLang="en-US" smtClean="0"/>
              <a:t>型寻址：简单，但容易造成堆积</a:t>
            </a:r>
            <a:endParaRPr lang="en-US" altLang="zh-CN" smtClean="0"/>
          </a:p>
          <a:p>
            <a:pPr lvl="2"/>
            <a:r>
              <a:rPr lang="zh-CN" altLang="en-US" smtClean="0"/>
              <a:t>双散列开</a:t>
            </a:r>
            <a:r>
              <a:rPr lang="zh-CN" altLang="en-US" smtClean="0">
                <a:sym typeface="+mn-ea"/>
              </a:rPr>
              <a:t>放</a:t>
            </a:r>
            <a:r>
              <a:rPr lang="zh-CN" altLang="en-US" smtClean="0"/>
              <a:t>型寻址：稍复杂，可部分解决堆积（更随机）</a:t>
            </a:r>
            <a:endParaRPr lang="en-US" altLang="zh-CN" smtClean="0"/>
          </a:p>
          <a:p>
            <a:pPr lvl="2"/>
            <a:r>
              <a:rPr lang="zh-CN" altLang="en-US" smtClean="0"/>
              <a:t>链表法</a:t>
            </a:r>
            <a:endParaRPr lang="zh-CN" altLang="en-US" smtClean="0"/>
          </a:p>
        </p:txBody>
      </p:sp>
      <p:sp>
        <p:nvSpPr>
          <p:cNvPr id="849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480BF9-4F55-4B0B-9F92-C708675ECD35}"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课堂练习</a:t>
            </a:r>
            <a:endParaRPr lang="zh-CN" altLang="en-US" smtClean="0"/>
          </a:p>
        </p:txBody>
      </p:sp>
      <p:sp>
        <p:nvSpPr>
          <p:cNvPr id="88067" name="内容占位符 2"/>
          <p:cNvSpPr>
            <a:spLocks noGrp="1"/>
          </p:cNvSpPr>
          <p:nvPr>
            <p:ph idx="1"/>
          </p:nvPr>
        </p:nvSpPr>
        <p:spPr/>
        <p:txBody>
          <a:bodyPr/>
          <a:lstStyle/>
          <a:p>
            <a:r>
              <a:rPr lang="zh-CN" altLang="en-US" smtClean="0"/>
              <a:t>为提高散列（</a:t>
            </a:r>
            <a:r>
              <a:rPr lang="en-US" altLang="zh-CN" smtClean="0"/>
              <a:t>Hash</a:t>
            </a:r>
            <a:r>
              <a:rPr lang="zh-CN" altLang="en-US" smtClean="0"/>
              <a:t>）表的查找效率，可以采取的正确措施是</a:t>
            </a:r>
            <a:r>
              <a:rPr lang="en-US" altLang="zh-CN" smtClean="0"/>
              <a:t>________</a:t>
            </a:r>
            <a:r>
              <a:rPr lang="zh-CN" altLang="en-US" smtClean="0"/>
              <a:t>。</a:t>
            </a:r>
            <a:endParaRPr lang="zh-CN" altLang="en-US" smtClean="0"/>
          </a:p>
          <a:p>
            <a:pPr lvl="1">
              <a:buFont typeface="Arial" panose="020B0604020202020204" pitchFamily="34" charset="0"/>
              <a:buNone/>
            </a:pPr>
            <a:r>
              <a:rPr lang="en-US" altLang="zh-CN" smtClean="0"/>
              <a:t>I</a:t>
            </a:r>
            <a:r>
              <a:rPr lang="zh-CN" altLang="en-US" smtClean="0"/>
              <a:t>． 增大装填因子</a:t>
            </a:r>
            <a:r>
              <a:rPr lang="en-US" smtClean="0"/>
              <a:t> </a:t>
            </a:r>
            <a:endParaRPr lang="zh-CN" altLang="en-US" smtClean="0"/>
          </a:p>
          <a:p>
            <a:pPr lvl="1">
              <a:buFont typeface="Arial" panose="020B0604020202020204" pitchFamily="34" charset="0"/>
              <a:buNone/>
            </a:pPr>
            <a:r>
              <a:rPr lang="en-US" altLang="zh-CN" smtClean="0"/>
              <a:t>II</a:t>
            </a:r>
            <a:r>
              <a:rPr lang="zh-CN" altLang="en-US" smtClean="0"/>
              <a:t>． 设计冲突少的散列函数</a:t>
            </a:r>
            <a:r>
              <a:rPr lang="en-US" smtClean="0"/>
              <a:t> </a:t>
            </a:r>
            <a:endParaRPr lang="zh-CN" altLang="en-US" smtClean="0"/>
          </a:p>
          <a:p>
            <a:pPr lvl="1">
              <a:buFont typeface="Arial" panose="020B0604020202020204" pitchFamily="34" charset="0"/>
              <a:buNone/>
            </a:pPr>
            <a:r>
              <a:rPr lang="en-US" altLang="zh-CN" smtClean="0"/>
              <a:t>III</a:t>
            </a:r>
            <a:r>
              <a:rPr lang="zh-CN" altLang="en-US" smtClean="0"/>
              <a:t>．处理冲突时避免产生聚集现象</a:t>
            </a:r>
            <a:r>
              <a:rPr lang="en-US" smtClean="0"/>
              <a:t> </a:t>
            </a:r>
            <a:endParaRPr lang="zh-CN" altLang="en-US" smtClean="0"/>
          </a:p>
          <a:p>
            <a:pPr>
              <a:buFontTx/>
              <a:buNone/>
            </a:pPr>
            <a:r>
              <a:rPr lang="en-US" smtClean="0"/>
              <a:t>	</a:t>
            </a:r>
            <a:r>
              <a:rPr lang="en-US" altLang="zh-CN" smtClean="0">
                <a:solidFill>
                  <a:srgbClr val="FF0000"/>
                </a:solidFill>
              </a:rPr>
              <a:t>A</a:t>
            </a:r>
            <a:r>
              <a:rPr lang="zh-CN" altLang="en-US" smtClean="0">
                <a:solidFill>
                  <a:srgbClr val="FF0000"/>
                </a:solidFill>
              </a:rPr>
              <a:t>．仅</a:t>
            </a:r>
            <a:r>
              <a:rPr lang="en-US" altLang="zh-CN" smtClean="0">
                <a:solidFill>
                  <a:srgbClr val="FF0000"/>
                </a:solidFill>
              </a:rPr>
              <a:t>I</a:t>
            </a:r>
            <a:endParaRPr lang="en-US" altLang="zh-CN" smtClean="0">
              <a:solidFill>
                <a:srgbClr val="FF0000"/>
              </a:solidFill>
            </a:endParaRPr>
          </a:p>
          <a:p>
            <a:pPr>
              <a:buFontTx/>
              <a:buNone/>
            </a:pPr>
            <a:r>
              <a:rPr lang="en-US" smtClean="0">
                <a:solidFill>
                  <a:srgbClr val="FF0000"/>
                </a:solidFill>
              </a:rPr>
              <a:t>	</a:t>
            </a:r>
            <a:r>
              <a:rPr lang="en-US" altLang="zh-CN" smtClean="0">
                <a:solidFill>
                  <a:srgbClr val="FF0000"/>
                </a:solidFill>
              </a:rPr>
              <a:t>B</a:t>
            </a:r>
            <a:r>
              <a:rPr lang="zh-CN" altLang="en-US" smtClean="0">
                <a:solidFill>
                  <a:srgbClr val="FF0000"/>
                </a:solidFill>
              </a:rPr>
              <a:t>．仅</a:t>
            </a:r>
            <a:r>
              <a:rPr lang="en-US" altLang="zh-CN" smtClean="0">
                <a:solidFill>
                  <a:srgbClr val="FF0000"/>
                </a:solidFill>
              </a:rPr>
              <a:t>II</a:t>
            </a:r>
            <a:endParaRPr lang="en-US" altLang="zh-CN" smtClean="0">
              <a:solidFill>
                <a:srgbClr val="FF0000"/>
              </a:solidFill>
            </a:endParaRPr>
          </a:p>
          <a:p>
            <a:pPr>
              <a:buFontTx/>
              <a:buNone/>
            </a:pPr>
            <a:r>
              <a:rPr lang="en-US" smtClean="0">
                <a:solidFill>
                  <a:srgbClr val="FF0000"/>
                </a:solidFill>
              </a:rPr>
              <a:t>	</a:t>
            </a:r>
            <a:r>
              <a:rPr lang="en-US" altLang="zh-CN" smtClean="0">
                <a:solidFill>
                  <a:srgbClr val="FF0000"/>
                </a:solidFill>
              </a:rPr>
              <a:t>C</a:t>
            </a:r>
            <a:r>
              <a:rPr lang="zh-CN" altLang="en-US" smtClean="0">
                <a:solidFill>
                  <a:srgbClr val="FF0000"/>
                </a:solidFill>
              </a:rPr>
              <a:t>．仅</a:t>
            </a:r>
            <a:r>
              <a:rPr lang="en-US" altLang="zh-CN" smtClean="0">
                <a:solidFill>
                  <a:srgbClr val="FF0000"/>
                </a:solidFill>
              </a:rPr>
              <a:t>I</a:t>
            </a:r>
            <a:r>
              <a:rPr lang="zh-CN" altLang="en-US" smtClean="0">
                <a:solidFill>
                  <a:srgbClr val="FF0000"/>
                </a:solidFill>
              </a:rPr>
              <a:t>、</a:t>
            </a:r>
            <a:r>
              <a:rPr lang="en-US" altLang="zh-CN" smtClean="0">
                <a:solidFill>
                  <a:srgbClr val="FF0000"/>
                </a:solidFill>
              </a:rPr>
              <a:t>II</a:t>
            </a:r>
            <a:endParaRPr lang="en-US" altLang="zh-CN" smtClean="0">
              <a:solidFill>
                <a:srgbClr val="FF0000"/>
              </a:solidFill>
            </a:endParaRPr>
          </a:p>
          <a:p>
            <a:pPr>
              <a:buFontTx/>
              <a:buNone/>
            </a:pPr>
            <a:r>
              <a:rPr lang="en-US" smtClean="0">
                <a:solidFill>
                  <a:srgbClr val="FF0000"/>
                </a:solidFill>
              </a:rPr>
              <a:t>	</a:t>
            </a:r>
            <a:r>
              <a:rPr lang="en-US" altLang="zh-CN" smtClean="0">
                <a:solidFill>
                  <a:srgbClr val="FF0000"/>
                </a:solidFill>
              </a:rPr>
              <a:t>D</a:t>
            </a:r>
            <a:r>
              <a:rPr lang="zh-CN" altLang="en-US" smtClean="0">
                <a:solidFill>
                  <a:srgbClr val="FF0000"/>
                </a:solidFill>
              </a:rPr>
              <a:t>．仅</a:t>
            </a:r>
            <a:r>
              <a:rPr lang="en-US" altLang="zh-CN" smtClean="0">
                <a:solidFill>
                  <a:srgbClr val="FF0000"/>
                </a:solidFill>
              </a:rPr>
              <a:t>II</a:t>
            </a:r>
            <a:r>
              <a:rPr lang="zh-CN" altLang="en-US" smtClean="0">
                <a:solidFill>
                  <a:srgbClr val="FF0000"/>
                </a:solidFill>
              </a:rPr>
              <a:t>、</a:t>
            </a:r>
            <a:r>
              <a:rPr lang="en-US" altLang="zh-CN" smtClean="0">
                <a:solidFill>
                  <a:srgbClr val="FF0000"/>
                </a:solidFill>
              </a:rPr>
              <a:t>III </a:t>
            </a:r>
            <a:endParaRPr lang="zh-CN" altLang="en-US" smtClean="0">
              <a:solidFill>
                <a:srgbClr val="FF0000"/>
              </a:solidFill>
            </a:endParaRPr>
          </a:p>
        </p:txBody>
      </p:sp>
      <p:sp>
        <p:nvSpPr>
          <p:cNvPr id="880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C431F2-31AF-4E77-900D-1182BE8A9FAE}"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00CC2A-844C-4FAA-8DAF-8066E58F4EDC}" type="slidenum">
              <a:rPr lang="en-US" altLang="en-US">
                <a:solidFill>
                  <a:srgbClr val="4B4B4B"/>
                </a:solidFill>
              </a:rPr>
            </a:fld>
            <a:endParaRPr lang="en-US" altLang="en-US">
              <a:solidFill>
                <a:srgbClr val="4B4B4B"/>
              </a:solidFill>
            </a:endParaRPr>
          </a:p>
        </p:txBody>
      </p:sp>
      <p:sp>
        <p:nvSpPr>
          <p:cNvPr id="5" name="矩形 4"/>
          <p:cNvSpPr/>
          <p:nvPr/>
        </p:nvSpPr>
        <p:spPr>
          <a:xfrm>
            <a:off x="3233227" y="2173284"/>
            <a:ext cx="2416046" cy="923330"/>
          </a:xfrm>
          <a:prstGeom prst="rect">
            <a:avLst/>
          </a:prstGeom>
          <a:noFill/>
        </p:spPr>
        <p:txBody>
          <a:bodyPr wrap="none">
            <a:spAutoFit/>
          </a:bodyPr>
          <a:lstStyle/>
          <a:p>
            <a:pPr algn="ctr">
              <a:defRPr/>
            </a:pPr>
            <a:r>
              <a:rPr lang="en-US" altLang="zh-CN"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rPr>
              <a:t>thanks</a:t>
            </a:r>
            <a:endParaRPr lang="zh-CN" altLang="en-US"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buClrTx/>
              <a:buSzTx/>
              <a:buFontTx/>
            </a:pPr>
            <a:r>
              <a:rPr lang="zh-CN" altLang="en-US" smtClean="0">
                <a:sym typeface="+mn-ea"/>
              </a:rPr>
              <a:t>动机与思路</a:t>
            </a:r>
            <a:endParaRPr lang="zh-CN" altLang="en-US" smtClean="0">
              <a:sym typeface="+mn-ea"/>
            </a:endParaRPr>
          </a:p>
        </p:txBody>
      </p:sp>
      <p:sp>
        <p:nvSpPr>
          <p:cNvPr id="7171" name="Rectangle 3"/>
          <p:cNvSpPr>
            <a:spLocks noGrp="1" noChangeArrowheads="1"/>
          </p:cNvSpPr>
          <p:nvPr>
            <p:ph idx="1"/>
          </p:nvPr>
        </p:nvSpPr>
        <p:spPr/>
        <p:txBody>
          <a:bodyPr vert="horz" wrap="none" lIns="144000" tIns="72000" rIns="0" bIns="72000" numCol="1" anchor="t" anchorCtr="0" compatLnSpc="1">
            <a:normAutofit lnSpcReduction="10000"/>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可否高效地实现词典接口？</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具体地，如何使得各接口的效率均为</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(logn)</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William Pugh, 1989</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1" u="none" strike="noStrike" kern="0" cap="none" spc="0" normalizeH="0" baseline="0" noProof="0" smtClean="0">
                <a:ln>
                  <a:noFill/>
                </a:ln>
                <a:solidFill>
                  <a:srgbClr val="333333"/>
                </a:solidFill>
                <a:effectLst/>
                <a:uLnTx/>
                <a:uFillTx/>
                <a:latin typeface="+mn-lt"/>
                <a:ea typeface="+mn-ea"/>
                <a:cs typeface="+mn-cs"/>
              </a:rPr>
              <a:t>Skip Lists: A Probabilistic Alternative to Balanced Trees</a:t>
            </a:r>
            <a:br>
              <a:rPr kumimoji="0" lang="en-US" altLang="zh-CN" sz="1800" b="1" i="1"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Proc. Workshop on Algorithms and Data Structures, 437-449</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Skip lists are data structures that use</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800" b="1" i="0" u="none" strike="noStrike" kern="0" cap="none" spc="0" normalizeH="0" baseline="0" noProof="0" smtClean="0">
                <a:ln>
                  <a:noFill/>
                </a:ln>
                <a:solidFill>
                  <a:srgbClr val="FF0000"/>
                </a:solidFill>
                <a:effectLst/>
                <a:uLnTx/>
                <a:uFillTx/>
                <a:latin typeface="+mn-lt"/>
                <a:ea typeface="+mn-ea"/>
                <a:cs typeface="+mn-cs"/>
              </a:rPr>
              <a:t>probabilistic </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balancing rather than</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800" b="1" i="0" u="none" strike="noStrike" kern="0" cap="none" spc="0" normalizeH="0" baseline="0" noProof="0" smtClean="0">
                <a:ln>
                  <a:noFill/>
                </a:ln>
                <a:solidFill>
                  <a:srgbClr val="FF0000"/>
                </a:solidFill>
                <a:effectLst/>
                <a:uLnTx/>
                <a:uFillTx/>
                <a:latin typeface="+mn-lt"/>
                <a:ea typeface="+mn-ea"/>
                <a:cs typeface="+mn-cs"/>
              </a:rPr>
              <a:t>strictly </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enforced balancing</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Algorithms for insertion and deletion in skip lists</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are much </a:t>
            </a:r>
            <a:r>
              <a:rPr kumimoji="0" lang="en-US" altLang="zh-CN" sz="1800" b="1" i="0" u="none" strike="noStrike" kern="0" cap="none" spc="0" normalizeH="0" baseline="0" noProof="0" smtClean="0">
                <a:ln>
                  <a:noFill/>
                </a:ln>
                <a:solidFill>
                  <a:srgbClr val="FF0000"/>
                </a:solidFill>
                <a:effectLst/>
                <a:uLnTx/>
                <a:uFillTx/>
                <a:latin typeface="+mn-lt"/>
                <a:ea typeface="+mn-ea"/>
                <a:cs typeface="+mn-cs"/>
              </a:rPr>
              <a:t>simpler</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and significantly </a:t>
            </a:r>
            <a:r>
              <a:rPr kumimoji="0" lang="en-US" altLang="zh-CN" sz="1800" b="1" i="0" u="none" strike="noStrike" kern="0" cap="none" spc="0" normalizeH="0" baseline="0" noProof="0" smtClean="0">
                <a:ln>
                  <a:noFill/>
                </a:ln>
                <a:solidFill>
                  <a:srgbClr val="FF0000"/>
                </a:solidFill>
                <a:effectLst/>
                <a:uLnTx/>
                <a:uFillTx/>
                <a:latin typeface="+mn-lt"/>
                <a:ea typeface="+mn-ea"/>
                <a:cs typeface="+mn-cs"/>
              </a:rPr>
              <a:t>faster</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than</a:t>
            </a:r>
            <a:br>
              <a:rPr kumimoji="0" lang="en-US" altLang="zh-CN" sz="1800" b="1" i="0" u="none" strike="noStrike" kern="0" cap="none" spc="0" normalizeH="0" baseline="0" noProof="0" smtClean="0">
                <a:ln>
                  <a:noFill/>
                </a:ln>
                <a:solidFill>
                  <a:srgbClr val="333333"/>
                </a:solidFill>
                <a:effectLst/>
                <a:uLnTx/>
                <a:uFillTx/>
                <a:latin typeface="+mn-lt"/>
                <a:ea typeface="+mn-ea"/>
                <a:cs typeface="+mn-cs"/>
              </a:rPr>
            </a:b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		equivalent algorithms for balanced trees</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p:txBody>
      </p:sp>
      <p:pic>
        <p:nvPicPr>
          <p:cNvPr id="2" name="Picture 4" descr="bill">
            <a:hlinkClick r:id="rId1"/>
          </p:cNvPr>
          <p:cNvPicPr>
            <a:picLocks noChangeAspect="1"/>
          </p:cNvPicPr>
          <p:nvPr/>
        </p:nvPicPr>
        <p:blipFill>
          <a:blip r:embed="rId2"/>
          <a:stretch>
            <a:fillRect/>
          </a:stretch>
        </p:blipFill>
        <p:spPr>
          <a:xfrm>
            <a:off x="7092950" y="765175"/>
            <a:ext cx="1181100" cy="1571625"/>
          </a:xfrm>
          <a:prstGeom prst="rect">
            <a:avLst/>
          </a:prstGeom>
          <a:noFill/>
          <a:ln w="57150" cap="flat" cmpd="thickThin">
            <a:solidFill>
              <a:srgbClr val="969696"/>
            </a:solidFill>
            <a:prstDash val="solid"/>
            <a:miter/>
            <a:headEnd type="none" w="med" len="med"/>
            <a:tailEnd type="none" w="med" len="med"/>
          </a:ln>
        </p:spPr>
      </p:pic>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AutoShape 2"/>
          <p:cNvSpPr>
            <a:spLocks noGrp="1" noChangeArrowheads="1"/>
          </p:cNvSpPr>
          <p:nvPr>
            <p:ph type="title"/>
          </p:nvPr>
        </p:nvSpPr>
        <p:spPr>
          <a:xfrm>
            <a:off x="847725" y="332740"/>
            <a:ext cx="4161155" cy="962660"/>
          </a:xfrm>
        </p:spPr>
        <p:txBody>
          <a:bodyPr vert="horz" wrap="square" lIns="91440" tIns="45720" rIns="91440" bIns="45720" numCol="1" rtlCol="0" anchor="ctr" anchorCtr="0" compatLnSpc="0">
            <a:normAutofit/>
          </a:bodyPr>
          <a:lstStyle/>
          <a:p>
            <a:pPr lvl="0" algn="l">
              <a:buClrTx/>
              <a:buSzTx/>
              <a:buFontTx/>
            </a:pPr>
            <a:r>
              <a:rPr lang="zh-CN" altLang="en-US" smtClean="0">
                <a:sym typeface="+mn-ea"/>
              </a:rPr>
              <a:t>结构：设计</a:t>
            </a:r>
            <a:endParaRPr lang="zh-CN" altLang="en-US" smtClean="0">
              <a:sym typeface="+mn-ea"/>
            </a:endParaRPr>
          </a:p>
        </p:txBody>
      </p:sp>
      <p:sp>
        <p:nvSpPr>
          <p:cNvPr id="9219" name="Rectangle 3"/>
          <p:cNvSpPr>
            <a:spLocks noGrp="1" noChangeArrowheads="1"/>
          </p:cNvSpPr>
          <p:nvPr>
            <p:ph idx="1"/>
          </p:nvPr>
        </p:nvSpPr>
        <p:spPr/>
        <p:txBody>
          <a:bodyPr vert="horz" wrap="none" lIns="144000" tIns="72000" rIns="0" bIns="72000" numCol="1" anchor="t" anchorCtr="0" compatLnSpc="1"/>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2873375"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分层次、相互耦合的多个</a:t>
            </a:r>
            <a:r>
              <a:rPr kumimoji="0" lang="zh-CN" altLang="en-US" sz="2000" b="1" i="0" u="none" strike="noStrike" kern="0" cap="none" spc="0" normalizeH="0" baseline="0" noProof="0" smtClean="0">
                <a:ln>
                  <a:noFill/>
                </a:ln>
                <a:solidFill>
                  <a:srgbClr val="333333"/>
                </a:solidFill>
                <a:effectLst/>
                <a:uLnTx/>
                <a:uFillTx/>
                <a:latin typeface="+mn-lt"/>
                <a:ea typeface="+mn-ea"/>
                <a:cs typeface="+mn-cs"/>
                <a:hlinkClick r:id="rId1"/>
              </a:rPr>
              <a:t>列表</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0</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1</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2</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h</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2000" b="1" i="0" u="none" strike="noStrike" kern="0" cap="none" spc="0" normalizeH="0" baseline="0" noProof="0" smtClean="0">
                <a:ln>
                  <a:noFill/>
                </a:ln>
                <a:solidFill>
                  <a:srgbClr val="120CE0"/>
                </a:solidFill>
                <a:effectLst/>
                <a:uLnTx/>
                <a:uFillTx/>
                <a:latin typeface="+mn-lt"/>
                <a:ea typeface="+mn-ea"/>
                <a:cs typeface="+mn-cs"/>
              </a:rPr>
              <a:t>//</a:t>
            </a:r>
            <a:r>
              <a:rPr kumimoji="0" lang="zh-CN" altLang="en-US" sz="2000" b="1" i="0" u="none" strike="noStrike" kern="0" cap="none" spc="0" normalizeH="0" baseline="0" noProof="0" smtClean="0">
                <a:ln>
                  <a:noFill/>
                </a:ln>
                <a:solidFill>
                  <a:srgbClr val="120CE0"/>
                </a:solidFill>
                <a:effectLst/>
                <a:uLnTx/>
                <a:uFillTx/>
                <a:latin typeface="+mn-lt"/>
                <a:ea typeface="+mn-ea"/>
                <a:cs typeface="+mn-cs"/>
              </a:rPr>
              <a:t>层高 </a:t>
            </a:r>
            <a:r>
              <a:rPr kumimoji="0" lang="en-US" altLang="zh-CN" sz="2000" b="1" i="0" u="none" strike="noStrike" kern="0" cap="none" spc="0" normalizeH="0" baseline="0" noProof="0" smtClean="0">
                <a:ln>
                  <a:noFill/>
                </a:ln>
                <a:solidFill>
                  <a:srgbClr val="120CE0"/>
                </a:solidFill>
                <a:effectLst/>
                <a:uLnTx/>
                <a:uFillTx/>
                <a:latin typeface="+mn-lt"/>
                <a:ea typeface="+mn-ea"/>
                <a:cs typeface="+mn-cs"/>
              </a:rPr>
              <a:t>= h</a:t>
            </a:r>
            <a:endParaRPr kumimoji="0" lang="en-US" altLang="zh-CN" sz="2000" b="1" i="0" u="none" strike="noStrike" kern="0" cap="none" spc="0" normalizeH="0" baseline="0" noProof="0" smtClean="0">
              <a:ln>
                <a:noFill/>
              </a:ln>
              <a:solidFill>
                <a:srgbClr val="120CE0"/>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2873375" algn="l"/>
                <a:tab pos="7980045" algn="r"/>
              </a:tabLst>
              <a:defRPr/>
            </a:pP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h</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0</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称作</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顶</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层（</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top</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底</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层（</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bottom</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2873375"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各节点至多拥有四个指针</a:t>
            </a:r>
            <a:br>
              <a:rPr kumimoji="0" lang="en-US" altLang="zh-CN" sz="2000" b="0" i="0" u="none" strike="noStrike" kern="0" cap="none" spc="0" normalizeH="0" baseline="0" noProof="0" smtClean="0">
                <a:ln>
                  <a:noFill/>
                </a:ln>
                <a:solidFill>
                  <a:srgbClr val="120CE0"/>
                </a:solidFill>
                <a:effectLst/>
                <a:uLnTx/>
                <a:uFillTx/>
                <a:latin typeface="+mn-lt"/>
                <a:ea typeface="华文行楷" panose="02010800040101010101" pitchFamily="2" charset="-122"/>
                <a:cs typeface="+mn-cs"/>
              </a:rPr>
            </a:br>
            <a:r>
              <a:rPr kumimoji="0" lang="en-US" altLang="zh-CN" sz="2000" b="1" i="0" u="none" strike="noStrike" kern="0" cap="none" spc="0" normalizeH="0" baseline="0" noProof="0" smtClean="0">
                <a:ln>
                  <a:noFill/>
                </a:ln>
                <a:solidFill>
                  <a:srgbClr val="0000CC"/>
                </a:solidFill>
                <a:effectLst/>
                <a:uLnTx/>
                <a:uFillTx/>
                <a:latin typeface="+mn-lt"/>
                <a:ea typeface="华文行楷" panose="02010800040101010101" pitchFamily="2" charset="-122"/>
                <a:cs typeface="+mn-cs"/>
              </a:rPr>
              <a:t>	</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横向为</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层</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level</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prev()</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next()  </a:t>
            </a:r>
            <a:r>
              <a:rPr kumimoji="0" lang="en-US" altLang="zh-CN" sz="2000" b="1" i="0" u="none" strike="noStrike" kern="0" cap="none" spc="0" normalizeH="0" baseline="0" noProof="0" smtClean="0">
                <a:ln>
                  <a:noFill/>
                </a:ln>
                <a:solidFill>
                  <a:srgbClr val="120CE0"/>
                </a:solidFill>
                <a:effectLst/>
                <a:uLnTx/>
                <a:uFillTx/>
                <a:latin typeface="+mn-lt"/>
                <a:ea typeface="+mn-ea"/>
                <a:cs typeface="+mn-cs"/>
              </a:rPr>
              <a:t>//</a:t>
            </a:r>
            <a:r>
              <a:rPr kumimoji="0" lang="zh-CN" altLang="en-US" sz="2000" b="1" i="0" u="none" strike="noStrike" kern="0" cap="none" spc="0" normalizeH="0" baseline="0" noProof="0" smtClean="0">
                <a:ln>
                  <a:noFill/>
                </a:ln>
                <a:solidFill>
                  <a:srgbClr val="120CE0"/>
                </a:solidFill>
                <a:effectLst/>
                <a:uLnTx/>
                <a:uFillTx/>
                <a:latin typeface="+mn-lt"/>
                <a:ea typeface="+mn-ea"/>
                <a:cs typeface="+mn-cs"/>
              </a:rPr>
              <a:t>设有头、尾哨兵</a:t>
            </a:r>
            <a:br>
              <a:rPr kumimoji="0" lang="zh-CN" altLang="en-US" sz="2000" b="1" i="0" u="none" strike="noStrike" kern="0" cap="none" spc="0" normalizeH="0" baseline="0" noProof="0" smtClean="0">
                <a:ln>
                  <a:noFill/>
                </a:ln>
                <a:solidFill>
                  <a:srgbClr val="120CE0"/>
                </a:solidFill>
                <a:effectLst/>
                <a:uLnTx/>
                <a:uFillTx/>
                <a:latin typeface="+mn-lt"/>
                <a:ea typeface="+mn-ea"/>
                <a:cs typeface="+mn-cs"/>
              </a:rPr>
            </a:br>
            <a:r>
              <a:rPr kumimoji="0" lang="zh-CN" altLang="en-US" sz="2000" b="1" i="0" u="none" strike="noStrike" kern="0" cap="none" spc="0" normalizeH="0" baseline="0" noProof="0" smtClean="0">
                <a:ln>
                  <a:noFill/>
                </a:ln>
                <a:solidFill>
                  <a:srgbClr val="0000CC"/>
                </a:solidFill>
                <a:effectLst/>
                <a:uLnTx/>
                <a:uFillTx/>
                <a:latin typeface="+mn-lt"/>
                <a:ea typeface="华文行楷" panose="02010800040101010101" pitchFamily="2" charset="-122"/>
                <a:cs typeface="+mn-cs"/>
              </a:rPr>
              <a:t>	</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纵向成</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塔</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tower</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above()</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below()</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p:txBody>
      </p:sp>
      <p:sp>
        <p:nvSpPr>
          <p:cNvPr id="9439" name="AutoShape 223"/>
          <p:cNvSpPr/>
          <p:nvPr/>
        </p:nvSpPr>
        <p:spPr>
          <a:xfrm>
            <a:off x="2651125" y="5372100"/>
            <a:ext cx="434975" cy="8651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0" name="AutoShape 224"/>
          <p:cNvSpPr/>
          <p:nvPr/>
        </p:nvSpPr>
        <p:spPr>
          <a:xfrm>
            <a:off x="3240088" y="58054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1" name="AutoShape 225"/>
          <p:cNvSpPr/>
          <p:nvPr/>
        </p:nvSpPr>
        <p:spPr>
          <a:xfrm>
            <a:off x="3830638" y="58054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2" name="AutoShape 226"/>
          <p:cNvSpPr/>
          <p:nvPr/>
        </p:nvSpPr>
        <p:spPr>
          <a:xfrm>
            <a:off x="5008563" y="58054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3" name="AutoShape 227"/>
          <p:cNvSpPr/>
          <p:nvPr/>
        </p:nvSpPr>
        <p:spPr>
          <a:xfrm>
            <a:off x="5597525" y="58054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4" name="AutoShape 228"/>
          <p:cNvSpPr/>
          <p:nvPr/>
        </p:nvSpPr>
        <p:spPr>
          <a:xfrm>
            <a:off x="6777038" y="58054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5" name="AutoShape 229"/>
          <p:cNvSpPr/>
          <p:nvPr/>
        </p:nvSpPr>
        <p:spPr>
          <a:xfrm>
            <a:off x="6188075" y="4940300"/>
            <a:ext cx="434975" cy="12969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6" name="AutoShape 230"/>
          <p:cNvSpPr/>
          <p:nvPr/>
        </p:nvSpPr>
        <p:spPr>
          <a:xfrm>
            <a:off x="4419600" y="4508500"/>
            <a:ext cx="434975" cy="17287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7" name="AutoShape 231"/>
          <p:cNvSpPr/>
          <p:nvPr/>
        </p:nvSpPr>
        <p:spPr>
          <a:xfrm>
            <a:off x="2062163" y="58054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8" name="AutoShape 232"/>
          <p:cNvSpPr/>
          <p:nvPr/>
        </p:nvSpPr>
        <p:spPr>
          <a:xfrm>
            <a:off x="7366000" y="5372100"/>
            <a:ext cx="434975" cy="8651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49" name="AutoShape 233"/>
          <p:cNvSpPr/>
          <p:nvPr/>
        </p:nvSpPr>
        <p:spPr>
          <a:xfrm>
            <a:off x="7956550" y="4076700"/>
            <a:ext cx="434975" cy="21605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50" name="AutoShape 234"/>
          <p:cNvSpPr/>
          <p:nvPr/>
        </p:nvSpPr>
        <p:spPr>
          <a:xfrm>
            <a:off x="1473200" y="4076700"/>
            <a:ext cx="434975" cy="21605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51" name="AutoShape 235"/>
          <p:cNvSpPr/>
          <p:nvPr/>
        </p:nvSpPr>
        <p:spPr>
          <a:xfrm>
            <a:off x="2725738" y="59118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latin typeface="Consolas" panose="020B0609020204030204" pitchFamily="49" charset="0"/>
              <a:ea typeface="宋体" panose="02010600030101010101" pitchFamily="2" charset="-122"/>
            </a:endParaRPr>
          </a:p>
        </p:txBody>
      </p:sp>
      <p:cxnSp>
        <p:nvCxnSpPr>
          <p:cNvPr id="9452" name="AutoShape 236"/>
          <p:cNvCxnSpPr>
            <a:stCxn id="9451" idx="3"/>
            <a:endCxn id="9453" idx="1"/>
          </p:cNvCxnSpPr>
          <p:nvPr/>
        </p:nvCxnSpPr>
        <p:spPr>
          <a:xfrm>
            <a:off x="3024188"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53" name="AutoShape 237"/>
          <p:cNvSpPr/>
          <p:nvPr/>
        </p:nvSpPr>
        <p:spPr>
          <a:xfrm>
            <a:off x="3314700" y="59118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a:t>
            </a:r>
            <a:endParaRPr lang="en-US" altLang="zh-CN" sz="1800" b="1" dirty="0">
              <a:latin typeface="Consolas" panose="020B0609020204030204" pitchFamily="49" charset="0"/>
              <a:ea typeface="宋体" panose="02010600030101010101" pitchFamily="2" charset="-122"/>
            </a:endParaRPr>
          </a:p>
        </p:txBody>
      </p:sp>
      <p:cxnSp>
        <p:nvCxnSpPr>
          <p:cNvPr id="9454" name="AutoShape 238"/>
          <p:cNvCxnSpPr>
            <a:stCxn id="9453" idx="3"/>
            <a:endCxn id="9455" idx="1"/>
          </p:cNvCxnSpPr>
          <p:nvPr/>
        </p:nvCxnSpPr>
        <p:spPr>
          <a:xfrm>
            <a:off x="3613150"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55" name="AutoShape 239"/>
          <p:cNvSpPr/>
          <p:nvPr/>
        </p:nvSpPr>
        <p:spPr>
          <a:xfrm>
            <a:off x="3903663" y="59118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a:t>
            </a:r>
            <a:endParaRPr lang="en-US" altLang="zh-CN" sz="1800" b="1" dirty="0">
              <a:latin typeface="Consolas" panose="020B0609020204030204" pitchFamily="49" charset="0"/>
              <a:ea typeface="宋体" panose="02010600030101010101" pitchFamily="2" charset="-122"/>
            </a:endParaRPr>
          </a:p>
        </p:txBody>
      </p:sp>
      <p:cxnSp>
        <p:nvCxnSpPr>
          <p:cNvPr id="9456" name="AutoShape 240"/>
          <p:cNvCxnSpPr>
            <a:stCxn id="9455" idx="3"/>
            <a:endCxn id="9457" idx="1"/>
          </p:cNvCxnSpPr>
          <p:nvPr/>
        </p:nvCxnSpPr>
        <p:spPr>
          <a:xfrm>
            <a:off x="4202113"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57" name="AutoShape 241"/>
          <p:cNvSpPr/>
          <p:nvPr/>
        </p:nvSpPr>
        <p:spPr>
          <a:xfrm>
            <a:off x="4492625" y="59118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9458" name="AutoShape 242"/>
          <p:cNvCxnSpPr>
            <a:stCxn id="9457" idx="3"/>
            <a:endCxn id="9459" idx="1"/>
          </p:cNvCxnSpPr>
          <p:nvPr/>
        </p:nvCxnSpPr>
        <p:spPr>
          <a:xfrm>
            <a:off x="4791075" y="6019800"/>
            <a:ext cx="280988" cy="0"/>
          </a:xfrm>
          <a:prstGeom prst="straightConnector1">
            <a:avLst/>
          </a:prstGeom>
          <a:ln w="22225" cap="flat" cmpd="sng">
            <a:solidFill>
              <a:srgbClr val="333333"/>
            </a:solidFill>
            <a:prstDash val="solid"/>
            <a:round/>
            <a:headEnd type="none" w="med" len="med"/>
            <a:tailEnd type="triangle" w="med" len="med"/>
          </a:ln>
        </p:spPr>
      </p:cxnSp>
      <p:sp>
        <p:nvSpPr>
          <p:cNvPr id="9459" name="AutoShape 243"/>
          <p:cNvSpPr/>
          <p:nvPr/>
        </p:nvSpPr>
        <p:spPr>
          <a:xfrm>
            <a:off x="5083175" y="59118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13</a:t>
            </a:r>
            <a:endParaRPr lang="en-US" altLang="zh-CN" sz="1800" b="1" dirty="0">
              <a:latin typeface="Consolas" panose="020B0609020204030204" pitchFamily="49" charset="0"/>
              <a:ea typeface="宋体" panose="02010600030101010101" pitchFamily="2" charset="-122"/>
            </a:endParaRPr>
          </a:p>
        </p:txBody>
      </p:sp>
      <p:cxnSp>
        <p:nvCxnSpPr>
          <p:cNvPr id="9460" name="AutoShape 244"/>
          <p:cNvCxnSpPr>
            <a:stCxn id="9459" idx="3"/>
            <a:endCxn id="9461" idx="1"/>
          </p:cNvCxnSpPr>
          <p:nvPr/>
        </p:nvCxnSpPr>
        <p:spPr>
          <a:xfrm>
            <a:off x="5381625"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61" name="AutoShape 245"/>
          <p:cNvSpPr/>
          <p:nvPr/>
        </p:nvSpPr>
        <p:spPr>
          <a:xfrm>
            <a:off x="5672138" y="59118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21</a:t>
            </a:r>
            <a:endParaRPr lang="en-US" altLang="zh-CN" sz="1800" b="1" dirty="0">
              <a:latin typeface="Consolas" panose="020B0609020204030204" pitchFamily="49" charset="0"/>
              <a:ea typeface="宋体" panose="02010600030101010101" pitchFamily="2" charset="-122"/>
            </a:endParaRPr>
          </a:p>
        </p:txBody>
      </p:sp>
      <p:cxnSp>
        <p:nvCxnSpPr>
          <p:cNvPr id="9462" name="AutoShape 246"/>
          <p:cNvCxnSpPr>
            <a:stCxn id="9461" idx="3"/>
            <a:endCxn id="9463" idx="1"/>
          </p:cNvCxnSpPr>
          <p:nvPr/>
        </p:nvCxnSpPr>
        <p:spPr>
          <a:xfrm>
            <a:off x="5970588"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63" name="AutoShape 247"/>
          <p:cNvSpPr/>
          <p:nvPr/>
        </p:nvSpPr>
        <p:spPr>
          <a:xfrm>
            <a:off x="6261100" y="59118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cxnSp>
        <p:nvCxnSpPr>
          <p:cNvPr id="9464" name="AutoShape 248"/>
          <p:cNvCxnSpPr>
            <a:stCxn id="9463" idx="3"/>
            <a:endCxn id="9465" idx="1"/>
          </p:cNvCxnSpPr>
          <p:nvPr/>
        </p:nvCxnSpPr>
        <p:spPr>
          <a:xfrm>
            <a:off x="6559550"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65" name="AutoShape 249"/>
          <p:cNvSpPr/>
          <p:nvPr/>
        </p:nvSpPr>
        <p:spPr>
          <a:xfrm>
            <a:off x="6850063" y="59118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55</a:t>
            </a:r>
            <a:endParaRPr lang="en-US" altLang="zh-CN" sz="1800" b="1" dirty="0">
              <a:latin typeface="Consolas" panose="020B0609020204030204" pitchFamily="49" charset="0"/>
              <a:ea typeface="宋体" panose="02010600030101010101" pitchFamily="2" charset="-122"/>
            </a:endParaRPr>
          </a:p>
        </p:txBody>
      </p:sp>
      <p:cxnSp>
        <p:nvCxnSpPr>
          <p:cNvPr id="9466" name="AutoShape 250"/>
          <p:cNvCxnSpPr>
            <a:stCxn id="9472" idx="3"/>
            <a:endCxn id="9467" idx="1"/>
          </p:cNvCxnSpPr>
          <p:nvPr/>
        </p:nvCxnSpPr>
        <p:spPr>
          <a:xfrm>
            <a:off x="7737475" y="6019800"/>
            <a:ext cx="280988" cy="0"/>
          </a:xfrm>
          <a:prstGeom prst="straightConnector1">
            <a:avLst/>
          </a:prstGeom>
          <a:ln w="22225" cap="flat" cmpd="sng">
            <a:solidFill>
              <a:srgbClr val="333333"/>
            </a:solidFill>
            <a:prstDash val="solid"/>
            <a:round/>
            <a:headEnd type="none" w="med" len="med"/>
            <a:tailEnd type="triangle" w="med" len="med"/>
          </a:ln>
        </p:spPr>
      </p:cxnSp>
      <p:sp>
        <p:nvSpPr>
          <p:cNvPr id="9467" name="AutoShape 251"/>
          <p:cNvSpPr/>
          <p:nvPr/>
        </p:nvSpPr>
        <p:spPr>
          <a:xfrm>
            <a:off x="8029575" y="59118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68" name="AutoShape 252"/>
          <p:cNvSpPr/>
          <p:nvPr/>
        </p:nvSpPr>
        <p:spPr>
          <a:xfrm>
            <a:off x="1547813" y="59118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69" name="AutoShape 253"/>
          <p:cNvCxnSpPr>
            <a:stCxn id="9468" idx="3"/>
            <a:endCxn id="9473" idx="1"/>
          </p:cNvCxnSpPr>
          <p:nvPr/>
        </p:nvCxnSpPr>
        <p:spPr>
          <a:xfrm>
            <a:off x="1846263"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70" name="AutoShape 254"/>
          <p:cNvSpPr/>
          <p:nvPr/>
        </p:nvSpPr>
        <p:spPr>
          <a:xfrm>
            <a:off x="755650" y="58769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0</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71" name="AutoShape 255"/>
          <p:cNvCxnSpPr>
            <a:stCxn id="9465" idx="3"/>
            <a:endCxn id="9472" idx="1"/>
          </p:cNvCxnSpPr>
          <p:nvPr/>
        </p:nvCxnSpPr>
        <p:spPr>
          <a:xfrm>
            <a:off x="7148513"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72" name="AutoShape 256"/>
          <p:cNvSpPr/>
          <p:nvPr/>
        </p:nvSpPr>
        <p:spPr>
          <a:xfrm>
            <a:off x="7439025" y="59118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89</a:t>
            </a:r>
            <a:endParaRPr lang="en-US" altLang="zh-CN" sz="1800" b="1" dirty="0">
              <a:latin typeface="Consolas" panose="020B0609020204030204" pitchFamily="49" charset="0"/>
              <a:ea typeface="宋体" panose="02010600030101010101" pitchFamily="2" charset="-122"/>
            </a:endParaRPr>
          </a:p>
        </p:txBody>
      </p:sp>
      <p:sp>
        <p:nvSpPr>
          <p:cNvPr id="9473" name="AutoShape 257"/>
          <p:cNvSpPr/>
          <p:nvPr/>
        </p:nvSpPr>
        <p:spPr>
          <a:xfrm>
            <a:off x="2136775" y="59118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a:t>
            </a:r>
            <a:endParaRPr lang="en-US" altLang="zh-CN" sz="1800" b="1" dirty="0">
              <a:latin typeface="Consolas" panose="020B0609020204030204" pitchFamily="49" charset="0"/>
              <a:ea typeface="宋体" panose="02010600030101010101" pitchFamily="2" charset="-122"/>
            </a:endParaRPr>
          </a:p>
        </p:txBody>
      </p:sp>
      <p:cxnSp>
        <p:nvCxnSpPr>
          <p:cNvPr id="9474" name="AutoShape 258"/>
          <p:cNvCxnSpPr>
            <a:stCxn id="9473" idx="3"/>
            <a:endCxn id="9451" idx="1"/>
          </p:cNvCxnSpPr>
          <p:nvPr/>
        </p:nvCxnSpPr>
        <p:spPr>
          <a:xfrm>
            <a:off x="2435225" y="6019800"/>
            <a:ext cx="279400" cy="0"/>
          </a:xfrm>
          <a:prstGeom prst="straightConnector1">
            <a:avLst/>
          </a:prstGeom>
          <a:ln w="22225" cap="flat" cmpd="sng">
            <a:solidFill>
              <a:srgbClr val="333333"/>
            </a:solidFill>
            <a:prstDash val="solid"/>
            <a:round/>
            <a:headEnd type="none" w="med" len="med"/>
            <a:tailEnd type="triangle" w="med" len="med"/>
          </a:ln>
        </p:spPr>
      </p:cxnSp>
      <p:sp>
        <p:nvSpPr>
          <p:cNvPr id="9475" name="AutoShape 259"/>
          <p:cNvSpPr/>
          <p:nvPr/>
        </p:nvSpPr>
        <p:spPr>
          <a:xfrm>
            <a:off x="2725738" y="54800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latin typeface="Consolas" panose="020B0609020204030204" pitchFamily="49" charset="0"/>
              <a:ea typeface="宋体" panose="02010600030101010101" pitchFamily="2" charset="-122"/>
            </a:endParaRPr>
          </a:p>
        </p:txBody>
      </p:sp>
      <p:cxnSp>
        <p:nvCxnSpPr>
          <p:cNvPr id="9476" name="AutoShape 260"/>
          <p:cNvCxnSpPr>
            <a:stCxn id="9475" idx="3"/>
            <a:endCxn id="9477" idx="1"/>
          </p:cNvCxnSpPr>
          <p:nvPr/>
        </p:nvCxnSpPr>
        <p:spPr>
          <a:xfrm>
            <a:off x="3024188" y="5588000"/>
            <a:ext cx="1457325" cy="0"/>
          </a:xfrm>
          <a:prstGeom prst="straightConnector1">
            <a:avLst/>
          </a:prstGeom>
          <a:ln w="22225" cap="flat" cmpd="sng">
            <a:solidFill>
              <a:srgbClr val="333333"/>
            </a:solidFill>
            <a:prstDash val="solid"/>
            <a:round/>
            <a:headEnd type="none" w="med" len="med"/>
            <a:tailEnd type="triangle" w="med" len="med"/>
          </a:ln>
        </p:spPr>
      </p:cxnSp>
      <p:sp>
        <p:nvSpPr>
          <p:cNvPr id="9477" name="AutoShape 261"/>
          <p:cNvSpPr/>
          <p:nvPr/>
        </p:nvSpPr>
        <p:spPr>
          <a:xfrm>
            <a:off x="4492625" y="54800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9478" name="AutoShape 262"/>
          <p:cNvCxnSpPr>
            <a:stCxn id="9477" idx="3"/>
            <a:endCxn id="9479" idx="1"/>
          </p:cNvCxnSpPr>
          <p:nvPr/>
        </p:nvCxnSpPr>
        <p:spPr>
          <a:xfrm>
            <a:off x="4791075" y="5588000"/>
            <a:ext cx="1458913" cy="0"/>
          </a:xfrm>
          <a:prstGeom prst="straightConnector1">
            <a:avLst/>
          </a:prstGeom>
          <a:ln w="22225" cap="flat" cmpd="sng">
            <a:solidFill>
              <a:srgbClr val="333333"/>
            </a:solidFill>
            <a:prstDash val="solid"/>
            <a:round/>
            <a:headEnd type="none" w="med" len="med"/>
            <a:tailEnd type="triangle" w="med" len="med"/>
          </a:ln>
        </p:spPr>
      </p:cxnSp>
      <p:sp>
        <p:nvSpPr>
          <p:cNvPr id="9479" name="AutoShape 263"/>
          <p:cNvSpPr/>
          <p:nvPr/>
        </p:nvSpPr>
        <p:spPr>
          <a:xfrm>
            <a:off x="6261100" y="54800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cxnSp>
        <p:nvCxnSpPr>
          <p:cNvPr id="9480" name="AutoShape 264"/>
          <p:cNvCxnSpPr>
            <a:stCxn id="9486" idx="3"/>
            <a:endCxn id="9481" idx="1"/>
          </p:cNvCxnSpPr>
          <p:nvPr/>
        </p:nvCxnSpPr>
        <p:spPr>
          <a:xfrm>
            <a:off x="7737475" y="5588000"/>
            <a:ext cx="280988" cy="0"/>
          </a:xfrm>
          <a:prstGeom prst="straightConnector1">
            <a:avLst/>
          </a:prstGeom>
          <a:ln w="22225" cap="flat" cmpd="sng">
            <a:solidFill>
              <a:srgbClr val="333333"/>
            </a:solidFill>
            <a:prstDash val="solid"/>
            <a:round/>
            <a:headEnd type="none" w="med" len="med"/>
            <a:tailEnd type="triangle" w="med" len="med"/>
          </a:ln>
        </p:spPr>
      </p:cxnSp>
      <p:sp>
        <p:nvSpPr>
          <p:cNvPr id="9481" name="AutoShape 265"/>
          <p:cNvSpPr/>
          <p:nvPr/>
        </p:nvSpPr>
        <p:spPr>
          <a:xfrm>
            <a:off x="8029575" y="54800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82" name="AutoShape 266"/>
          <p:cNvSpPr/>
          <p:nvPr/>
        </p:nvSpPr>
        <p:spPr>
          <a:xfrm>
            <a:off x="1547813" y="54800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83" name="AutoShape 267"/>
          <p:cNvCxnSpPr>
            <a:stCxn id="9482" idx="3"/>
            <a:endCxn id="9475" idx="1"/>
          </p:cNvCxnSpPr>
          <p:nvPr/>
        </p:nvCxnSpPr>
        <p:spPr>
          <a:xfrm>
            <a:off x="1846263" y="5588000"/>
            <a:ext cx="868362" cy="0"/>
          </a:xfrm>
          <a:prstGeom prst="straightConnector1">
            <a:avLst/>
          </a:prstGeom>
          <a:ln w="22225" cap="flat" cmpd="sng">
            <a:solidFill>
              <a:srgbClr val="333333"/>
            </a:solidFill>
            <a:prstDash val="solid"/>
            <a:round/>
            <a:headEnd type="none" w="med" len="med"/>
            <a:tailEnd type="triangle" w="med" len="med"/>
          </a:ln>
        </p:spPr>
      </p:cxnSp>
      <p:sp>
        <p:nvSpPr>
          <p:cNvPr id="9484" name="AutoShape 268"/>
          <p:cNvSpPr/>
          <p:nvPr/>
        </p:nvSpPr>
        <p:spPr>
          <a:xfrm>
            <a:off x="755650" y="54451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1</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85" name="AutoShape 269"/>
          <p:cNvCxnSpPr>
            <a:stCxn id="9479" idx="3"/>
            <a:endCxn id="9486" idx="1"/>
          </p:cNvCxnSpPr>
          <p:nvPr/>
        </p:nvCxnSpPr>
        <p:spPr>
          <a:xfrm>
            <a:off x="6559550" y="5588000"/>
            <a:ext cx="868363" cy="0"/>
          </a:xfrm>
          <a:prstGeom prst="straightConnector1">
            <a:avLst/>
          </a:prstGeom>
          <a:ln w="22225" cap="flat" cmpd="sng">
            <a:solidFill>
              <a:srgbClr val="333333"/>
            </a:solidFill>
            <a:prstDash val="solid"/>
            <a:round/>
            <a:headEnd type="none" w="med" len="med"/>
            <a:tailEnd type="triangle" w="med" len="med"/>
          </a:ln>
        </p:spPr>
      </p:cxnSp>
      <p:sp>
        <p:nvSpPr>
          <p:cNvPr id="9486" name="AutoShape 270"/>
          <p:cNvSpPr/>
          <p:nvPr/>
        </p:nvSpPr>
        <p:spPr>
          <a:xfrm>
            <a:off x="7439025" y="54800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89</a:t>
            </a:r>
            <a:endParaRPr lang="en-US" altLang="zh-CN" sz="1800" b="1" dirty="0">
              <a:latin typeface="Consolas" panose="020B0609020204030204" pitchFamily="49" charset="0"/>
              <a:ea typeface="宋体" panose="02010600030101010101" pitchFamily="2" charset="-122"/>
            </a:endParaRPr>
          </a:p>
        </p:txBody>
      </p:sp>
      <p:sp>
        <p:nvSpPr>
          <p:cNvPr id="9487" name="AutoShape 271"/>
          <p:cNvSpPr/>
          <p:nvPr/>
        </p:nvSpPr>
        <p:spPr>
          <a:xfrm>
            <a:off x="4500563" y="50482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9488" name="AutoShape 272"/>
          <p:cNvCxnSpPr>
            <a:stCxn id="9487" idx="3"/>
            <a:endCxn id="9489" idx="1"/>
          </p:cNvCxnSpPr>
          <p:nvPr/>
        </p:nvCxnSpPr>
        <p:spPr>
          <a:xfrm>
            <a:off x="4799013" y="5156200"/>
            <a:ext cx="1450975" cy="0"/>
          </a:xfrm>
          <a:prstGeom prst="straightConnector1">
            <a:avLst/>
          </a:prstGeom>
          <a:ln w="22225" cap="flat" cmpd="sng">
            <a:solidFill>
              <a:srgbClr val="333333"/>
            </a:solidFill>
            <a:prstDash val="solid"/>
            <a:round/>
            <a:headEnd type="none" w="med" len="med"/>
            <a:tailEnd type="triangle" w="med" len="med"/>
          </a:ln>
        </p:spPr>
      </p:cxnSp>
      <p:sp>
        <p:nvSpPr>
          <p:cNvPr id="9489" name="AutoShape 273"/>
          <p:cNvSpPr/>
          <p:nvPr/>
        </p:nvSpPr>
        <p:spPr>
          <a:xfrm>
            <a:off x="6261100" y="50482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sp>
        <p:nvSpPr>
          <p:cNvPr id="9490" name="AutoShape 274"/>
          <p:cNvSpPr/>
          <p:nvPr/>
        </p:nvSpPr>
        <p:spPr>
          <a:xfrm>
            <a:off x="8029575" y="50482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91" name="AutoShape 275"/>
          <p:cNvSpPr/>
          <p:nvPr/>
        </p:nvSpPr>
        <p:spPr>
          <a:xfrm>
            <a:off x="1547813" y="50482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92" name="AutoShape 276"/>
          <p:cNvCxnSpPr>
            <a:stCxn id="9491" idx="3"/>
            <a:endCxn id="9487" idx="1"/>
          </p:cNvCxnSpPr>
          <p:nvPr/>
        </p:nvCxnSpPr>
        <p:spPr>
          <a:xfrm>
            <a:off x="1846263" y="5156200"/>
            <a:ext cx="2643187" cy="0"/>
          </a:xfrm>
          <a:prstGeom prst="straightConnector1">
            <a:avLst/>
          </a:prstGeom>
          <a:ln w="22225" cap="flat" cmpd="sng">
            <a:solidFill>
              <a:srgbClr val="333333"/>
            </a:solidFill>
            <a:prstDash val="solid"/>
            <a:round/>
            <a:headEnd type="none" w="med" len="med"/>
            <a:tailEnd type="triangle" w="med" len="med"/>
          </a:ln>
        </p:spPr>
      </p:cxnSp>
      <p:sp>
        <p:nvSpPr>
          <p:cNvPr id="9493" name="AutoShape 277"/>
          <p:cNvSpPr/>
          <p:nvPr/>
        </p:nvSpPr>
        <p:spPr>
          <a:xfrm>
            <a:off x="755650" y="50133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2</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94" name="AutoShape 278"/>
          <p:cNvCxnSpPr>
            <a:stCxn id="9489" idx="3"/>
            <a:endCxn id="9490" idx="1"/>
          </p:cNvCxnSpPr>
          <p:nvPr/>
        </p:nvCxnSpPr>
        <p:spPr>
          <a:xfrm>
            <a:off x="6559550" y="5156200"/>
            <a:ext cx="1458913" cy="0"/>
          </a:xfrm>
          <a:prstGeom prst="straightConnector1">
            <a:avLst/>
          </a:prstGeom>
          <a:ln w="22225" cap="flat" cmpd="sng">
            <a:solidFill>
              <a:srgbClr val="333333"/>
            </a:solidFill>
            <a:prstDash val="solid"/>
            <a:round/>
            <a:headEnd type="none" w="med" len="med"/>
            <a:tailEnd type="triangle" w="med" len="med"/>
          </a:ln>
        </p:spPr>
      </p:cxnSp>
      <p:sp>
        <p:nvSpPr>
          <p:cNvPr id="9495" name="AutoShape 279"/>
          <p:cNvSpPr/>
          <p:nvPr/>
        </p:nvSpPr>
        <p:spPr>
          <a:xfrm>
            <a:off x="4500563" y="46164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9496" name="AutoShape 280"/>
          <p:cNvCxnSpPr>
            <a:stCxn id="9495" idx="3"/>
            <a:endCxn id="9497" idx="1"/>
          </p:cNvCxnSpPr>
          <p:nvPr/>
        </p:nvCxnSpPr>
        <p:spPr>
          <a:xfrm>
            <a:off x="4799013" y="4724400"/>
            <a:ext cx="3219450" cy="0"/>
          </a:xfrm>
          <a:prstGeom prst="straightConnector1">
            <a:avLst/>
          </a:prstGeom>
          <a:ln w="22225" cap="flat" cmpd="sng">
            <a:solidFill>
              <a:srgbClr val="333333"/>
            </a:solidFill>
            <a:prstDash val="solid"/>
            <a:round/>
            <a:headEnd type="none" w="med" len="med"/>
            <a:tailEnd type="triangle" w="med" len="med"/>
          </a:ln>
        </p:spPr>
      </p:cxnSp>
      <p:sp>
        <p:nvSpPr>
          <p:cNvPr id="9497" name="AutoShape 281"/>
          <p:cNvSpPr/>
          <p:nvPr/>
        </p:nvSpPr>
        <p:spPr>
          <a:xfrm>
            <a:off x="8029575" y="46164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498" name="AutoShape 282"/>
          <p:cNvSpPr/>
          <p:nvPr/>
        </p:nvSpPr>
        <p:spPr>
          <a:xfrm>
            <a:off x="1547813" y="46164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499" name="AutoShape 283"/>
          <p:cNvCxnSpPr>
            <a:stCxn id="9498" idx="3"/>
            <a:endCxn id="9495" idx="1"/>
          </p:cNvCxnSpPr>
          <p:nvPr/>
        </p:nvCxnSpPr>
        <p:spPr>
          <a:xfrm>
            <a:off x="1846263" y="4724400"/>
            <a:ext cx="2643187" cy="0"/>
          </a:xfrm>
          <a:prstGeom prst="straightConnector1">
            <a:avLst/>
          </a:prstGeom>
          <a:ln w="22225" cap="flat" cmpd="sng">
            <a:solidFill>
              <a:srgbClr val="333333"/>
            </a:solidFill>
            <a:prstDash val="solid"/>
            <a:round/>
            <a:headEnd type="none" w="med" len="med"/>
            <a:tailEnd type="triangle" w="med" len="med"/>
          </a:ln>
        </p:spPr>
      </p:cxnSp>
      <p:sp>
        <p:nvSpPr>
          <p:cNvPr id="9500" name="AutoShape 284"/>
          <p:cNvSpPr/>
          <p:nvPr/>
        </p:nvSpPr>
        <p:spPr>
          <a:xfrm>
            <a:off x="755650" y="45815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3</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501" name="AutoShape 285"/>
          <p:cNvSpPr/>
          <p:nvPr/>
        </p:nvSpPr>
        <p:spPr>
          <a:xfrm>
            <a:off x="8029575" y="41846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9502" name="AutoShape 286"/>
          <p:cNvSpPr/>
          <p:nvPr/>
        </p:nvSpPr>
        <p:spPr>
          <a:xfrm>
            <a:off x="1547813" y="41846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503" name="AutoShape 287"/>
          <p:cNvCxnSpPr>
            <a:stCxn id="9502" idx="3"/>
            <a:endCxn id="9501" idx="1"/>
          </p:cNvCxnSpPr>
          <p:nvPr/>
        </p:nvCxnSpPr>
        <p:spPr>
          <a:xfrm>
            <a:off x="1846263" y="4292600"/>
            <a:ext cx="6172200" cy="0"/>
          </a:xfrm>
          <a:prstGeom prst="straightConnector1">
            <a:avLst/>
          </a:prstGeom>
          <a:ln w="22225" cap="flat" cmpd="sng">
            <a:solidFill>
              <a:srgbClr val="333333"/>
            </a:solidFill>
            <a:prstDash val="solid"/>
            <a:round/>
            <a:headEnd type="none" w="med" len="med"/>
            <a:tailEnd type="triangle" w="med" len="med"/>
          </a:ln>
        </p:spPr>
      </p:cxnSp>
      <p:sp>
        <p:nvSpPr>
          <p:cNvPr id="9504" name="AutoShape 288"/>
          <p:cNvSpPr/>
          <p:nvPr/>
        </p:nvSpPr>
        <p:spPr>
          <a:xfrm>
            <a:off x="755650" y="41497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4</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9505" name="AutoShape 289"/>
          <p:cNvCxnSpPr>
            <a:stCxn id="9475" idx="2"/>
            <a:endCxn id="9451" idx="0"/>
          </p:cNvCxnSpPr>
          <p:nvPr/>
        </p:nvCxnSpPr>
        <p:spPr>
          <a:xfrm>
            <a:off x="2870200" y="57070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06" name="AutoShape 290"/>
          <p:cNvCxnSpPr>
            <a:stCxn id="9477" idx="2"/>
            <a:endCxn id="9457" idx="0"/>
          </p:cNvCxnSpPr>
          <p:nvPr/>
        </p:nvCxnSpPr>
        <p:spPr>
          <a:xfrm>
            <a:off x="4637088" y="57070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07" name="AutoShape 291"/>
          <p:cNvCxnSpPr>
            <a:stCxn id="9487" idx="2"/>
            <a:endCxn id="9477" idx="0"/>
          </p:cNvCxnSpPr>
          <p:nvPr/>
        </p:nvCxnSpPr>
        <p:spPr>
          <a:xfrm flipH="1">
            <a:off x="4637088" y="5275263"/>
            <a:ext cx="7937" cy="193675"/>
          </a:xfrm>
          <a:prstGeom prst="straightConnector1">
            <a:avLst/>
          </a:prstGeom>
          <a:ln w="22225" cap="flat" cmpd="sng">
            <a:solidFill>
              <a:srgbClr val="333333"/>
            </a:solidFill>
            <a:prstDash val="solid"/>
            <a:round/>
            <a:headEnd type="none" w="med" len="med"/>
            <a:tailEnd type="triangle" w="med" len="med"/>
          </a:ln>
        </p:spPr>
      </p:cxnSp>
      <p:cxnSp>
        <p:nvCxnSpPr>
          <p:cNvPr id="9508" name="AutoShape 292"/>
          <p:cNvCxnSpPr>
            <a:stCxn id="9495" idx="2"/>
            <a:endCxn id="9487" idx="0"/>
          </p:cNvCxnSpPr>
          <p:nvPr/>
        </p:nvCxnSpPr>
        <p:spPr>
          <a:xfrm>
            <a:off x="4645025" y="48434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09" name="AutoShape 293"/>
          <p:cNvCxnSpPr>
            <a:stCxn id="9479" idx="2"/>
            <a:endCxn id="9463" idx="0"/>
          </p:cNvCxnSpPr>
          <p:nvPr/>
        </p:nvCxnSpPr>
        <p:spPr>
          <a:xfrm>
            <a:off x="6405563" y="57070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0" name="AutoShape 294"/>
          <p:cNvCxnSpPr>
            <a:stCxn id="9489" idx="2"/>
            <a:endCxn id="9479" idx="0"/>
          </p:cNvCxnSpPr>
          <p:nvPr/>
        </p:nvCxnSpPr>
        <p:spPr>
          <a:xfrm>
            <a:off x="6405563" y="52752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1" name="AutoShape 295"/>
          <p:cNvCxnSpPr>
            <a:stCxn id="9486" idx="2"/>
            <a:endCxn id="9472" idx="0"/>
          </p:cNvCxnSpPr>
          <p:nvPr/>
        </p:nvCxnSpPr>
        <p:spPr>
          <a:xfrm>
            <a:off x="7583488" y="57070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2" name="AutoShape 296"/>
          <p:cNvCxnSpPr>
            <a:stCxn id="9502" idx="2"/>
            <a:endCxn id="9498" idx="0"/>
          </p:cNvCxnSpPr>
          <p:nvPr/>
        </p:nvCxnSpPr>
        <p:spPr>
          <a:xfrm>
            <a:off x="1692275" y="44116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3" name="AutoShape 297"/>
          <p:cNvCxnSpPr>
            <a:stCxn id="9498" idx="2"/>
            <a:endCxn id="9491" idx="0"/>
          </p:cNvCxnSpPr>
          <p:nvPr/>
        </p:nvCxnSpPr>
        <p:spPr>
          <a:xfrm>
            <a:off x="1692275" y="48434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4" name="AutoShape 298"/>
          <p:cNvCxnSpPr>
            <a:stCxn id="9491" idx="2"/>
            <a:endCxn id="9482" idx="0"/>
          </p:cNvCxnSpPr>
          <p:nvPr/>
        </p:nvCxnSpPr>
        <p:spPr>
          <a:xfrm>
            <a:off x="1692275" y="52752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5" name="AutoShape 299"/>
          <p:cNvCxnSpPr>
            <a:stCxn id="9482" idx="2"/>
            <a:endCxn id="9468" idx="0"/>
          </p:cNvCxnSpPr>
          <p:nvPr/>
        </p:nvCxnSpPr>
        <p:spPr>
          <a:xfrm>
            <a:off x="1692275" y="57070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6" name="AutoShape 300"/>
          <p:cNvCxnSpPr>
            <a:stCxn id="9501" idx="2"/>
            <a:endCxn id="9497" idx="0"/>
          </p:cNvCxnSpPr>
          <p:nvPr/>
        </p:nvCxnSpPr>
        <p:spPr>
          <a:xfrm>
            <a:off x="8174038" y="44116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7" name="AutoShape 301"/>
          <p:cNvCxnSpPr>
            <a:stCxn id="9497" idx="2"/>
            <a:endCxn id="9490" idx="0"/>
          </p:cNvCxnSpPr>
          <p:nvPr/>
        </p:nvCxnSpPr>
        <p:spPr>
          <a:xfrm>
            <a:off x="8174038" y="48434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8" name="AutoShape 302"/>
          <p:cNvCxnSpPr>
            <a:stCxn id="9490" idx="2"/>
            <a:endCxn id="9481" idx="0"/>
          </p:cNvCxnSpPr>
          <p:nvPr/>
        </p:nvCxnSpPr>
        <p:spPr>
          <a:xfrm>
            <a:off x="8174038" y="5275263"/>
            <a:ext cx="0" cy="193675"/>
          </a:xfrm>
          <a:prstGeom prst="straightConnector1">
            <a:avLst/>
          </a:prstGeom>
          <a:ln w="22225" cap="flat" cmpd="sng">
            <a:solidFill>
              <a:srgbClr val="333333"/>
            </a:solidFill>
            <a:prstDash val="solid"/>
            <a:round/>
            <a:headEnd type="none" w="med" len="med"/>
            <a:tailEnd type="triangle" w="med" len="med"/>
          </a:ln>
        </p:spPr>
      </p:cxnSp>
      <p:cxnSp>
        <p:nvCxnSpPr>
          <p:cNvPr id="9519" name="AutoShape 303"/>
          <p:cNvCxnSpPr>
            <a:stCxn id="9481" idx="2"/>
            <a:endCxn id="9467" idx="0"/>
          </p:cNvCxnSpPr>
          <p:nvPr/>
        </p:nvCxnSpPr>
        <p:spPr>
          <a:xfrm>
            <a:off x="8174038" y="5707063"/>
            <a:ext cx="0" cy="193675"/>
          </a:xfrm>
          <a:prstGeom prst="straightConnector1">
            <a:avLst/>
          </a:prstGeom>
          <a:ln w="22225" cap="flat" cmpd="sng">
            <a:solidFill>
              <a:srgbClr val="333333"/>
            </a:solidFill>
            <a:prstDash val="solid"/>
            <a:round/>
            <a:headEnd type="none" w="med" len="med"/>
            <a:tailEnd type="triangle" w="med" len="med"/>
          </a:ln>
        </p:spPr>
      </p:cxn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9451"/>
                    </p:tgtEl>
                  </p:cond>
                </p:stCondLst>
                <p:endSync evt="end" delay="0">
                  <p:rtn val="all"/>
                </p:endSync>
                <p:childTnLst>
                  <p:par>
                    <p:cTn id="3" fill="hold">
                      <p:stCondLst>
                        <p:cond delay="0"/>
                      </p:stCondLst>
                      <p:childTnLst>
                        <p:par>
                          <p:cTn id="4" fill="hold">
                            <p:stCondLst>
                              <p:cond delay="0"/>
                            </p:stCondLst>
                            <p:childTnLst>
                              <p:par>
                                <p:cTn id="5" presetID="1" presetClass="emph" presetSubtype="2" repeatCount="3000" accel="50000" decel="50000" autoRev="1" fill="hold" nodeType="withEffect">
                                  <p:stCondLst>
                                    <p:cond delay="0"/>
                                  </p:stCondLst>
                                  <p:childTnLst>
                                    <p:animClr clrSpc="rgb" dir="cw">
                                      <p:cBhvr>
                                        <p:cTn id="6" dur="300" fill="hold"/>
                                        <p:tgtEl>
                                          <p:spTgt spid="9451"/>
                                        </p:tgtEl>
                                        <p:attrNameLst>
                                          <p:attrName>fillcolor</p:attrName>
                                        </p:attrNameLst>
                                      </p:cBhvr>
                                      <p:to>
                                        <a:srgbClr val="292929"/>
                                      </p:to>
                                    </p:animClr>
                                    <p:set>
                                      <p:cBhvr>
                                        <p:cTn id="7" dur="300" fill="hold"/>
                                        <p:tgtEl>
                                          <p:spTgt spid="9451"/>
                                        </p:tgtEl>
                                        <p:attrNameLst>
                                          <p:attrName>fill.type</p:attrName>
                                        </p:attrNameLst>
                                      </p:cBhvr>
                                      <p:to>
                                        <p:strVal val="solid"/>
                                      </p:to>
                                    </p:set>
                                    <p:set>
                                      <p:cBhvr>
                                        <p:cTn id="8" dur="300" fill="hold"/>
                                        <p:tgtEl>
                                          <p:spTgt spid="9451"/>
                                        </p:tgtEl>
                                        <p:attrNameLst>
                                          <p:attrName>fill.on</p:attrName>
                                        </p:attrNameLst>
                                      </p:cBhvr>
                                      <p:to>
                                        <p:strVal val="true"/>
                                      </p:to>
                                    </p:set>
                                  </p:childTnLst>
                                </p:cTn>
                              </p:par>
                              <p:par>
                                <p:cTn id="9" presetID="3" presetClass="emph" presetSubtype="2" repeatCount="3000" accel="50000" decel="50000" autoRev="1" fill="hold" grpId="0" nodeType="withEffect">
                                  <p:stCondLst>
                                    <p:cond delay="0"/>
                                  </p:stCondLst>
                                  <p:childTnLst>
                                    <p:animClr clrSpc="rgb" dir="cw">
                                      <p:cBhvr override="childStyle">
                                        <p:cTn id="10" dur="300" fill="hold"/>
                                        <p:tgtEl>
                                          <p:spTgt spid="9451"/>
                                        </p:tgtEl>
                                        <p:attrNameLst>
                                          <p:attrName>style.color</p:attrName>
                                        </p:attrNameLst>
                                      </p:cBhvr>
                                      <p:to>
                                        <a:schemeClr val="bg1"/>
                                      </p:to>
                                    </p:animClr>
                                  </p:childTnLst>
                                </p:cTn>
                              </p:par>
                            </p:childTnLst>
                          </p:cTn>
                        </p:par>
                      </p:childTnLst>
                    </p:cTn>
                  </p:par>
                </p:childTnLst>
              </p:cTn>
              <p:nextCondLst>
                <p:cond evt="onClick" delay="0">
                  <p:tgtEl>
                    <p:spTgt spid="9451"/>
                  </p:tgtEl>
                </p:cond>
              </p:nextCondLst>
            </p:seq>
            <p:seq concurrent="1" nextAc="seek">
              <p:cTn id="11" restart="whenNotActive" fill="hold" evtFilter="cancelBubble" nodeType="interactiveSeq">
                <p:stCondLst>
                  <p:cond evt="onClick" delay="0">
                    <p:tgtEl>
                      <p:spTgt spid="9452"/>
                    </p:tgtEl>
                  </p:cond>
                </p:stCondLst>
                <p:endSync evt="end" delay="0">
                  <p:rtn val="all"/>
                </p:endSync>
                <p:childTnLst>
                  <p:par>
                    <p:cTn id="12" fill="hold">
                      <p:stCondLst>
                        <p:cond delay="0"/>
                      </p:stCondLst>
                      <p:childTnLst>
                        <p:par>
                          <p:cTn id="13" fill="hold">
                            <p:stCondLst>
                              <p:cond delay="0"/>
                            </p:stCondLst>
                            <p:childTnLst>
                              <p:par>
                                <p:cTn id="14" presetID="7" presetClass="emph" presetSubtype="2" repeatCount="3000" accel="50000" decel="50000" autoRev="1" fill="hold" nodeType="withEffect">
                                  <p:stCondLst>
                                    <p:cond delay="0"/>
                                  </p:stCondLst>
                                  <p:childTnLst>
                                    <p:animClr clrSpc="rgb" dir="cw">
                                      <p:cBhvr>
                                        <p:cTn id="15" dur="300" fill="hold"/>
                                        <p:tgtEl>
                                          <p:spTgt spid="9452"/>
                                        </p:tgtEl>
                                        <p:attrNameLst>
                                          <p:attrName>stroke.color</p:attrName>
                                        </p:attrNameLst>
                                      </p:cBhvr>
                                      <p:to>
                                        <a:schemeClr val="bg1"/>
                                      </p:to>
                                    </p:animClr>
                                    <p:set>
                                      <p:cBhvr>
                                        <p:cTn id="16" dur="300" fill="hold"/>
                                        <p:tgtEl>
                                          <p:spTgt spid="9452"/>
                                        </p:tgtEl>
                                        <p:attrNameLst>
                                          <p:attrName>stroke.on</p:attrName>
                                        </p:attrNameLst>
                                      </p:cBhvr>
                                      <p:to>
                                        <p:strVal val="true"/>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452"/>
                                        </p:tgtEl>
                                        <p:attrNameLst>
                                          <p:attrName>style.visibility</p:attrName>
                                        </p:attrNameLst>
                                      </p:cBhvr>
                                      <p:to>
                                        <p:strVal val="visible"/>
                                      </p:to>
                                    </p:set>
                                    <p:animEffect transition="in" filter="wipe(left)">
                                      <p:cBhvr>
                                        <p:cTn id="20" dur="500"/>
                                        <p:tgtEl>
                                          <p:spTgt spid="9452"/>
                                        </p:tgtEl>
                                      </p:cBhvr>
                                    </p:animEffect>
                                  </p:childTnLst>
                                </p:cTn>
                              </p:par>
                            </p:childTnLst>
                          </p:cTn>
                        </p:par>
                      </p:childTnLst>
                    </p:cTn>
                  </p:par>
                </p:childTnLst>
              </p:cTn>
              <p:nextCondLst>
                <p:cond evt="onClick" delay="0">
                  <p:tgtEl>
                    <p:spTgt spid="9452"/>
                  </p:tgtEl>
                </p:cond>
              </p:nextCondLst>
            </p:seq>
            <p:seq concurrent="1" nextAc="seek">
              <p:cTn id="21" restart="whenNotActive" fill="hold" evtFilter="cancelBubble" nodeType="interactiveSeq">
                <p:stCondLst>
                  <p:cond evt="onClick" delay="0">
                    <p:tgtEl>
                      <p:spTgt spid="9453"/>
                    </p:tgtEl>
                  </p:cond>
                </p:stCondLst>
                <p:endSync evt="end" delay="0">
                  <p:rtn val="all"/>
                </p:endSync>
                <p:childTnLst>
                  <p:par>
                    <p:cTn id="22" fill="hold">
                      <p:stCondLst>
                        <p:cond delay="0"/>
                      </p:stCondLst>
                      <p:childTnLst>
                        <p:par>
                          <p:cTn id="23" fill="hold">
                            <p:stCondLst>
                              <p:cond delay="0"/>
                            </p:stCondLst>
                            <p:childTnLst>
                              <p:par>
                                <p:cTn id="24" presetID="1" presetClass="emph" presetSubtype="2" repeatCount="3000" accel="50000" decel="50000" autoRev="1" fill="hold" nodeType="withEffect">
                                  <p:stCondLst>
                                    <p:cond delay="0"/>
                                  </p:stCondLst>
                                  <p:childTnLst>
                                    <p:animClr clrSpc="rgb" dir="cw">
                                      <p:cBhvr>
                                        <p:cTn id="25" dur="300" fill="hold"/>
                                        <p:tgtEl>
                                          <p:spTgt spid="9453"/>
                                        </p:tgtEl>
                                        <p:attrNameLst>
                                          <p:attrName>fillcolor</p:attrName>
                                        </p:attrNameLst>
                                      </p:cBhvr>
                                      <p:to>
                                        <a:srgbClr val="292929"/>
                                      </p:to>
                                    </p:animClr>
                                    <p:set>
                                      <p:cBhvr>
                                        <p:cTn id="26" dur="300" fill="hold"/>
                                        <p:tgtEl>
                                          <p:spTgt spid="9453"/>
                                        </p:tgtEl>
                                        <p:attrNameLst>
                                          <p:attrName>fill.type</p:attrName>
                                        </p:attrNameLst>
                                      </p:cBhvr>
                                      <p:to>
                                        <p:strVal val="solid"/>
                                      </p:to>
                                    </p:set>
                                    <p:set>
                                      <p:cBhvr>
                                        <p:cTn id="27" dur="300" fill="hold"/>
                                        <p:tgtEl>
                                          <p:spTgt spid="9453"/>
                                        </p:tgtEl>
                                        <p:attrNameLst>
                                          <p:attrName>fill.on</p:attrName>
                                        </p:attrNameLst>
                                      </p:cBhvr>
                                      <p:to>
                                        <p:strVal val="true"/>
                                      </p:to>
                                    </p:set>
                                  </p:childTnLst>
                                </p:cTn>
                              </p:par>
                              <p:par>
                                <p:cTn id="28" presetID="3" presetClass="emph" presetSubtype="2" repeatCount="3000" accel="50000" decel="50000" autoRev="1" fill="hold" grpId="0" nodeType="withEffect">
                                  <p:stCondLst>
                                    <p:cond delay="0"/>
                                  </p:stCondLst>
                                  <p:childTnLst>
                                    <p:animClr clrSpc="rgb" dir="cw">
                                      <p:cBhvr override="childStyle">
                                        <p:cTn id="29" dur="300" fill="hold"/>
                                        <p:tgtEl>
                                          <p:spTgt spid="9453"/>
                                        </p:tgtEl>
                                        <p:attrNameLst>
                                          <p:attrName>style.color</p:attrName>
                                        </p:attrNameLst>
                                      </p:cBhvr>
                                      <p:to>
                                        <a:schemeClr val="bg1"/>
                                      </p:to>
                                    </p:animClr>
                                  </p:childTnLst>
                                </p:cTn>
                              </p:par>
                            </p:childTnLst>
                          </p:cTn>
                        </p:par>
                      </p:childTnLst>
                    </p:cTn>
                  </p:par>
                </p:childTnLst>
              </p:cTn>
              <p:nextCondLst>
                <p:cond evt="onClick" delay="0">
                  <p:tgtEl>
                    <p:spTgt spid="9453"/>
                  </p:tgtEl>
                </p:cond>
              </p:nextCondLst>
            </p:seq>
            <p:seq concurrent="1" nextAc="seek">
              <p:cTn id="30" restart="whenNotActive" fill="hold" evtFilter="cancelBubble" nodeType="interactiveSeq">
                <p:stCondLst>
                  <p:cond evt="onClick" delay="0">
                    <p:tgtEl>
                      <p:spTgt spid="9454"/>
                    </p:tgtEl>
                  </p:cond>
                </p:stCondLst>
                <p:endSync evt="end" delay="0">
                  <p:rtn val="all"/>
                </p:endSync>
                <p:childTnLst>
                  <p:par>
                    <p:cTn id="31" fill="hold">
                      <p:stCondLst>
                        <p:cond delay="0"/>
                      </p:stCondLst>
                      <p:childTnLst>
                        <p:par>
                          <p:cTn id="32" fill="hold">
                            <p:stCondLst>
                              <p:cond delay="0"/>
                            </p:stCondLst>
                            <p:childTnLst>
                              <p:par>
                                <p:cTn id="33" presetID="7" presetClass="emph" presetSubtype="2" repeatCount="3000" accel="50000" decel="50000" autoRev="1" fill="hold" nodeType="withEffect">
                                  <p:stCondLst>
                                    <p:cond delay="0"/>
                                  </p:stCondLst>
                                  <p:childTnLst>
                                    <p:animClr clrSpc="rgb" dir="cw">
                                      <p:cBhvr>
                                        <p:cTn id="34" dur="300" fill="hold"/>
                                        <p:tgtEl>
                                          <p:spTgt spid="9454"/>
                                        </p:tgtEl>
                                        <p:attrNameLst>
                                          <p:attrName>stroke.color</p:attrName>
                                        </p:attrNameLst>
                                      </p:cBhvr>
                                      <p:to>
                                        <a:schemeClr val="bg1"/>
                                      </p:to>
                                    </p:animClr>
                                    <p:set>
                                      <p:cBhvr>
                                        <p:cTn id="35" dur="300" fill="hold"/>
                                        <p:tgtEl>
                                          <p:spTgt spid="9454"/>
                                        </p:tgtEl>
                                        <p:attrNameLst>
                                          <p:attrName>stroke.on</p:attrName>
                                        </p:attrNameLst>
                                      </p:cBhvr>
                                      <p:to>
                                        <p:strVal val="tru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9454"/>
                                        </p:tgtEl>
                                        <p:attrNameLst>
                                          <p:attrName>style.visibility</p:attrName>
                                        </p:attrNameLst>
                                      </p:cBhvr>
                                      <p:to>
                                        <p:strVal val="visible"/>
                                      </p:to>
                                    </p:set>
                                    <p:animEffect transition="in" filter="wipe(left)">
                                      <p:cBhvr>
                                        <p:cTn id="39" dur="500"/>
                                        <p:tgtEl>
                                          <p:spTgt spid="9454"/>
                                        </p:tgtEl>
                                      </p:cBhvr>
                                    </p:animEffect>
                                  </p:childTnLst>
                                </p:cTn>
                              </p:par>
                            </p:childTnLst>
                          </p:cTn>
                        </p:par>
                      </p:childTnLst>
                    </p:cTn>
                  </p:par>
                </p:childTnLst>
              </p:cTn>
              <p:nextCondLst>
                <p:cond evt="onClick" delay="0">
                  <p:tgtEl>
                    <p:spTgt spid="9454"/>
                  </p:tgtEl>
                </p:cond>
              </p:nextCondLst>
            </p:seq>
            <p:seq concurrent="1" nextAc="seek">
              <p:cTn id="40" restart="whenNotActive" fill="hold" evtFilter="cancelBubble" nodeType="interactiveSeq">
                <p:stCondLst>
                  <p:cond evt="onClick" delay="0">
                    <p:tgtEl>
                      <p:spTgt spid="9455"/>
                    </p:tgtEl>
                  </p:cond>
                </p:stCondLst>
                <p:endSync evt="end" delay="0">
                  <p:rtn val="all"/>
                </p:endSync>
                <p:childTnLst>
                  <p:par>
                    <p:cTn id="41" fill="hold">
                      <p:stCondLst>
                        <p:cond delay="0"/>
                      </p:stCondLst>
                      <p:childTnLst>
                        <p:par>
                          <p:cTn id="42" fill="hold">
                            <p:stCondLst>
                              <p:cond delay="0"/>
                            </p:stCondLst>
                            <p:childTnLst>
                              <p:par>
                                <p:cTn id="43" presetID="1" presetClass="emph" presetSubtype="2" repeatCount="3000" accel="50000" decel="50000" autoRev="1" fill="hold" nodeType="withEffect">
                                  <p:stCondLst>
                                    <p:cond delay="0"/>
                                  </p:stCondLst>
                                  <p:childTnLst>
                                    <p:animClr clrSpc="rgb" dir="cw">
                                      <p:cBhvr>
                                        <p:cTn id="44" dur="300" fill="hold"/>
                                        <p:tgtEl>
                                          <p:spTgt spid="9455"/>
                                        </p:tgtEl>
                                        <p:attrNameLst>
                                          <p:attrName>fillcolor</p:attrName>
                                        </p:attrNameLst>
                                      </p:cBhvr>
                                      <p:to>
                                        <a:srgbClr val="292929"/>
                                      </p:to>
                                    </p:animClr>
                                    <p:set>
                                      <p:cBhvr>
                                        <p:cTn id="45" dur="300" fill="hold"/>
                                        <p:tgtEl>
                                          <p:spTgt spid="9455"/>
                                        </p:tgtEl>
                                        <p:attrNameLst>
                                          <p:attrName>fill.type</p:attrName>
                                        </p:attrNameLst>
                                      </p:cBhvr>
                                      <p:to>
                                        <p:strVal val="solid"/>
                                      </p:to>
                                    </p:set>
                                    <p:set>
                                      <p:cBhvr>
                                        <p:cTn id="46" dur="300" fill="hold"/>
                                        <p:tgtEl>
                                          <p:spTgt spid="9455"/>
                                        </p:tgtEl>
                                        <p:attrNameLst>
                                          <p:attrName>fill.on</p:attrName>
                                        </p:attrNameLst>
                                      </p:cBhvr>
                                      <p:to>
                                        <p:strVal val="true"/>
                                      </p:to>
                                    </p:set>
                                  </p:childTnLst>
                                </p:cTn>
                              </p:par>
                              <p:par>
                                <p:cTn id="47" presetID="3" presetClass="emph" presetSubtype="2" repeatCount="3000" accel="50000" decel="50000" autoRev="1" fill="hold" grpId="0" nodeType="withEffect">
                                  <p:stCondLst>
                                    <p:cond delay="0"/>
                                  </p:stCondLst>
                                  <p:childTnLst>
                                    <p:animClr clrSpc="rgb" dir="cw">
                                      <p:cBhvr override="childStyle">
                                        <p:cTn id="48" dur="300" fill="hold"/>
                                        <p:tgtEl>
                                          <p:spTgt spid="9455"/>
                                        </p:tgtEl>
                                        <p:attrNameLst>
                                          <p:attrName>style.color</p:attrName>
                                        </p:attrNameLst>
                                      </p:cBhvr>
                                      <p:to>
                                        <a:schemeClr val="bg1"/>
                                      </p:to>
                                    </p:animClr>
                                  </p:childTnLst>
                                </p:cTn>
                              </p:par>
                            </p:childTnLst>
                          </p:cTn>
                        </p:par>
                      </p:childTnLst>
                    </p:cTn>
                  </p:par>
                </p:childTnLst>
              </p:cTn>
              <p:nextCondLst>
                <p:cond evt="onClick" delay="0">
                  <p:tgtEl>
                    <p:spTgt spid="9455"/>
                  </p:tgtEl>
                </p:cond>
              </p:nextCondLst>
            </p:seq>
            <p:seq concurrent="1" nextAc="seek">
              <p:cTn id="49" restart="whenNotActive" fill="hold" evtFilter="cancelBubble" nodeType="interactiveSeq">
                <p:stCondLst>
                  <p:cond evt="onClick" delay="0">
                    <p:tgtEl>
                      <p:spTgt spid="9456"/>
                    </p:tgtEl>
                  </p:cond>
                </p:stCondLst>
                <p:endSync evt="end" delay="0">
                  <p:rtn val="all"/>
                </p:endSync>
                <p:childTnLst>
                  <p:par>
                    <p:cTn id="50" fill="hold">
                      <p:stCondLst>
                        <p:cond delay="0"/>
                      </p:stCondLst>
                      <p:childTnLst>
                        <p:par>
                          <p:cTn id="51" fill="hold">
                            <p:stCondLst>
                              <p:cond delay="0"/>
                            </p:stCondLst>
                            <p:childTnLst>
                              <p:par>
                                <p:cTn id="52" presetID="7" presetClass="emph" presetSubtype="2" repeatCount="3000" accel="50000" decel="50000" autoRev="1" fill="hold" nodeType="withEffect">
                                  <p:stCondLst>
                                    <p:cond delay="0"/>
                                  </p:stCondLst>
                                  <p:childTnLst>
                                    <p:animClr clrSpc="rgb" dir="cw">
                                      <p:cBhvr>
                                        <p:cTn id="53" dur="300" fill="hold"/>
                                        <p:tgtEl>
                                          <p:spTgt spid="9456"/>
                                        </p:tgtEl>
                                        <p:attrNameLst>
                                          <p:attrName>stroke.color</p:attrName>
                                        </p:attrNameLst>
                                      </p:cBhvr>
                                      <p:to>
                                        <a:schemeClr val="bg1"/>
                                      </p:to>
                                    </p:animClr>
                                    <p:set>
                                      <p:cBhvr>
                                        <p:cTn id="54" dur="300" fill="hold"/>
                                        <p:tgtEl>
                                          <p:spTgt spid="9456"/>
                                        </p:tgtEl>
                                        <p:attrNameLst>
                                          <p:attrName>stroke.on</p:attrName>
                                        </p:attrNameLst>
                                      </p:cBhvr>
                                      <p:to>
                                        <p:strVal val="true"/>
                                      </p:to>
                                    </p:se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456"/>
                                        </p:tgtEl>
                                        <p:attrNameLst>
                                          <p:attrName>style.visibility</p:attrName>
                                        </p:attrNameLst>
                                      </p:cBhvr>
                                      <p:to>
                                        <p:strVal val="visible"/>
                                      </p:to>
                                    </p:set>
                                    <p:animEffect transition="in" filter="wipe(left)">
                                      <p:cBhvr>
                                        <p:cTn id="58" dur="500"/>
                                        <p:tgtEl>
                                          <p:spTgt spid="9456"/>
                                        </p:tgtEl>
                                      </p:cBhvr>
                                    </p:animEffect>
                                  </p:childTnLst>
                                </p:cTn>
                              </p:par>
                            </p:childTnLst>
                          </p:cTn>
                        </p:par>
                      </p:childTnLst>
                    </p:cTn>
                  </p:par>
                </p:childTnLst>
              </p:cTn>
              <p:nextCondLst>
                <p:cond evt="onClick" delay="0">
                  <p:tgtEl>
                    <p:spTgt spid="9456"/>
                  </p:tgtEl>
                </p:cond>
              </p:nextCondLst>
            </p:seq>
            <p:seq concurrent="1" nextAc="seek">
              <p:cTn id="59" restart="whenNotActive" fill="hold" evtFilter="cancelBubble" nodeType="interactiveSeq">
                <p:stCondLst>
                  <p:cond evt="onClick" delay="0">
                    <p:tgtEl>
                      <p:spTgt spid="9457"/>
                    </p:tgtEl>
                  </p:cond>
                </p:stCondLst>
                <p:endSync evt="end" delay="0">
                  <p:rtn val="all"/>
                </p:endSync>
                <p:childTnLst>
                  <p:par>
                    <p:cTn id="60" fill="hold">
                      <p:stCondLst>
                        <p:cond delay="0"/>
                      </p:stCondLst>
                      <p:childTnLst>
                        <p:par>
                          <p:cTn id="61" fill="hold">
                            <p:stCondLst>
                              <p:cond delay="0"/>
                            </p:stCondLst>
                            <p:childTnLst>
                              <p:par>
                                <p:cTn id="62" presetID="1" presetClass="emph" presetSubtype="2" repeatCount="3000" accel="50000" decel="50000" autoRev="1" fill="hold" nodeType="withEffect">
                                  <p:stCondLst>
                                    <p:cond delay="0"/>
                                  </p:stCondLst>
                                  <p:childTnLst>
                                    <p:animClr clrSpc="rgb" dir="cw">
                                      <p:cBhvr>
                                        <p:cTn id="63" dur="300" fill="hold"/>
                                        <p:tgtEl>
                                          <p:spTgt spid="9457"/>
                                        </p:tgtEl>
                                        <p:attrNameLst>
                                          <p:attrName>fillcolor</p:attrName>
                                        </p:attrNameLst>
                                      </p:cBhvr>
                                      <p:to>
                                        <a:srgbClr val="292929"/>
                                      </p:to>
                                    </p:animClr>
                                    <p:set>
                                      <p:cBhvr>
                                        <p:cTn id="64" dur="300" fill="hold"/>
                                        <p:tgtEl>
                                          <p:spTgt spid="9457"/>
                                        </p:tgtEl>
                                        <p:attrNameLst>
                                          <p:attrName>fill.type</p:attrName>
                                        </p:attrNameLst>
                                      </p:cBhvr>
                                      <p:to>
                                        <p:strVal val="solid"/>
                                      </p:to>
                                    </p:set>
                                    <p:set>
                                      <p:cBhvr>
                                        <p:cTn id="65" dur="300" fill="hold"/>
                                        <p:tgtEl>
                                          <p:spTgt spid="9457"/>
                                        </p:tgtEl>
                                        <p:attrNameLst>
                                          <p:attrName>fill.on</p:attrName>
                                        </p:attrNameLst>
                                      </p:cBhvr>
                                      <p:to>
                                        <p:strVal val="true"/>
                                      </p:to>
                                    </p:set>
                                  </p:childTnLst>
                                </p:cTn>
                              </p:par>
                              <p:par>
                                <p:cTn id="66" presetID="3" presetClass="emph" presetSubtype="2" repeatCount="3000" accel="50000" decel="50000" autoRev="1" fill="hold" grpId="0" nodeType="withEffect">
                                  <p:stCondLst>
                                    <p:cond delay="0"/>
                                  </p:stCondLst>
                                  <p:childTnLst>
                                    <p:animClr clrSpc="rgb" dir="cw">
                                      <p:cBhvr override="childStyle">
                                        <p:cTn id="67" dur="300" fill="hold"/>
                                        <p:tgtEl>
                                          <p:spTgt spid="9457"/>
                                        </p:tgtEl>
                                        <p:attrNameLst>
                                          <p:attrName>style.color</p:attrName>
                                        </p:attrNameLst>
                                      </p:cBhvr>
                                      <p:to>
                                        <a:schemeClr val="bg1"/>
                                      </p:to>
                                    </p:animClr>
                                  </p:childTnLst>
                                </p:cTn>
                              </p:par>
                            </p:childTnLst>
                          </p:cTn>
                        </p:par>
                      </p:childTnLst>
                    </p:cTn>
                  </p:par>
                </p:childTnLst>
              </p:cTn>
              <p:nextCondLst>
                <p:cond evt="onClick" delay="0">
                  <p:tgtEl>
                    <p:spTgt spid="9457"/>
                  </p:tgtEl>
                </p:cond>
              </p:nextCondLst>
            </p:seq>
            <p:seq concurrent="1" nextAc="seek">
              <p:cTn id="68" restart="whenNotActive" fill="hold" evtFilter="cancelBubble" nodeType="interactiveSeq">
                <p:stCondLst>
                  <p:cond evt="onClick" delay="0">
                    <p:tgtEl>
                      <p:spTgt spid="9458"/>
                    </p:tgtEl>
                  </p:cond>
                </p:stCondLst>
                <p:endSync evt="end" delay="0">
                  <p:rtn val="all"/>
                </p:endSync>
                <p:childTnLst>
                  <p:par>
                    <p:cTn id="69" fill="hold">
                      <p:stCondLst>
                        <p:cond delay="0"/>
                      </p:stCondLst>
                      <p:childTnLst>
                        <p:par>
                          <p:cTn id="70" fill="hold">
                            <p:stCondLst>
                              <p:cond delay="0"/>
                            </p:stCondLst>
                            <p:childTnLst>
                              <p:par>
                                <p:cTn id="71" presetID="7" presetClass="emph" presetSubtype="2" repeatCount="3000" accel="50000" decel="50000" autoRev="1" fill="hold" nodeType="withEffect">
                                  <p:stCondLst>
                                    <p:cond delay="0"/>
                                  </p:stCondLst>
                                  <p:childTnLst>
                                    <p:animClr clrSpc="rgb" dir="cw">
                                      <p:cBhvr>
                                        <p:cTn id="72" dur="300" fill="hold"/>
                                        <p:tgtEl>
                                          <p:spTgt spid="9458"/>
                                        </p:tgtEl>
                                        <p:attrNameLst>
                                          <p:attrName>stroke.color</p:attrName>
                                        </p:attrNameLst>
                                      </p:cBhvr>
                                      <p:to>
                                        <a:schemeClr val="bg1"/>
                                      </p:to>
                                    </p:animClr>
                                    <p:set>
                                      <p:cBhvr>
                                        <p:cTn id="73" dur="300" fill="hold"/>
                                        <p:tgtEl>
                                          <p:spTgt spid="9458"/>
                                        </p:tgtEl>
                                        <p:attrNameLst>
                                          <p:attrName>stroke.on</p:attrName>
                                        </p:attrNameLst>
                                      </p:cBhvr>
                                      <p:to>
                                        <p:strVal val="true"/>
                                      </p:to>
                                    </p:se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9458"/>
                                        </p:tgtEl>
                                        <p:attrNameLst>
                                          <p:attrName>style.visibility</p:attrName>
                                        </p:attrNameLst>
                                      </p:cBhvr>
                                      <p:to>
                                        <p:strVal val="visible"/>
                                      </p:to>
                                    </p:set>
                                    <p:animEffect transition="in" filter="wipe(left)">
                                      <p:cBhvr>
                                        <p:cTn id="77" dur="500"/>
                                        <p:tgtEl>
                                          <p:spTgt spid="9458"/>
                                        </p:tgtEl>
                                      </p:cBhvr>
                                    </p:animEffect>
                                  </p:childTnLst>
                                </p:cTn>
                              </p:par>
                            </p:childTnLst>
                          </p:cTn>
                        </p:par>
                      </p:childTnLst>
                    </p:cTn>
                  </p:par>
                </p:childTnLst>
              </p:cTn>
              <p:nextCondLst>
                <p:cond evt="onClick" delay="0">
                  <p:tgtEl>
                    <p:spTgt spid="9458"/>
                  </p:tgtEl>
                </p:cond>
              </p:nextCondLst>
            </p:seq>
            <p:seq concurrent="1" nextAc="seek">
              <p:cTn id="78" restart="whenNotActive" fill="hold" evtFilter="cancelBubble" nodeType="interactiveSeq">
                <p:stCondLst>
                  <p:cond evt="onClick" delay="0">
                    <p:tgtEl>
                      <p:spTgt spid="9459"/>
                    </p:tgtEl>
                  </p:cond>
                </p:stCondLst>
                <p:endSync evt="end" delay="0">
                  <p:rtn val="all"/>
                </p:endSync>
                <p:childTnLst>
                  <p:par>
                    <p:cTn id="79" fill="hold">
                      <p:stCondLst>
                        <p:cond delay="0"/>
                      </p:stCondLst>
                      <p:childTnLst>
                        <p:par>
                          <p:cTn id="80" fill="hold">
                            <p:stCondLst>
                              <p:cond delay="0"/>
                            </p:stCondLst>
                            <p:childTnLst>
                              <p:par>
                                <p:cTn id="81" presetID="1" presetClass="emph" presetSubtype="2" repeatCount="3000" accel="50000" decel="50000" autoRev="1" fill="hold" nodeType="withEffect">
                                  <p:stCondLst>
                                    <p:cond delay="0"/>
                                  </p:stCondLst>
                                  <p:childTnLst>
                                    <p:animClr clrSpc="rgb" dir="cw">
                                      <p:cBhvr>
                                        <p:cTn id="82" dur="300" fill="hold"/>
                                        <p:tgtEl>
                                          <p:spTgt spid="9459"/>
                                        </p:tgtEl>
                                        <p:attrNameLst>
                                          <p:attrName>fillcolor</p:attrName>
                                        </p:attrNameLst>
                                      </p:cBhvr>
                                      <p:to>
                                        <a:srgbClr val="292929"/>
                                      </p:to>
                                    </p:animClr>
                                    <p:set>
                                      <p:cBhvr>
                                        <p:cTn id="83" dur="300" fill="hold"/>
                                        <p:tgtEl>
                                          <p:spTgt spid="9459"/>
                                        </p:tgtEl>
                                        <p:attrNameLst>
                                          <p:attrName>fill.type</p:attrName>
                                        </p:attrNameLst>
                                      </p:cBhvr>
                                      <p:to>
                                        <p:strVal val="solid"/>
                                      </p:to>
                                    </p:set>
                                    <p:set>
                                      <p:cBhvr>
                                        <p:cTn id="84" dur="300" fill="hold"/>
                                        <p:tgtEl>
                                          <p:spTgt spid="9459"/>
                                        </p:tgtEl>
                                        <p:attrNameLst>
                                          <p:attrName>fill.on</p:attrName>
                                        </p:attrNameLst>
                                      </p:cBhvr>
                                      <p:to>
                                        <p:strVal val="true"/>
                                      </p:to>
                                    </p:set>
                                  </p:childTnLst>
                                </p:cTn>
                              </p:par>
                              <p:par>
                                <p:cTn id="85" presetID="3" presetClass="emph" presetSubtype="2" repeatCount="3000" accel="50000" decel="50000" autoRev="1" fill="hold" grpId="0" nodeType="withEffect">
                                  <p:stCondLst>
                                    <p:cond delay="0"/>
                                  </p:stCondLst>
                                  <p:childTnLst>
                                    <p:animClr clrSpc="rgb" dir="cw">
                                      <p:cBhvr override="childStyle">
                                        <p:cTn id="86" dur="300" fill="hold"/>
                                        <p:tgtEl>
                                          <p:spTgt spid="9459"/>
                                        </p:tgtEl>
                                        <p:attrNameLst>
                                          <p:attrName>style.color</p:attrName>
                                        </p:attrNameLst>
                                      </p:cBhvr>
                                      <p:to>
                                        <a:schemeClr val="bg1"/>
                                      </p:to>
                                    </p:animClr>
                                  </p:childTnLst>
                                </p:cTn>
                              </p:par>
                            </p:childTnLst>
                          </p:cTn>
                        </p:par>
                      </p:childTnLst>
                    </p:cTn>
                  </p:par>
                </p:childTnLst>
              </p:cTn>
              <p:nextCondLst>
                <p:cond evt="onClick" delay="0">
                  <p:tgtEl>
                    <p:spTgt spid="9459"/>
                  </p:tgtEl>
                </p:cond>
              </p:nextCondLst>
            </p:seq>
            <p:seq concurrent="1" nextAc="seek">
              <p:cTn id="87" restart="whenNotActive" fill="hold" evtFilter="cancelBubble" nodeType="interactiveSeq">
                <p:stCondLst>
                  <p:cond evt="onClick" delay="0">
                    <p:tgtEl>
                      <p:spTgt spid="9460"/>
                    </p:tgtEl>
                  </p:cond>
                </p:stCondLst>
                <p:endSync evt="end" delay="0">
                  <p:rtn val="all"/>
                </p:endSync>
                <p:childTnLst>
                  <p:par>
                    <p:cTn id="88" fill="hold">
                      <p:stCondLst>
                        <p:cond delay="0"/>
                      </p:stCondLst>
                      <p:childTnLst>
                        <p:par>
                          <p:cTn id="89" fill="hold">
                            <p:stCondLst>
                              <p:cond delay="0"/>
                            </p:stCondLst>
                            <p:childTnLst>
                              <p:par>
                                <p:cTn id="90" presetID="7" presetClass="emph" presetSubtype="2" repeatCount="3000" accel="50000" decel="50000" autoRev="1" fill="hold" nodeType="withEffect">
                                  <p:stCondLst>
                                    <p:cond delay="0"/>
                                  </p:stCondLst>
                                  <p:childTnLst>
                                    <p:animClr clrSpc="rgb" dir="cw">
                                      <p:cBhvr>
                                        <p:cTn id="91" dur="300" fill="hold"/>
                                        <p:tgtEl>
                                          <p:spTgt spid="9460"/>
                                        </p:tgtEl>
                                        <p:attrNameLst>
                                          <p:attrName>stroke.color</p:attrName>
                                        </p:attrNameLst>
                                      </p:cBhvr>
                                      <p:to>
                                        <a:schemeClr val="bg1"/>
                                      </p:to>
                                    </p:animClr>
                                    <p:set>
                                      <p:cBhvr>
                                        <p:cTn id="92" dur="300" fill="hold"/>
                                        <p:tgtEl>
                                          <p:spTgt spid="9460"/>
                                        </p:tgtEl>
                                        <p:attrNameLst>
                                          <p:attrName>stroke.on</p:attrName>
                                        </p:attrNameLst>
                                      </p:cBhvr>
                                      <p:to>
                                        <p:strVal val="true"/>
                                      </p:to>
                                    </p:se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9460"/>
                                        </p:tgtEl>
                                        <p:attrNameLst>
                                          <p:attrName>style.visibility</p:attrName>
                                        </p:attrNameLst>
                                      </p:cBhvr>
                                      <p:to>
                                        <p:strVal val="visible"/>
                                      </p:to>
                                    </p:set>
                                    <p:animEffect transition="in" filter="wipe(left)">
                                      <p:cBhvr>
                                        <p:cTn id="96" dur="500"/>
                                        <p:tgtEl>
                                          <p:spTgt spid="9460"/>
                                        </p:tgtEl>
                                      </p:cBhvr>
                                    </p:animEffect>
                                  </p:childTnLst>
                                </p:cTn>
                              </p:par>
                            </p:childTnLst>
                          </p:cTn>
                        </p:par>
                      </p:childTnLst>
                    </p:cTn>
                  </p:par>
                </p:childTnLst>
              </p:cTn>
              <p:nextCondLst>
                <p:cond evt="onClick" delay="0">
                  <p:tgtEl>
                    <p:spTgt spid="9460"/>
                  </p:tgtEl>
                </p:cond>
              </p:nextCondLst>
            </p:seq>
            <p:seq concurrent="1" nextAc="seek">
              <p:cTn id="97" restart="whenNotActive" fill="hold" evtFilter="cancelBubble" nodeType="interactiveSeq">
                <p:stCondLst>
                  <p:cond evt="onClick" delay="0">
                    <p:tgtEl>
                      <p:spTgt spid="9461"/>
                    </p:tgtEl>
                  </p:cond>
                </p:stCondLst>
                <p:endSync evt="end" delay="0">
                  <p:rtn val="all"/>
                </p:endSync>
                <p:childTnLst>
                  <p:par>
                    <p:cTn id="98" fill="hold">
                      <p:stCondLst>
                        <p:cond delay="0"/>
                      </p:stCondLst>
                      <p:childTnLst>
                        <p:par>
                          <p:cTn id="99" fill="hold">
                            <p:stCondLst>
                              <p:cond delay="0"/>
                            </p:stCondLst>
                            <p:childTnLst>
                              <p:par>
                                <p:cTn id="100" presetID="1" presetClass="emph" presetSubtype="2" repeatCount="3000" accel="50000" decel="50000" autoRev="1" fill="hold" nodeType="withEffect">
                                  <p:stCondLst>
                                    <p:cond delay="0"/>
                                  </p:stCondLst>
                                  <p:childTnLst>
                                    <p:animClr clrSpc="rgb" dir="cw">
                                      <p:cBhvr>
                                        <p:cTn id="101" dur="300" fill="hold"/>
                                        <p:tgtEl>
                                          <p:spTgt spid="9461"/>
                                        </p:tgtEl>
                                        <p:attrNameLst>
                                          <p:attrName>fillcolor</p:attrName>
                                        </p:attrNameLst>
                                      </p:cBhvr>
                                      <p:to>
                                        <a:srgbClr val="292929"/>
                                      </p:to>
                                    </p:animClr>
                                    <p:set>
                                      <p:cBhvr>
                                        <p:cTn id="102" dur="300" fill="hold"/>
                                        <p:tgtEl>
                                          <p:spTgt spid="9461"/>
                                        </p:tgtEl>
                                        <p:attrNameLst>
                                          <p:attrName>fill.type</p:attrName>
                                        </p:attrNameLst>
                                      </p:cBhvr>
                                      <p:to>
                                        <p:strVal val="solid"/>
                                      </p:to>
                                    </p:set>
                                    <p:set>
                                      <p:cBhvr>
                                        <p:cTn id="103" dur="300" fill="hold"/>
                                        <p:tgtEl>
                                          <p:spTgt spid="9461"/>
                                        </p:tgtEl>
                                        <p:attrNameLst>
                                          <p:attrName>fill.on</p:attrName>
                                        </p:attrNameLst>
                                      </p:cBhvr>
                                      <p:to>
                                        <p:strVal val="true"/>
                                      </p:to>
                                    </p:set>
                                  </p:childTnLst>
                                </p:cTn>
                              </p:par>
                              <p:par>
                                <p:cTn id="104" presetID="3" presetClass="emph" presetSubtype="2" repeatCount="3000" accel="50000" decel="50000" autoRev="1" fill="hold" grpId="0" nodeType="withEffect">
                                  <p:stCondLst>
                                    <p:cond delay="0"/>
                                  </p:stCondLst>
                                  <p:childTnLst>
                                    <p:animClr clrSpc="rgb" dir="cw">
                                      <p:cBhvr override="childStyle">
                                        <p:cTn id="105" dur="300" fill="hold"/>
                                        <p:tgtEl>
                                          <p:spTgt spid="9461"/>
                                        </p:tgtEl>
                                        <p:attrNameLst>
                                          <p:attrName>style.color</p:attrName>
                                        </p:attrNameLst>
                                      </p:cBhvr>
                                      <p:to>
                                        <a:schemeClr val="bg1"/>
                                      </p:to>
                                    </p:animClr>
                                  </p:childTnLst>
                                </p:cTn>
                              </p:par>
                            </p:childTnLst>
                          </p:cTn>
                        </p:par>
                      </p:childTnLst>
                    </p:cTn>
                  </p:par>
                </p:childTnLst>
              </p:cTn>
              <p:nextCondLst>
                <p:cond evt="onClick" delay="0">
                  <p:tgtEl>
                    <p:spTgt spid="9461"/>
                  </p:tgtEl>
                </p:cond>
              </p:nextCondLst>
            </p:seq>
            <p:seq concurrent="1" nextAc="seek">
              <p:cTn id="106" restart="whenNotActive" fill="hold" evtFilter="cancelBubble" nodeType="interactiveSeq">
                <p:stCondLst>
                  <p:cond evt="onClick" delay="0">
                    <p:tgtEl>
                      <p:spTgt spid="9462"/>
                    </p:tgtEl>
                  </p:cond>
                </p:stCondLst>
                <p:endSync evt="end" delay="0">
                  <p:rtn val="all"/>
                </p:endSync>
                <p:childTnLst>
                  <p:par>
                    <p:cTn id="107" fill="hold">
                      <p:stCondLst>
                        <p:cond delay="0"/>
                      </p:stCondLst>
                      <p:childTnLst>
                        <p:par>
                          <p:cTn id="108" fill="hold">
                            <p:stCondLst>
                              <p:cond delay="0"/>
                            </p:stCondLst>
                            <p:childTnLst>
                              <p:par>
                                <p:cTn id="109" presetID="7" presetClass="emph" presetSubtype="2" repeatCount="3000" accel="50000" decel="50000" autoRev="1" fill="hold" nodeType="withEffect">
                                  <p:stCondLst>
                                    <p:cond delay="0"/>
                                  </p:stCondLst>
                                  <p:childTnLst>
                                    <p:animClr clrSpc="rgb" dir="cw">
                                      <p:cBhvr>
                                        <p:cTn id="110" dur="300" fill="hold"/>
                                        <p:tgtEl>
                                          <p:spTgt spid="9462"/>
                                        </p:tgtEl>
                                        <p:attrNameLst>
                                          <p:attrName>stroke.color</p:attrName>
                                        </p:attrNameLst>
                                      </p:cBhvr>
                                      <p:to>
                                        <a:schemeClr val="bg1"/>
                                      </p:to>
                                    </p:animClr>
                                    <p:set>
                                      <p:cBhvr>
                                        <p:cTn id="111" dur="300" fill="hold"/>
                                        <p:tgtEl>
                                          <p:spTgt spid="9462"/>
                                        </p:tgtEl>
                                        <p:attrNameLst>
                                          <p:attrName>stroke.on</p:attrName>
                                        </p:attrNameLst>
                                      </p:cBhvr>
                                      <p:to>
                                        <p:strVal val="true"/>
                                      </p:to>
                                    </p:se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9462"/>
                                        </p:tgtEl>
                                        <p:attrNameLst>
                                          <p:attrName>style.visibility</p:attrName>
                                        </p:attrNameLst>
                                      </p:cBhvr>
                                      <p:to>
                                        <p:strVal val="visible"/>
                                      </p:to>
                                    </p:set>
                                    <p:animEffect transition="in" filter="wipe(left)">
                                      <p:cBhvr>
                                        <p:cTn id="115" dur="500"/>
                                        <p:tgtEl>
                                          <p:spTgt spid="9462"/>
                                        </p:tgtEl>
                                      </p:cBhvr>
                                    </p:animEffect>
                                  </p:childTnLst>
                                </p:cTn>
                              </p:par>
                            </p:childTnLst>
                          </p:cTn>
                        </p:par>
                      </p:childTnLst>
                    </p:cTn>
                  </p:par>
                </p:childTnLst>
              </p:cTn>
              <p:nextCondLst>
                <p:cond evt="onClick" delay="0">
                  <p:tgtEl>
                    <p:spTgt spid="9462"/>
                  </p:tgtEl>
                </p:cond>
              </p:nextCondLst>
            </p:seq>
            <p:seq concurrent="1" nextAc="seek">
              <p:cTn id="116" restart="whenNotActive" fill="hold" evtFilter="cancelBubble" nodeType="interactiveSeq">
                <p:stCondLst>
                  <p:cond evt="onClick" delay="0">
                    <p:tgtEl>
                      <p:spTgt spid="9463"/>
                    </p:tgtEl>
                  </p:cond>
                </p:stCondLst>
                <p:endSync evt="end" delay="0">
                  <p:rtn val="all"/>
                </p:endSync>
                <p:childTnLst>
                  <p:par>
                    <p:cTn id="117" fill="hold">
                      <p:stCondLst>
                        <p:cond delay="0"/>
                      </p:stCondLst>
                      <p:childTnLst>
                        <p:par>
                          <p:cTn id="118" fill="hold">
                            <p:stCondLst>
                              <p:cond delay="0"/>
                            </p:stCondLst>
                            <p:childTnLst>
                              <p:par>
                                <p:cTn id="119" presetID="1" presetClass="emph" presetSubtype="2" repeatCount="3000" accel="50000" decel="50000" autoRev="1" fill="hold" nodeType="withEffect">
                                  <p:stCondLst>
                                    <p:cond delay="0"/>
                                  </p:stCondLst>
                                  <p:childTnLst>
                                    <p:animClr clrSpc="rgb" dir="cw">
                                      <p:cBhvr>
                                        <p:cTn id="120" dur="300" fill="hold"/>
                                        <p:tgtEl>
                                          <p:spTgt spid="9463"/>
                                        </p:tgtEl>
                                        <p:attrNameLst>
                                          <p:attrName>fillcolor</p:attrName>
                                        </p:attrNameLst>
                                      </p:cBhvr>
                                      <p:to>
                                        <a:srgbClr val="292929"/>
                                      </p:to>
                                    </p:animClr>
                                    <p:set>
                                      <p:cBhvr>
                                        <p:cTn id="121" dur="300" fill="hold"/>
                                        <p:tgtEl>
                                          <p:spTgt spid="9463"/>
                                        </p:tgtEl>
                                        <p:attrNameLst>
                                          <p:attrName>fill.type</p:attrName>
                                        </p:attrNameLst>
                                      </p:cBhvr>
                                      <p:to>
                                        <p:strVal val="solid"/>
                                      </p:to>
                                    </p:set>
                                    <p:set>
                                      <p:cBhvr>
                                        <p:cTn id="122" dur="300" fill="hold"/>
                                        <p:tgtEl>
                                          <p:spTgt spid="9463"/>
                                        </p:tgtEl>
                                        <p:attrNameLst>
                                          <p:attrName>fill.on</p:attrName>
                                        </p:attrNameLst>
                                      </p:cBhvr>
                                      <p:to>
                                        <p:strVal val="true"/>
                                      </p:to>
                                    </p:set>
                                  </p:childTnLst>
                                </p:cTn>
                              </p:par>
                              <p:par>
                                <p:cTn id="123" presetID="3" presetClass="emph" presetSubtype="2" repeatCount="3000" accel="50000" decel="50000" autoRev="1" fill="hold" grpId="0" nodeType="withEffect">
                                  <p:stCondLst>
                                    <p:cond delay="0"/>
                                  </p:stCondLst>
                                  <p:childTnLst>
                                    <p:animClr clrSpc="rgb" dir="cw">
                                      <p:cBhvr override="childStyle">
                                        <p:cTn id="124" dur="300" fill="hold"/>
                                        <p:tgtEl>
                                          <p:spTgt spid="9463"/>
                                        </p:tgtEl>
                                        <p:attrNameLst>
                                          <p:attrName>style.color</p:attrName>
                                        </p:attrNameLst>
                                      </p:cBhvr>
                                      <p:to>
                                        <a:schemeClr val="bg1"/>
                                      </p:to>
                                    </p:animClr>
                                  </p:childTnLst>
                                </p:cTn>
                              </p:par>
                            </p:childTnLst>
                          </p:cTn>
                        </p:par>
                      </p:childTnLst>
                    </p:cTn>
                  </p:par>
                </p:childTnLst>
              </p:cTn>
              <p:nextCondLst>
                <p:cond evt="onClick" delay="0">
                  <p:tgtEl>
                    <p:spTgt spid="9463"/>
                  </p:tgtEl>
                </p:cond>
              </p:nextCondLst>
            </p:seq>
            <p:seq concurrent="1" nextAc="seek">
              <p:cTn id="125" restart="whenNotActive" fill="hold" evtFilter="cancelBubble" nodeType="interactiveSeq">
                <p:stCondLst>
                  <p:cond evt="onClick" delay="0">
                    <p:tgtEl>
                      <p:spTgt spid="9464"/>
                    </p:tgtEl>
                  </p:cond>
                </p:stCondLst>
                <p:endSync evt="end" delay="0">
                  <p:rtn val="all"/>
                </p:endSync>
                <p:childTnLst>
                  <p:par>
                    <p:cTn id="126" fill="hold">
                      <p:stCondLst>
                        <p:cond delay="0"/>
                      </p:stCondLst>
                      <p:childTnLst>
                        <p:par>
                          <p:cTn id="127" fill="hold">
                            <p:stCondLst>
                              <p:cond delay="0"/>
                            </p:stCondLst>
                            <p:childTnLst>
                              <p:par>
                                <p:cTn id="128" presetID="7" presetClass="emph" presetSubtype="2" repeatCount="3000" accel="50000" decel="50000" autoRev="1" fill="hold" nodeType="withEffect">
                                  <p:stCondLst>
                                    <p:cond delay="0"/>
                                  </p:stCondLst>
                                  <p:childTnLst>
                                    <p:animClr clrSpc="rgb" dir="cw">
                                      <p:cBhvr>
                                        <p:cTn id="129" dur="300" fill="hold"/>
                                        <p:tgtEl>
                                          <p:spTgt spid="9464"/>
                                        </p:tgtEl>
                                        <p:attrNameLst>
                                          <p:attrName>stroke.color</p:attrName>
                                        </p:attrNameLst>
                                      </p:cBhvr>
                                      <p:to>
                                        <a:schemeClr val="bg1"/>
                                      </p:to>
                                    </p:animClr>
                                    <p:set>
                                      <p:cBhvr>
                                        <p:cTn id="130" dur="300" fill="hold"/>
                                        <p:tgtEl>
                                          <p:spTgt spid="9464"/>
                                        </p:tgtEl>
                                        <p:attrNameLst>
                                          <p:attrName>stroke.on</p:attrName>
                                        </p:attrNameLst>
                                      </p:cBhvr>
                                      <p:to>
                                        <p:strVal val="true"/>
                                      </p:to>
                                    </p:set>
                                  </p:childTnLst>
                                </p:cTn>
                              </p:par>
                            </p:childTnLst>
                          </p:cTn>
                        </p:par>
                        <p:par>
                          <p:cTn id="131" fill="hold">
                            <p:stCondLst>
                              <p:cond delay="500"/>
                            </p:stCondLst>
                            <p:childTnLst>
                              <p:par>
                                <p:cTn id="132" presetID="22" presetClass="entr" presetSubtype="8" fill="hold" nodeType="afterEffect">
                                  <p:stCondLst>
                                    <p:cond delay="0"/>
                                  </p:stCondLst>
                                  <p:childTnLst>
                                    <p:set>
                                      <p:cBhvr>
                                        <p:cTn id="133" dur="1" fill="hold">
                                          <p:stCondLst>
                                            <p:cond delay="0"/>
                                          </p:stCondLst>
                                        </p:cTn>
                                        <p:tgtEl>
                                          <p:spTgt spid="9464"/>
                                        </p:tgtEl>
                                        <p:attrNameLst>
                                          <p:attrName>style.visibility</p:attrName>
                                        </p:attrNameLst>
                                      </p:cBhvr>
                                      <p:to>
                                        <p:strVal val="visible"/>
                                      </p:to>
                                    </p:set>
                                    <p:animEffect transition="in" filter="wipe(left)">
                                      <p:cBhvr>
                                        <p:cTn id="134" dur="500"/>
                                        <p:tgtEl>
                                          <p:spTgt spid="9464"/>
                                        </p:tgtEl>
                                      </p:cBhvr>
                                    </p:animEffect>
                                  </p:childTnLst>
                                </p:cTn>
                              </p:par>
                            </p:childTnLst>
                          </p:cTn>
                        </p:par>
                      </p:childTnLst>
                    </p:cTn>
                  </p:par>
                </p:childTnLst>
              </p:cTn>
              <p:nextCondLst>
                <p:cond evt="onClick" delay="0">
                  <p:tgtEl>
                    <p:spTgt spid="9464"/>
                  </p:tgtEl>
                </p:cond>
              </p:nextCondLst>
            </p:seq>
            <p:seq concurrent="1" nextAc="seek">
              <p:cTn id="135" restart="whenNotActive" fill="hold" evtFilter="cancelBubble" nodeType="interactiveSeq">
                <p:stCondLst>
                  <p:cond evt="onClick" delay="0">
                    <p:tgtEl>
                      <p:spTgt spid="9465"/>
                    </p:tgtEl>
                  </p:cond>
                </p:stCondLst>
                <p:endSync evt="end" delay="0">
                  <p:rtn val="all"/>
                </p:endSync>
                <p:childTnLst>
                  <p:par>
                    <p:cTn id="136" fill="hold">
                      <p:stCondLst>
                        <p:cond delay="0"/>
                      </p:stCondLst>
                      <p:childTnLst>
                        <p:par>
                          <p:cTn id="137" fill="hold">
                            <p:stCondLst>
                              <p:cond delay="0"/>
                            </p:stCondLst>
                            <p:childTnLst>
                              <p:par>
                                <p:cTn id="138" presetID="1" presetClass="emph" presetSubtype="2" repeatCount="3000" accel="50000" decel="50000" autoRev="1" fill="hold" nodeType="withEffect">
                                  <p:stCondLst>
                                    <p:cond delay="0"/>
                                  </p:stCondLst>
                                  <p:childTnLst>
                                    <p:animClr clrSpc="rgb" dir="cw">
                                      <p:cBhvr>
                                        <p:cTn id="139" dur="300" fill="hold"/>
                                        <p:tgtEl>
                                          <p:spTgt spid="9465"/>
                                        </p:tgtEl>
                                        <p:attrNameLst>
                                          <p:attrName>fillcolor</p:attrName>
                                        </p:attrNameLst>
                                      </p:cBhvr>
                                      <p:to>
                                        <a:srgbClr val="292929"/>
                                      </p:to>
                                    </p:animClr>
                                    <p:set>
                                      <p:cBhvr>
                                        <p:cTn id="140" dur="300" fill="hold"/>
                                        <p:tgtEl>
                                          <p:spTgt spid="9465"/>
                                        </p:tgtEl>
                                        <p:attrNameLst>
                                          <p:attrName>fill.type</p:attrName>
                                        </p:attrNameLst>
                                      </p:cBhvr>
                                      <p:to>
                                        <p:strVal val="solid"/>
                                      </p:to>
                                    </p:set>
                                    <p:set>
                                      <p:cBhvr>
                                        <p:cTn id="141" dur="300" fill="hold"/>
                                        <p:tgtEl>
                                          <p:spTgt spid="9465"/>
                                        </p:tgtEl>
                                        <p:attrNameLst>
                                          <p:attrName>fill.on</p:attrName>
                                        </p:attrNameLst>
                                      </p:cBhvr>
                                      <p:to>
                                        <p:strVal val="true"/>
                                      </p:to>
                                    </p:set>
                                  </p:childTnLst>
                                </p:cTn>
                              </p:par>
                              <p:par>
                                <p:cTn id="142" presetID="3" presetClass="emph" presetSubtype="2" repeatCount="3000" accel="50000" decel="50000" autoRev="1" fill="hold" grpId="0" nodeType="withEffect">
                                  <p:stCondLst>
                                    <p:cond delay="0"/>
                                  </p:stCondLst>
                                  <p:childTnLst>
                                    <p:animClr clrSpc="rgb" dir="cw">
                                      <p:cBhvr override="childStyle">
                                        <p:cTn id="143" dur="300" fill="hold"/>
                                        <p:tgtEl>
                                          <p:spTgt spid="9465"/>
                                        </p:tgtEl>
                                        <p:attrNameLst>
                                          <p:attrName>style.color</p:attrName>
                                        </p:attrNameLst>
                                      </p:cBhvr>
                                      <p:to>
                                        <a:schemeClr val="bg1"/>
                                      </p:to>
                                    </p:animClr>
                                  </p:childTnLst>
                                </p:cTn>
                              </p:par>
                            </p:childTnLst>
                          </p:cTn>
                        </p:par>
                      </p:childTnLst>
                    </p:cTn>
                  </p:par>
                </p:childTnLst>
              </p:cTn>
              <p:nextCondLst>
                <p:cond evt="onClick" delay="0">
                  <p:tgtEl>
                    <p:spTgt spid="9465"/>
                  </p:tgtEl>
                </p:cond>
              </p:nextCondLst>
            </p:seq>
            <p:seq concurrent="1" nextAc="seek">
              <p:cTn id="144" restart="whenNotActive" fill="hold" evtFilter="cancelBubble" nodeType="interactiveSeq">
                <p:stCondLst>
                  <p:cond evt="onClick" delay="0">
                    <p:tgtEl>
                      <p:spTgt spid="9466"/>
                    </p:tgtEl>
                  </p:cond>
                </p:stCondLst>
                <p:endSync evt="end" delay="0">
                  <p:rtn val="all"/>
                </p:endSync>
                <p:childTnLst>
                  <p:par>
                    <p:cTn id="145" fill="hold">
                      <p:stCondLst>
                        <p:cond delay="0"/>
                      </p:stCondLst>
                      <p:childTnLst>
                        <p:par>
                          <p:cTn id="146" fill="hold">
                            <p:stCondLst>
                              <p:cond delay="0"/>
                            </p:stCondLst>
                            <p:childTnLst>
                              <p:par>
                                <p:cTn id="147" presetID="7" presetClass="emph" presetSubtype="2" repeatCount="3000" accel="50000" decel="50000" autoRev="1" fill="hold" nodeType="withEffect">
                                  <p:stCondLst>
                                    <p:cond delay="0"/>
                                  </p:stCondLst>
                                  <p:childTnLst>
                                    <p:animClr clrSpc="rgb" dir="cw">
                                      <p:cBhvr>
                                        <p:cTn id="148" dur="300" fill="hold"/>
                                        <p:tgtEl>
                                          <p:spTgt spid="9466"/>
                                        </p:tgtEl>
                                        <p:attrNameLst>
                                          <p:attrName>stroke.color</p:attrName>
                                        </p:attrNameLst>
                                      </p:cBhvr>
                                      <p:to>
                                        <a:schemeClr val="bg1"/>
                                      </p:to>
                                    </p:animClr>
                                    <p:set>
                                      <p:cBhvr>
                                        <p:cTn id="149" dur="300" fill="hold"/>
                                        <p:tgtEl>
                                          <p:spTgt spid="9466"/>
                                        </p:tgtEl>
                                        <p:attrNameLst>
                                          <p:attrName>stroke.on</p:attrName>
                                        </p:attrNameLst>
                                      </p:cBhvr>
                                      <p:to>
                                        <p:strVal val="true"/>
                                      </p:to>
                                    </p:se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9466"/>
                                        </p:tgtEl>
                                        <p:attrNameLst>
                                          <p:attrName>style.visibility</p:attrName>
                                        </p:attrNameLst>
                                      </p:cBhvr>
                                      <p:to>
                                        <p:strVal val="visible"/>
                                      </p:to>
                                    </p:set>
                                    <p:animEffect transition="in" filter="wipe(left)">
                                      <p:cBhvr>
                                        <p:cTn id="153" dur="500"/>
                                        <p:tgtEl>
                                          <p:spTgt spid="9466"/>
                                        </p:tgtEl>
                                      </p:cBhvr>
                                    </p:animEffect>
                                  </p:childTnLst>
                                </p:cTn>
                              </p:par>
                            </p:childTnLst>
                          </p:cTn>
                        </p:par>
                      </p:childTnLst>
                    </p:cTn>
                  </p:par>
                </p:childTnLst>
              </p:cTn>
              <p:nextCondLst>
                <p:cond evt="onClick" delay="0">
                  <p:tgtEl>
                    <p:spTgt spid="9466"/>
                  </p:tgtEl>
                </p:cond>
              </p:nextCondLst>
            </p:seq>
            <p:seq concurrent="1" nextAc="seek">
              <p:cTn id="154" restart="whenNotActive" fill="hold" evtFilter="cancelBubble" nodeType="interactiveSeq">
                <p:stCondLst>
                  <p:cond evt="onClick" delay="0">
                    <p:tgtEl>
                      <p:spTgt spid="9467"/>
                    </p:tgtEl>
                  </p:cond>
                </p:stCondLst>
                <p:endSync evt="end" delay="0">
                  <p:rtn val="all"/>
                </p:endSync>
                <p:childTnLst>
                  <p:par>
                    <p:cTn id="155" fill="hold">
                      <p:stCondLst>
                        <p:cond delay="0"/>
                      </p:stCondLst>
                      <p:childTnLst>
                        <p:par>
                          <p:cTn id="156" fill="hold">
                            <p:stCondLst>
                              <p:cond delay="0"/>
                            </p:stCondLst>
                            <p:childTnLst>
                              <p:par>
                                <p:cTn id="157" presetID="1" presetClass="emph" presetSubtype="2" repeatCount="3000" accel="50000" decel="50000" autoRev="1" fill="hold" nodeType="withEffect">
                                  <p:stCondLst>
                                    <p:cond delay="0"/>
                                  </p:stCondLst>
                                  <p:childTnLst>
                                    <p:animClr clrSpc="rgb" dir="cw">
                                      <p:cBhvr>
                                        <p:cTn id="158" dur="300" fill="hold"/>
                                        <p:tgtEl>
                                          <p:spTgt spid="9467"/>
                                        </p:tgtEl>
                                        <p:attrNameLst>
                                          <p:attrName>fillcolor</p:attrName>
                                        </p:attrNameLst>
                                      </p:cBhvr>
                                      <p:to>
                                        <a:srgbClr val="292929"/>
                                      </p:to>
                                    </p:animClr>
                                    <p:set>
                                      <p:cBhvr>
                                        <p:cTn id="159" dur="300" fill="hold"/>
                                        <p:tgtEl>
                                          <p:spTgt spid="9467"/>
                                        </p:tgtEl>
                                        <p:attrNameLst>
                                          <p:attrName>fill.type</p:attrName>
                                        </p:attrNameLst>
                                      </p:cBhvr>
                                      <p:to>
                                        <p:strVal val="solid"/>
                                      </p:to>
                                    </p:set>
                                    <p:set>
                                      <p:cBhvr>
                                        <p:cTn id="160" dur="300" fill="hold"/>
                                        <p:tgtEl>
                                          <p:spTgt spid="9467"/>
                                        </p:tgtEl>
                                        <p:attrNameLst>
                                          <p:attrName>fill.on</p:attrName>
                                        </p:attrNameLst>
                                      </p:cBhvr>
                                      <p:to>
                                        <p:strVal val="true"/>
                                      </p:to>
                                    </p:set>
                                  </p:childTnLst>
                                </p:cTn>
                              </p:par>
                              <p:par>
                                <p:cTn id="161" presetID="3" presetClass="emph" presetSubtype="2" repeatCount="3000" accel="50000" decel="50000" autoRev="1" fill="hold" grpId="0" nodeType="withEffect">
                                  <p:stCondLst>
                                    <p:cond delay="0"/>
                                  </p:stCondLst>
                                  <p:childTnLst>
                                    <p:animClr clrSpc="rgb" dir="cw">
                                      <p:cBhvr override="childStyle">
                                        <p:cTn id="162" dur="300" fill="hold"/>
                                        <p:tgtEl>
                                          <p:spTgt spid="9467"/>
                                        </p:tgtEl>
                                        <p:attrNameLst>
                                          <p:attrName>style.color</p:attrName>
                                        </p:attrNameLst>
                                      </p:cBhvr>
                                      <p:to>
                                        <a:schemeClr val="bg1"/>
                                      </p:to>
                                    </p:animClr>
                                  </p:childTnLst>
                                </p:cTn>
                              </p:par>
                            </p:childTnLst>
                          </p:cTn>
                        </p:par>
                      </p:childTnLst>
                    </p:cTn>
                  </p:par>
                </p:childTnLst>
              </p:cTn>
              <p:nextCondLst>
                <p:cond evt="onClick" delay="0">
                  <p:tgtEl>
                    <p:spTgt spid="9467"/>
                  </p:tgtEl>
                </p:cond>
              </p:nextCondLst>
            </p:seq>
            <p:seq concurrent="1" nextAc="seek">
              <p:cTn id="163" restart="whenNotActive" fill="hold" evtFilter="cancelBubble" nodeType="interactiveSeq">
                <p:stCondLst>
                  <p:cond evt="onClick" delay="0">
                    <p:tgtEl>
                      <p:spTgt spid="9468"/>
                    </p:tgtEl>
                  </p:cond>
                </p:stCondLst>
                <p:endSync evt="end" delay="0">
                  <p:rtn val="all"/>
                </p:endSync>
                <p:childTnLst>
                  <p:par>
                    <p:cTn id="164" fill="hold">
                      <p:stCondLst>
                        <p:cond delay="0"/>
                      </p:stCondLst>
                      <p:childTnLst>
                        <p:par>
                          <p:cTn id="165" fill="hold">
                            <p:stCondLst>
                              <p:cond delay="0"/>
                            </p:stCondLst>
                            <p:childTnLst>
                              <p:par>
                                <p:cTn id="166" presetID="1" presetClass="emph" presetSubtype="2" repeatCount="3000" accel="50000" decel="50000" autoRev="1" fill="hold" nodeType="withEffect">
                                  <p:stCondLst>
                                    <p:cond delay="0"/>
                                  </p:stCondLst>
                                  <p:childTnLst>
                                    <p:animClr clrSpc="rgb" dir="cw">
                                      <p:cBhvr>
                                        <p:cTn id="167" dur="300" fill="hold"/>
                                        <p:tgtEl>
                                          <p:spTgt spid="9468"/>
                                        </p:tgtEl>
                                        <p:attrNameLst>
                                          <p:attrName>fillcolor</p:attrName>
                                        </p:attrNameLst>
                                      </p:cBhvr>
                                      <p:to>
                                        <a:srgbClr val="292929"/>
                                      </p:to>
                                    </p:animClr>
                                    <p:set>
                                      <p:cBhvr>
                                        <p:cTn id="168" dur="300" fill="hold"/>
                                        <p:tgtEl>
                                          <p:spTgt spid="9468"/>
                                        </p:tgtEl>
                                        <p:attrNameLst>
                                          <p:attrName>fill.type</p:attrName>
                                        </p:attrNameLst>
                                      </p:cBhvr>
                                      <p:to>
                                        <p:strVal val="solid"/>
                                      </p:to>
                                    </p:set>
                                    <p:set>
                                      <p:cBhvr>
                                        <p:cTn id="169" dur="300" fill="hold"/>
                                        <p:tgtEl>
                                          <p:spTgt spid="9468"/>
                                        </p:tgtEl>
                                        <p:attrNameLst>
                                          <p:attrName>fill.on</p:attrName>
                                        </p:attrNameLst>
                                      </p:cBhvr>
                                      <p:to>
                                        <p:strVal val="true"/>
                                      </p:to>
                                    </p:set>
                                  </p:childTnLst>
                                </p:cTn>
                              </p:par>
                              <p:par>
                                <p:cTn id="170" presetID="3" presetClass="emph" presetSubtype="2" repeatCount="3000" accel="50000" decel="50000" autoRev="1" fill="hold" grpId="0" nodeType="withEffect">
                                  <p:stCondLst>
                                    <p:cond delay="0"/>
                                  </p:stCondLst>
                                  <p:childTnLst>
                                    <p:animClr clrSpc="rgb" dir="cw">
                                      <p:cBhvr override="childStyle">
                                        <p:cTn id="171" dur="300" fill="hold"/>
                                        <p:tgtEl>
                                          <p:spTgt spid="9468"/>
                                        </p:tgtEl>
                                        <p:attrNameLst>
                                          <p:attrName>style.color</p:attrName>
                                        </p:attrNameLst>
                                      </p:cBhvr>
                                      <p:to>
                                        <a:schemeClr val="bg1"/>
                                      </p:to>
                                    </p:animClr>
                                  </p:childTnLst>
                                </p:cTn>
                              </p:par>
                            </p:childTnLst>
                          </p:cTn>
                        </p:par>
                      </p:childTnLst>
                    </p:cTn>
                  </p:par>
                </p:childTnLst>
              </p:cTn>
              <p:nextCondLst>
                <p:cond evt="onClick" delay="0">
                  <p:tgtEl>
                    <p:spTgt spid="9468"/>
                  </p:tgtEl>
                </p:cond>
              </p:nextCondLst>
            </p:seq>
            <p:seq concurrent="1" nextAc="seek">
              <p:cTn id="172" restart="whenNotActive" fill="hold" evtFilter="cancelBubble" nodeType="interactiveSeq">
                <p:stCondLst>
                  <p:cond evt="onClick" delay="0">
                    <p:tgtEl>
                      <p:spTgt spid="9469"/>
                    </p:tgtEl>
                  </p:cond>
                </p:stCondLst>
                <p:endSync evt="end" delay="0">
                  <p:rtn val="all"/>
                </p:endSync>
                <p:childTnLst>
                  <p:par>
                    <p:cTn id="173" fill="hold">
                      <p:stCondLst>
                        <p:cond delay="0"/>
                      </p:stCondLst>
                      <p:childTnLst>
                        <p:par>
                          <p:cTn id="174" fill="hold">
                            <p:stCondLst>
                              <p:cond delay="0"/>
                            </p:stCondLst>
                            <p:childTnLst>
                              <p:par>
                                <p:cTn id="175" presetID="7" presetClass="emph" presetSubtype="2" repeatCount="3000" accel="50000" decel="50000" autoRev="1" fill="hold" nodeType="withEffect">
                                  <p:stCondLst>
                                    <p:cond delay="0"/>
                                  </p:stCondLst>
                                  <p:childTnLst>
                                    <p:animClr clrSpc="rgb" dir="cw">
                                      <p:cBhvr>
                                        <p:cTn id="176" dur="300" fill="hold"/>
                                        <p:tgtEl>
                                          <p:spTgt spid="9469"/>
                                        </p:tgtEl>
                                        <p:attrNameLst>
                                          <p:attrName>stroke.color</p:attrName>
                                        </p:attrNameLst>
                                      </p:cBhvr>
                                      <p:to>
                                        <a:schemeClr val="bg1"/>
                                      </p:to>
                                    </p:animClr>
                                    <p:set>
                                      <p:cBhvr>
                                        <p:cTn id="177" dur="300" fill="hold"/>
                                        <p:tgtEl>
                                          <p:spTgt spid="9469"/>
                                        </p:tgtEl>
                                        <p:attrNameLst>
                                          <p:attrName>stroke.on</p:attrName>
                                        </p:attrNameLst>
                                      </p:cBhvr>
                                      <p:to>
                                        <p:strVal val="true"/>
                                      </p:to>
                                    </p:set>
                                  </p:childTnLst>
                                </p:cTn>
                              </p:par>
                            </p:childTnLst>
                          </p:cTn>
                        </p:par>
                        <p:par>
                          <p:cTn id="178" fill="hold">
                            <p:stCondLst>
                              <p:cond delay="500"/>
                            </p:stCondLst>
                            <p:childTnLst>
                              <p:par>
                                <p:cTn id="179" presetID="22" presetClass="entr" presetSubtype="8" fill="hold" nodeType="afterEffect">
                                  <p:stCondLst>
                                    <p:cond delay="0"/>
                                  </p:stCondLst>
                                  <p:childTnLst>
                                    <p:set>
                                      <p:cBhvr>
                                        <p:cTn id="180" dur="1" fill="hold">
                                          <p:stCondLst>
                                            <p:cond delay="0"/>
                                          </p:stCondLst>
                                        </p:cTn>
                                        <p:tgtEl>
                                          <p:spTgt spid="9469"/>
                                        </p:tgtEl>
                                        <p:attrNameLst>
                                          <p:attrName>style.visibility</p:attrName>
                                        </p:attrNameLst>
                                      </p:cBhvr>
                                      <p:to>
                                        <p:strVal val="visible"/>
                                      </p:to>
                                    </p:set>
                                    <p:animEffect transition="in" filter="wipe(left)">
                                      <p:cBhvr>
                                        <p:cTn id="181" dur="500"/>
                                        <p:tgtEl>
                                          <p:spTgt spid="9469"/>
                                        </p:tgtEl>
                                      </p:cBhvr>
                                    </p:animEffect>
                                  </p:childTnLst>
                                </p:cTn>
                              </p:par>
                            </p:childTnLst>
                          </p:cTn>
                        </p:par>
                      </p:childTnLst>
                    </p:cTn>
                  </p:par>
                </p:childTnLst>
              </p:cTn>
              <p:nextCondLst>
                <p:cond evt="onClick" delay="0">
                  <p:tgtEl>
                    <p:spTgt spid="9469"/>
                  </p:tgtEl>
                </p:cond>
              </p:nextCondLst>
            </p:seq>
            <p:seq concurrent="1" nextAc="seek">
              <p:cTn id="182" restart="whenNotActive" fill="hold" evtFilter="cancelBubble" nodeType="interactiveSeq">
                <p:stCondLst>
                  <p:cond evt="onClick" delay="0">
                    <p:tgtEl>
                      <p:spTgt spid="9470"/>
                    </p:tgtEl>
                  </p:cond>
                </p:stCondLst>
                <p:endSync evt="end" delay="0">
                  <p:rtn val="all"/>
                </p:endSync>
                <p:childTnLst>
                  <p:par>
                    <p:cTn id="183" fill="hold">
                      <p:stCondLst>
                        <p:cond delay="0"/>
                      </p:stCondLst>
                      <p:childTnLst>
                        <p:par>
                          <p:cTn id="184" fill="hold">
                            <p:stCondLst>
                              <p:cond delay="0"/>
                            </p:stCondLst>
                            <p:childTnLst>
                              <p:par>
                                <p:cTn id="185" presetID="3" presetClass="emph" presetSubtype="2" repeatCount="3000" accel="50000" decel="50000" autoRev="1" fill="hold" grpId="0" nodeType="withEffect">
                                  <p:stCondLst>
                                    <p:cond delay="0"/>
                                  </p:stCondLst>
                                  <p:childTnLst>
                                    <p:animClr clrSpc="rgb" dir="cw">
                                      <p:cBhvr override="childStyle">
                                        <p:cTn id="186" dur="300" fill="hold"/>
                                        <p:tgtEl>
                                          <p:spTgt spid="9470"/>
                                        </p:tgtEl>
                                        <p:attrNameLst>
                                          <p:attrName>style.color</p:attrName>
                                        </p:attrNameLst>
                                      </p:cBhvr>
                                      <p:to>
                                        <a:schemeClr val="bg1"/>
                                      </p:to>
                                    </p:animClr>
                                  </p:childTnLst>
                                </p:cTn>
                              </p:par>
                            </p:childTnLst>
                          </p:cTn>
                        </p:par>
                      </p:childTnLst>
                    </p:cTn>
                  </p:par>
                </p:childTnLst>
              </p:cTn>
              <p:nextCondLst>
                <p:cond evt="onClick" delay="0">
                  <p:tgtEl>
                    <p:spTgt spid="9470"/>
                  </p:tgtEl>
                </p:cond>
              </p:nextCondLst>
            </p:seq>
            <p:seq concurrent="1" nextAc="seek">
              <p:cTn id="187" restart="whenNotActive" fill="hold" evtFilter="cancelBubble" nodeType="interactiveSeq">
                <p:stCondLst>
                  <p:cond evt="onClick" delay="0">
                    <p:tgtEl>
                      <p:spTgt spid="9471"/>
                    </p:tgtEl>
                  </p:cond>
                </p:stCondLst>
                <p:endSync evt="end" delay="0">
                  <p:rtn val="all"/>
                </p:endSync>
                <p:childTnLst>
                  <p:par>
                    <p:cTn id="188" fill="hold">
                      <p:stCondLst>
                        <p:cond delay="0"/>
                      </p:stCondLst>
                      <p:childTnLst>
                        <p:par>
                          <p:cTn id="189" fill="hold">
                            <p:stCondLst>
                              <p:cond delay="0"/>
                            </p:stCondLst>
                            <p:childTnLst>
                              <p:par>
                                <p:cTn id="190" presetID="7" presetClass="emph" presetSubtype="2" repeatCount="3000" accel="50000" decel="50000" autoRev="1" fill="hold" nodeType="withEffect">
                                  <p:stCondLst>
                                    <p:cond delay="0"/>
                                  </p:stCondLst>
                                  <p:childTnLst>
                                    <p:animClr clrSpc="rgb" dir="cw">
                                      <p:cBhvr>
                                        <p:cTn id="191" dur="300" fill="hold"/>
                                        <p:tgtEl>
                                          <p:spTgt spid="9471"/>
                                        </p:tgtEl>
                                        <p:attrNameLst>
                                          <p:attrName>stroke.color</p:attrName>
                                        </p:attrNameLst>
                                      </p:cBhvr>
                                      <p:to>
                                        <a:schemeClr val="bg1"/>
                                      </p:to>
                                    </p:animClr>
                                    <p:set>
                                      <p:cBhvr>
                                        <p:cTn id="192" dur="300" fill="hold"/>
                                        <p:tgtEl>
                                          <p:spTgt spid="9471"/>
                                        </p:tgtEl>
                                        <p:attrNameLst>
                                          <p:attrName>stroke.on</p:attrName>
                                        </p:attrNameLst>
                                      </p:cBhvr>
                                      <p:to>
                                        <p:strVal val="true"/>
                                      </p:to>
                                    </p:set>
                                  </p:childTnLst>
                                </p:cTn>
                              </p:par>
                            </p:childTnLst>
                          </p:cTn>
                        </p:par>
                        <p:par>
                          <p:cTn id="193" fill="hold">
                            <p:stCondLst>
                              <p:cond delay="500"/>
                            </p:stCondLst>
                            <p:childTnLst>
                              <p:par>
                                <p:cTn id="194" presetID="22" presetClass="entr" presetSubtype="8" fill="hold" nodeType="afterEffect">
                                  <p:stCondLst>
                                    <p:cond delay="0"/>
                                  </p:stCondLst>
                                  <p:childTnLst>
                                    <p:set>
                                      <p:cBhvr>
                                        <p:cTn id="195" dur="1" fill="hold">
                                          <p:stCondLst>
                                            <p:cond delay="0"/>
                                          </p:stCondLst>
                                        </p:cTn>
                                        <p:tgtEl>
                                          <p:spTgt spid="9471"/>
                                        </p:tgtEl>
                                        <p:attrNameLst>
                                          <p:attrName>style.visibility</p:attrName>
                                        </p:attrNameLst>
                                      </p:cBhvr>
                                      <p:to>
                                        <p:strVal val="visible"/>
                                      </p:to>
                                    </p:set>
                                    <p:animEffect transition="in" filter="wipe(left)">
                                      <p:cBhvr>
                                        <p:cTn id="196" dur="500"/>
                                        <p:tgtEl>
                                          <p:spTgt spid="9471"/>
                                        </p:tgtEl>
                                      </p:cBhvr>
                                    </p:animEffect>
                                  </p:childTnLst>
                                </p:cTn>
                              </p:par>
                            </p:childTnLst>
                          </p:cTn>
                        </p:par>
                      </p:childTnLst>
                    </p:cTn>
                  </p:par>
                </p:childTnLst>
              </p:cTn>
              <p:nextCondLst>
                <p:cond evt="onClick" delay="0">
                  <p:tgtEl>
                    <p:spTgt spid="9471"/>
                  </p:tgtEl>
                </p:cond>
              </p:nextCondLst>
            </p:seq>
            <p:seq concurrent="1" nextAc="seek">
              <p:cTn id="197" restart="whenNotActive" fill="hold" evtFilter="cancelBubble" nodeType="interactiveSeq">
                <p:stCondLst>
                  <p:cond evt="onClick" delay="0">
                    <p:tgtEl>
                      <p:spTgt spid="9472"/>
                    </p:tgtEl>
                  </p:cond>
                </p:stCondLst>
                <p:endSync evt="end" delay="0">
                  <p:rtn val="all"/>
                </p:endSync>
                <p:childTnLst>
                  <p:par>
                    <p:cTn id="198" fill="hold">
                      <p:stCondLst>
                        <p:cond delay="0"/>
                      </p:stCondLst>
                      <p:childTnLst>
                        <p:par>
                          <p:cTn id="199" fill="hold">
                            <p:stCondLst>
                              <p:cond delay="0"/>
                            </p:stCondLst>
                            <p:childTnLst>
                              <p:par>
                                <p:cTn id="200" presetID="1" presetClass="emph" presetSubtype="2" repeatCount="3000" accel="50000" decel="50000" autoRev="1" fill="hold" nodeType="withEffect">
                                  <p:stCondLst>
                                    <p:cond delay="0"/>
                                  </p:stCondLst>
                                  <p:childTnLst>
                                    <p:animClr clrSpc="rgb" dir="cw">
                                      <p:cBhvr>
                                        <p:cTn id="201" dur="300" fill="hold"/>
                                        <p:tgtEl>
                                          <p:spTgt spid="9472"/>
                                        </p:tgtEl>
                                        <p:attrNameLst>
                                          <p:attrName>fillcolor</p:attrName>
                                        </p:attrNameLst>
                                      </p:cBhvr>
                                      <p:to>
                                        <a:srgbClr val="292929"/>
                                      </p:to>
                                    </p:animClr>
                                    <p:set>
                                      <p:cBhvr>
                                        <p:cTn id="202" dur="300" fill="hold"/>
                                        <p:tgtEl>
                                          <p:spTgt spid="9472"/>
                                        </p:tgtEl>
                                        <p:attrNameLst>
                                          <p:attrName>fill.type</p:attrName>
                                        </p:attrNameLst>
                                      </p:cBhvr>
                                      <p:to>
                                        <p:strVal val="solid"/>
                                      </p:to>
                                    </p:set>
                                    <p:set>
                                      <p:cBhvr>
                                        <p:cTn id="203" dur="300" fill="hold"/>
                                        <p:tgtEl>
                                          <p:spTgt spid="9472"/>
                                        </p:tgtEl>
                                        <p:attrNameLst>
                                          <p:attrName>fill.on</p:attrName>
                                        </p:attrNameLst>
                                      </p:cBhvr>
                                      <p:to>
                                        <p:strVal val="true"/>
                                      </p:to>
                                    </p:set>
                                  </p:childTnLst>
                                </p:cTn>
                              </p:par>
                              <p:par>
                                <p:cTn id="204" presetID="3" presetClass="emph" presetSubtype="2" repeatCount="3000" accel="50000" decel="50000" autoRev="1" fill="hold" grpId="0" nodeType="withEffect">
                                  <p:stCondLst>
                                    <p:cond delay="0"/>
                                  </p:stCondLst>
                                  <p:childTnLst>
                                    <p:animClr clrSpc="rgb" dir="cw">
                                      <p:cBhvr override="childStyle">
                                        <p:cTn id="205" dur="300" fill="hold"/>
                                        <p:tgtEl>
                                          <p:spTgt spid="9472"/>
                                        </p:tgtEl>
                                        <p:attrNameLst>
                                          <p:attrName>style.color</p:attrName>
                                        </p:attrNameLst>
                                      </p:cBhvr>
                                      <p:to>
                                        <a:schemeClr val="bg1"/>
                                      </p:to>
                                    </p:animClr>
                                  </p:childTnLst>
                                </p:cTn>
                              </p:par>
                            </p:childTnLst>
                          </p:cTn>
                        </p:par>
                      </p:childTnLst>
                    </p:cTn>
                  </p:par>
                </p:childTnLst>
              </p:cTn>
              <p:nextCondLst>
                <p:cond evt="onClick" delay="0">
                  <p:tgtEl>
                    <p:spTgt spid="9472"/>
                  </p:tgtEl>
                </p:cond>
              </p:nextCondLst>
            </p:seq>
            <p:seq concurrent="1" nextAc="seek">
              <p:cTn id="206" restart="whenNotActive" fill="hold" evtFilter="cancelBubble" nodeType="interactiveSeq">
                <p:stCondLst>
                  <p:cond evt="onClick" delay="0">
                    <p:tgtEl>
                      <p:spTgt spid="9473"/>
                    </p:tgtEl>
                  </p:cond>
                </p:stCondLst>
                <p:endSync evt="end" delay="0">
                  <p:rtn val="all"/>
                </p:endSync>
                <p:childTnLst>
                  <p:par>
                    <p:cTn id="207" fill="hold">
                      <p:stCondLst>
                        <p:cond delay="0"/>
                      </p:stCondLst>
                      <p:childTnLst>
                        <p:par>
                          <p:cTn id="208" fill="hold">
                            <p:stCondLst>
                              <p:cond delay="0"/>
                            </p:stCondLst>
                            <p:childTnLst>
                              <p:par>
                                <p:cTn id="209" presetID="1" presetClass="emph" presetSubtype="2" repeatCount="3000" accel="50000" decel="50000" autoRev="1" fill="hold" nodeType="withEffect">
                                  <p:stCondLst>
                                    <p:cond delay="0"/>
                                  </p:stCondLst>
                                  <p:childTnLst>
                                    <p:animClr clrSpc="rgb" dir="cw">
                                      <p:cBhvr>
                                        <p:cTn id="210" dur="300" fill="hold"/>
                                        <p:tgtEl>
                                          <p:spTgt spid="9473"/>
                                        </p:tgtEl>
                                        <p:attrNameLst>
                                          <p:attrName>fillcolor</p:attrName>
                                        </p:attrNameLst>
                                      </p:cBhvr>
                                      <p:to>
                                        <a:srgbClr val="292929"/>
                                      </p:to>
                                    </p:animClr>
                                    <p:set>
                                      <p:cBhvr>
                                        <p:cTn id="211" dur="300" fill="hold"/>
                                        <p:tgtEl>
                                          <p:spTgt spid="9473"/>
                                        </p:tgtEl>
                                        <p:attrNameLst>
                                          <p:attrName>fill.type</p:attrName>
                                        </p:attrNameLst>
                                      </p:cBhvr>
                                      <p:to>
                                        <p:strVal val="solid"/>
                                      </p:to>
                                    </p:set>
                                    <p:set>
                                      <p:cBhvr>
                                        <p:cTn id="212" dur="300" fill="hold"/>
                                        <p:tgtEl>
                                          <p:spTgt spid="9473"/>
                                        </p:tgtEl>
                                        <p:attrNameLst>
                                          <p:attrName>fill.on</p:attrName>
                                        </p:attrNameLst>
                                      </p:cBhvr>
                                      <p:to>
                                        <p:strVal val="true"/>
                                      </p:to>
                                    </p:set>
                                  </p:childTnLst>
                                </p:cTn>
                              </p:par>
                              <p:par>
                                <p:cTn id="213" presetID="3" presetClass="emph" presetSubtype="2" repeatCount="3000" accel="50000" decel="50000" autoRev="1" fill="hold" grpId="0" nodeType="withEffect">
                                  <p:stCondLst>
                                    <p:cond delay="0"/>
                                  </p:stCondLst>
                                  <p:childTnLst>
                                    <p:animClr clrSpc="rgb" dir="cw">
                                      <p:cBhvr override="childStyle">
                                        <p:cTn id="214" dur="300" fill="hold"/>
                                        <p:tgtEl>
                                          <p:spTgt spid="9473"/>
                                        </p:tgtEl>
                                        <p:attrNameLst>
                                          <p:attrName>style.color</p:attrName>
                                        </p:attrNameLst>
                                      </p:cBhvr>
                                      <p:to>
                                        <a:schemeClr val="bg1"/>
                                      </p:to>
                                    </p:animClr>
                                  </p:childTnLst>
                                </p:cTn>
                              </p:par>
                            </p:childTnLst>
                          </p:cTn>
                        </p:par>
                      </p:childTnLst>
                    </p:cTn>
                  </p:par>
                </p:childTnLst>
              </p:cTn>
              <p:nextCondLst>
                <p:cond evt="onClick" delay="0">
                  <p:tgtEl>
                    <p:spTgt spid="9473"/>
                  </p:tgtEl>
                </p:cond>
              </p:nextCondLst>
            </p:seq>
            <p:seq concurrent="1" nextAc="seek">
              <p:cTn id="215" restart="whenNotActive" fill="hold" evtFilter="cancelBubble" nodeType="interactiveSeq">
                <p:stCondLst>
                  <p:cond evt="onClick" delay="0">
                    <p:tgtEl>
                      <p:spTgt spid="9474"/>
                    </p:tgtEl>
                  </p:cond>
                </p:stCondLst>
                <p:endSync evt="end" delay="0">
                  <p:rtn val="all"/>
                </p:endSync>
                <p:childTnLst>
                  <p:par>
                    <p:cTn id="216" fill="hold">
                      <p:stCondLst>
                        <p:cond delay="0"/>
                      </p:stCondLst>
                      <p:childTnLst>
                        <p:par>
                          <p:cTn id="217" fill="hold">
                            <p:stCondLst>
                              <p:cond delay="0"/>
                            </p:stCondLst>
                            <p:childTnLst>
                              <p:par>
                                <p:cTn id="218" presetID="7" presetClass="emph" presetSubtype="2" repeatCount="3000" accel="50000" decel="50000" autoRev="1" fill="hold" nodeType="withEffect">
                                  <p:stCondLst>
                                    <p:cond delay="0"/>
                                  </p:stCondLst>
                                  <p:childTnLst>
                                    <p:animClr clrSpc="rgb" dir="cw">
                                      <p:cBhvr>
                                        <p:cTn id="219" dur="300" fill="hold"/>
                                        <p:tgtEl>
                                          <p:spTgt spid="9474"/>
                                        </p:tgtEl>
                                        <p:attrNameLst>
                                          <p:attrName>stroke.color</p:attrName>
                                        </p:attrNameLst>
                                      </p:cBhvr>
                                      <p:to>
                                        <a:schemeClr val="bg1"/>
                                      </p:to>
                                    </p:animClr>
                                    <p:set>
                                      <p:cBhvr>
                                        <p:cTn id="220" dur="300" fill="hold"/>
                                        <p:tgtEl>
                                          <p:spTgt spid="9474"/>
                                        </p:tgtEl>
                                        <p:attrNameLst>
                                          <p:attrName>stroke.on</p:attrName>
                                        </p:attrNameLst>
                                      </p:cBhvr>
                                      <p:to>
                                        <p:strVal val="true"/>
                                      </p:to>
                                    </p:set>
                                  </p:childTnLst>
                                </p:cTn>
                              </p:par>
                            </p:childTnLst>
                          </p:cTn>
                        </p:par>
                        <p:par>
                          <p:cTn id="221" fill="hold">
                            <p:stCondLst>
                              <p:cond delay="500"/>
                            </p:stCondLst>
                            <p:childTnLst>
                              <p:par>
                                <p:cTn id="222" presetID="22" presetClass="entr" presetSubtype="8" fill="hold" nodeType="afterEffect">
                                  <p:stCondLst>
                                    <p:cond delay="0"/>
                                  </p:stCondLst>
                                  <p:childTnLst>
                                    <p:set>
                                      <p:cBhvr>
                                        <p:cTn id="223" dur="1" fill="hold">
                                          <p:stCondLst>
                                            <p:cond delay="0"/>
                                          </p:stCondLst>
                                        </p:cTn>
                                        <p:tgtEl>
                                          <p:spTgt spid="9474"/>
                                        </p:tgtEl>
                                        <p:attrNameLst>
                                          <p:attrName>style.visibility</p:attrName>
                                        </p:attrNameLst>
                                      </p:cBhvr>
                                      <p:to>
                                        <p:strVal val="visible"/>
                                      </p:to>
                                    </p:set>
                                    <p:animEffect transition="in" filter="wipe(left)">
                                      <p:cBhvr>
                                        <p:cTn id="224" dur="500"/>
                                        <p:tgtEl>
                                          <p:spTgt spid="9474"/>
                                        </p:tgtEl>
                                      </p:cBhvr>
                                    </p:animEffect>
                                  </p:childTnLst>
                                </p:cTn>
                              </p:par>
                            </p:childTnLst>
                          </p:cTn>
                        </p:par>
                      </p:childTnLst>
                    </p:cTn>
                  </p:par>
                </p:childTnLst>
              </p:cTn>
              <p:nextCondLst>
                <p:cond evt="onClick" delay="0">
                  <p:tgtEl>
                    <p:spTgt spid="9474"/>
                  </p:tgtEl>
                </p:cond>
              </p:nextCondLst>
            </p:seq>
            <p:seq concurrent="1" nextAc="seek">
              <p:cTn id="225" restart="whenNotActive" fill="hold" evtFilter="cancelBubble" nodeType="interactiveSeq">
                <p:stCondLst>
                  <p:cond evt="onClick" delay="0">
                    <p:tgtEl>
                      <p:spTgt spid="9475"/>
                    </p:tgtEl>
                  </p:cond>
                </p:stCondLst>
                <p:endSync evt="end" delay="0">
                  <p:rtn val="all"/>
                </p:endSync>
                <p:childTnLst>
                  <p:par>
                    <p:cTn id="226" fill="hold">
                      <p:stCondLst>
                        <p:cond delay="0"/>
                      </p:stCondLst>
                      <p:childTnLst>
                        <p:par>
                          <p:cTn id="227" fill="hold">
                            <p:stCondLst>
                              <p:cond delay="0"/>
                            </p:stCondLst>
                            <p:childTnLst>
                              <p:par>
                                <p:cTn id="228" presetID="1" presetClass="emph" presetSubtype="2" repeatCount="3000" accel="50000" decel="50000" autoRev="1" fill="hold" nodeType="withEffect">
                                  <p:stCondLst>
                                    <p:cond delay="0"/>
                                  </p:stCondLst>
                                  <p:childTnLst>
                                    <p:animClr clrSpc="rgb" dir="cw">
                                      <p:cBhvr>
                                        <p:cTn id="229" dur="300" fill="hold"/>
                                        <p:tgtEl>
                                          <p:spTgt spid="9475"/>
                                        </p:tgtEl>
                                        <p:attrNameLst>
                                          <p:attrName>fillcolor</p:attrName>
                                        </p:attrNameLst>
                                      </p:cBhvr>
                                      <p:to>
                                        <a:srgbClr val="292929"/>
                                      </p:to>
                                    </p:animClr>
                                    <p:set>
                                      <p:cBhvr>
                                        <p:cTn id="230" dur="300" fill="hold"/>
                                        <p:tgtEl>
                                          <p:spTgt spid="9475"/>
                                        </p:tgtEl>
                                        <p:attrNameLst>
                                          <p:attrName>fill.type</p:attrName>
                                        </p:attrNameLst>
                                      </p:cBhvr>
                                      <p:to>
                                        <p:strVal val="solid"/>
                                      </p:to>
                                    </p:set>
                                    <p:set>
                                      <p:cBhvr>
                                        <p:cTn id="231" dur="300" fill="hold"/>
                                        <p:tgtEl>
                                          <p:spTgt spid="9475"/>
                                        </p:tgtEl>
                                        <p:attrNameLst>
                                          <p:attrName>fill.on</p:attrName>
                                        </p:attrNameLst>
                                      </p:cBhvr>
                                      <p:to>
                                        <p:strVal val="true"/>
                                      </p:to>
                                    </p:set>
                                  </p:childTnLst>
                                </p:cTn>
                              </p:par>
                              <p:par>
                                <p:cTn id="232" presetID="3" presetClass="emph" presetSubtype="2" repeatCount="3000" accel="50000" decel="50000" autoRev="1" fill="hold" grpId="0" nodeType="withEffect">
                                  <p:stCondLst>
                                    <p:cond delay="0"/>
                                  </p:stCondLst>
                                  <p:childTnLst>
                                    <p:animClr clrSpc="rgb" dir="cw">
                                      <p:cBhvr override="childStyle">
                                        <p:cTn id="233" dur="300" fill="hold"/>
                                        <p:tgtEl>
                                          <p:spTgt spid="9475"/>
                                        </p:tgtEl>
                                        <p:attrNameLst>
                                          <p:attrName>style.color</p:attrName>
                                        </p:attrNameLst>
                                      </p:cBhvr>
                                      <p:to>
                                        <a:schemeClr val="bg1"/>
                                      </p:to>
                                    </p:animClr>
                                  </p:childTnLst>
                                </p:cTn>
                              </p:par>
                            </p:childTnLst>
                          </p:cTn>
                        </p:par>
                      </p:childTnLst>
                    </p:cTn>
                  </p:par>
                </p:childTnLst>
              </p:cTn>
              <p:nextCondLst>
                <p:cond evt="onClick" delay="0">
                  <p:tgtEl>
                    <p:spTgt spid="9475"/>
                  </p:tgtEl>
                </p:cond>
              </p:nextCondLst>
            </p:seq>
            <p:seq concurrent="1" nextAc="seek">
              <p:cTn id="234" restart="whenNotActive" fill="hold" evtFilter="cancelBubble" nodeType="interactiveSeq">
                <p:stCondLst>
                  <p:cond evt="onClick" delay="0">
                    <p:tgtEl>
                      <p:spTgt spid="9476"/>
                    </p:tgtEl>
                  </p:cond>
                </p:stCondLst>
                <p:endSync evt="end" delay="0">
                  <p:rtn val="all"/>
                </p:endSync>
                <p:childTnLst>
                  <p:par>
                    <p:cTn id="235" fill="hold">
                      <p:stCondLst>
                        <p:cond delay="0"/>
                      </p:stCondLst>
                      <p:childTnLst>
                        <p:par>
                          <p:cTn id="236" fill="hold">
                            <p:stCondLst>
                              <p:cond delay="0"/>
                            </p:stCondLst>
                            <p:childTnLst>
                              <p:par>
                                <p:cTn id="237" presetID="7" presetClass="emph" presetSubtype="2" repeatCount="3000" accel="50000" decel="50000" autoRev="1" fill="hold" nodeType="withEffect">
                                  <p:stCondLst>
                                    <p:cond delay="0"/>
                                  </p:stCondLst>
                                  <p:childTnLst>
                                    <p:animClr clrSpc="rgb" dir="cw">
                                      <p:cBhvr>
                                        <p:cTn id="238" dur="300" fill="hold"/>
                                        <p:tgtEl>
                                          <p:spTgt spid="9476"/>
                                        </p:tgtEl>
                                        <p:attrNameLst>
                                          <p:attrName>stroke.color</p:attrName>
                                        </p:attrNameLst>
                                      </p:cBhvr>
                                      <p:to>
                                        <a:schemeClr val="bg1"/>
                                      </p:to>
                                    </p:animClr>
                                    <p:set>
                                      <p:cBhvr>
                                        <p:cTn id="239" dur="300" fill="hold"/>
                                        <p:tgtEl>
                                          <p:spTgt spid="9476"/>
                                        </p:tgtEl>
                                        <p:attrNameLst>
                                          <p:attrName>stroke.on</p:attrName>
                                        </p:attrNameLst>
                                      </p:cBhvr>
                                      <p:to>
                                        <p:strVal val="true"/>
                                      </p:to>
                                    </p:set>
                                  </p:childTnLst>
                                </p:cTn>
                              </p:par>
                            </p:childTnLst>
                          </p:cTn>
                        </p:par>
                        <p:par>
                          <p:cTn id="240" fill="hold">
                            <p:stCondLst>
                              <p:cond delay="500"/>
                            </p:stCondLst>
                            <p:childTnLst>
                              <p:par>
                                <p:cTn id="241" presetID="22" presetClass="entr" presetSubtype="8" fill="hold" nodeType="afterEffect">
                                  <p:stCondLst>
                                    <p:cond delay="0"/>
                                  </p:stCondLst>
                                  <p:childTnLst>
                                    <p:set>
                                      <p:cBhvr>
                                        <p:cTn id="242" dur="1" fill="hold">
                                          <p:stCondLst>
                                            <p:cond delay="0"/>
                                          </p:stCondLst>
                                        </p:cTn>
                                        <p:tgtEl>
                                          <p:spTgt spid="9476"/>
                                        </p:tgtEl>
                                        <p:attrNameLst>
                                          <p:attrName>style.visibility</p:attrName>
                                        </p:attrNameLst>
                                      </p:cBhvr>
                                      <p:to>
                                        <p:strVal val="visible"/>
                                      </p:to>
                                    </p:set>
                                    <p:animEffect transition="in" filter="wipe(left)">
                                      <p:cBhvr>
                                        <p:cTn id="243" dur="500"/>
                                        <p:tgtEl>
                                          <p:spTgt spid="9476"/>
                                        </p:tgtEl>
                                      </p:cBhvr>
                                    </p:animEffect>
                                  </p:childTnLst>
                                </p:cTn>
                              </p:par>
                            </p:childTnLst>
                          </p:cTn>
                        </p:par>
                      </p:childTnLst>
                    </p:cTn>
                  </p:par>
                </p:childTnLst>
              </p:cTn>
              <p:nextCondLst>
                <p:cond evt="onClick" delay="0">
                  <p:tgtEl>
                    <p:spTgt spid="9476"/>
                  </p:tgtEl>
                </p:cond>
              </p:nextCondLst>
            </p:seq>
            <p:seq concurrent="1" nextAc="seek">
              <p:cTn id="244" restart="whenNotActive" fill="hold" evtFilter="cancelBubble" nodeType="interactiveSeq">
                <p:stCondLst>
                  <p:cond evt="onClick" delay="0">
                    <p:tgtEl>
                      <p:spTgt spid="9477"/>
                    </p:tgtEl>
                  </p:cond>
                </p:stCondLst>
                <p:endSync evt="end" delay="0">
                  <p:rtn val="all"/>
                </p:endSync>
                <p:childTnLst>
                  <p:par>
                    <p:cTn id="245" fill="hold">
                      <p:stCondLst>
                        <p:cond delay="0"/>
                      </p:stCondLst>
                      <p:childTnLst>
                        <p:par>
                          <p:cTn id="246" fill="hold">
                            <p:stCondLst>
                              <p:cond delay="0"/>
                            </p:stCondLst>
                            <p:childTnLst>
                              <p:par>
                                <p:cTn id="247" presetID="1" presetClass="emph" presetSubtype="2" repeatCount="3000" accel="50000" decel="50000" autoRev="1" fill="hold" nodeType="withEffect">
                                  <p:stCondLst>
                                    <p:cond delay="0"/>
                                  </p:stCondLst>
                                  <p:childTnLst>
                                    <p:animClr clrSpc="rgb" dir="cw">
                                      <p:cBhvr>
                                        <p:cTn id="248" dur="300" fill="hold"/>
                                        <p:tgtEl>
                                          <p:spTgt spid="9477"/>
                                        </p:tgtEl>
                                        <p:attrNameLst>
                                          <p:attrName>fillcolor</p:attrName>
                                        </p:attrNameLst>
                                      </p:cBhvr>
                                      <p:to>
                                        <a:srgbClr val="292929"/>
                                      </p:to>
                                    </p:animClr>
                                    <p:set>
                                      <p:cBhvr>
                                        <p:cTn id="249" dur="300" fill="hold"/>
                                        <p:tgtEl>
                                          <p:spTgt spid="9477"/>
                                        </p:tgtEl>
                                        <p:attrNameLst>
                                          <p:attrName>fill.type</p:attrName>
                                        </p:attrNameLst>
                                      </p:cBhvr>
                                      <p:to>
                                        <p:strVal val="solid"/>
                                      </p:to>
                                    </p:set>
                                    <p:set>
                                      <p:cBhvr>
                                        <p:cTn id="250" dur="300" fill="hold"/>
                                        <p:tgtEl>
                                          <p:spTgt spid="9477"/>
                                        </p:tgtEl>
                                        <p:attrNameLst>
                                          <p:attrName>fill.on</p:attrName>
                                        </p:attrNameLst>
                                      </p:cBhvr>
                                      <p:to>
                                        <p:strVal val="true"/>
                                      </p:to>
                                    </p:set>
                                  </p:childTnLst>
                                </p:cTn>
                              </p:par>
                              <p:par>
                                <p:cTn id="251" presetID="3" presetClass="emph" presetSubtype="2" repeatCount="3000" accel="50000" decel="50000" autoRev="1" fill="hold" grpId="0" nodeType="withEffect">
                                  <p:stCondLst>
                                    <p:cond delay="0"/>
                                  </p:stCondLst>
                                  <p:childTnLst>
                                    <p:animClr clrSpc="rgb" dir="cw">
                                      <p:cBhvr override="childStyle">
                                        <p:cTn id="252" dur="300" fill="hold"/>
                                        <p:tgtEl>
                                          <p:spTgt spid="9477"/>
                                        </p:tgtEl>
                                        <p:attrNameLst>
                                          <p:attrName>style.color</p:attrName>
                                        </p:attrNameLst>
                                      </p:cBhvr>
                                      <p:to>
                                        <a:schemeClr val="bg1"/>
                                      </p:to>
                                    </p:animClr>
                                  </p:childTnLst>
                                </p:cTn>
                              </p:par>
                            </p:childTnLst>
                          </p:cTn>
                        </p:par>
                      </p:childTnLst>
                    </p:cTn>
                  </p:par>
                </p:childTnLst>
              </p:cTn>
              <p:nextCondLst>
                <p:cond evt="onClick" delay="0">
                  <p:tgtEl>
                    <p:spTgt spid="9477"/>
                  </p:tgtEl>
                </p:cond>
              </p:nextCondLst>
            </p:seq>
            <p:seq concurrent="1" nextAc="seek">
              <p:cTn id="253" restart="whenNotActive" fill="hold" evtFilter="cancelBubble" nodeType="interactiveSeq">
                <p:stCondLst>
                  <p:cond evt="onClick" delay="0">
                    <p:tgtEl>
                      <p:spTgt spid="9478"/>
                    </p:tgtEl>
                  </p:cond>
                </p:stCondLst>
                <p:endSync evt="end" delay="0">
                  <p:rtn val="all"/>
                </p:endSync>
                <p:childTnLst>
                  <p:par>
                    <p:cTn id="254" fill="hold">
                      <p:stCondLst>
                        <p:cond delay="0"/>
                      </p:stCondLst>
                      <p:childTnLst>
                        <p:par>
                          <p:cTn id="255" fill="hold">
                            <p:stCondLst>
                              <p:cond delay="0"/>
                            </p:stCondLst>
                            <p:childTnLst>
                              <p:par>
                                <p:cTn id="256" presetID="7" presetClass="emph" presetSubtype="2" repeatCount="3000" accel="50000" decel="50000" autoRev="1" fill="hold" nodeType="withEffect">
                                  <p:stCondLst>
                                    <p:cond delay="0"/>
                                  </p:stCondLst>
                                  <p:childTnLst>
                                    <p:animClr clrSpc="rgb" dir="cw">
                                      <p:cBhvr>
                                        <p:cTn id="257" dur="300" fill="hold"/>
                                        <p:tgtEl>
                                          <p:spTgt spid="9478"/>
                                        </p:tgtEl>
                                        <p:attrNameLst>
                                          <p:attrName>stroke.color</p:attrName>
                                        </p:attrNameLst>
                                      </p:cBhvr>
                                      <p:to>
                                        <a:schemeClr val="bg1"/>
                                      </p:to>
                                    </p:animClr>
                                    <p:set>
                                      <p:cBhvr>
                                        <p:cTn id="258" dur="300" fill="hold"/>
                                        <p:tgtEl>
                                          <p:spTgt spid="9478"/>
                                        </p:tgtEl>
                                        <p:attrNameLst>
                                          <p:attrName>stroke.on</p:attrName>
                                        </p:attrNameLst>
                                      </p:cBhvr>
                                      <p:to>
                                        <p:strVal val="true"/>
                                      </p:to>
                                    </p:set>
                                  </p:childTnLst>
                                </p:cTn>
                              </p:par>
                            </p:childTnLst>
                          </p:cTn>
                        </p:par>
                        <p:par>
                          <p:cTn id="259" fill="hold">
                            <p:stCondLst>
                              <p:cond delay="500"/>
                            </p:stCondLst>
                            <p:childTnLst>
                              <p:par>
                                <p:cTn id="260" presetID="22" presetClass="entr" presetSubtype="8" fill="hold" nodeType="afterEffect">
                                  <p:stCondLst>
                                    <p:cond delay="0"/>
                                  </p:stCondLst>
                                  <p:childTnLst>
                                    <p:set>
                                      <p:cBhvr>
                                        <p:cTn id="261" dur="1" fill="hold">
                                          <p:stCondLst>
                                            <p:cond delay="0"/>
                                          </p:stCondLst>
                                        </p:cTn>
                                        <p:tgtEl>
                                          <p:spTgt spid="9478"/>
                                        </p:tgtEl>
                                        <p:attrNameLst>
                                          <p:attrName>style.visibility</p:attrName>
                                        </p:attrNameLst>
                                      </p:cBhvr>
                                      <p:to>
                                        <p:strVal val="visible"/>
                                      </p:to>
                                    </p:set>
                                    <p:animEffect transition="in" filter="wipe(left)">
                                      <p:cBhvr>
                                        <p:cTn id="262" dur="500"/>
                                        <p:tgtEl>
                                          <p:spTgt spid="9478"/>
                                        </p:tgtEl>
                                      </p:cBhvr>
                                    </p:animEffect>
                                  </p:childTnLst>
                                </p:cTn>
                              </p:par>
                            </p:childTnLst>
                          </p:cTn>
                        </p:par>
                      </p:childTnLst>
                    </p:cTn>
                  </p:par>
                </p:childTnLst>
              </p:cTn>
              <p:nextCondLst>
                <p:cond evt="onClick" delay="0">
                  <p:tgtEl>
                    <p:spTgt spid="9478"/>
                  </p:tgtEl>
                </p:cond>
              </p:nextCondLst>
            </p:seq>
            <p:seq concurrent="1" nextAc="seek">
              <p:cTn id="263" restart="whenNotActive" fill="hold" evtFilter="cancelBubble" nodeType="interactiveSeq">
                <p:stCondLst>
                  <p:cond evt="onClick" delay="0">
                    <p:tgtEl>
                      <p:spTgt spid="9479"/>
                    </p:tgtEl>
                  </p:cond>
                </p:stCondLst>
                <p:endSync evt="end" delay="0">
                  <p:rtn val="all"/>
                </p:endSync>
                <p:childTnLst>
                  <p:par>
                    <p:cTn id="264" fill="hold">
                      <p:stCondLst>
                        <p:cond delay="0"/>
                      </p:stCondLst>
                      <p:childTnLst>
                        <p:par>
                          <p:cTn id="265" fill="hold">
                            <p:stCondLst>
                              <p:cond delay="0"/>
                            </p:stCondLst>
                            <p:childTnLst>
                              <p:par>
                                <p:cTn id="266" presetID="1" presetClass="emph" presetSubtype="2" repeatCount="3000" accel="50000" decel="50000" autoRev="1" fill="hold" nodeType="withEffect">
                                  <p:stCondLst>
                                    <p:cond delay="0"/>
                                  </p:stCondLst>
                                  <p:childTnLst>
                                    <p:animClr clrSpc="rgb" dir="cw">
                                      <p:cBhvr>
                                        <p:cTn id="267" dur="300" fill="hold"/>
                                        <p:tgtEl>
                                          <p:spTgt spid="9479"/>
                                        </p:tgtEl>
                                        <p:attrNameLst>
                                          <p:attrName>fillcolor</p:attrName>
                                        </p:attrNameLst>
                                      </p:cBhvr>
                                      <p:to>
                                        <a:srgbClr val="292929"/>
                                      </p:to>
                                    </p:animClr>
                                    <p:set>
                                      <p:cBhvr>
                                        <p:cTn id="268" dur="300" fill="hold"/>
                                        <p:tgtEl>
                                          <p:spTgt spid="9479"/>
                                        </p:tgtEl>
                                        <p:attrNameLst>
                                          <p:attrName>fill.type</p:attrName>
                                        </p:attrNameLst>
                                      </p:cBhvr>
                                      <p:to>
                                        <p:strVal val="solid"/>
                                      </p:to>
                                    </p:set>
                                    <p:set>
                                      <p:cBhvr>
                                        <p:cTn id="269" dur="300" fill="hold"/>
                                        <p:tgtEl>
                                          <p:spTgt spid="9479"/>
                                        </p:tgtEl>
                                        <p:attrNameLst>
                                          <p:attrName>fill.on</p:attrName>
                                        </p:attrNameLst>
                                      </p:cBhvr>
                                      <p:to>
                                        <p:strVal val="true"/>
                                      </p:to>
                                    </p:set>
                                  </p:childTnLst>
                                </p:cTn>
                              </p:par>
                              <p:par>
                                <p:cTn id="270" presetID="3" presetClass="emph" presetSubtype="2" repeatCount="3000" accel="50000" decel="50000" autoRev="1" fill="hold" grpId="0" nodeType="withEffect">
                                  <p:stCondLst>
                                    <p:cond delay="0"/>
                                  </p:stCondLst>
                                  <p:childTnLst>
                                    <p:animClr clrSpc="rgb" dir="cw">
                                      <p:cBhvr override="childStyle">
                                        <p:cTn id="271" dur="300" fill="hold"/>
                                        <p:tgtEl>
                                          <p:spTgt spid="9479"/>
                                        </p:tgtEl>
                                        <p:attrNameLst>
                                          <p:attrName>style.color</p:attrName>
                                        </p:attrNameLst>
                                      </p:cBhvr>
                                      <p:to>
                                        <a:schemeClr val="bg1"/>
                                      </p:to>
                                    </p:animClr>
                                  </p:childTnLst>
                                </p:cTn>
                              </p:par>
                            </p:childTnLst>
                          </p:cTn>
                        </p:par>
                      </p:childTnLst>
                    </p:cTn>
                  </p:par>
                </p:childTnLst>
              </p:cTn>
              <p:nextCondLst>
                <p:cond evt="onClick" delay="0">
                  <p:tgtEl>
                    <p:spTgt spid="9479"/>
                  </p:tgtEl>
                </p:cond>
              </p:nextCondLst>
            </p:seq>
            <p:seq concurrent="1" nextAc="seek">
              <p:cTn id="272" restart="whenNotActive" fill="hold" evtFilter="cancelBubble" nodeType="interactiveSeq">
                <p:stCondLst>
                  <p:cond evt="onClick" delay="0">
                    <p:tgtEl>
                      <p:spTgt spid="9480"/>
                    </p:tgtEl>
                  </p:cond>
                </p:stCondLst>
                <p:endSync evt="end" delay="0">
                  <p:rtn val="all"/>
                </p:endSync>
                <p:childTnLst>
                  <p:par>
                    <p:cTn id="273" fill="hold">
                      <p:stCondLst>
                        <p:cond delay="0"/>
                      </p:stCondLst>
                      <p:childTnLst>
                        <p:par>
                          <p:cTn id="274" fill="hold">
                            <p:stCondLst>
                              <p:cond delay="0"/>
                            </p:stCondLst>
                            <p:childTnLst>
                              <p:par>
                                <p:cTn id="275" presetID="7" presetClass="emph" presetSubtype="2" repeatCount="3000" accel="50000" decel="50000" autoRev="1" fill="hold" nodeType="withEffect">
                                  <p:stCondLst>
                                    <p:cond delay="0"/>
                                  </p:stCondLst>
                                  <p:childTnLst>
                                    <p:animClr clrSpc="rgb" dir="cw">
                                      <p:cBhvr>
                                        <p:cTn id="276" dur="300" fill="hold"/>
                                        <p:tgtEl>
                                          <p:spTgt spid="9480"/>
                                        </p:tgtEl>
                                        <p:attrNameLst>
                                          <p:attrName>stroke.color</p:attrName>
                                        </p:attrNameLst>
                                      </p:cBhvr>
                                      <p:to>
                                        <a:schemeClr val="bg1"/>
                                      </p:to>
                                    </p:animClr>
                                    <p:set>
                                      <p:cBhvr>
                                        <p:cTn id="277" dur="300" fill="hold"/>
                                        <p:tgtEl>
                                          <p:spTgt spid="9480"/>
                                        </p:tgtEl>
                                        <p:attrNameLst>
                                          <p:attrName>stroke.on</p:attrName>
                                        </p:attrNameLst>
                                      </p:cBhvr>
                                      <p:to>
                                        <p:strVal val="true"/>
                                      </p:to>
                                    </p:set>
                                  </p:childTnLst>
                                </p:cTn>
                              </p:par>
                            </p:childTnLst>
                          </p:cTn>
                        </p:par>
                        <p:par>
                          <p:cTn id="278" fill="hold">
                            <p:stCondLst>
                              <p:cond delay="500"/>
                            </p:stCondLst>
                            <p:childTnLst>
                              <p:par>
                                <p:cTn id="279" presetID="22" presetClass="entr" presetSubtype="8" fill="hold" nodeType="afterEffect">
                                  <p:stCondLst>
                                    <p:cond delay="0"/>
                                  </p:stCondLst>
                                  <p:childTnLst>
                                    <p:set>
                                      <p:cBhvr>
                                        <p:cTn id="280" dur="1" fill="hold">
                                          <p:stCondLst>
                                            <p:cond delay="0"/>
                                          </p:stCondLst>
                                        </p:cTn>
                                        <p:tgtEl>
                                          <p:spTgt spid="9480"/>
                                        </p:tgtEl>
                                        <p:attrNameLst>
                                          <p:attrName>style.visibility</p:attrName>
                                        </p:attrNameLst>
                                      </p:cBhvr>
                                      <p:to>
                                        <p:strVal val="visible"/>
                                      </p:to>
                                    </p:set>
                                    <p:animEffect transition="in" filter="wipe(left)">
                                      <p:cBhvr>
                                        <p:cTn id="281" dur="500"/>
                                        <p:tgtEl>
                                          <p:spTgt spid="9480"/>
                                        </p:tgtEl>
                                      </p:cBhvr>
                                    </p:animEffect>
                                  </p:childTnLst>
                                </p:cTn>
                              </p:par>
                            </p:childTnLst>
                          </p:cTn>
                        </p:par>
                      </p:childTnLst>
                    </p:cTn>
                  </p:par>
                </p:childTnLst>
              </p:cTn>
              <p:nextCondLst>
                <p:cond evt="onClick" delay="0">
                  <p:tgtEl>
                    <p:spTgt spid="9480"/>
                  </p:tgtEl>
                </p:cond>
              </p:nextCondLst>
            </p:seq>
            <p:seq concurrent="1" nextAc="seek">
              <p:cTn id="282" restart="whenNotActive" fill="hold" evtFilter="cancelBubble" nodeType="interactiveSeq">
                <p:stCondLst>
                  <p:cond evt="onClick" delay="0">
                    <p:tgtEl>
                      <p:spTgt spid="9481"/>
                    </p:tgtEl>
                  </p:cond>
                </p:stCondLst>
                <p:endSync evt="end" delay="0">
                  <p:rtn val="all"/>
                </p:endSync>
                <p:childTnLst>
                  <p:par>
                    <p:cTn id="283" fill="hold">
                      <p:stCondLst>
                        <p:cond delay="0"/>
                      </p:stCondLst>
                      <p:childTnLst>
                        <p:par>
                          <p:cTn id="284" fill="hold">
                            <p:stCondLst>
                              <p:cond delay="0"/>
                            </p:stCondLst>
                            <p:childTnLst>
                              <p:par>
                                <p:cTn id="285" presetID="1" presetClass="emph" presetSubtype="2" repeatCount="3000" accel="50000" decel="50000" autoRev="1" fill="hold" nodeType="withEffect">
                                  <p:stCondLst>
                                    <p:cond delay="0"/>
                                  </p:stCondLst>
                                  <p:childTnLst>
                                    <p:animClr clrSpc="rgb" dir="cw">
                                      <p:cBhvr>
                                        <p:cTn id="286" dur="300" fill="hold"/>
                                        <p:tgtEl>
                                          <p:spTgt spid="9481"/>
                                        </p:tgtEl>
                                        <p:attrNameLst>
                                          <p:attrName>fillcolor</p:attrName>
                                        </p:attrNameLst>
                                      </p:cBhvr>
                                      <p:to>
                                        <a:srgbClr val="292929"/>
                                      </p:to>
                                    </p:animClr>
                                    <p:set>
                                      <p:cBhvr>
                                        <p:cTn id="287" dur="300" fill="hold"/>
                                        <p:tgtEl>
                                          <p:spTgt spid="9481"/>
                                        </p:tgtEl>
                                        <p:attrNameLst>
                                          <p:attrName>fill.type</p:attrName>
                                        </p:attrNameLst>
                                      </p:cBhvr>
                                      <p:to>
                                        <p:strVal val="solid"/>
                                      </p:to>
                                    </p:set>
                                    <p:set>
                                      <p:cBhvr>
                                        <p:cTn id="288" dur="300" fill="hold"/>
                                        <p:tgtEl>
                                          <p:spTgt spid="9481"/>
                                        </p:tgtEl>
                                        <p:attrNameLst>
                                          <p:attrName>fill.on</p:attrName>
                                        </p:attrNameLst>
                                      </p:cBhvr>
                                      <p:to>
                                        <p:strVal val="true"/>
                                      </p:to>
                                    </p:set>
                                  </p:childTnLst>
                                </p:cTn>
                              </p:par>
                              <p:par>
                                <p:cTn id="289" presetID="3" presetClass="emph" presetSubtype="2" repeatCount="3000" accel="50000" decel="50000" autoRev="1" fill="hold" grpId="0" nodeType="withEffect">
                                  <p:stCondLst>
                                    <p:cond delay="0"/>
                                  </p:stCondLst>
                                  <p:childTnLst>
                                    <p:animClr clrSpc="rgb" dir="cw">
                                      <p:cBhvr override="childStyle">
                                        <p:cTn id="290" dur="300" fill="hold"/>
                                        <p:tgtEl>
                                          <p:spTgt spid="9481"/>
                                        </p:tgtEl>
                                        <p:attrNameLst>
                                          <p:attrName>style.color</p:attrName>
                                        </p:attrNameLst>
                                      </p:cBhvr>
                                      <p:to>
                                        <a:schemeClr val="bg1"/>
                                      </p:to>
                                    </p:animClr>
                                  </p:childTnLst>
                                </p:cTn>
                              </p:par>
                            </p:childTnLst>
                          </p:cTn>
                        </p:par>
                      </p:childTnLst>
                    </p:cTn>
                  </p:par>
                </p:childTnLst>
              </p:cTn>
              <p:nextCondLst>
                <p:cond evt="onClick" delay="0">
                  <p:tgtEl>
                    <p:spTgt spid="9481"/>
                  </p:tgtEl>
                </p:cond>
              </p:nextCondLst>
            </p:seq>
            <p:seq concurrent="1" nextAc="seek">
              <p:cTn id="291" restart="whenNotActive" fill="hold" evtFilter="cancelBubble" nodeType="interactiveSeq">
                <p:stCondLst>
                  <p:cond evt="onClick" delay="0">
                    <p:tgtEl>
                      <p:spTgt spid="9482"/>
                    </p:tgtEl>
                  </p:cond>
                </p:stCondLst>
                <p:endSync evt="end" delay="0">
                  <p:rtn val="all"/>
                </p:endSync>
                <p:childTnLst>
                  <p:par>
                    <p:cTn id="292" fill="hold">
                      <p:stCondLst>
                        <p:cond delay="0"/>
                      </p:stCondLst>
                      <p:childTnLst>
                        <p:par>
                          <p:cTn id="293" fill="hold">
                            <p:stCondLst>
                              <p:cond delay="0"/>
                            </p:stCondLst>
                            <p:childTnLst>
                              <p:par>
                                <p:cTn id="294" presetID="1" presetClass="emph" presetSubtype="2" repeatCount="3000" accel="50000" decel="50000" autoRev="1" fill="hold" nodeType="withEffect">
                                  <p:stCondLst>
                                    <p:cond delay="0"/>
                                  </p:stCondLst>
                                  <p:childTnLst>
                                    <p:animClr clrSpc="rgb" dir="cw">
                                      <p:cBhvr>
                                        <p:cTn id="295" dur="300" fill="hold"/>
                                        <p:tgtEl>
                                          <p:spTgt spid="9482"/>
                                        </p:tgtEl>
                                        <p:attrNameLst>
                                          <p:attrName>fillcolor</p:attrName>
                                        </p:attrNameLst>
                                      </p:cBhvr>
                                      <p:to>
                                        <a:srgbClr val="292929"/>
                                      </p:to>
                                    </p:animClr>
                                    <p:set>
                                      <p:cBhvr>
                                        <p:cTn id="296" dur="300" fill="hold"/>
                                        <p:tgtEl>
                                          <p:spTgt spid="9482"/>
                                        </p:tgtEl>
                                        <p:attrNameLst>
                                          <p:attrName>fill.type</p:attrName>
                                        </p:attrNameLst>
                                      </p:cBhvr>
                                      <p:to>
                                        <p:strVal val="solid"/>
                                      </p:to>
                                    </p:set>
                                    <p:set>
                                      <p:cBhvr>
                                        <p:cTn id="297" dur="300" fill="hold"/>
                                        <p:tgtEl>
                                          <p:spTgt spid="9482"/>
                                        </p:tgtEl>
                                        <p:attrNameLst>
                                          <p:attrName>fill.on</p:attrName>
                                        </p:attrNameLst>
                                      </p:cBhvr>
                                      <p:to>
                                        <p:strVal val="true"/>
                                      </p:to>
                                    </p:set>
                                  </p:childTnLst>
                                </p:cTn>
                              </p:par>
                              <p:par>
                                <p:cTn id="298" presetID="3" presetClass="emph" presetSubtype="2" repeatCount="3000" accel="50000" decel="50000" autoRev="1" fill="hold" grpId="0" nodeType="withEffect">
                                  <p:stCondLst>
                                    <p:cond delay="0"/>
                                  </p:stCondLst>
                                  <p:childTnLst>
                                    <p:animClr clrSpc="rgb" dir="cw">
                                      <p:cBhvr override="childStyle">
                                        <p:cTn id="299" dur="300" fill="hold"/>
                                        <p:tgtEl>
                                          <p:spTgt spid="9482"/>
                                        </p:tgtEl>
                                        <p:attrNameLst>
                                          <p:attrName>style.color</p:attrName>
                                        </p:attrNameLst>
                                      </p:cBhvr>
                                      <p:to>
                                        <a:schemeClr val="bg1"/>
                                      </p:to>
                                    </p:animClr>
                                  </p:childTnLst>
                                </p:cTn>
                              </p:par>
                            </p:childTnLst>
                          </p:cTn>
                        </p:par>
                      </p:childTnLst>
                    </p:cTn>
                  </p:par>
                </p:childTnLst>
              </p:cTn>
              <p:nextCondLst>
                <p:cond evt="onClick" delay="0">
                  <p:tgtEl>
                    <p:spTgt spid="9482"/>
                  </p:tgtEl>
                </p:cond>
              </p:nextCondLst>
            </p:seq>
            <p:seq concurrent="1" nextAc="seek">
              <p:cTn id="300" restart="whenNotActive" fill="hold" evtFilter="cancelBubble" nodeType="interactiveSeq">
                <p:stCondLst>
                  <p:cond evt="onClick" delay="0">
                    <p:tgtEl>
                      <p:spTgt spid="9483"/>
                    </p:tgtEl>
                  </p:cond>
                </p:stCondLst>
                <p:endSync evt="end" delay="0">
                  <p:rtn val="all"/>
                </p:endSync>
                <p:childTnLst>
                  <p:par>
                    <p:cTn id="301" fill="hold">
                      <p:stCondLst>
                        <p:cond delay="0"/>
                      </p:stCondLst>
                      <p:childTnLst>
                        <p:par>
                          <p:cTn id="302" fill="hold">
                            <p:stCondLst>
                              <p:cond delay="0"/>
                            </p:stCondLst>
                            <p:childTnLst>
                              <p:par>
                                <p:cTn id="303" presetID="7" presetClass="emph" presetSubtype="2" repeatCount="3000" accel="50000" decel="50000" autoRev="1" fill="hold" nodeType="withEffect">
                                  <p:stCondLst>
                                    <p:cond delay="0"/>
                                  </p:stCondLst>
                                  <p:childTnLst>
                                    <p:animClr clrSpc="rgb" dir="cw">
                                      <p:cBhvr>
                                        <p:cTn id="304" dur="300" fill="hold"/>
                                        <p:tgtEl>
                                          <p:spTgt spid="9483"/>
                                        </p:tgtEl>
                                        <p:attrNameLst>
                                          <p:attrName>stroke.color</p:attrName>
                                        </p:attrNameLst>
                                      </p:cBhvr>
                                      <p:to>
                                        <a:schemeClr val="bg1"/>
                                      </p:to>
                                    </p:animClr>
                                    <p:set>
                                      <p:cBhvr>
                                        <p:cTn id="305" dur="300" fill="hold"/>
                                        <p:tgtEl>
                                          <p:spTgt spid="9483"/>
                                        </p:tgtEl>
                                        <p:attrNameLst>
                                          <p:attrName>stroke.on</p:attrName>
                                        </p:attrNameLst>
                                      </p:cBhvr>
                                      <p:to>
                                        <p:strVal val="true"/>
                                      </p:to>
                                    </p:set>
                                  </p:childTnLst>
                                </p:cTn>
                              </p:par>
                            </p:childTnLst>
                          </p:cTn>
                        </p:par>
                        <p:par>
                          <p:cTn id="306" fill="hold">
                            <p:stCondLst>
                              <p:cond delay="500"/>
                            </p:stCondLst>
                            <p:childTnLst>
                              <p:par>
                                <p:cTn id="307" presetID="22" presetClass="entr" presetSubtype="8" fill="hold" nodeType="afterEffect">
                                  <p:stCondLst>
                                    <p:cond delay="0"/>
                                  </p:stCondLst>
                                  <p:childTnLst>
                                    <p:set>
                                      <p:cBhvr>
                                        <p:cTn id="308" dur="1" fill="hold">
                                          <p:stCondLst>
                                            <p:cond delay="0"/>
                                          </p:stCondLst>
                                        </p:cTn>
                                        <p:tgtEl>
                                          <p:spTgt spid="9483"/>
                                        </p:tgtEl>
                                        <p:attrNameLst>
                                          <p:attrName>style.visibility</p:attrName>
                                        </p:attrNameLst>
                                      </p:cBhvr>
                                      <p:to>
                                        <p:strVal val="visible"/>
                                      </p:to>
                                    </p:set>
                                    <p:animEffect transition="in" filter="wipe(left)">
                                      <p:cBhvr>
                                        <p:cTn id="309" dur="500"/>
                                        <p:tgtEl>
                                          <p:spTgt spid="9483"/>
                                        </p:tgtEl>
                                      </p:cBhvr>
                                    </p:animEffect>
                                  </p:childTnLst>
                                </p:cTn>
                              </p:par>
                            </p:childTnLst>
                          </p:cTn>
                        </p:par>
                      </p:childTnLst>
                    </p:cTn>
                  </p:par>
                </p:childTnLst>
              </p:cTn>
              <p:nextCondLst>
                <p:cond evt="onClick" delay="0">
                  <p:tgtEl>
                    <p:spTgt spid="9483"/>
                  </p:tgtEl>
                </p:cond>
              </p:nextCondLst>
            </p:seq>
            <p:seq concurrent="1" nextAc="seek">
              <p:cTn id="310" restart="whenNotActive" fill="hold" evtFilter="cancelBubble" nodeType="interactiveSeq">
                <p:stCondLst>
                  <p:cond evt="onClick" delay="0">
                    <p:tgtEl>
                      <p:spTgt spid="9484"/>
                    </p:tgtEl>
                  </p:cond>
                </p:stCondLst>
                <p:endSync evt="end" delay="0">
                  <p:rtn val="all"/>
                </p:endSync>
                <p:childTnLst>
                  <p:par>
                    <p:cTn id="311" fill="hold">
                      <p:stCondLst>
                        <p:cond delay="0"/>
                      </p:stCondLst>
                      <p:childTnLst>
                        <p:par>
                          <p:cTn id="312" fill="hold">
                            <p:stCondLst>
                              <p:cond delay="0"/>
                            </p:stCondLst>
                            <p:childTnLst>
                              <p:par>
                                <p:cTn id="313" presetID="3" presetClass="emph" presetSubtype="2" repeatCount="3000" accel="50000" decel="50000" autoRev="1" fill="hold" grpId="0" nodeType="withEffect">
                                  <p:stCondLst>
                                    <p:cond delay="0"/>
                                  </p:stCondLst>
                                  <p:childTnLst>
                                    <p:animClr clrSpc="rgb" dir="cw">
                                      <p:cBhvr override="childStyle">
                                        <p:cTn id="314" dur="300" fill="hold"/>
                                        <p:tgtEl>
                                          <p:spTgt spid="9484"/>
                                        </p:tgtEl>
                                        <p:attrNameLst>
                                          <p:attrName>style.color</p:attrName>
                                        </p:attrNameLst>
                                      </p:cBhvr>
                                      <p:to>
                                        <a:schemeClr val="bg1"/>
                                      </p:to>
                                    </p:animClr>
                                  </p:childTnLst>
                                </p:cTn>
                              </p:par>
                            </p:childTnLst>
                          </p:cTn>
                        </p:par>
                      </p:childTnLst>
                    </p:cTn>
                  </p:par>
                </p:childTnLst>
              </p:cTn>
              <p:nextCondLst>
                <p:cond evt="onClick" delay="0">
                  <p:tgtEl>
                    <p:spTgt spid="9484"/>
                  </p:tgtEl>
                </p:cond>
              </p:nextCondLst>
            </p:seq>
            <p:seq concurrent="1" nextAc="seek">
              <p:cTn id="315" restart="whenNotActive" fill="hold" evtFilter="cancelBubble" nodeType="interactiveSeq">
                <p:stCondLst>
                  <p:cond evt="onClick" delay="0">
                    <p:tgtEl>
                      <p:spTgt spid="9485"/>
                    </p:tgtEl>
                  </p:cond>
                </p:stCondLst>
                <p:endSync evt="end" delay="0">
                  <p:rtn val="all"/>
                </p:endSync>
                <p:childTnLst>
                  <p:par>
                    <p:cTn id="316" fill="hold">
                      <p:stCondLst>
                        <p:cond delay="0"/>
                      </p:stCondLst>
                      <p:childTnLst>
                        <p:par>
                          <p:cTn id="317" fill="hold">
                            <p:stCondLst>
                              <p:cond delay="0"/>
                            </p:stCondLst>
                            <p:childTnLst>
                              <p:par>
                                <p:cTn id="318" presetID="7" presetClass="emph" presetSubtype="2" repeatCount="3000" accel="50000" decel="50000" autoRev="1" fill="hold" nodeType="withEffect">
                                  <p:stCondLst>
                                    <p:cond delay="0"/>
                                  </p:stCondLst>
                                  <p:childTnLst>
                                    <p:animClr clrSpc="rgb" dir="cw">
                                      <p:cBhvr>
                                        <p:cTn id="319" dur="300" fill="hold"/>
                                        <p:tgtEl>
                                          <p:spTgt spid="9485"/>
                                        </p:tgtEl>
                                        <p:attrNameLst>
                                          <p:attrName>stroke.color</p:attrName>
                                        </p:attrNameLst>
                                      </p:cBhvr>
                                      <p:to>
                                        <a:schemeClr val="bg1"/>
                                      </p:to>
                                    </p:animClr>
                                    <p:set>
                                      <p:cBhvr>
                                        <p:cTn id="320" dur="300" fill="hold"/>
                                        <p:tgtEl>
                                          <p:spTgt spid="9485"/>
                                        </p:tgtEl>
                                        <p:attrNameLst>
                                          <p:attrName>stroke.on</p:attrName>
                                        </p:attrNameLst>
                                      </p:cBhvr>
                                      <p:to>
                                        <p:strVal val="true"/>
                                      </p:to>
                                    </p:set>
                                  </p:childTnLst>
                                </p:cTn>
                              </p:par>
                            </p:childTnLst>
                          </p:cTn>
                        </p:par>
                        <p:par>
                          <p:cTn id="321" fill="hold">
                            <p:stCondLst>
                              <p:cond delay="500"/>
                            </p:stCondLst>
                            <p:childTnLst>
                              <p:par>
                                <p:cTn id="322" presetID="22" presetClass="entr" presetSubtype="8" fill="hold" nodeType="afterEffect">
                                  <p:stCondLst>
                                    <p:cond delay="0"/>
                                  </p:stCondLst>
                                  <p:childTnLst>
                                    <p:set>
                                      <p:cBhvr>
                                        <p:cTn id="323" dur="1" fill="hold">
                                          <p:stCondLst>
                                            <p:cond delay="0"/>
                                          </p:stCondLst>
                                        </p:cTn>
                                        <p:tgtEl>
                                          <p:spTgt spid="9485"/>
                                        </p:tgtEl>
                                        <p:attrNameLst>
                                          <p:attrName>style.visibility</p:attrName>
                                        </p:attrNameLst>
                                      </p:cBhvr>
                                      <p:to>
                                        <p:strVal val="visible"/>
                                      </p:to>
                                    </p:set>
                                    <p:animEffect transition="in" filter="wipe(left)">
                                      <p:cBhvr>
                                        <p:cTn id="324" dur="500"/>
                                        <p:tgtEl>
                                          <p:spTgt spid="9485"/>
                                        </p:tgtEl>
                                      </p:cBhvr>
                                    </p:animEffect>
                                  </p:childTnLst>
                                </p:cTn>
                              </p:par>
                            </p:childTnLst>
                          </p:cTn>
                        </p:par>
                      </p:childTnLst>
                    </p:cTn>
                  </p:par>
                </p:childTnLst>
              </p:cTn>
              <p:nextCondLst>
                <p:cond evt="onClick" delay="0">
                  <p:tgtEl>
                    <p:spTgt spid="9485"/>
                  </p:tgtEl>
                </p:cond>
              </p:nextCondLst>
            </p:seq>
            <p:seq concurrent="1" nextAc="seek">
              <p:cTn id="325" restart="whenNotActive" fill="hold" evtFilter="cancelBubble" nodeType="interactiveSeq">
                <p:stCondLst>
                  <p:cond evt="onClick" delay="0">
                    <p:tgtEl>
                      <p:spTgt spid="9486"/>
                    </p:tgtEl>
                  </p:cond>
                </p:stCondLst>
                <p:endSync evt="end" delay="0">
                  <p:rtn val="all"/>
                </p:endSync>
                <p:childTnLst>
                  <p:par>
                    <p:cTn id="326" fill="hold">
                      <p:stCondLst>
                        <p:cond delay="0"/>
                      </p:stCondLst>
                      <p:childTnLst>
                        <p:par>
                          <p:cTn id="327" fill="hold">
                            <p:stCondLst>
                              <p:cond delay="0"/>
                            </p:stCondLst>
                            <p:childTnLst>
                              <p:par>
                                <p:cTn id="328" presetID="1" presetClass="emph" presetSubtype="2" repeatCount="3000" accel="50000" decel="50000" autoRev="1" fill="hold" nodeType="withEffect">
                                  <p:stCondLst>
                                    <p:cond delay="0"/>
                                  </p:stCondLst>
                                  <p:childTnLst>
                                    <p:animClr clrSpc="rgb" dir="cw">
                                      <p:cBhvr>
                                        <p:cTn id="329" dur="300" fill="hold"/>
                                        <p:tgtEl>
                                          <p:spTgt spid="9486"/>
                                        </p:tgtEl>
                                        <p:attrNameLst>
                                          <p:attrName>fillcolor</p:attrName>
                                        </p:attrNameLst>
                                      </p:cBhvr>
                                      <p:to>
                                        <a:srgbClr val="292929"/>
                                      </p:to>
                                    </p:animClr>
                                    <p:set>
                                      <p:cBhvr>
                                        <p:cTn id="330" dur="300" fill="hold"/>
                                        <p:tgtEl>
                                          <p:spTgt spid="9486"/>
                                        </p:tgtEl>
                                        <p:attrNameLst>
                                          <p:attrName>fill.type</p:attrName>
                                        </p:attrNameLst>
                                      </p:cBhvr>
                                      <p:to>
                                        <p:strVal val="solid"/>
                                      </p:to>
                                    </p:set>
                                    <p:set>
                                      <p:cBhvr>
                                        <p:cTn id="331" dur="300" fill="hold"/>
                                        <p:tgtEl>
                                          <p:spTgt spid="9486"/>
                                        </p:tgtEl>
                                        <p:attrNameLst>
                                          <p:attrName>fill.on</p:attrName>
                                        </p:attrNameLst>
                                      </p:cBhvr>
                                      <p:to>
                                        <p:strVal val="true"/>
                                      </p:to>
                                    </p:set>
                                  </p:childTnLst>
                                </p:cTn>
                              </p:par>
                              <p:par>
                                <p:cTn id="332" presetID="3" presetClass="emph" presetSubtype="2" repeatCount="3000" accel="50000" decel="50000" autoRev="1" fill="hold" grpId="0" nodeType="withEffect">
                                  <p:stCondLst>
                                    <p:cond delay="0"/>
                                  </p:stCondLst>
                                  <p:childTnLst>
                                    <p:animClr clrSpc="rgb" dir="cw">
                                      <p:cBhvr override="childStyle">
                                        <p:cTn id="333" dur="300" fill="hold"/>
                                        <p:tgtEl>
                                          <p:spTgt spid="9486"/>
                                        </p:tgtEl>
                                        <p:attrNameLst>
                                          <p:attrName>style.color</p:attrName>
                                        </p:attrNameLst>
                                      </p:cBhvr>
                                      <p:to>
                                        <a:schemeClr val="bg1"/>
                                      </p:to>
                                    </p:animClr>
                                  </p:childTnLst>
                                </p:cTn>
                              </p:par>
                            </p:childTnLst>
                          </p:cTn>
                        </p:par>
                      </p:childTnLst>
                    </p:cTn>
                  </p:par>
                </p:childTnLst>
              </p:cTn>
              <p:nextCondLst>
                <p:cond evt="onClick" delay="0">
                  <p:tgtEl>
                    <p:spTgt spid="9486"/>
                  </p:tgtEl>
                </p:cond>
              </p:nextCondLst>
            </p:seq>
            <p:seq concurrent="1" nextAc="seek">
              <p:cTn id="334" restart="whenNotActive" fill="hold" evtFilter="cancelBubble" nodeType="interactiveSeq">
                <p:stCondLst>
                  <p:cond evt="onClick" delay="0">
                    <p:tgtEl>
                      <p:spTgt spid="9487"/>
                    </p:tgtEl>
                  </p:cond>
                </p:stCondLst>
                <p:endSync evt="end" delay="0">
                  <p:rtn val="all"/>
                </p:endSync>
                <p:childTnLst>
                  <p:par>
                    <p:cTn id="335" fill="hold">
                      <p:stCondLst>
                        <p:cond delay="0"/>
                      </p:stCondLst>
                      <p:childTnLst>
                        <p:par>
                          <p:cTn id="336" fill="hold">
                            <p:stCondLst>
                              <p:cond delay="0"/>
                            </p:stCondLst>
                            <p:childTnLst>
                              <p:par>
                                <p:cTn id="337" presetID="1" presetClass="emph" presetSubtype="2" repeatCount="3000" accel="50000" decel="50000" autoRev="1" fill="hold" nodeType="withEffect">
                                  <p:stCondLst>
                                    <p:cond delay="0"/>
                                  </p:stCondLst>
                                  <p:childTnLst>
                                    <p:animClr clrSpc="rgb" dir="cw">
                                      <p:cBhvr>
                                        <p:cTn id="338" dur="300" fill="hold"/>
                                        <p:tgtEl>
                                          <p:spTgt spid="9487"/>
                                        </p:tgtEl>
                                        <p:attrNameLst>
                                          <p:attrName>fillcolor</p:attrName>
                                        </p:attrNameLst>
                                      </p:cBhvr>
                                      <p:to>
                                        <a:srgbClr val="292929"/>
                                      </p:to>
                                    </p:animClr>
                                    <p:set>
                                      <p:cBhvr>
                                        <p:cTn id="339" dur="300" fill="hold"/>
                                        <p:tgtEl>
                                          <p:spTgt spid="9487"/>
                                        </p:tgtEl>
                                        <p:attrNameLst>
                                          <p:attrName>fill.type</p:attrName>
                                        </p:attrNameLst>
                                      </p:cBhvr>
                                      <p:to>
                                        <p:strVal val="solid"/>
                                      </p:to>
                                    </p:set>
                                    <p:set>
                                      <p:cBhvr>
                                        <p:cTn id="340" dur="300" fill="hold"/>
                                        <p:tgtEl>
                                          <p:spTgt spid="9487"/>
                                        </p:tgtEl>
                                        <p:attrNameLst>
                                          <p:attrName>fill.on</p:attrName>
                                        </p:attrNameLst>
                                      </p:cBhvr>
                                      <p:to>
                                        <p:strVal val="true"/>
                                      </p:to>
                                    </p:set>
                                  </p:childTnLst>
                                </p:cTn>
                              </p:par>
                              <p:par>
                                <p:cTn id="341" presetID="3" presetClass="emph" presetSubtype="2" repeatCount="3000" accel="50000" decel="50000" autoRev="1" fill="hold" grpId="0" nodeType="withEffect">
                                  <p:stCondLst>
                                    <p:cond delay="0"/>
                                  </p:stCondLst>
                                  <p:childTnLst>
                                    <p:animClr clrSpc="rgb" dir="cw">
                                      <p:cBhvr override="childStyle">
                                        <p:cTn id="342" dur="300" fill="hold"/>
                                        <p:tgtEl>
                                          <p:spTgt spid="9487"/>
                                        </p:tgtEl>
                                        <p:attrNameLst>
                                          <p:attrName>style.color</p:attrName>
                                        </p:attrNameLst>
                                      </p:cBhvr>
                                      <p:to>
                                        <a:schemeClr val="bg1"/>
                                      </p:to>
                                    </p:animClr>
                                  </p:childTnLst>
                                </p:cTn>
                              </p:par>
                            </p:childTnLst>
                          </p:cTn>
                        </p:par>
                      </p:childTnLst>
                    </p:cTn>
                  </p:par>
                </p:childTnLst>
              </p:cTn>
              <p:nextCondLst>
                <p:cond evt="onClick" delay="0">
                  <p:tgtEl>
                    <p:spTgt spid="9487"/>
                  </p:tgtEl>
                </p:cond>
              </p:nextCondLst>
            </p:seq>
            <p:seq concurrent="1" nextAc="seek">
              <p:cTn id="343" restart="whenNotActive" fill="hold" evtFilter="cancelBubble" nodeType="interactiveSeq">
                <p:stCondLst>
                  <p:cond evt="onClick" delay="0">
                    <p:tgtEl>
                      <p:spTgt spid="9488"/>
                    </p:tgtEl>
                  </p:cond>
                </p:stCondLst>
                <p:endSync evt="end" delay="0">
                  <p:rtn val="all"/>
                </p:endSync>
                <p:childTnLst>
                  <p:par>
                    <p:cTn id="344" fill="hold">
                      <p:stCondLst>
                        <p:cond delay="0"/>
                      </p:stCondLst>
                      <p:childTnLst>
                        <p:par>
                          <p:cTn id="345" fill="hold">
                            <p:stCondLst>
                              <p:cond delay="0"/>
                            </p:stCondLst>
                            <p:childTnLst>
                              <p:par>
                                <p:cTn id="346" presetID="7" presetClass="emph" presetSubtype="2" repeatCount="3000" accel="50000" decel="50000" autoRev="1" fill="hold" nodeType="withEffect">
                                  <p:stCondLst>
                                    <p:cond delay="0"/>
                                  </p:stCondLst>
                                  <p:childTnLst>
                                    <p:animClr clrSpc="rgb" dir="cw">
                                      <p:cBhvr>
                                        <p:cTn id="347" dur="300" fill="hold"/>
                                        <p:tgtEl>
                                          <p:spTgt spid="9488"/>
                                        </p:tgtEl>
                                        <p:attrNameLst>
                                          <p:attrName>stroke.color</p:attrName>
                                        </p:attrNameLst>
                                      </p:cBhvr>
                                      <p:to>
                                        <a:schemeClr val="bg1"/>
                                      </p:to>
                                    </p:animClr>
                                    <p:set>
                                      <p:cBhvr>
                                        <p:cTn id="348" dur="300" fill="hold"/>
                                        <p:tgtEl>
                                          <p:spTgt spid="9488"/>
                                        </p:tgtEl>
                                        <p:attrNameLst>
                                          <p:attrName>stroke.on</p:attrName>
                                        </p:attrNameLst>
                                      </p:cBhvr>
                                      <p:to>
                                        <p:strVal val="true"/>
                                      </p:to>
                                    </p:set>
                                  </p:childTnLst>
                                </p:cTn>
                              </p:par>
                            </p:childTnLst>
                          </p:cTn>
                        </p:par>
                        <p:par>
                          <p:cTn id="349" fill="hold">
                            <p:stCondLst>
                              <p:cond delay="500"/>
                            </p:stCondLst>
                            <p:childTnLst>
                              <p:par>
                                <p:cTn id="350" presetID="22" presetClass="entr" presetSubtype="8" fill="hold" nodeType="afterEffect">
                                  <p:stCondLst>
                                    <p:cond delay="0"/>
                                  </p:stCondLst>
                                  <p:childTnLst>
                                    <p:set>
                                      <p:cBhvr>
                                        <p:cTn id="351" dur="1" fill="hold">
                                          <p:stCondLst>
                                            <p:cond delay="0"/>
                                          </p:stCondLst>
                                        </p:cTn>
                                        <p:tgtEl>
                                          <p:spTgt spid="9488"/>
                                        </p:tgtEl>
                                        <p:attrNameLst>
                                          <p:attrName>style.visibility</p:attrName>
                                        </p:attrNameLst>
                                      </p:cBhvr>
                                      <p:to>
                                        <p:strVal val="visible"/>
                                      </p:to>
                                    </p:set>
                                    <p:animEffect transition="in" filter="wipe(left)">
                                      <p:cBhvr>
                                        <p:cTn id="352" dur="500"/>
                                        <p:tgtEl>
                                          <p:spTgt spid="9488"/>
                                        </p:tgtEl>
                                      </p:cBhvr>
                                    </p:animEffect>
                                  </p:childTnLst>
                                </p:cTn>
                              </p:par>
                            </p:childTnLst>
                          </p:cTn>
                        </p:par>
                      </p:childTnLst>
                    </p:cTn>
                  </p:par>
                </p:childTnLst>
              </p:cTn>
              <p:nextCondLst>
                <p:cond evt="onClick" delay="0">
                  <p:tgtEl>
                    <p:spTgt spid="9488"/>
                  </p:tgtEl>
                </p:cond>
              </p:nextCondLst>
            </p:seq>
            <p:seq concurrent="1" nextAc="seek">
              <p:cTn id="353" restart="whenNotActive" fill="hold" evtFilter="cancelBubble" nodeType="interactiveSeq">
                <p:stCondLst>
                  <p:cond evt="onClick" delay="0">
                    <p:tgtEl>
                      <p:spTgt spid="9489"/>
                    </p:tgtEl>
                  </p:cond>
                </p:stCondLst>
                <p:endSync evt="end" delay="0">
                  <p:rtn val="all"/>
                </p:endSync>
                <p:childTnLst>
                  <p:par>
                    <p:cTn id="354" fill="hold">
                      <p:stCondLst>
                        <p:cond delay="0"/>
                      </p:stCondLst>
                      <p:childTnLst>
                        <p:par>
                          <p:cTn id="355" fill="hold">
                            <p:stCondLst>
                              <p:cond delay="0"/>
                            </p:stCondLst>
                            <p:childTnLst>
                              <p:par>
                                <p:cTn id="356" presetID="1" presetClass="emph" presetSubtype="2" repeatCount="3000" accel="50000" decel="50000" autoRev="1" fill="hold" nodeType="withEffect">
                                  <p:stCondLst>
                                    <p:cond delay="0"/>
                                  </p:stCondLst>
                                  <p:childTnLst>
                                    <p:animClr clrSpc="rgb" dir="cw">
                                      <p:cBhvr>
                                        <p:cTn id="357" dur="300" fill="hold"/>
                                        <p:tgtEl>
                                          <p:spTgt spid="9489"/>
                                        </p:tgtEl>
                                        <p:attrNameLst>
                                          <p:attrName>fillcolor</p:attrName>
                                        </p:attrNameLst>
                                      </p:cBhvr>
                                      <p:to>
                                        <a:srgbClr val="292929"/>
                                      </p:to>
                                    </p:animClr>
                                    <p:set>
                                      <p:cBhvr>
                                        <p:cTn id="358" dur="300" fill="hold"/>
                                        <p:tgtEl>
                                          <p:spTgt spid="9489"/>
                                        </p:tgtEl>
                                        <p:attrNameLst>
                                          <p:attrName>fill.type</p:attrName>
                                        </p:attrNameLst>
                                      </p:cBhvr>
                                      <p:to>
                                        <p:strVal val="solid"/>
                                      </p:to>
                                    </p:set>
                                    <p:set>
                                      <p:cBhvr>
                                        <p:cTn id="359" dur="300" fill="hold"/>
                                        <p:tgtEl>
                                          <p:spTgt spid="9489"/>
                                        </p:tgtEl>
                                        <p:attrNameLst>
                                          <p:attrName>fill.on</p:attrName>
                                        </p:attrNameLst>
                                      </p:cBhvr>
                                      <p:to>
                                        <p:strVal val="true"/>
                                      </p:to>
                                    </p:set>
                                  </p:childTnLst>
                                </p:cTn>
                              </p:par>
                              <p:par>
                                <p:cTn id="360" presetID="3" presetClass="emph" presetSubtype="2" repeatCount="3000" accel="50000" decel="50000" autoRev="1" fill="hold" grpId="0" nodeType="withEffect">
                                  <p:stCondLst>
                                    <p:cond delay="0"/>
                                  </p:stCondLst>
                                  <p:childTnLst>
                                    <p:animClr clrSpc="rgb" dir="cw">
                                      <p:cBhvr override="childStyle">
                                        <p:cTn id="361" dur="300" fill="hold"/>
                                        <p:tgtEl>
                                          <p:spTgt spid="9489"/>
                                        </p:tgtEl>
                                        <p:attrNameLst>
                                          <p:attrName>style.color</p:attrName>
                                        </p:attrNameLst>
                                      </p:cBhvr>
                                      <p:to>
                                        <a:schemeClr val="bg1"/>
                                      </p:to>
                                    </p:animClr>
                                  </p:childTnLst>
                                </p:cTn>
                              </p:par>
                            </p:childTnLst>
                          </p:cTn>
                        </p:par>
                      </p:childTnLst>
                    </p:cTn>
                  </p:par>
                </p:childTnLst>
              </p:cTn>
              <p:nextCondLst>
                <p:cond evt="onClick" delay="0">
                  <p:tgtEl>
                    <p:spTgt spid="9489"/>
                  </p:tgtEl>
                </p:cond>
              </p:nextCondLst>
            </p:seq>
            <p:seq concurrent="1" nextAc="seek">
              <p:cTn id="362" restart="whenNotActive" fill="hold" evtFilter="cancelBubble" nodeType="interactiveSeq">
                <p:stCondLst>
                  <p:cond evt="onClick" delay="0">
                    <p:tgtEl>
                      <p:spTgt spid="9490"/>
                    </p:tgtEl>
                  </p:cond>
                </p:stCondLst>
                <p:endSync evt="end" delay="0">
                  <p:rtn val="all"/>
                </p:endSync>
                <p:childTnLst>
                  <p:par>
                    <p:cTn id="363" fill="hold">
                      <p:stCondLst>
                        <p:cond delay="0"/>
                      </p:stCondLst>
                      <p:childTnLst>
                        <p:par>
                          <p:cTn id="364" fill="hold">
                            <p:stCondLst>
                              <p:cond delay="0"/>
                            </p:stCondLst>
                            <p:childTnLst>
                              <p:par>
                                <p:cTn id="365" presetID="1" presetClass="emph" presetSubtype="2" repeatCount="3000" accel="50000" decel="50000" autoRev="1" fill="hold" nodeType="withEffect">
                                  <p:stCondLst>
                                    <p:cond delay="0"/>
                                  </p:stCondLst>
                                  <p:childTnLst>
                                    <p:animClr clrSpc="rgb" dir="cw">
                                      <p:cBhvr>
                                        <p:cTn id="366" dur="300" fill="hold"/>
                                        <p:tgtEl>
                                          <p:spTgt spid="9490"/>
                                        </p:tgtEl>
                                        <p:attrNameLst>
                                          <p:attrName>fillcolor</p:attrName>
                                        </p:attrNameLst>
                                      </p:cBhvr>
                                      <p:to>
                                        <a:srgbClr val="292929"/>
                                      </p:to>
                                    </p:animClr>
                                    <p:set>
                                      <p:cBhvr>
                                        <p:cTn id="367" dur="300" fill="hold"/>
                                        <p:tgtEl>
                                          <p:spTgt spid="9490"/>
                                        </p:tgtEl>
                                        <p:attrNameLst>
                                          <p:attrName>fill.type</p:attrName>
                                        </p:attrNameLst>
                                      </p:cBhvr>
                                      <p:to>
                                        <p:strVal val="solid"/>
                                      </p:to>
                                    </p:set>
                                    <p:set>
                                      <p:cBhvr>
                                        <p:cTn id="368" dur="300" fill="hold"/>
                                        <p:tgtEl>
                                          <p:spTgt spid="9490"/>
                                        </p:tgtEl>
                                        <p:attrNameLst>
                                          <p:attrName>fill.on</p:attrName>
                                        </p:attrNameLst>
                                      </p:cBhvr>
                                      <p:to>
                                        <p:strVal val="true"/>
                                      </p:to>
                                    </p:set>
                                  </p:childTnLst>
                                </p:cTn>
                              </p:par>
                              <p:par>
                                <p:cTn id="369" presetID="3" presetClass="emph" presetSubtype="2" repeatCount="3000" accel="50000" decel="50000" autoRev="1" fill="hold" grpId="0" nodeType="withEffect">
                                  <p:stCondLst>
                                    <p:cond delay="0"/>
                                  </p:stCondLst>
                                  <p:childTnLst>
                                    <p:animClr clrSpc="rgb" dir="cw">
                                      <p:cBhvr override="childStyle">
                                        <p:cTn id="370" dur="300" fill="hold"/>
                                        <p:tgtEl>
                                          <p:spTgt spid="9490"/>
                                        </p:tgtEl>
                                        <p:attrNameLst>
                                          <p:attrName>style.color</p:attrName>
                                        </p:attrNameLst>
                                      </p:cBhvr>
                                      <p:to>
                                        <a:schemeClr val="bg1"/>
                                      </p:to>
                                    </p:animClr>
                                  </p:childTnLst>
                                </p:cTn>
                              </p:par>
                            </p:childTnLst>
                          </p:cTn>
                        </p:par>
                      </p:childTnLst>
                    </p:cTn>
                  </p:par>
                </p:childTnLst>
              </p:cTn>
              <p:nextCondLst>
                <p:cond evt="onClick" delay="0">
                  <p:tgtEl>
                    <p:spTgt spid="9490"/>
                  </p:tgtEl>
                </p:cond>
              </p:nextCondLst>
            </p:seq>
            <p:seq concurrent="1" nextAc="seek">
              <p:cTn id="371" restart="whenNotActive" fill="hold" evtFilter="cancelBubble" nodeType="interactiveSeq">
                <p:stCondLst>
                  <p:cond evt="onClick" delay="0">
                    <p:tgtEl>
                      <p:spTgt spid="9491"/>
                    </p:tgtEl>
                  </p:cond>
                </p:stCondLst>
                <p:endSync evt="end" delay="0">
                  <p:rtn val="all"/>
                </p:endSync>
                <p:childTnLst>
                  <p:par>
                    <p:cTn id="372" fill="hold">
                      <p:stCondLst>
                        <p:cond delay="0"/>
                      </p:stCondLst>
                      <p:childTnLst>
                        <p:par>
                          <p:cTn id="373" fill="hold">
                            <p:stCondLst>
                              <p:cond delay="0"/>
                            </p:stCondLst>
                            <p:childTnLst>
                              <p:par>
                                <p:cTn id="374" presetID="1" presetClass="emph" presetSubtype="2" repeatCount="3000" accel="50000" decel="50000" autoRev="1" fill="hold" nodeType="withEffect">
                                  <p:stCondLst>
                                    <p:cond delay="0"/>
                                  </p:stCondLst>
                                  <p:childTnLst>
                                    <p:animClr clrSpc="rgb" dir="cw">
                                      <p:cBhvr>
                                        <p:cTn id="375" dur="300" fill="hold"/>
                                        <p:tgtEl>
                                          <p:spTgt spid="9491"/>
                                        </p:tgtEl>
                                        <p:attrNameLst>
                                          <p:attrName>fillcolor</p:attrName>
                                        </p:attrNameLst>
                                      </p:cBhvr>
                                      <p:to>
                                        <a:srgbClr val="292929"/>
                                      </p:to>
                                    </p:animClr>
                                    <p:set>
                                      <p:cBhvr>
                                        <p:cTn id="376" dur="300" fill="hold"/>
                                        <p:tgtEl>
                                          <p:spTgt spid="9491"/>
                                        </p:tgtEl>
                                        <p:attrNameLst>
                                          <p:attrName>fill.type</p:attrName>
                                        </p:attrNameLst>
                                      </p:cBhvr>
                                      <p:to>
                                        <p:strVal val="solid"/>
                                      </p:to>
                                    </p:set>
                                    <p:set>
                                      <p:cBhvr>
                                        <p:cTn id="377" dur="300" fill="hold"/>
                                        <p:tgtEl>
                                          <p:spTgt spid="9491"/>
                                        </p:tgtEl>
                                        <p:attrNameLst>
                                          <p:attrName>fill.on</p:attrName>
                                        </p:attrNameLst>
                                      </p:cBhvr>
                                      <p:to>
                                        <p:strVal val="true"/>
                                      </p:to>
                                    </p:set>
                                  </p:childTnLst>
                                </p:cTn>
                              </p:par>
                              <p:par>
                                <p:cTn id="378" presetID="3" presetClass="emph" presetSubtype="2" repeatCount="3000" accel="50000" decel="50000" autoRev="1" fill="hold" grpId="0" nodeType="withEffect">
                                  <p:stCondLst>
                                    <p:cond delay="0"/>
                                  </p:stCondLst>
                                  <p:childTnLst>
                                    <p:animClr clrSpc="rgb" dir="cw">
                                      <p:cBhvr override="childStyle">
                                        <p:cTn id="379" dur="300" fill="hold"/>
                                        <p:tgtEl>
                                          <p:spTgt spid="9491"/>
                                        </p:tgtEl>
                                        <p:attrNameLst>
                                          <p:attrName>style.color</p:attrName>
                                        </p:attrNameLst>
                                      </p:cBhvr>
                                      <p:to>
                                        <a:schemeClr val="bg1"/>
                                      </p:to>
                                    </p:animClr>
                                  </p:childTnLst>
                                </p:cTn>
                              </p:par>
                            </p:childTnLst>
                          </p:cTn>
                        </p:par>
                      </p:childTnLst>
                    </p:cTn>
                  </p:par>
                </p:childTnLst>
              </p:cTn>
              <p:nextCondLst>
                <p:cond evt="onClick" delay="0">
                  <p:tgtEl>
                    <p:spTgt spid="9491"/>
                  </p:tgtEl>
                </p:cond>
              </p:nextCondLst>
            </p:seq>
            <p:seq concurrent="1" nextAc="seek">
              <p:cTn id="380" restart="whenNotActive" fill="hold" evtFilter="cancelBubble" nodeType="interactiveSeq">
                <p:stCondLst>
                  <p:cond evt="onClick" delay="0">
                    <p:tgtEl>
                      <p:spTgt spid="9492"/>
                    </p:tgtEl>
                  </p:cond>
                </p:stCondLst>
                <p:endSync evt="end" delay="0">
                  <p:rtn val="all"/>
                </p:endSync>
                <p:childTnLst>
                  <p:par>
                    <p:cTn id="381" fill="hold">
                      <p:stCondLst>
                        <p:cond delay="0"/>
                      </p:stCondLst>
                      <p:childTnLst>
                        <p:par>
                          <p:cTn id="382" fill="hold">
                            <p:stCondLst>
                              <p:cond delay="0"/>
                            </p:stCondLst>
                            <p:childTnLst>
                              <p:par>
                                <p:cTn id="383" presetID="7" presetClass="emph" presetSubtype="2" repeatCount="3000" accel="50000" decel="50000" autoRev="1" fill="hold" nodeType="withEffect">
                                  <p:stCondLst>
                                    <p:cond delay="0"/>
                                  </p:stCondLst>
                                  <p:childTnLst>
                                    <p:animClr clrSpc="rgb" dir="cw">
                                      <p:cBhvr>
                                        <p:cTn id="384" dur="300" fill="hold"/>
                                        <p:tgtEl>
                                          <p:spTgt spid="9492"/>
                                        </p:tgtEl>
                                        <p:attrNameLst>
                                          <p:attrName>stroke.color</p:attrName>
                                        </p:attrNameLst>
                                      </p:cBhvr>
                                      <p:to>
                                        <a:schemeClr val="bg1"/>
                                      </p:to>
                                    </p:animClr>
                                    <p:set>
                                      <p:cBhvr>
                                        <p:cTn id="385" dur="300" fill="hold"/>
                                        <p:tgtEl>
                                          <p:spTgt spid="9492"/>
                                        </p:tgtEl>
                                        <p:attrNameLst>
                                          <p:attrName>stroke.on</p:attrName>
                                        </p:attrNameLst>
                                      </p:cBhvr>
                                      <p:to>
                                        <p:strVal val="true"/>
                                      </p:to>
                                    </p:set>
                                  </p:childTnLst>
                                </p:cTn>
                              </p:par>
                            </p:childTnLst>
                          </p:cTn>
                        </p:par>
                        <p:par>
                          <p:cTn id="386" fill="hold">
                            <p:stCondLst>
                              <p:cond delay="500"/>
                            </p:stCondLst>
                            <p:childTnLst>
                              <p:par>
                                <p:cTn id="387" presetID="22" presetClass="entr" presetSubtype="8" fill="hold" nodeType="afterEffect">
                                  <p:stCondLst>
                                    <p:cond delay="0"/>
                                  </p:stCondLst>
                                  <p:childTnLst>
                                    <p:set>
                                      <p:cBhvr>
                                        <p:cTn id="388" dur="1" fill="hold">
                                          <p:stCondLst>
                                            <p:cond delay="0"/>
                                          </p:stCondLst>
                                        </p:cTn>
                                        <p:tgtEl>
                                          <p:spTgt spid="9492"/>
                                        </p:tgtEl>
                                        <p:attrNameLst>
                                          <p:attrName>style.visibility</p:attrName>
                                        </p:attrNameLst>
                                      </p:cBhvr>
                                      <p:to>
                                        <p:strVal val="visible"/>
                                      </p:to>
                                    </p:set>
                                    <p:animEffect transition="in" filter="wipe(left)">
                                      <p:cBhvr>
                                        <p:cTn id="389" dur="500"/>
                                        <p:tgtEl>
                                          <p:spTgt spid="9492"/>
                                        </p:tgtEl>
                                      </p:cBhvr>
                                    </p:animEffect>
                                  </p:childTnLst>
                                </p:cTn>
                              </p:par>
                            </p:childTnLst>
                          </p:cTn>
                        </p:par>
                      </p:childTnLst>
                    </p:cTn>
                  </p:par>
                </p:childTnLst>
              </p:cTn>
              <p:nextCondLst>
                <p:cond evt="onClick" delay="0">
                  <p:tgtEl>
                    <p:spTgt spid="9492"/>
                  </p:tgtEl>
                </p:cond>
              </p:nextCondLst>
            </p:seq>
            <p:seq concurrent="1" nextAc="seek">
              <p:cTn id="390" restart="whenNotActive" fill="hold" evtFilter="cancelBubble" nodeType="interactiveSeq">
                <p:stCondLst>
                  <p:cond evt="onClick" delay="0">
                    <p:tgtEl>
                      <p:spTgt spid="9493"/>
                    </p:tgtEl>
                  </p:cond>
                </p:stCondLst>
                <p:endSync evt="end" delay="0">
                  <p:rtn val="all"/>
                </p:endSync>
                <p:childTnLst>
                  <p:par>
                    <p:cTn id="391" fill="hold">
                      <p:stCondLst>
                        <p:cond delay="0"/>
                      </p:stCondLst>
                      <p:childTnLst>
                        <p:par>
                          <p:cTn id="392" fill="hold">
                            <p:stCondLst>
                              <p:cond delay="0"/>
                            </p:stCondLst>
                            <p:childTnLst>
                              <p:par>
                                <p:cTn id="393" presetID="3" presetClass="emph" presetSubtype="2" repeatCount="3000" accel="50000" decel="50000" autoRev="1" fill="hold" grpId="0" nodeType="withEffect">
                                  <p:stCondLst>
                                    <p:cond delay="0"/>
                                  </p:stCondLst>
                                  <p:childTnLst>
                                    <p:animClr clrSpc="rgb" dir="cw">
                                      <p:cBhvr override="childStyle">
                                        <p:cTn id="394" dur="300" fill="hold"/>
                                        <p:tgtEl>
                                          <p:spTgt spid="9493"/>
                                        </p:tgtEl>
                                        <p:attrNameLst>
                                          <p:attrName>style.color</p:attrName>
                                        </p:attrNameLst>
                                      </p:cBhvr>
                                      <p:to>
                                        <a:schemeClr val="bg1"/>
                                      </p:to>
                                    </p:animClr>
                                  </p:childTnLst>
                                </p:cTn>
                              </p:par>
                            </p:childTnLst>
                          </p:cTn>
                        </p:par>
                      </p:childTnLst>
                    </p:cTn>
                  </p:par>
                </p:childTnLst>
              </p:cTn>
              <p:nextCondLst>
                <p:cond evt="onClick" delay="0">
                  <p:tgtEl>
                    <p:spTgt spid="9493"/>
                  </p:tgtEl>
                </p:cond>
              </p:nextCondLst>
            </p:seq>
            <p:seq concurrent="1" nextAc="seek">
              <p:cTn id="395" restart="whenNotActive" fill="hold" evtFilter="cancelBubble" nodeType="interactiveSeq">
                <p:stCondLst>
                  <p:cond evt="onClick" delay="0">
                    <p:tgtEl>
                      <p:spTgt spid="9494"/>
                    </p:tgtEl>
                  </p:cond>
                </p:stCondLst>
                <p:endSync evt="end" delay="0">
                  <p:rtn val="all"/>
                </p:endSync>
                <p:childTnLst>
                  <p:par>
                    <p:cTn id="396" fill="hold">
                      <p:stCondLst>
                        <p:cond delay="0"/>
                      </p:stCondLst>
                      <p:childTnLst>
                        <p:par>
                          <p:cTn id="397" fill="hold">
                            <p:stCondLst>
                              <p:cond delay="0"/>
                            </p:stCondLst>
                            <p:childTnLst>
                              <p:par>
                                <p:cTn id="398" presetID="7" presetClass="emph" presetSubtype="2" repeatCount="3000" accel="50000" decel="50000" autoRev="1" fill="hold" nodeType="withEffect">
                                  <p:stCondLst>
                                    <p:cond delay="0"/>
                                  </p:stCondLst>
                                  <p:childTnLst>
                                    <p:animClr clrSpc="rgb" dir="cw">
                                      <p:cBhvr>
                                        <p:cTn id="399" dur="300" fill="hold"/>
                                        <p:tgtEl>
                                          <p:spTgt spid="9494"/>
                                        </p:tgtEl>
                                        <p:attrNameLst>
                                          <p:attrName>stroke.color</p:attrName>
                                        </p:attrNameLst>
                                      </p:cBhvr>
                                      <p:to>
                                        <a:schemeClr val="bg1"/>
                                      </p:to>
                                    </p:animClr>
                                    <p:set>
                                      <p:cBhvr>
                                        <p:cTn id="400" dur="300" fill="hold"/>
                                        <p:tgtEl>
                                          <p:spTgt spid="9494"/>
                                        </p:tgtEl>
                                        <p:attrNameLst>
                                          <p:attrName>stroke.on</p:attrName>
                                        </p:attrNameLst>
                                      </p:cBhvr>
                                      <p:to>
                                        <p:strVal val="true"/>
                                      </p:to>
                                    </p:set>
                                  </p:childTnLst>
                                </p:cTn>
                              </p:par>
                            </p:childTnLst>
                          </p:cTn>
                        </p:par>
                        <p:par>
                          <p:cTn id="401" fill="hold">
                            <p:stCondLst>
                              <p:cond delay="500"/>
                            </p:stCondLst>
                            <p:childTnLst>
                              <p:par>
                                <p:cTn id="402" presetID="22" presetClass="entr" presetSubtype="8" fill="hold" nodeType="afterEffect">
                                  <p:stCondLst>
                                    <p:cond delay="0"/>
                                  </p:stCondLst>
                                  <p:childTnLst>
                                    <p:set>
                                      <p:cBhvr>
                                        <p:cTn id="403" dur="1" fill="hold">
                                          <p:stCondLst>
                                            <p:cond delay="0"/>
                                          </p:stCondLst>
                                        </p:cTn>
                                        <p:tgtEl>
                                          <p:spTgt spid="9494"/>
                                        </p:tgtEl>
                                        <p:attrNameLst>
                                          <p:attrName>style.visibility</p:attrName>
                                        </p:attrNameLst>
                                      </p:cBhvr>
                                      <p:to>
                                        <p:strVal val="visible"/>
                                      </p:to>
                                    </p:set>
                                    <p:animEffect transition="in" filter="wipe(left)">
                                      <p:cBhvr>
                                        <p:cTn id="404" dur="500"/>
                                        <p:tgtEl>
                                          <p:spTgt spid="9494"/>
                                        </p:tgtEl>
                                      </p:cBhvr>
                                    </p:animEffect>
                                  </p:childTnLst>
                                </p:cTn>
                              </p:par>
                            </p:childTnLst>
                          </p:cTn>
                        </p:par>
                      </p:childTnLst>
                    </p:cTn>
                  </p:par>
                </p:childTnLst>
              </p:cTn>
              <p:nextCondLst>
                <p:cond evt="onClick" delay="0">
                  <p:tgtEl>
                    <p:spTgt spid="9494"/>
                  </p:tgtEl>
                </p:cond>
              </p:nextCondLst>
            </p:seq>
            <p:seq concurrent="1" nextAc="seek">
              <p:cTn id="405" restart="whenNotActive" fill="hold" evtFilter="cancelBubble" nodeType="interactiveSeq">
                <p:stCondLst>
                  <p:cond evt="onClick" delay="0">
                    <p:tgtEl>
                      <p:spTgt spid="9495"/>
                    </p:tgtEl>
                  </p:cond>
                </p:stCondLst>
                <p:endSync evt="end" delay="0">
                  <p:rtn val="all"/>
                </p:endSync>
                <p:childTnLst>
                  <p:par>
                    <p:cTn id="406" fill="hold">
                      <p:stCondLst>
                        <p:cond delay="0"/>
                      </p:stCondLst>
                      <p:childTnLst>
                        <p:par>
                          <p:cTn id="407" fill="hold">
                            <p:stCondLst>
                              <p:cond delay="0"/>
                            </p:stCondLst>
                            <p:childTnLst>
                              <p:par>
                                <p:cTn id="408" presetID="1" presetClass="emph" presetSubtype="2" repeatCount="3000" accel="50000" decel="50000" autoRev="1" fill="hold" nodeType="withEffect">
                                  <p:stCondLst>
                                    <p:cond delay="0"/>
                                  </p:stCondLst>
                                  <p:childTnLst>
                                    <p:animClr clrSpc="rgb" dir="cw">
                                      <p:cBhvr>
                                        <p:cTn id="409" dur="300" fill="hold"/>
                                        <p:tgtEl>
                                          <p:spTgt spid="9495"/>
                                        </p:tgtEl>
                                        <p:attrNameLst>
                                          <p:attrName>fillcolor</p:attrName>
                                        </p:attrNameLst>
                                      </p:cBhvr>
                                      <p:to>
                                        <a:srgbClr val="292929"/>
                                      </p:to>
                                    </p:animClr>
                                    <p:set>
                                      <p:cBhvr>
                                        <p:cTn id="410" dur="300" fill="hold"/>
                                        <p:tgtEl>
                                          <p:spTgt spid="9495"/>
                                        </p:tgtEl>
                                        <p:attrNameLst>
                                          <p:attrName>fill.type</p:attrName>
                                        </p:attrNameLst>
                                      </p:cBhvr>
                                      <p:to>
                                        <p:strVal val="solid"/>
                                      </p:to>
                                    </p:set>
                                    <p:set>
                                      <p:cBhvr>
                                        <p:cTn id="411" dur="300" fill="hold"/>
                                        <p:tgtEl>
                                          <p:spTgt spid="9495"/>
                                        </p:tgtEl>
                                        <p:attrNameLst>
                                          <p:attrName>fill.on</p:attrName>
                                        </p:attrNameLst>
                                      </p:cBhvr>
                                      <p:to>
                                        <p:strVal val="true"/>
                                      </p:to>
                                    </p:set>
                                  </p:childTnLst>
                                </p:cTn>
                              </p:par>
                              <p:par>
                                <p:cTn id="412" presetID="3" presetClass="emph" presetSubtype="2" repeatCount="3000" accel="50000" decel="50000" autoRev="1" fill="hold" grpId="0" nodeType="withEffect">
                                  <p:stCondLst>
                                    <p:cond delay="0"/>
                                  </p:stCondLst>
                                  <p:childTnLst>
                                    <p:animClr clrSpc="rgb" dir="cw">
                                      <p:cBhvr override="childStyle">
                                        <p:cTn id="413" dur="300" fill="hold"/>
                                        <p:tgtEl>
                                          <p:spTgt spid="9495"/>
                                        </p:tgtEl>
                                        <p:attrNameLst>
                                          <p:attrName>style.color</p:attrName>
                                        </p:attrNameLst>
                                      </p:cBhvr>
                                      <p:to>
                                        <a:schemeClr val="bg1"/>
                                      </p:to>
                                    </p:animClr>
                                  </p:childTnLst>
                                </p:cTn>
                              </p:par>
                            </p:childTnLst>
                          </p:cTn>
                        </p:par>
                      </p:childTnLst>
                    </p:cTn>
                  </p:par>
                </p:childTnLst>
              </p:cTn>
              <p:nextCondLst>
                <p:cond evt="onClick" delay="0">
                  <p:tgtEl>
                    <p:spTgt spid="9495"/>
                  </p:tgtEl>
                </p:cond>
              </p:nextCondLst>
            </p:seq>
            <p:seq concurrent="1" nextAc="seek">
              <p:cTn id="414" restart="whenNotActive" fill="hold" evtFilter="cancelBubble" nodeType="interactiveSeq">
                <p:stCondLst>
                  <p:cond evt="onClick" delay="0">
                    <p:tgtEl>
                      <p:spTgt spid="9496"/>
                    </p:tgtEl>
                  </p:cond>
                </p:stCondLst>
                <p:endSync evt="end" delay="0">
                  <p:rtn val="all"/>
                </p:endSync>
                <p:childTnLst>
                  <p:par>
                    <p:cTn id="415" fill="hold">
                      <p:stCondLst>
                        <p:cond delay="0"/>
                      </p:stCondLst>
                      <p:childTnLst>
                        <p:par>
                          <p:cTn id="416" fill="hold">
                            <p:stCondLst>
                              <p:cond delay="0"/>
                            </p:stCondLst>
                            <p:childTnLst>
                              <p:par>
                                <p:cTn id="417" presetID="7" presetClass="emph" presetSubtype="2" repeatCount="3000" accel="50000" decel="50000" autoRev="1" fill="hold" nodeType="withEffect">
                                  <p:stCondLst>
                                    <p:cond delay="0"/>
                                  </p:stCondLst>
                                  <p:childTnLst>
                                    <p:animClr clrSpc="rgb" dir="cw">
                                      <p:cBhvr>
                                        <p:cTn id="418" dur="300" fill="hold"/>
                                        <p:tgtEl>
                                          <p:spTgt spid="9496"/>
                                        </p:tgtEl>
                                        <p:attrNameLst>
                                          <p:attrName>stroke.color</p:attrName>
                                        </p:attrNameLst>
                                      </p:cBhvr>
                                      <p:to>
                                        <a:schemeClr val="bg1"/>
                                      </p:to>
                                    </p:animClr>
                                    <p:set>
                                      <p:cBhvr>
                                        <p:cTn id="419" dur="300" fill="hold"/>
                                        <p:tgtEl>
                                          <p:spTgt spid="9496"/>
                                        </p:tgtEl>
                                        <p:attrNameLst>
                                          <p:attrName>stroke.on</p:attrName>
                                        </p:attrNameLst>
                                      </p:cBhvr>
                                      <p:to>
                                        <p:strVal val="true"/>
                                      </p:to>
                                    </p:set>
                                  </p:childTnLst>
                                </p:cTn>
                              </p:par>
                            </p:childTnLst>
                          </p:cTn>
                        </p:par>
                        <p:par>
                          <p:cTn id="420" fill="hold">
                            <p:stCondLst>
                              <p:cond delay="500"/>
                            </p:stCondLst>
                            <p:childTnLst>
                              <p:par>
                                <p:cTn id="421" presetID="22" presetClass="entr" presetSubtype="8" fill="hold" nodeType="afterEffect">
                                  <p:stCondLst>
                                    <p:cond delay="0"/>
                                  </p:stCondLst>
                                  <p:childTnLst>
                                    <p:set>
                                      <p:cBhvr>
                                        <p:cTn id="422" dur="1" fill="hold">
                                          <p:stCondLst>
                                            <p:cond delay="0"/>
                                          </p:stCondLst>
                                        </p:cTn>
                                        <p:tgtEl>
                                          <p:spTgt spid="9496"/>
                                        </p:tgtEl>
                                        <p:attrNameLst>
                                          <p:attrName>style.visibility</p:attrName>
                                        </p:attrNameLst>
                                      </p:cBhvr>
                                      <p:to>
                                        <p:strVal val="visible"/>
                                      </p:to>
                                    </p:set>
                                    <p:animEffect transition="in" filter="wipe(left)">
                                      <p:cBhvr>
                                        <p:cTn id="423" dur="500"/>
                                        <p:tgtEl>
                                          <p:spTgt spid="9496"/>
                                        </p:tgtEl>
                                      </p:cBhvr>
                                    </p:animEffect>
                                  </p:childTnLst>
                                </p:cTn>
                              </p:par>
                            </p:childTnLst>
                          </p:cTn>
                        </p:par>
                      </p:childTnLst>
                    </p:cTn>
                  </p:par>
                </p:childTnLst>
              </p:cTn>
              <p:nextCondLst>
                <p:cond evt="onClick" delay="0">
                  <p:tgtEl>
                    <p:spTgt spid="9496"/>
                  </p:tgtEl>
                </p:cond>
              </p:nextCondLst>
            </p:seq>
            <p:seq concurrent="1" nextAc="seek">
              <p:cTn id="424" restart="whenNotActive" fill="hold" evtFilter="cancelBubble" nodeType="interactiveSeq">
                <p:stCondLst>
                  <p:cond evt="onClick" delay="0">
                    <p:tgtEl>
                      <p:spTgt spid="9497"/>
                    </p:tgtEl>
                  </p:cond>
                </p:stCondLst>
                <p:endSync evt="end" delay="0">
                  <p:rtn val="all"/>
                </p:endSync>
                <p:childTnLst>
                  <p:par>
                    <p:cTn id="425" fill="hold">
                      <p:stCondLst>
                        <p:cond delay="0"/>
                      </p:stCondLst>
                      <p:childTnLst>
                        <p:par>
                          <p:cTn id="426" fill="hold">
                            <p:stCondLst>
                              <p:cond delay="0"/>
                            </p:stCondLst>
                            <p:childTnLst>
                              <p:par>
                                <p:cTn id="427" presetID="1" presetClass="emph" presetSubtype="2" repeatCount="3000" accel="50000" decel="50000" autoRev="1" fill="hold" nodeType="withEffect">
                                  <p:stCondLst>
                                    <p:cond delay="0"/>
                                  </p:stCondLst>
                                  <p:childTnLst>
                                    <p:animClr clrSpc="rgb" dir="cw">
                                      <p:cBhvr>
                                        <p:cTn id="428" dur="300" fill="hold"/>
                                        <p:tgtEl>
                                          <p:spTgt spid="9497"/>
                                        </p:tgtEl>
                                        <p:attrNameLst>
                                          <p:attrName>fillcolor</p:attrName>
                                        </p:attrNameLst>
                                      </p:cBhvr>
                                      <p:to>
                                        <a:srgbClr val="292929"/>
                                      </p:to>
                                    </p:animClr>
                                    <p:set>
                                      <p:cBhvr>
                                        <p:cTn id="429" dur="300" fill="hold"/>
                                        <p:tgtEl>
                                          <p:spTgt spid="9497"/>
                                        </p:tgtEl>
                                        <p:attrNameLst>
                                          <p:attrName>fill.type</p:attrName>
                                        </p:attrNameLst>
                                      </p:cBhvr>
                                      <p:to>
                                        <p:strVal val="solid"/>
                                      </p:to>
                                    </p:set>
                                    <p:set>
                                      <p:cBhvr>
                                        <p:cTn id="430" dur="300" fill="hold"/>
                                        <p:tgtEl>
                                          <p:spTgt spid="9497"/>
                                        </p:tgtEl>
                                        <p:attrNameLst>
                                          <p:attrName>fill.on</p:attrName>
                                        </p:attrNameLst>
                                      </p:cBhvr>
                                      <p:to>
                                        <p:strVal val="true"/>
                                      </p:to>
                                    </p:set>
                                  </p:childTnLst>
                                </p:cTn>
                              </p:par>
                              <p:par>
                                <p:cTn id="431" presetID="3" presetClass="emph" presetSubtype="2" repeatCount="3000" accel="50000" decel="50000" autoRev="1" fill="hold" grpId="0" nodeType="withEffect">
                                  <p:stCondLst>
                                    <p:cond delay="0"/>
                                  </p:stCondLst>
                                  <p:childTnLst>
                                    <p:animClr clrSpc="rgb" dir="cw">
                                      <p:cBhvr override="childStyle">
                                        <p:cTn id="432" dur="300" fill="hold"/>
                                        <p:tgtEl>
                                          <p:spTgt spid="9497"/>
                                        </p:tgtEl>
                                        <p:attrNameLst>
                                          <p:attrName>style.color</p:attrName>
                                        </p:attrNameLst>
                                      </p:cBhvr>
                                      <p:to>
                                        <a:schemeClr val="bg1"/>
                                      </p:to>
                                    </p:animClr>
                                  </p:childTnLst>
                                </p:cTn>
                              </p:par>
                            </p:childTnLst>
                          </p:cTn>
                        </p:par>
                      </p:childTnLst>
                    </p:cTn>
                  </p:par>
                </p:childTnLst>
              </p:cTn>
              <p:nextCondLst>
                <p:cond evt="onClick" delay="0">
                  <p:tgtEl>
                    <p:spTgt spid="9497"/>
                  </p:tgtEl>
                </p:cond>
              </p:nextCondLst>
            </p:seq>
            <p:seq concurrent="1" nextAc="seek">
              <p:cTn id="433" restart="whenNotActive" fill="hold" evtFilter="cancelBubble" nodeType="interactiveSeq">
                <p:stCondLst>
                  <p:cond evt="onClick" delay="0">
                    <p:tgtEl>
                      <p:spTgt spid="9498"/>
                    </p:tgtEl>
                  </p:cond>
                </p:stCondLst>
                <p:endSync evt="end" delay="0">
                  <p:rtn val="all"/>
                </p:endSync>
                <p:childTnLst>
                  <p:par>
                    <p:cTn id="434" fill="hold">
                      <p:stCondLst>
                        <p:cond delay="0"/>
                      </p:stCondLst>
                      <p:childTnLst>
                        <p:par>
                          <p:cTn id="435" fill="hold">
                            <p:stCondLst>
                              <p:cond delay="0"/>
                            </p:stCondLst>
                            <p:childTnLst>
                              <p:par>
                                <p:cTn id="436" presetID="1" presetClass="emph" presetSubtype="2" repeatCount="3000" accel="50000" decel="50000" autoRev="1" fill="hold" nodeType="withEffect">
                                  <p:stCondLst>
                                    <p:cond delay="0"/>
                                  </p:stCondLst>
                                  <p:childTnLst>
                                    <p:animClr clrSpc="rgb" dir="cw">
                                      <p:cBhvr>
                                        <p:cTn id="437" dur="300" fill="hold"/>
                                        <p:tgtEl>
                                          <p:spTgt spid="9498"/>
                                        </p:tgtEl>
                                        <p:attrNameLst>
                                          <p:attrName>fillcolor</p:attrName>
                                        </p:attrNameLst>
                                      </p:cBhvr>
                                      <p:to>
                                        <a:srgbClr val="292929"/>
                                      </p:to>
                                    </p:animClr>
                                    <p:set>
                                      <p:cBhvr>
                                        <p:cTn id="438" dur="300" fill="hold"/>
                                        <p:tgtEl>
                                          <p:spTgt spid="9498"/>
                                        </p:tgtEl>
                                        <p:attrNameLst>
                                          <p:attrName>fill.type</p:attrName>
                                        </p:attrNameLst>
                                      </p:cBhvr>
                                      <p:to>
                                        <p:strVal val="solid"/>
                                      </p:to>
                                    </p:set>
                                    <p:set>
                                      <p:cBhvr>
                                        <p:cTn id="439" dur="300" fill="hold"/>
                                        <p:tgtEl>
                                          <p:spTgt spid="9498"/>
                                        </p:tgtEl>
                                        <p:attrNameLst>
                                          <p:attrName>fill.on</p:attrName>
                                        </p:attrNameLst>
                                      </p:cBhvr>
                                      <p:to>
                                        <p:strVal val="true"/>
                                      </p:to>
                                    </p:set>
                                  </p:childTnLst>
                                </p:cTn>
                              </p:par>
                              <p:par>
                                <p:cTn id="440" presetID="3" presetClass="emph" presetSubtype="2" repeatCount="3000" accel="50000" decel="50000" autoRev="1" fill="hold" grpId="0" nodeType="withEffect">
                                  <p:stCondLst>
                                    <p:cond delay="0"/>
                                  </p:stCondLst>
                                  <p:childTnLst>
                                    <p:animClr clrSpc="rgb" dir="cw">
                                      <p:cBhvr override="childStyle">
                                        <p:cTn id="441" dur="300" fill="hold"/>
                                        <p:tgtEl>
                                          <p:spTgt spid="9498"/>
                                        </p:tgtEl>
                                        <p:attrNameLst>
                                          <p:attrName>style.color</p:attrName>
                                        </p:attrNameLst>
                                      </p:cBhvr>
                                      <p:to>
                                        <a:schemeClr val="bg1"/>
                                      </p:to>
                                    </p:animClr>
                                  </p:childTnLst>
                                </p:cTn>
                              </p:par>
                            </p:childTnLst>
                          </p:cTn>
                        </p:par>
                      </p:childTnLst>
                    </p:cTn>
                  </p:par>
                </p:childTnLst>
              </p:cTn>
              <p:nextCondLst>
                <p:cond evt="onClick" delay="0">
                  <p:tgtEl>
                    <p:spTgt spid="9498"/>
                  </p:tgtEl>
                </p:cond>
              </p:nextCondLst>
            </p:seq>
            <p:seq concurrent="1" nextAc="seek">
              <p:cTn id="442" restart="whenNotActive" fill="hold" evtFilter="cancelBubble" nodeType="interactiveSeq">
                <p:stCondLst>
                  <p:cond evt="onClick" delay="0">
                    <p:tgtEl>
                      <p:spTgt spid="9499"/>
                    </p:tgtEl>
                  </p:cond>
                </p:stCondLst>
                <p:endSync evt="end" delay="0">
                  <p:rtn val="all"/>
                </p:endSync>
                <p:childTnLst>
                  <p:par>
                    <p:cTn id="443" fill="hold">
                      <p:stCondLst>
                        <p:cond delay="0"/>
                      </p:stCondLst>
                      <p:childTnLst>
                        <p:par>
                          <p:cTn id="444" fill="hold">
                            <p:stCondLst>
                              <p:cond delay="0"/>
                            </p:stCondLst>
                            <p:childTnLst>
                              <p:par>
                                <p:cTn id="445" presetID="7" presetClass="emph" presetSubtype="2" repeatCount="3000" accel="50000" decel="50000" autoRev="1" fill="hold" nodeType="withEffect">
                                  <p:stCondLst>
                                    <p:cond delay="0"/>
                                  </p:stCondLst>
                                  <p:childTnLst>
                                    <p:animClr clrSpc="rgb" dir="cw">
                                      <p:cBhvr>
                                        <p:cTn id="446" dur="300" fill="hold"/>
                                        <p:tgtEl>
                                          <p:spTgt spid="9499"/>
                                        </p:tgtEl>
                                        <p:attrNameLst>
                                          <p:attrName>stroke.color</p:attrName>
                                        </p:attrNameLst>
                                      </p:cBhvr>
                                      <p:to>
                                        <a:schemeClr val="bg1"/>
                                      </p:to>
                                    </p:animClr>
                                    <p:set>
                                      <p:cBhvr>
                                        <p:cTn id="447" dur="300" fill="hold"/>
                                        <p:tgtEl>
                                          <p:spTgt spid="9499"/>
                                        </p:tgtEl>
                                        <p:attrNameLst>
                                          <p:attrName>stroke.on</p:attrName>
                                        </p:attrNameLst>
                                      </p:cBhvr>
                                      <p:to>
                                        <p:strVal val="true"/>
                                      </p:to>
                                    </p:set>
                                  </p:childTnLst>
                                </p:cTn>
                              </p:par>
                            </p:childTnLst>
                          </p:cTn>
                        </p:par>
                        <p:par>
                          <p:cTn id="448" fill="hold">
                            <p:stCondLst>
                              <p:cond delay="500"/>
                            </p:stCondLst>
                            <p:childTnLst>
                              <p:par>
                                <p:cTn id="449" presetID="22" presetClass="entr" presetSubtype="8" fill="hold" nodeType="afterEffect">
                                  <p:stCondLst>
                                    <p:cond delay="0"/>
                                  </p:stCondLst>
                                  <p:childTnLst>
                                    <p:set>
                                      <p:cBhvr>
                                        <p:cTn id="450" dur="1" fill="hold">
                                          <p:stCondLst>
                                            <p:cond delay="0"/>
                                          </p:stCondLst>
                                        </p:cTn>
                                        <p:tgtEl>
                                          <p:spTgt spid="9499"/>
                                        </p:tgtEl>
                                        <p:attrNameLst>
                                          <p:attrName>style.visibility</p:attrName>
                                        </p:attrNameLst>
                                      </p:cBhvr>
                                      <p:to>
                                        <p:strVal val="visible"/>
                                      </p:to>
                                    </p:set>
                                    <p:animEffect transition="in" filter="wipe(left)">
                                      <p:cBhvr>
                                        <p:cTn id="451" dur="500"/>
                                        <p:tgtEl>
                                          <p:spTgt spid="9499"/>
                                        </p:tgtEl>
                                      </p:cBhvr>
                                    </p:animEffect>
                                  </p:childTnLst>
                                </p:cTn>
                              </p:par>
                            </p:childTnLst>
                          </p:cTn>
                        </p:par>
                      </p:childTnLst>
                    </p:cTn>
                  </p:par>
                </p:childTnLst>
              </p:cTn>
              <p:nextCondLst>
                <p:cond evt="onClick" delay="0">
                  <p:tgtEl>
                    <p:spTgt spid="9499"/>
                  </p:tgtEl>
                </p:cond>
              </p:nextCondLst>
            </p:seq>
            <p:seq concurrent="1" nextAc="seek">
              <p:cTn id="452" restart="whenNotActive" fill="hold" evtFilter="cancelBubble" nodeType="interactiveSeq">
                <p:stCondLst>
                  <p:cond evt="onClick" delay="0">
                    <p:tgtEl>
                      <p:spTgt spid="9500"/>
                    </p:tgtEl>
                  </p:cond>
                </p:stCondLst>
                <p:endSync evt="end" delay="0">
                  <p:rtn val="all"/>
                </p:endSync>
                <p:childTnLst>
                  <p:par>
                    <p:cTn id="453" fill="hold">
                      <p:stCondLst>
                        <p:cond delay="0"/>
                      </p:stCondLst>
                      <p:childTnLst>
                        <p:par>
                          <p:cTn id="454" fill="hold">
                            <p:stCondLst>
                              <p:cond delay="0"/>
                            </p:stCondLst>
                            <p:childTnLst>
                              <p:par>
                                <p:cTn id="455" presetID="3" presetClass="emph" presetSubtype="2" repeatCount="3000" accel="50000" decel="50000" autoRev="1" fill="hold" grpId="0" nodeType="withEffect">
                                  <p:stCondLst>
                                    <p:cond delay="0"/>
                                  </p:stCondLst>
                                  <p:childTnLst>
                                    <p:animClr clrSpc="rgb" dir="cw">
                                      <p:cBhvr override="childStyle">
                                        <p:cTn id="456" dur="300" fill="hold"/>
                                        <p:tgtEl>
                                          <p:spTgt spid="9500"/>
                                        </p:tgtEl>
                                        <p:attrNameLst>
                                          <p:attrName>style.color</p:attrName>
                                        </p:attrNameLst>
                                      </p:cBhvr>
                                      <p:to>
                                        <a:schemeClr val="bg1"/>
                                      </p:to>
                                    </p:animClr>
                                  </p:childTnLst>
                                </p:cTn>
                              </p:par>
                            </p:childTnLst>
                          </p:cTn>
                        </p:par>
                      </p:childTnLst>
                    </p:cTn>
                  </p:par>
                </p:childTnLst>
              </p:cTn>
              <p:nextCondLst>
                <p:cond evt="onClick" delay="0">
                  <p:tgtEl>
                    <p:spTgt spid="9500"/>
                  </p:tgtEl>
                </p:cond>
              </p:nextCondLst>
            </p:seq>
            <p:seq concurrent="1" nextAc="seek">
              <p:cTn id="457" restart="whenNotActive" fill="hold" evtFilter="cancelBubble" nodeType="interactiveSeq">
                <p:stCondLst>
                  <p:cond evt="onClick" delay="0">
                    <p:tgtEl>
                      <p:spTgt spid="9501"/>
                    </p:tgtEl>
                  </p:cond>
                </p:stCondLst>
                <p:endSync evt="end" delay="0">
                  <p:rtn val="all"/>
                </p:endSync>
                <p:childTnLst>
                  <p:par>
                    <p:cTn id="458" fill="hold">
                      <p:stCondLst>
                        <p:cond delay="0"/>
                      </p:stCondLst>
                      <p:childTnLst>
                        <p:par>
                          <p:cTn id="459" fill="hold">
                            <p:stCondLst>
                              <p:cond delay="0"/>
                            </p:stCondLst>
                            <p:childTnLst>
                              <p:par>
                                <p:cTn id="460" presetID="1" presetClass="emph" presetSubtype="2" repeatCount="3000" accel="50000" decel="50000" autoRev="1" fill="hold" nodeType="withEffect">
                                  <p:stCondLst>
                                    <p:cond delay="0"/>
                                  </p:stCondLst>
                                  <p:childTnLst>
                                    <p:animClr clrSpc="rgb" dir="cw">
                                      <p:cBhvr>
                                        <p:cTn id="461" dur="300" fill="hold"/>
                                        <p:tgtEl>
                                          <p:spTgt spid="9501"/>
                                        </p:tgtEl>
                                        <p:attrNameLst>
                                          <p:attrName>fillcolor</p:attrName>
                                        </p:attrNameLst>
                                      </p:cBhvr>
                                      <p:to>
                                        <a:srgbClr val="292929"/>
                                      </p:to>
                                    </p:animClr>
                                    <p:set>
                                      <p:cBhvr>
                                        <p:cTn id="462" dur="300" fill="hold"/>
                                        <p:tgtEl>
                                          <p:spTgt spid="9501"/>
                                        </p:tgtEl>
                                        <p:attrNameLst>
                                          <p:attrName>fill.type</p:attrName>
                                        </p:attrNameLst>
                                      </p:cBhvr>
                                      <p:to>
                                        <p:strVal val="solid"/>
                                      </p:to>
                                    </p:set>
                                    <p:set>
                                      <p:cBhvr>
                                        <p:cTn id="463" dur="300" fill="hold"/>
                                        <p:tgtEl>
                                          <p:spTgt spid="9501"/>
                                        </p:tgtEl>
                                        <p:attrNameLst>
                                          <p:attrName>fill.on</p:attrName>
                                        </p:attrNameLst>
                                      </p:cBhvr>
                                      <p:to>
                                        <p:strVal val="true"/>
                                      </p:to>
                                    </p:set>
                                  </p:childTnLst>
                                </p:cTn>
                              </p:par>
                              <p:par>
                                <p:cTn id="464" presetID="3" presetClass="emph" presetSubtype="2" repeatCount="3000" accel="50000" decel="50000" autoRev="1" fill="hold" grpId="0" nodeType="withEffect">
                                  <p:stCondLst>
                                    <p:cond delay="0"/>
                                  </p:stCondLst>
                                  <p:childTnLst>
                                    <p:animClr clrSpc="rgb" dir="cw">
                                      <p:cBhvr override="childStyle">
                                        <p:cTn id="465" dur="300" fill="hold"/>
                                        <p:tgtEl>
                                          <p:spTgt spid="9501"/>
                                        </p:tgtEl>
                                        <p:attrNameLst>
                                          <p:attrName>style.color</p:attrName>
                                        </p:attrNameLst>
                                      </p:cBhvr>
                                      <p:to>
                                        <a:schemeClr val="bg1"/>
                                      </p:to>
                                    </p:animClr>
                                  </p:childTnLst>
                                </p:cTn>
                              </p:par>
                            </p:childTnLst>
                          </p:cTn>
                        </p:par>
                      </p:childTnLst>
                    </p:cTn>
                  </p:par>
                </p:childTnLst>
              </p:cTn>
              <p:nextCondLst>
                <p:cond evt="onClick" delay="0">
                  <p:tgtEl>
                    <p:spTgt spid="9501"/>
                  </p:tgtEl>
                </p:cond>
              </p:nextCondLst>
            </p:seq>
            <p:seq concurrent="1" nextAc="seek">
              <p:cTn id="466" restart="whenNotActive" fill="hold" evtFilter="cancelBubble" nodeType="interactiveSeq">
                <p:stCondLst>
                  <p:cond evt="onClick" delay="0">
                    <p:tgtEl>
                      <p:spTgt spid="9502"/>
                    </p:tgtEl>
                  </p:cond>
                </p:stCondLst>
                <p:endSync evt="end" delay="0">
                  <p:rtn val="all"/>
                </p:endSync>
                <p:childTnLst>
                  <p:par>
                    <p:cTn id="467" fill="hold">
                      <p:stCondLst>
                        <p:cond delay="0"/>
                      </p:stCondLst>
                      <p:childTnLst>
                        <p:par>
                          <p:cTn id="468" fill="hold">
                            <p:stCondLst>
                              <p:cond delay="0"/>
                            </p:stCondLst>
                            <p:childTnLst>
                              <p:par>
                                <p:cTn id="469" presetID="1" presetClass="emph" presetSubtype="2" repeatCount="3000" accel="50000" decel="50000" autoRev="1" fill="hold" nodeType="withEffect">
                                  <p:stCondLst>
                                    <p:cond delay="0"/>
                                  </p:stCondLst>
                                  <p:childTnLst>
                                    <p:animClr clrSpc="rgb" dir="cw">
                                      <p:cBhvr>
                                        <p:cTn id="470" dur="300" fill="hold"/>
                                        <p:tgtEl>
                                          <p:spTgt spid="9502"/>
                                        </p:tgtEl>
                                        <p:attrNameLst>
                                          <p:attrName>fillcolor</p:attrName>
                                        </p:attrNameLst>
                                      </p:cBhvr>
                                      <p:to>
                                        <a:srgbClr val="292929"/>
                                      </p:to>
                                    </p:animClr>
                                    <p:set>
                                      <p:cBhvr>
                                        <p:cTn id="471" dur="300" fill="hold"/>
                                        <p:tgtEl>
                                          <p:spTgt spid="9502"/>
                                        </p:tgtEl>
                                        <p:attrNameLst>
                                          <p:attrName>fill.type</p:attrName>
                                        </p:attrNameLst>
                                      </p:cBhvr>
                                      <p:to>
                                        <p:strVal val="solid"/>
                                      </p:to>
                                    </p:set>
                                    <p:set>
                                      <p:cBhvr>
                                        <p:cTn id="472" dur="300" fill="hold"/>
                                        <p:tgtEl>
                                          <p:spTgt spid="9502"/>
                                        </p:tgtEl>
                                        <p:attrNameLst>
                                          <p:attrName>fill.on</p:attrName>
                                        </p:attrNameLst>
                                      </p:cBhvr>
                                      <p:to>
                                        <p:strVal val="true"/>
                                      </p:to>
                                    </p:set>
                                  </p:childTnLst>
                                </p:cTn>
                              </p:par>
                              <p:par>
                                <p:cTn id="473" presetID="3" presetClass="emph" presetSubtype="2" repeatCount="3000" accel="50000" decel="50000" autoRev="1" fill="hold" grpId="0" nodeType="withEffect">
                                  <p:stCondLst>
                                    <p:cond delay="0"/>
                                  </p:stCondLst>
                                  <p:childTnLst>
                                    <p:animClr clrSpc="rgb" dir="cw">
                                      <p:cBhvr override="childStyle">
                                        <p:cTn id="474" dur="300" fill="hold"/>
                                        <p:tgtEl>
                                          <p:spTgt spid="9502"/>
                                        </p:tgtEl>
                                        <p:attrNameLst>
                                          <p:attrName>style.color</p:attrName>
                                        </p:attrNameLst>
                                      </p:cBhvr>
                                      <p:to>
                                        <a:schemeClr val="bg1"/>
                                      </p:to>
                                    </p:animClr>
                                  </p:childTnLst>
                                </p:cTn>
                              </p:par>
                            </p:childTnLst>
                          </p:cTn>
                        </p:par>
                      </p:childTnLst>
                    </p:cTn>
                  </p:par>
                </p:childTnLst>
              </p:cTn>
              <p:nextCondLst>
                <p:cond evt="onClick" delay="0">
                  <p:tgtEl>
                    <p:spTgt spid="9502"/>
                  </p:tgtEl>
                </p:cond>
              </p:nextCondLst>
            </p:seq>
            <p:seq concurrent="1" nextAc="seek">
              <p:cTn id="475" restart="whenNotActive" fill="hold" evtFilter="cancelBubble" nodeType="interactiveSeq">
                <p:stCondLst>
                  <p:cond evt="onClick" delay="0">
                    <p:tgtEl>
                      <p:spTgt spid="9503"/>
                    </p:tgtEl>
                  </p:cond>
                </p:stCondLst>
                <p:endSync evt="end" delay="0">
                  <p:rtn val="all"/>
                </p:endSync>
                <p:childTnLst>
                  <p:par>
                    <p:cTn id="476" fill="hold">
                      <p:stCondLst>
                        <p:cond delay="0"/>
                      </p:stCondLst>
                      <p:childTnLst>
                        <p:par>
                          <p:cTn id="477" fill="hold">
                            <p:stCondLst>
                              <p:cond delay="0"/>
                            </p:stCondLst>
                            <p:childTnLst>
                              <p:par>
                                <p:cTn id="478" presetID="7" presetClass="emph" presetSubtype="2" repeatCount="3000" accel="50000" decel="50000" autoRev="1" fill="hold" nodeType="withEffect">
                                  <p:stCondLst>
                                    <p:cond delay="0"/>
                                  </p:stCondLst>
                                  <p:childTnLst>
                                    <p:animClr clrSpc="rgb" dir="cw">
                                      <p:cBhvr>
                                        <p:cTn id="479" dur="300" fill="hold"/>
                                        <p:tgtEl>
                                          <p:spTgt spid="9503"/>
                                        </p:tgtEl>
                                        <p:attrNameLst>
                                          <p:attrName>stroke.color</p:attrName>
                                        </p:attrNameLst>
                                      </p:cBhvr>
                                      <p:to>
                                        <a:schemeClr val="bg1"/>
                                      </p:to>
                                    </p:animClr>
                                    <p:set>
                                      <p:cBhvr>
                                        <p:cTn id="480" dur="300" fill="hold"/>
                                        <p:tgtEl>
                                          <p:spTgt spid="9503"/>
                                        </p:tgtEl>
                                        <p:attrNameLst>
                                          <p:attrName>stroke.on</p:attrName>
                                        </p:attrNameLst>
                                      </p:cBhvr>
                                      <p:to>
                                        <p:strVal val="true"/>
                                      </p:to>
                                    </p:set>
                                  </p:childTnLst>
                                </p:cTn>
                              </p:par>
                            </p:childTnLst>
                          </p:cTn>
                        </p:par>
                        <p:par>
                          <p:cTn id="481" fill="hold">
                            <p:stCondLst>
                              <p:cond delay="500"/>
                            </p:stCondLst>
                            <p:childTnLst>
                              <p:par>
                                <p:cTn id="482" presetID="22" presetClass="entr" presetSubtype="8" fill="hold" nodeType="afterEffect">
                                  <p:stCondLst>
                                    <p:cond delay="0"/>
                                  </p:stCondLst>
                                  <p:childTnLst>
                                    <p:set>
                                      <p:cBhvr>
                                        <p:cTn id="483" dur="1" fill="hold">
                                          <p:stCondLst>
                                            <p:cond delay="0"/>
                                          </p:stCondLst>
                                        </p:cTn>
                                        <p:tgtEl>
                                          <p:spTgt spid="9503"/>
                                        </p:tgtEl>
                                        <p:attrNameLst>
                                          <p:attrName>style.visibility</p:attrName>
                                        </p:attrNameLst>
                                      </p:cBhvr>
                                      <p:to>
                                        <p:strVal val="visible"/>
                                      </p:to>
                                    </p:set>
                                    <p:animEffect transition="in" filter="wipe(left)">
                                      <p:cBhvr>
                                        <p:cTn id="484" dur="500"/>
                                        <p:tgtEl>
                                          <p:spTgt spid="9503"/>
                                        </p:tgtEl>
                                      </p:cBhvr>
                                    </p:animEffect>
                                  </p:childTnLst>
                                </p:cTn>
                              </p:par>
                            </p:childTnLst>
                          </p:cTn>
                        </p:par>
                      </p:childTnLst>
                    </p:cTn>
                  </p:par>
                </p:childTnLst>
              </p:cTn>
              <p:nextCondLst>
                <p:cond evt="onClick" delay="0">
                  <p:tgtEl>
                    <p:spTgt spid="9503"/>
                  </p:tgtEl>
                </p:cond>
              </p:nextCondLst>
            </p:seq>
            <p:seq concurrent="1" nextAc="seek">
              <p:cTn id="485" restart="whenNotActive" fill="hold" evtFilter="cancelBubble" nodeType="interactiveSeq">
                <p:stCondLst>
                  <p:cond evt="onClick" delay="0">
                    <p:tgtEl>
                      <p:spTgt spid="9504"/>
                    </p:tgtEl>
                  </p:cond>
                </p:stCondLst>
                <p:endSync evt="end" delay="0">
                  <p:rtn val="all"/>
                </p:endSync>
                <p:childTnLst>
                  <p:par>
                    <p:cTn id="486" fill="hold">
                      <p:stCondLst>
                        <p:cond delay="0"/>
                      </p:stCondLst>
                      <p:childTnLst>
                        <p:par>
                          <p:cTn id="487" fill="hold">
                            <p:stCondLst>
                              <p:cond delay="0"/>
                            </p:stCondLst>
                            <p:childTnLst>
                              <p:par>
                                <p:cTn id="488" presetID="3" presetClass="emph" presetSubtype="2" repeatCount="3000" accel="50000" decel="50000" autoRev="1" fill="hold" grpId="0" nodeType="withEffect">
                                  <p:stCondLst>
                                    <p:cond delay="0"/>
                                  </p:stCondLst>
                                  <p:childTnLst>
                                    <p:animClr clrSpc="rgb" dir="cw">
                                      <p:cBhvr override="childStyle">
                                        <p:cTn id="489" dur="300" fill="hold"/>
                                        <p:tgtEl>
                                          <p:spTgt spid="9504"/>
                                        </p:tgtEl>
                                        <p:attrNameLst>
                                          <p:attrName>style.color</p:attrName>
                                        </p:attrNameLst>
                                      </p:cBhvr>
                                      <p:to>
                                        <a:schemeClr val="bg1"/>
                                      </p:to>
                                    </p:animClr>
                                  </p:childTnLst>
                                </p:cTn>
                              </p:par>
                            </p:childTnLst>
                          </p:cTn>
                        </p:par>
                      </p:childTnLst>
                    </p:cTn>
                  </p:par>
                </p:childTnLst>
              </p:cTn>
              <p:nextCondLst>
                <p:cond evt="onClick" delay="0">
                  <p:tgtEl>
                    <p:spTgt spid="9504"/>
                  </p:tgtEl>
                </p:cond>
              </p:nextCondLst>
            </p:seq>
            <p:seq concurrent="1" nextAc="seek">
              <p:cTn id="490" restart="whenNotActive" fill="hold" evtFilter="cancelBubble" nodeType="interactiveSeq">
                <p:stCondLst>
                  <p:cond evt="onClick" delay="0">
                    <p:tgtEl>
                      <p:spTgt spid="9505"/>
                    </p:tgtEl>
                  </p:cond>
                </p:stCondLst>
                <p:endSync evt="end" delay="0">
                  <p:rtn val="all"/>
                </p:endSync>
                <p:childTnLst>
                  <p:par>
                    <p:cTn id="491" fill="hold">
                      <p:stCondLst>
                        <p:cond delay="0"/>
                      </p:stCondLst>
                      <p:childTnLst>
                        <p:par>
                          <p:cTn id="492" fill="hold">
                            <p:stCondLst>
                              <p:cond delay="0"/>
                            </p:stCondLst>
                            <p:childTnLst>
                              <p:par>
                                <p:cTn id="493" presetID="7" presetClass="emph" presetSubtype="2" repeatCount="3000" accel="50000" decel="50000" autoRev="1" fill="hold" nodeType="withEffect">
                                  <p:stCondLst>
                                    <p:cond delay="0"/>
                                  </p:stCondLst>
                                  <p:childTnLst>
                                    <p:animClr clrSpc="rgb" dir="cw">
                                      <p:cBhvr>
                                        <p:cTn id="494" dur="300" fill="hold"/>
                                        <p:tgtEl>
                                          <p:spTgt spid="9505"/>
                                        </p:tgtEl>
                                        <p:attrNameLst>
                                          <p:attrName>stroke.color</p:attrName>
                                        </p:attrNameLst>
                                      </p:cBhvr>
                                      <p:to>
                                        <a:schemeClr val="bg1"/>
                                      </p:to>
                                    </p:animClr>
                                    <p:set>
                                      <p:cBhvr>
                                        <p:cTn id="495" dur="300" fill="hold"/>
                                        <p:tgtEl>
                                          <p:spTgt spid="9505"/>
                                        </p:tgtEl>
                                        <p:attrNameLst>
                                          <p:attrName>stroke.on</p:attrName>
                                        </p:attrNameLst>
                                      </p:cBhvr>
                                      <p:to>
                                        <p:strVal val="true"/>
                                      </p:to>
                                    </p:set>
                                  </p:childTnLst>
                                </p:cTn>
                              </p:par>
                            </p:childTnLst>
                          </p:cTn>
                        </p:par>
                        <p:par>
                          <p:cTn id="496" fill="hold">
                            <p:stCondLst>
                              <p:cond delay="500"/>
                            </p:stCondLst>
                            <p:childTnLst>
                              <p:par>
                                <p:cTn id="497" presetID="22" presetClass="entr" presetSubtype="1" fill="hold" nodeType="afterEffect">
                                  <p:stCondLst>
                                    <p:cond delay="0"/>
                                  </p:stCondLst>
                                  <p:childTnLst>
                                    <p:set>
                                      <p:cBhvr>
                                        <p:cTn id="498" dur="1" fill="hold">
                                          <p:stCondLst>
                                            <p:cond delay="0"/>
                                          </p:stCondLst>
                                        </p:cTn>
                                        <p:tgtEl>
                                          <p:spTgt spid="9505"/>
                                        </p:tgtEl>
                                        <p:attrNameLst>
                                          <p:attrName>style.visibility</p:attrName>
                                        </p:attrNameLst>
                                      </p:cBhvr>
                                      <p:to>
                                        <p:strVal val="visible"/>
                                      </p:to>
                                    </p:set>
                                    <p:animEffect transition="in" filter="wipe(up)">
                                      <p:cBhvr>
                                        <p:cTn id="499" dur="500"/>
                                        <p:tgtEl>
                                          <p:spTgt spid="9505"/>
                                        </p:tgtEl>
                                      </p:cBhvr>
                                    </p:animEffect>
                                  </p:childTnLst>
                                </p:cTn>
                              </p:par>
                            </p:childTnLst>
                          </p:cTn>
                        </p:par>
                      </p:childTnLst>
                    </p:cTn>
                  </p:par>
                </p:childTnLst>
              </p:cTn>
              <p:nextCondLst>
                <p:cond evt="onClick" delay="0">
                  <p:tgtEl>
                    <p:spTgt spid="9505"/>
                  </p:tgtEl>
                </p:cond>
              </p:nextCondLst>
            </p:seq>
            <p:seq concurrent="1" nextAc="seek">
              <p:cTn id="500" restart="whenNotActive" fill="hold" evtFilter="cancelBubble" nodeType="interactiveSeq">
                <p:stCondLst>
                  <p:cond evt="onClick" delay="0">
                    <p:tgtEl>
                      <p:spTgt spid="9506"/>
                    </p:tgtEl>
                  </p:cond>
                </p:stCondLst>
                <p:endSync evt="end" delay="0">
                  <p:rtn val="all"/>
                </p:endSync>
                <p:childTnLst>
                  <p:par>
                    <p:cTn id="501" fill="hold">
                      <p:stCondLst>
                        <p:cond delay="0"/>
                      </p:stCondLst>
                      <p:childTnLst>
                        <p:par>
                          <p:cTn id="502" fill="hold">
                            <p:stCondLst>
                              <p:cond delay="0"/>
                            </p:stCondLst>
                            <p:childTnLst>
                              <p:par>
                                <p:cTn id="503" presetID="7" presetClass="emph" presetSubtype="2" repeatCount="3000" accel="50000" decel="50000" autoRev="1" fill="hold" nodeType="withEffect">
                                  <p:stCondLst>
                                    <p:cond delay="0"/>
                                  </p:stCondLst>
                                  <p:childTnLst>
                                    <p:animClr clrSpc="rgb" dir="cw">
                                      <p:cBhvr>
                                        <p:cTn id="504" dur="300" fill="hold"/>
                                        <p:tgtEl>
                                          <p:spTgt spid="9506"/>
                                        </p:tgtEl>
                                        <p:attrNameLst>
                                          <p:attrName>stroke.color</p:attrName>
                                        </p:attrNameLst>
                                      </p:cBhvr>
                                      <p:to>
                                        <a:schemeClr val="bg1"/>
                                      </p:to>
                                    </p:animClr>
                                    <p:set>
                                      <p:cBhvr>
                                        <p:cTn id="505" dur="300" fill="hold"/>
                                        <p:tgtEl>
                                          <p:spTgt spid="9506"/>
                                        </p:tgtEl>
                                        <p:attrNameLst>
                                          <p:attrName>stroke.on</p:attrName>
                                        </p:attrNameLst>
                                      </p:cBhvr>
                                      <p:to>
                                        <p:strVal val="true"/>
                                      </p:to>
                                    </p:set>
                                  </p:childTnLst>
                                </p:cTn>
                              </p:par>
                            </p:childTnLst>
                          </p:cTn>
                        </p:par>
                        <p:par>
                          <p:cTn id="506" fill="hold">
                            <p:stCondLst>
                              <p:cond delay="500"/>
                            </p:stCondLst>
                            <p:childTnLst>
                              <p:par>
                                <p:cTn id="507" presetID="22" presetClass="entr" presetSubtype="1" fill="hold" nodeType="afterEffect">
                                  <p:stCondLst>
                                    <p:cond delay="0"/>
                                  </p:stCondLst>
                                  <p:childTnLst>
                                    <p:set>
                                      <p:cBhvr>
                                        <p:cTn id="508" dur="1" fill="hold">
                                          <p:stCondLst>
                                            <p:cond delay="0"/>
                                          </p:stCondLst>
                                        </p:cTn>
                                        <p:tgtEl>
                                          <p:spTgt spid="9506"/>
                                        </p:tgtEl>
                                        <p:attrNameLst>
                                          <p:attrName>style.visibility</p:attrName>
                                        </p:attrNameLst>
                                      </p:cBhvr>
                                      <p:to>
                                        <p:strVal val="visible"/>
                                      </p:to>
                                    </p:set>
                                    <p:animEffect transition="in" filter="wipe(up)">
                                      <p:cBhvr>
                                        <p:cTn id="509" dur="500"/>
                                        <p:tgtEl>
                                          <p:spTgt spid="9506"/>
                                        </p:tgtEl>
                                      </p:cBhvr>
                                    </p:animEffect>
                                  </p:childTnLst>
                                </p:cTn>
                              </p:par>
                            </p:childTnLst>
                          </p:cTn>
                        </p:par>
                      </p:childTnLst>
                    </p:cTn>
                  </p:par>
                </p:childTnLst>
              </p:cTn>
              <p:nextCondLst>
                <p:cond evt="onClick" delay="0">
                  <p:tgtEl>
                    <p:spTgt spid="9506"/>
                  </p:tgtEl>
                </p:cond>
              </p:nextCondLst>
            </p:seq>
            <p:seq concurrent="1" nextAc="seek">
              <p:cTn id="510" restart="whenNotActive" fill="hold" evtFilter="cancelBubble" nodeType="interactiveSeq">
                <p:stCondLst>
                  <p:cond evt="onClick" delay="0">
                    <p:tgtEl>
                      <p:spTgt spid="9507"/>
                    </p:tgtEl>
                  </p:cond>
                </p:stCondLst>
                <p:endSync evt="end" delay="0">
                  <p:rtn val="all"/>
                </p:endSync>
                <p:childTnLst>
                  <p:par>
                    <p:cTn id="511" fill="hold">
                      <p:stCondLst>
                        <p:cond delay="0"/>
                      </p:stCondLst>
                      <p:childTnLst>
                        <p:par>
                          <p:cTn id="512" fill="hold">
                            <p:stCondLst>
                              <p:cond delay="0"/>
                            </p:stCondLst>
                            <p:childTnLst>
                              <p:par>
                                <p:cTn id="513" presetID="7" presetClass="emph" presetSubtype="2" repeatCount="3000" accel="50000" decel="50000" autoRev="1" fill="hold" nodeType="withEffect">
                                  <p:stCondLst>
                                    <p:cond delay="0"/>
                                  </p:stCondLst>
                                  <p:childTnLst>
                                    <p:animClr clrSpc="rgb" dir="cw">
                                      <p:cBhvr>
                                        <p:cTn id="514" dur="300" fill="hold"/>
                                        <p:tgtEl>
                                          <p:spTgt spid="9507"/>
                                        </p:tgtEl>
                                        <p:attrNameLst>
                                          <p:attrName>stroke.color</p:attrName>
                                        </p:attrNameLst>
                                      </p:cBhvr>
                                      <p:to>
                                        <a:schemeClr val="bg1"/>
                                      </p:to>
                                    </p:animClr>
                                    <p:set>
                                      <p:cBhvr>
                                        <p:cTn id="515" dur="300" fill="hold"/>
                                        <p:tgtEl>
                                          <p:spTgt spid="9507"/>
                                        </p:tgtEl>
                                        <p:attrNameLst>
                                          <p:attrName>stroke.on</p:attrName>
                                        </p:attrNameLst>
                                      </p:cBhvr>
                                      <p:to>
                                        <p:strVal val="true"/>
                                      </p:to>
                                    </p:set>
                                  </p:childTnLst>
                                </p:cTn>
                              </p:par>
                            </p:childTnLst>
                          </p:cTn>
                        </p:par>
                        <p:par>
                          <p:cTn id="516" fill="hold">
                            <p:stCondLst>
                              <p:cond delay="500"/>
                            </p:stCondLst>
                            <p:childTnLst>
                              <p:par>
                                <p:cTn id="517" presetID="22" presetClass="entr" presetSubtype="1" fill="hold" nodeType="afterEffect">
                                  <p:stCondLst>
                                    <p:cond delay="0"/>
                                  </p:stCondLst>
                                  <p:childTnLst>
                                    <p:set>
                                      <p:cBhvr>
                                        <p:cTn id="518" dur="1" fill="hold">
                                          <p:stCondLst>
                                            <p:cond delay="0"/>
                                          </p:stCondLst>
                                        </p:cTn>
                                        <p:tgtEl>
                                          <p:spTgt spid="9507"/>
                                        </p:tgtEl>
                                        <p:attrNameLst>
                                          <p:attrName>style.visibility</p:attrName>
                                        </p:attrNameLst>
                                      </p:cBhvr>
                                      <p:to>
                                        <p:strVal val="visible"/>
                                      </p:to>
                                    </p:set>
                                    <p:animEffect transition="in" filter="wipe(up)">
                                      <p:cBhvr>
                                        <p:cTn id="519" dur="500"/>
                                        <p:tgtEl>
                                          <p:spTgt spid="9507"/>
                                        </p:tgtEl>
                                      </p:cBhvr>
                                    </p:animEffect>
                                  </p:childTnLst>
                                </p:cTn>
                              </p:par>
                            </p:childTnLst>
                          </p:cTn>
                        </p:par>
                      </p:childTnLst>
                    </p:cTn>
                  </p:par>
                </p:childTnLst>
              </p:cTn>
              <p:nextCondLst>
                <p:cond evt="onClick" delay="0">
                  <p:tgtEl>
                    <p:spTgt spid="9507"/>
                  </p:tgtEl>
                </p:cond>
              </p:nextCondLst>
            </p:seq>
            <p:seq concurrent="1" nextAc="seek">
              <p:cTn id="520" restart="whenNotActive" fill="hold" evtFilter="cancelBubble" nodeType="interactiveSeq">
                <p:stCondLst>
                  <p:cond evt="onClick" delay="0">
                    <p:tgtEl>
                      <p:spTgt spid="9508"/>
                    </p:tgtEl>
                  </p:cond>
                </p:stCondLst>
                <p:endSync evt="end" delay="0">
                  <p:rtn val="all"/>
                </p:endSync>
                <p:childTnLst>
                  <p:par>
                    <p:cTn id="521" fill="hold">
                      <p:stCondLst>
                        <p:cond delay="0"/>
                      </p:stCondLst>
                      <p:childTnLst>
                        <p:par>
                          <p:cTn id="522" fill="hold">
                            <p:stCondLst>
                              <p:cond delay="0"/>
                            </p:stCondLst>
                            <p:childTnLst>
                              <p:par>
                                <p:cTn id="523" presetID="7" presetClass="emph" presetSubtype="2" repeatCount="3000" accel="50000" decel="50000" autoRev="1" fill="hold" nodeType="withEffect">
                                  <p:stCondLst>
                                    <p:cond delay="0"/>
                                  </p:stCondLst>
                                  <p:childTnLst>
                                    <p:animClr clrSpc="rgb" dir="cw">
                                      <p:cBhvr>
                                        <p:cTn id="524" dur="300" fill="hold"/>
                                        <p:tgtEl>
                                          <p:spTgt spid="9508"/>
                                        </p:tgtEl>
                                        <p:attrNameLst>
                                          <p:attrName>stroke.color</p:attrName>
                                        </p:attrNameLst>
                                      </p:cBhvr>
                                      <p:to>
                                        <a:schemeClr val="bg1"/>
                                      </p:to>
                                    </p:animClr>
                                    <p:set>
                                      <p:cBhvr>
                                        <p:cTn id="525" dur="300" fill="hold"/>
                                        <p:tgtEl>
                                          <p:spTgt spid="9508"/>
                                        </p:tgtEl>
                                        <p:attrNameLst>
                                          <p:attrName>stroke.on</p:attrName>
                                        </p:attrNameLst>
                                      </p:cBhvr>
                                      <p:to>
                                        <p:strVal val="true"/>
                                      </p:to>
                                    </p:set>
                                  </p:childTnLst>
                                </p:cTn>
                              </p:par>
                            </p:childTnLst>
                          </p:cTn>
                        </p:par>
                        <p:par>
                          <p:cTn id="526" fill="hold">
                            <p:stCondLst>
                              <p:cond delay="500"/>
                            </p:stCondLst>
                            <p:childTnLst>
                              <p:par>
                                <p:cTn id="527" presetID="22" presetClass="entr" presetSubtype="1" fill="hold" nodeType="afterEffect">
                                  <p:stCondLst>
                                    <p:cond delay="0"/>
                                  </p:stCondLst>
                                  <p:childTnLst>
                                    <p:set>
                                      <p:cBhvr>
                                        <p:cTn id="528" dur="1" fill="hold">
                                          <p:stCondLst>
                                            <p:cond delay="0"/>
                                          </p:stCondLst>
                                        </p:cTn>
                                        <p:tgtEl>
                                          <p:spTgt spid="9508"/>
                                        </p:tgtEl>
                                        <p:attrNameLst>
                                          <p:attrName>style.visibility</p:attrName>
                                        </p:attrNameLst>
                                      </p:cBhvr>
                                      <p:to>
                                        <p:strVal val="visible"/>
                                      </p:to>
                                    </p:set>
                                    <p:animEffect transition="in" filter="wipe(up)">
                                      <p:cBhvr>
                                        <p:cTn id="529" dur="500"/>
                                        <p:tgtEl>
                                          <p:spTgt spid="9508"/>
                                        </p:tgtEl>
                                      </p:cBhvr>
                                    </p:animEffect>
                                  </p:childTnLst>
                                </p:cTn>
                              </p:par>
                            </p:childTnLst>
                          </p:cTn>
                        </p:par>
                      </p:childTnLst>
                    </p:cTn>
                  </p:par>
                </p:childTnLst>
              </p:cTn>
              <p:nextCondLst>
                <p:cond evt="onClick" delay="0">
                  <p:tgtEl>
                    <p:spTgt spid="9508"/>
                  </p:tgtEl>
                </p:cond>
              </p:nextCondLst>
            </p:seq>
            <p:seq concurrent="1" nextAc="seek">
              <p:cTn id="530" restart="whenNotActive" fill="hold" evtFilter="cancelBubble" nodeType="interactiveSeq">
                <p:stCondLst>
                  <p:cond evt="onClick" delay="0">
                    <p:tgtEl>
                      <p:spTgt spid="9509"/>
                    </p:tgtEl>
                  </p:cond>
                </p:stCondLst>
                <p:endSync evt="end" delay="0">
                  <p:rtn val="all"/>
                </p:endSync>
                <p:childTnLst>
                  <p:par>
                    <p:cTn id="531" fill="hold">
                      <p:stCondLst>
                        <p:cond delay="0"/>
                      </p:stCondLst>
                      <p:childTnLst>
                        <p:par>
                          <p:cTn id="532" fill="hold">
                            <p:stCondLst>
                              <p:cond delay="0"/>
                            </p:stCondLst>
                            <p:childTnLst>
                              <p:par>
                                <p:cTn id="533" presetID="7" presetClass="emph" presetSubtype="2" repeatCount="3000" accel="50000" decel="50000" autoRev="1" fill="hold" nodeType="withEffect">
                                  <p:stCondLst>
                                    <p:cond delay="0"/>
                                  </p:stCondLst>
                                  <p:childTnLst>
                                    <p:animClr clrSpc="rgb" dir="cw">
                                      <p:cBhvr>
                                        <p:cTn id="534" dur="300" fill="hold"/>
                                        <p:tgtEl>
                                          <p:spTgt spid="9509"/>
                                        </p:tgtEl>
                                        <p:attrNameLst>
                                          <p:attrName>stroke.color</p:attrName>
                                        </p:attrNameLst>
                                      </p:cBhvr>
                                      <p:to>
                                        <a:schemeClr val="bg1"/>
                                      </p:to>
                                    </p:animClr>
                                    <p:set>
                                      <p:cBhvr>
                                        <p:cTn id="535" dur="300" fill="hold"/>
                                        <p:tgtEl>
                                          <p:spTgt spid="9509"/>
                                        </p:tgtEl>
                                        <p:attrNameLst>
                                          <p:attrName>stroke.on</p:attrName>
                                        </p:attrNameLst>
                                      </p:cBhvr>
                                      <p:to>
                                        <p:strVal val="true"/>
                                      </p:to>
                                    </p:set>
                                  </p:childTnLst>
                                </p:cTn>
                              </p:par>
                            </p:childTnLst>
                          </p:cTn>
                        </p:par>
                        <p:par>
                          <p:cTn id="536" fill="hold">
                            <p:stCondLst>
                              <p:cond delay="500"/>
                            </p:stCondLst>
                            <p:childTnLst>
                              <p:par>
                                <p:cTn id="537" presetID="22" presetClass="entr" presetSubtype="1" fill="hold" nodeType="afterEffect">
                                  <p:stCondLst>
                                    <p:cond delay="0"/>
                                  </p:stCondLst>
                                  <p:childTnLst>
                                    <p:set>
                                      <p:cBhvr>
                                        <p:cTn id="538" dur="1" fill="hold">
                                          <p:stCondLst>
                                            <p:cond delay="0"/>
                                          </p:stCondLst>
                                        </p:cTn>
                                        <p:tgtEl>
                                          <p:spTgt spid="9509"/>
                                        </p:tgtEl>
                                        <p:attrNameLst>
                                          <p:attrName>style.visibility</p:attrName>
                                        </p:attrNameLst>
                                      </p:cBhvr>
                                      <p:to>
                                        <p:strVal val="visible"/>
                                      </p:to>
                                    </p:set>
                                    <p:animEffect transition="in" filter="wipe(up)">
                                      <p:cBhvr>
                                        <p:cTn id="539" dur="500"/>
                                        <p:tgtEl>
                                          <p:spTgt spid="9509"/>
                                        </p:tgtEl>
                                      </p:cBhvr>
                                    </p:animEffect>
                                  </p:childTnLst>
                                </p:cTn>
                              </p:par>
                            </p:childTnLst>
                          </p:cTn>
                        </p:par>
                      </p:childTnLst>
                    </p:cTn>
                  </p:par>
                </p:childTnLst>
              </p:cTn>
              <p:nextCondLst>
                <p:cond evt="onClick" delay="0">
                  <p:tgtEl>
                    <p:spTgt spid="9509"/>
                  </p:tgtEl>
                </p:cond>
              </p:nextCondLst>
            </p:seq>
            <p:seq concurrent="1" nextAc="seek">
              <p:cTn id="540" restart="whenNotActive" fill="hold" evtFilter="cancelBubble" nodeType="interactiveSeq">
                <p:stCondLst>
                  <p:cond evt="onClick" delay="0">
                    <p:tgtEl>
                      <p:spTgt spid="9510"/>
                    </p:tgtEl>
                  </p:cond>
                </p:stCondLst>
                <p:endSync evt="end" delay="0">
                  <p:rtn val="all"/>
                </p:endSync>
                <p:childTnLst>
                  <p:par>
                    <p:cTn id="541" fill="hold">
                      <p:stCondLst>
                        <p:cond delay="0"/>
                      </p:stCondLst>
                      <p:childTnLst>
                        <p:par>
                          <p:cTn id="542" fill="hold">
                            <p:stCondLst>
                              <p:cond delay="0"/>
                            </p:stCondLst>
                            <p:childTnLst>
                              <p:par>
                                <p:cTn id="543" presetID="7" presetClass="emph" presetSubtype="2" repeatCount="3000" accel="50000" decel="50000" autoRev="1" fill="hold" nodeType="withEffect">
                                  <p:stCondLst>
                                    <p:cond delay="0"/>
                                  </p:stCondLst>
                                  <p:childTnLst>
                                    <p:animClr clrSpc="rgb" dir="cw">
                                      <p:cBhvr>
                                        <p:cTn id="544" dur="300" fill="hold"/>
                                        <p:tgtEl>
                                          <p:spTgt spid="9510"/>
                                        </p:tgtEl>
                                        <p:attrNameLst>
                                          <p:attrName>stroke.color</p:attrName>
                                        </p:attrNameLst>
                                      </p:cBhvr>
                                      <p:to>
                                        <a:schemeClr val="bg1"/>
                                      </p:to>
                                    </p:animClr>
                                    <p:set>
                                      <p:cBhvr>
                                        <p:cTn id="545" dur="300" fill="hold"/>
                                        <p:tgtEl>
                                          <p:spTgt spid="9510"/>
                                        </p:tgtEl>
                                        <p:attrNameLst>
                                          <p:attrName>stroke.on</p:attrName>
                                        </p:attrNameLst>
                                      </p:cBhvr>
                                      <p:to>
                                        <p:strVal val="true"/>
                                      </p:to>
                                    </p:set>
                                  </p:childTnLst>
                                </p:cTn>
                              </p:par>
                            </p:childTnLst>
                          </p:cTn>
                        </p:par>
                        <p:par>
                          <p:cTn id="546" fill="hold">
                            <p:stCondLst>
                              <p:cond delay="500"/>
                            </p:stCondLst>
                            <p:childTnLst>
                              <p:par>
                                <p:cTn id="547" presetID="22" presetClass="entr" presetSubtype="1" fill="hold" nodeType="afterEffect">
                                  <p:stCondLst>
                                    <p:cond delay="0"/>
                                  </p:stCondLst>
                                  <p:childTnLst>
                                    <p:set>
                                      <p:cBhvr>
                                        <p:cTn id="548" dur="1" fill="hold">
                                          <p:stCondLst>
                                            <p:cond delay="0"/>
                                          </p:stCondLst>
                                        </p:cTn>
                                        <p:tgtEl>
                                          <p:spTgt spid="9510"/>
                                        </p:tgtEl>
                                        <p:attrNameLst>
                                          <p:attrName>style.visibility</p:attrName>
                                        </p:attrNameLst>
                                      </p:cBhvr>
                                      <p:to>
                                        <p:strVal val="visible"/>
                                      </p:to>
                                    </p:set>
                                    <p:animEffect transition="in" filter="wipe(up)">
                                      <p:cBhvr>
                                        <p:cTn id="549" dur="500"/>
                                        <p:tgtEl>
                                          <p:spTgt spid="9510"/>
                                        </p:tgtEl>
                                      </p:cBhvr>
                                    </p:animEffect>
                                  </p:childTnLst>
                                </p:cTn>
                              </p:par>
                            </p:childTnLst>
                          </p:cTn>
                        </p:par>
                      </p:childTnLst>
                    </p:cTn>
                  </p:par>
                </p:childTnLst>
              </p:cTn>
              <p:nextCondLst>
                <p:cond evt="onClick" delay="0">
                  <p:tgtEl>
                    <p:spTgt spid="9510"/>
                  </p:tgtEl>
                </p:cond>
              </p:nextCondLst>
            </p:seq>
            <p:seq concurrent="1" nextAc="seek">
              <p:cTn id="550" restart="whenNotActive" fill="hold" evtFilter="cancelBubble" nodeType="interactiveSeq">
                <p:stCondLst>
                  <p:cond evt="onClick" delay="0">
                    <p:tgtEl>
                      <p:spTgt spid="9511"/>
                    </p:tgtEl>
                  </p:cond>
                </p:stCondLst>
                <p:endSync evt="end" delay="0">
                  <p:rtn val="all"/>
                </p:endSync>
                <p:childTnLst>
                  <p:par>
                    <p:cTn id="551" fill="hold">
                      <p:stCondLst>
                        <p:cond delay="0"/>
                      </p:stCondLst>
                      <p:childTnLst>
                        <p:par>
                          <p:cTn id="552" fill="hold">
                            <p:stCondLst>
                              <p:cond delay="0"/>
                            </p:stCondLst>
                            <p:childTnLst>
                              <p:par>
                                <p:cTn id="553" presetID="7" presetClass="emph" presetSubtype="2" repeatCount="3000" accel="50000" decel="50000" autoRev="1" fill="hold" nodeType="withEffect">
                                  <p:stCondLst>
                                    <p:cond delay="0"/>
                                  </p:stCondLst>
                                  <p:childTnLst>
                                    <p:animClr clrSpc="rgb" dir="cw">
                                      <p:cBhvr>
                                        <p:cTn id="554" dur="300" fill="hold"/>
                                        <p:tgtEl>
                                          <p:spTgt spid="9511"/>
                                        </p:tgtEl>
                                        <p:attrNameLst>
                                          <p:attrName>stroke.color</p:attrName>
                                        </p:attrNameLst>
                                      </p:cBhvr>
                                      <p:to>
                                        <a:schemeClr val="bg1"/>
                                      </p:to>
                                    </p:animClr>
                                    <p:set>
                                      <p:cBhvr>
                                        <p:cTn id="555" dur="300" fill="hold"/>
                                        <p:tgtEl>
                                          <p:spTgt spid="9511"/>
                                        </p:tgtEl>
                                        <p:attrNameLst>
                                          <p:attrName>stroke.on</p:attrName>
                                        </p:attrNameLst>
                                      </p:cBhvr>
                                      <p:to>
                                        <p:strVal val="true"/>
                                      </p:to>
                                    </p:set>
                                  </p:childTnLst>
                                </p:cTn>
                              </p:par>
                            </p:childTnLst>
                          </p:cTn>
                        </p:par>
                        <p:par>
                          <p:cTn id="556" fill="hold">
                            <p:stCondLst>
                              <p:cond delay="500"/>
                            </p:stCondLst>
                            <p:childTnLst>
                              <p:par>
                                <p:cTn id="557" presetID="22" presetClass="entr" presetSubtype="1" fill="hold" nodeType="afterEffect">
                                  <p:stCondLst>
                                    <p:cond delay="0"/>
                                  </p:stCondLst>
                                  <p:childTnLst>
                                    <p:set>
                                      <p:cBhvr>
                                        <p:cTn id="558" dur="1" fill="hold">
                                          <p:stCondLst>
                                            <p:cond delay="0"/>
                                          </p:stCondLst>
                                        </p:cTn>
                                        <p:tgtEl>
                                          <p:spTgt spid="9511"/>
                                        </p:tgtEl>
                                        <p:attrNameLst>
                                          <p:attrName>style.visibility</p:attrName>
                                        </p:attrNameLst>
                                      </p:cBhvr>
                                      <p:to>
                                        <p:strVal val="visible"/>
                                      </p:to>
                                    </p:set>
                                    <p:animEffect transition="in" filter="wipe(up)">
                                      <p:cBhvr>
                                        <p:cTn id="559" dur="500"/>
                                        <p:tgtEl>
                                          <p:spTgt spid="9511"/>
                                        </p:tgtEl>
                                      </p:cBhvr>
                                    </p:animEffect>
                                  </p:childTnLst>
                                </p:cTn>
                              </p:par>
                            </p:childTnLst>
                          </p:cTn>
                        </p:par>
                      </p:childTnLst>
                    </p:cTn>
                  </p:par>
                </p:childTnLst>
              </p:cTn>
              <p:nextCondLst>
                <p:cond evt="onClick" delay="0">
                  <p:tgtEl>
                    <p:spTgt spid="9511"/>
                  </p:tgtEl>
                </p:cond>
              </p:nextCondLst>
            </p:seq>
            <p:seq concurrent="1" nextAc="seek">
              <p:cTn id="560" restart="whenNotActive" fill="hold" evtFilter="cancelBubble" nodeType="interactiveSeq">
                <p:stCondLst>
                  <p:cond evt="onClick" delay="0">
                    <p:tgtEl>
                      <p:spTgt spid="9450"/>
                    </p:tgtEl>
                  </p:cond>
                </p:stCondLst>
                <p:endSync evt="end" delay="0">
                  <p:rtn val="all"/>
                </p:endSync>
                <p:childTnLst>
                  <p:par>
                    <p:cTn id="561" fill="hold">
                      <p:stCondLst>
                        <p:cond delay="0"/>
                      </p:stCondLst>
                      <p:childTnLst>
                        <p:par>
                          <p:cTn id="562" fill="hold">
                            <p:stCondLst>
                              <p:cond delay="0"/>
                            </p:stCondLst>
                            <p:childTnLst>
                              <p:par>
                                <p:cTn id="563" presetID="1" presetClass="emph" presetSubtype="2" repeatCount="3000" accel="50000" decel="50000" autoRev="1" fill="hold" nodeType="withEffect">
                                  <p:stCondLst>
                                    <p:cond delay="0"/>
                                  </p:stCondLst>
                                  <p:childTnLst>
                                    <p:animClr clrSpc="rgb" dir="cw">
                                      <p:cBhvr>
                                        <p:cTn id="564" dur="300" fill="hold"/>
                                        <p:tgtEl>
                                          <p:spTgt spid="9450"/>
                                        </p:tgtEl>
                                        <p:attrNameLst>
                                          <p:attrName>fillcolor</p:attrName>
                                        </p:attrNameLst>
                                      </p:cBhvr>
                                      <p:to>
                                        <a:srgbClr val="292929"/>
                                      </p:to>
                                    </p:animClr>
                                    <p:set>
                                      <p:cBhvr>
                                        <p:cTn id="565" dur="300" fill="hold"/>
                                        <p:tgtEl>
                                          <p:spTgt spid="9450"/>
                                        </p:tgtEl>
                                        <p:attrNameLst>
                                          <p:attrName>fill.type</p:attrName>
                                        </p:attrNameLst>
                                      </p:cBhvr>
                                      <p:to>
                                        <p:strVal val="solid"/>
                                      </p:to>
                                    </p:set>
                                    <p:set>
                                      <p:cBhvr>
                                        <p:cTn id="566" dur="300" fill="hold"/>
                                        <p:tgtEl>
                                          <p:spTgt spid="9450"/>
                                        </p:tgtEl>
                                        <p:attrNameLst>
                                          <p:attrName>fill.on</p:attrName>
                                        </p:attrNameLst>
                                      </p:cBhvr>
                                      <p:to>
                                        <p:strVal val="true"/>
                                      </p:to>
                                    </p:set>
                                  </p:childTnLst>
                                </p:cTn>
                              </p:par>
                            </p:childTnLst>
                          </p:cTn>
                        </p:par>
                      </p:childTnLst>
                    </p:cTn>
                  </p:par>
                </p:childTnLst>
              </p:cTn>
              <p:nextCondLst>
                <p:cond evt="onClick" delay="0">
                  <p:tgtEl>
                    <p:spTgt spid="9450"/>
                  </p:tgtEl>
                </p:cond>
              </p:nextCondLst>
            </p:seq>
            <p:seq concurrent="1" nextAc="seek">
              <p:cTn id="567" restart="whenNotActive" fill="hold" evtFilter="cancelBubble" nodeType="interactiveSeq">
                <p:stCondLst>
                  <p:cond evt="onClick" delay="0">
                    <p:tgtEl>
                      <p:spTgt spid="9449"/>
                    </p:tgtEl>
                  </p:cond>
                </p:stCondLst>
                <p:endSync evt="end" delay="0">
                  <p:rtn val="all"/>
                </p:endSync>
                <p:childTnLst>
                  <p:par>
                    <p:cTn id="568" fill="hold">
                      <p:stCondLst>
                        <p:cond delay="0"/>
                      </p:stCondLst>
                      <p:childTnLst>
                        <p:par>
                          <p:cTn id="569" fill="hold">
                            <p:stCondLst>
                              <p:cond delay="0"/>
                            </p:stCondLst>
                            <p:childTnLst>
                              <p:par>
                                <p:cTn id="570" presetID="1" presetClass="emph" presetSubtype="2" repeatCount="3000" accel="50000" decel="50000" autoRev="1" fill="hold" nodeType="withEffect">
                                  <p:stCondLst>
                                    <p:cond delay="0"/>
                                  </p:stCondLst>
                                  <p:childTnLst>
                                    <p:animClr clrSpc="rgb" dir="cw">
                                      <p:cBhvr>
                                        <p:cTn id="571" dur="300" fill="hold"/>
                                        <p:tgtEl>
                                          <p:spTgt spid="9449"/>
                                        </p:tgtEl>
                                        <p:attrNameLst>
                                          <p:attrName>fillcolor</p:attrName>
                                        </p:attrNameLst>
                                      </p:cBhvr>
                                      <p:to>
                                        <a:srgbClr val="292929"/>
                                      </p:to>
                                    </p:animClr>
                                    <p:set>
                                      <p:cBhvr>
                                        <p:cTn id="572" dur="300" fill="hold"/>
                                        <p:tgtEl>
                                          <p:spTgt spid="9449"/>
                                        </p:tgtEl>
                                        <p:attrNameLst>
                                          <p:attrName>fill.type</p:attrName>
                                        </p:attrNameLst>
                                      </p:cBhvr>
                                      <p:to>
                                        <p:strVal val="solid"/>
                                      </p:to>
                                    </p:set>
                                    <p:set>
                                      <p:cBhvr>
                                        <p:cTn id="573" dur="300" fill="hold"/>
                                        <p:tgtEl>
                                          <p:spTgt spid="9449"/>
                                        </p:tgtEl>
                                        <p:attrNameLst>
                                          <p:attrName>fill.on</p:attrName>
                                        </p:attrNameLst>
                                      </p:cBhvr>
                                      <p:to>
                                        <p:strVal val="true"/>
                                      </p:to>
                                    </p:set>
                                  </p:childTnLst>
                                </p:cTn>
                              </p:par>
                            </p:childTnLst>
                          </p:cTn>
                        </p:par>
                      </p:childTnLst>
                    </p:cTn>
                  </p:par>
                </p:childTnLst>
              </p:cTn>
              <p:nextCondLst>
                <p:cond evt="onClick" delay="0">
                  <p:tgtEl>
                    <p:spTgt spid="9449"/>
                  </p:tgtEl>
                </p:cond>
              </p:nextCondLst>
            </p:seq>
            <p:seq concurrent="1" nextAc="seek">
              <p:cTn id="574" restart="whenNotActive" fill="hold" evtFilter="cancelBubble" nodeType="interactiveSeq">
                <p:stCondLst>
                  <p:cond evt="onClick" delay="0">
                    <p:tgtEl>
                      <p:spTgt spid="9448"/>
                    </p:tgtEl>
                  </p:cond>
                </p:stCondLst>
                <p:endSync evt="end" delay="0">
                  <p:rtn val="all"/>
                </p:endSync>
                <p:childTnLst>
                  <p:par>
                    <p:cTn id="575" fill="hold">
                      <p:stCondLst>
                        <p:cond delay="0"/>
                      </p:stCondLst>
                      <p:childTnLst>
                        <p:par>
                          <p:cTn id="576" fill="hold">
                            <p:stCondLst>
                              <p:cond delay="0"/>
                            </p:stCondLst>
                            <p:childTnLst>
                              <p:par>
                                <p:cTn id="577" presetID="1" presetClass="emph" presetSubtype="2" repeatCount="3000" accel="50000" decel="50000" autoRev="1" fill="hold" nodeType="withEffect">
                                  <p:stCondLst>
                                    <p:cond delay="0"/>
                                  </p:stCondLst>
                                  <p:childTnLst>
                                    <p:animClr clrSpc="rgb" dir="cw">
                                      <p:cBhvr>
                                        <p:cTn id="578" dur="300" fill="hold"/>
                                        <p:tgtEl>
                                          <p:spTgt spid="9448"/>
                                        </p:tgtEl>
                                        <p:attrNameLst>
                                          <p:attrName>fillcolor</p:attrName>
                                        </p:attrNameLst>
                                      </p:cBhvr>
                                      <p:to>
                                        <a:srgbClr val="292929"/>
                                      </p:to>
                                    </p:animClr>
                                    <p:set>
                                      <p:cBhvr>
                                        <p:cTn id="579" dur="300" fill="hold"/>
                                        <p:tgtEl>
                                          <p:spTgt spid="9448"/>
                                        </p:tgtEl>
                                        <p:attrNameLst>
                                          <p:attrName>fill.type</p:attrName>
                                        </p:attrNameLst>
                                      </p:cBhvr>
                                      <p:to>
                                        <p:strVal val="solid"/>
                                      </p:to>
                                    </p:set>
                                    <p:set>
                                      <p:cBhvr>
                                        <p:cTn id="580" dur="300" fill="hold"/>
                                        <p:tgtEl>
                                          <p:spTgt spid="9448"/>
                                        </p:tgtEl>
                                        <p:attrNameLst>
                                          <p:attrName>fill.on</p:attrName>
                                        </p:attrNameLst>
                                      </p:cBhvr>
                                      <p:to>
                                        <p:strVal val="true"/>
                                      </p:to>
                                    </p:set>
                                  </p:childTnLst>
                                </p:cTn>
                              </p:par>
                            </p:childTnLst>
                          </p:cTn>
                        </p:par>
                      </p:childTnLst>
                    </p:cTn>
                  </p:par>
                </p:childTnLst>
              </p:cTn>
              <p:nextCondLst>
                <p:cond evt="onClick" delay="0">
                  <p:tgtEl>
                    <p:spTgt spid="9448"/>
                  </p:tgtEl>
                </p:cond>
              </p:nextCondLst>
            </p:seq>
            <p:seq concurrent="1" nextAc="seek">
              <p:cTn id="581" restart="whenNotActive" fill="hold" evtFilter="cancelBubble" nodeType="interactiveSeq">
                <p:stCondLst>
                  <p:cond evt="onClick" delay="0">
                    <p:tgtEl>
                      <p:spTgt spid="9439"/>
                    </p:tgtEl>
                  </p:cond>
                </p:stCondLst>
                <p:endSync evt="end" delay="0">
                  <p:rtn val="all"/>
                </p:endSync>
                <p:childTnLst>
                  <p:par>
                    <p:cTn id="582" fill="hold">
                      <p:stCondLst>
                        <p:cond delay="0"/>
                      </p:stCondLst>
                      <p:childTnLst>
                        <p:par>
                          <p:cTn id="583" fill="hold">
                            <p:stCondLst>
                              <p:cond delay="0"/>
                            </p:stCondLst>
                            <p:childTnLst>
                              <p:par>
                                <p:cTn id="584" presetID="1" presetClass="emph" presetSubtype="2" repeatCount="3000" accel="50000" decel="50000" autoRev="1" fill="hold" nodeType="withEffect">
                                  <p:stCondLst>
                                    <p:cond delay="0"/>
                                  </p:stCondLst>
                                  <p:childTnLst>
                                    <p:animClr clrSpc="rgb" dir="cw">
                                      <p:cBhvr>
                                        <p:cTn id="585" dur="300" fill="hold"/>
                                        <p:tgtEl>
                                          <p:spTgt spid="9439"/>
                                        </p:tgtEl>
                                        <p:attrNameLst>
                                          <p:attrName>fillcolor</p:attrName>
                                        </p:attrNameLst>
                                      </p:cBhvr>
                                      <p:to>
                                        <a:srgbClr val="292929"/>
                                      </p:to>
                                    </p:animClr>
                                    <p:set>
                                      <p:cBhvr>
                                        <p:cTn id="586" dur="300" fill="hold"/>
                                        <p:tgtEl>
                                          <p:spTgt spid="9439"/>
                                        </p:tgtEl>
                                        <p:attrNameLst>
                                          <p:attrName>fill.type</p:attrName>
                                        </p:attrNameLst>
                                      </p:cBhvr>
                                      <p:to>
                                        <p:strVal val="solid"/>
                                      </p:to>
                                    </p:set>
                                    <p:set>
                                      <p:cBhvr>
                                        <p:cTn id="587" dur="300" fill="hold"/>
                                        <p:tgtEl>
                                          <p:spTgt spid="9439"/>
                                        </p:tgtEl>
                                        <p:attrNameLst>
                                          <p:attrName>fill.on</p:attrName>
                                        </p:attrNameLst>
                                      </p:cBhvr>
                                      <p:to>
                                        <p:strVal val="true"/>
                                      </p:to>
                                    </p:set>
                                  </p:childTnLst>
                                </p:cTn>
                              </p:par>
                            </p:childTnLst>
                          </p:cTn>
                        </p:par>
                      </p:childTnLst>
                    </p:cTn>
                  </p:par>
                </p:childTnLst>
              </p:cTn>
              <p:nextCondLst>
                <p:cond evt="onClick" delay="0">
                  <p:tgtEl>
                    <p:spTgt spid="9439"/>
                  </p:tgtEl>
                </p:cond>
              </p:nextCondLst>
            </p:seq>
            <p:seq concurrent="1" nextAc="seek">
              <p:cTn id="588" restart="whenNotActive" fill="hold" evtFilter="cancelBubble" nodeType="interactiveSeq">
                <p:stCondLst>
                  <p:cond evt="onClick" delay="0">
                    <p:tgtEl>
                      <p:spTgt spid="9447"/>
                    </p:tgtEl>
                  </p:cond>
                </p:stCondLst>
                <p:endSync evt="end" delay="0">
                  <p:rtn val="all"/>
                </p:endSync>
                <p:childTnLst>
                  <p:par>
                    <p:cTn id="589" fill="hold">
                      <p:stCondLst>
                        <p:cond delay="0"/>
                      </p:stCondLst>
                      <p:childTnLst>
                        <p:par>
                          <p:cTn id="590" fill="hold">
                            <p:stCondLst>
                              <p:cond delay="0"/>
                            </p:stCondLst>
                            <p:childTnLst>
                              <p:par>
                                <p:cTn id="591" presetID="1" presetClass="emph" presetSubtype="2" repeatCount="3000" accel="50000" decel="50000" autoRev="1" fill="hold" nodeType="withEffect">
                                  <p:stCondLst>
                                    <p:cond delay="0"/>
                                  </p:stCondLst>
                                  <p:childTnLst>
                                    <p:animClr clrSpc="rgb" dir="cw">
                                      <p:cBhvr>
                                        <p:cTn id="592" dur="300" fill="hold"/>
                                        <p:tgtEl>
                                          <p:spTgt spid="9447"/>
                                        </p:tgtEl>
                                        <p:attrNameLst>
                                          <p:attrName>fillcolor</p:attrName>
                                        </p:attrNameLst>
                                      </p:cBhvr>
                                      <p:to>
                                        <a:srgbClr val="292929"/>
                                      </p:to>
                                    </p:animClr>
                                    <p:set>
                                      <p:cBhvr>
                                        <p:cTn id="593" dur="300" fill="hold"/>
                                        <p:tgtEl>
                                          <p:spTgt spid="9447"/>
                                        </p:tgtEl>
                                        <p:attrNameLst>
                                          <p:attrName>fill.type</p:attrName>
                                        </p:attrNameLst>
                                      </p:cBhvr>
                                      <p:to>
                                        <p:strVal val="solid"/>
                                      </p:to>
                                    </p:set>
                                    <p:set>
                                      <p:cBhvr>
                                        <p:cTn id="594" dur="300" fill="hold"/>
                                        <p:tgtEl>
                                          <p:spTgt spid="9447"/>
                                        </p:tgtEl>
                                        <p:attrNameLst>
                                          <p:attrName>fill.on</p:attrName>
                                        </p:attrNameLst>
                                      </p:cBhvr>
                                      <p:to>
                                        <p:strVal val="true"/>
                                      </p:to>
                                    </p:set>
                                  </p:childTnLst>
                                </p:cTn>
                              </p:par>
                            </p:childTnLst>
                          </p:cTn>
                        </p:par>
                      </p:childTnLst>
                    </p:cTn>
                  </p:par>
                </p:childTnLst>
              </p:cTn>
              <p:nextCondLst>
                <p:cond evt="onClick" delay="0">
                  <p:tgtEl>
                    <p:spTgt spid="9447"/>
                  </p:tgtEl>
                </p:cond>
              </p:nextCondLst>
            </p:seq>
            <p:seq concurrent="1" nextAc="seek">
              <p:cTn id="595" restart="whenNotActive" fill="hold" evtFilter="cancelBubble" nodeType="interactiveSeq">
                <p:stCondLst>
                  <p:cond evt="onClick" delay="0">
                    <p:tgtEl>
                      <p:spTgt spid="9440"/>
                    </p:tgtEl>
                  </p:cond>
                </p:stCondLst>
                <p:endSync evt="end" delay="0">
                  <p:rtn val="all"/>
                </p:endSync>
                <p:childTnLst>
                  <p:par>
                    <p:cTn id="596" fill="hold">
                      <p:stCondLst>
                        <p:cond delay="0"/>
                      </p:stCondLst>
                      <p:childTnLst>
                        <p:par>
                          <p:cTn id="597" fill="hold">
                            <p:stCondLst>
                              <p:cond delay="0"/>
                            </p:stCondLst>
                            <p:childTnLst>
                              <p:par>
                                <p:cTn id="598" presetID="1" presetClass="emph" presetSubtype="2" repeatCount="3000" accel="50000" decel="50000" autoRev="1" fill="hold" nodeType="withEffect">
                                  <p:stCondLst>
                                    <p:cond delay="0"/>
                                  </p:stCondLst>
                                  <p:childTnLst>
                                    <p:animClr clrSpc="rgb" dir="cw">
                                      <p:cBhvr>
                                        <p:cTn id="599" dur="300" fill="hold"/>
                                        <p:tgtEl>
                                          <p:spTgt spid="9440"/>
                                        </p:tgtEl>
                                        <p:attrNameLst>
                                          <p:attrName>fillcolor</p:attrName>
                                        </p:attrNameLst>
                                      </p:cBhvr>
                                      <p:to>
                                        <a:srgbClr val="292929"/>
                                      </p:to>
                                    </p:animClr>
                                    <p:set>
                                      <p:cBhvr>
                                        <p:cTn id="600" dur="300" fill="hold"/>
                                        <p:tgtEl>
                                          <p:spTgt spid="9440"/>
                                        </p:tgtEl>
                                        <p:attrNameLst>
                                          <p:attrName>fill.type</p:attrName>
                                        </p:attrNameLst>
                                      </p:cBhvr>
                                      <p:to>
                                        <p:strVal val="solid"/>
                                      </p:to>
                                    </p:set>
                                    <p:set>
                                      <p:cBhvr>
                                        <p:cTn id="601" dur="300" fill="hold"/>
                                        <p:tgtEl>
                                          <p:spTgt spid="9440"/>
                                        </p:tgtEl>
                                        <p:attrNameLst>
                                          <p:attrName>fill.on</p:attrName>
                                        </p:attrNameLst>
                                      </p:cBhvr>
                                      <p:to>
                                        <p:strVal val="true"/>
                                      </p:to>
                                    </p:set>
                                  </p:childTnLst>
                                </p:cTn>
                              </p:par>
                            </p:childTnLst>
                          </p:cTn>
                        </p:par>
                      </p:childTnLst>
                    </p:cTn>
                  </p:par>
                </p:childTnLst>
              </p:cTn>
              <p:nextCondLst>
                <p:cond evt="onClick" delay="0">
                  <p:tgtEl>
                    <p:spTgt spid="9440"/>
                  </p:tgtEl>
                </p:cond>
              </p:nextCondLst>
            </p:seq>
            <p:seq concurrent="1" nextAc="seek">
              <p:cTn id="602" restart="whenNotActive" fill="hold" evtFilter="cancelBubble" nodeType="interactiveSeq">
                <p:stCondLst>
                  <p:cond evt="onClick" delay="0">
                    <p:tgtEl>
                      <p:spTgt spid="9441"/>
                    </p:tgtEl>
                  </p:cond>
                </p:stCondLst>
                <p:endSync evt="end" delay="0">
                  <p:rtn val="all"/>
                </p:endSync>
                <p:childTnLst>
                  <p:par>
                    <p:cTn id="603" fill="hold">
                      <p:stCondLst>
                        <p:cond delay="0"/>
                      </p:stCondLst>
                      <p:childTnLst>
                        <p:par>
                          <p:cTn id="604" fill="hold">
                            <p:stCondLst>
                              <p:cond delay="0"/>
                            </p:stCondLst>
                            <p:childTnLst>
                              <p:par>
                                <p:cTn id="605" presetID="1" presetClass="emph" presetSubtype="2" repeatCount="3000" accel="50000" decel="50000" autoRev="1" fill="hold" nodeType="withEffect">
                                  <p:stCondLst>
                                    <p:cond delay="0"/>
                                  </p:stCondLst>
                                  <p:childTnLst>
                                    <p:animClr clrSpc="rgb" dir="cw">
                                      <p:cBhvr>
                                        <p:cTn id="606" dur="300" fill="hold"/>
                                        <p:tgtEl>
                                          <p:spTgt spid="9441"/>
                                        </p:tgtEl>
                                        <p:attrNameLst>
                                          <p:attrName>fillcolor</p:attrName>
                                        </p:attrNameLst>
                                      </p:cBhvr>
                                      <p:to>
                                        <a:srgbClr val="292929"/>
                                      </p:to>
                                    </p:animClr>
                                    <p:set>
                                      <p:cBhvr>
                                        <p:cTn id="607" dur="300" fill="hold"/>
                                        <p:tgtEl>
                                          <p:spTgt spid="9441"/>
                                        </p:tgtEl>
                                        <p:attrNameLst>
                                          <p:attrName>fill.type</p:attrName>
                                        </p:attrNameLst>
                                      </p:cBhvr>
                                      <p:to>
                                        <p:strVal val="solid"/>
                                      </p:to>
                                    </p:set>
                                    <p:set>
                                      <p:cBhvr>
                                        <p:cTn id="608" dur="300" fill="hold"/>
                                        <p:tgtEl>
                                          <p:spTgt spid="9441"/>
                                        </p:tgtEl>
                                        <p:attrNameLst>
                                          <p:attrName>fill.on</p:attrName>
                                        </p:attrNameLst>
                                      </p:cBhvr>
                                      <p:to>
                                        <p:strVal val="true"/>
                                      </p:to>
                                    </p:set>
                                  </p:childTnLst>
                                </p:cTn>
                              </p:par>
                            </p:childTnLst>
                          </p:cTn>
                        </p:par>
                      </p:childTnLst>
                    </p:cTn>
                  </p:par>
                </p:childTnLst>
              </p:cTn>
              <p:nextCondLst>
                <p:cond evt="onClick" delay="0">
                  <p:tgtEl>
                    <p:spTgt spid="9441"/>
                  </p:tgtEl>
                </p:cond>
              </p:nextCondLst>
            </p:seq>
            <p:seq concurrent="1" nextAc="seek">
              <p:cTn id="609" restart="whenNotActive" fill="hold" evtFilter="cancelBubble" nodeType="interactiveSeq">
                <p:stCondLst>
                  <p:cond evt="onClick" delay="0">
                    <p:tgtEl>
                      <p:spTgt spid="9442"/>
                    </p:tgtEl>
                  </p:cond>
                </p:stCondLst>
                <p:endSync evt="end" delay="0">
                  <p:rtn val="all"/>
                </p:endSync>
                <p:childTnLst>
                  <p:par>
                    <p:cTn id="610" fill="hold">
                      <p:stCondLst>
                        <p:cond delay="0"/>
                      </p:stCondLst>
                      <p:childTnLst>
                        <p:par>
                          <p:cTn id="611" fill="hold">
                            <p:stCondLst>
                              <p:cond delay="0"/>
                            </p:stCondLst>
                            <p:childTnLst>
                              <p:par>
                                <p:cTn id="612" presetID="1" presetClass="emph" presetSubtype="2" repeatCount="3000" accel="50000" decel="50000" autoRev="1" fill="hold" nodeType="withEffect">
                                  <p:stCondLst>
                                    <p:cond delay="0"/>
                                  </p:stCondLst>
                                  <p:childTnLst>
                                    <p:animClr clrSpc="rgb" dir="cw">
                                      <p:cBhvr>
                                        <p:cTn id="613" dur="300" fill="hold"/>
                                        <p:tgtEl>
                                          <p:spTgt spid="9442"/>
                                        </p:tgtEl>
                                        <p:attrNameLst>
                                          <p:attrName>fillcolor</p:attrName>
                                        </p:attrNameLst>
                                      </p:cBhvr>
                                      <p:to>
                                        <a:srgbClr val="292929"/>
                                      </p:to>
                                    </p:animClr>
                                    <p:set>
                                      <p:cBhvr>
                                        <p:cTn id="614" dur="300" fill="hold"/>
                                        <p:tgtEl>
                                          <p:spTgt spid="9442"/>
                                        </p:tgtEl>
                                        <p:attrNameLst>
                                          <p:attrName>fill.type</p:attrName>
                                        </p:attrNameLst>
                                      </p:cBhvr>
                                      <p:to>
                                        <p:strVal val="solid"/>
                                      </p:to>
                                    </p:set>
                                    <p:set>
                                      <p:cBhvr>
                                        <p:cTn id="615" dur="300" fill="hold"/>
                                        <p:tgtEl>
                                          <p:spTgt spid="9442"/>
                                        </p:tgtEl>
                                        <p:attrNameLst>
                                          <p:attrName>fill.on</p:attrName>
                                        </p:attrNameLst>
                                      </p:cBhvr>
                                      <p:to>
                                        <p:strVal val="true"/>
                                      </p:to>
                                    </p:set>
                                  </p:childTnLst>
                                </p:cTn>
                              </p:par>
                            </p:childTnLst>
                          </p:cTn>
                        </p:par>
                      </p:childTnLst>
                    </p:cTn>
                  </p:par>
                </p:childTnLst>
              </p:cTn>
              <p:nextCondLst>
                <p:cond evt="onClick" delay="0">
                  <p:tgtEl>
                    <p:spTgt spid="9442"/>
                  </p:tgtEl>
                </p:cond>
              </p:nextCondLst>
            </p:seq>
            <p:seq concurrent="1" nextAc="seek">
              <p:cTn id="616" restart="whenNotActive" fill="hold" evtFilter="cancelBubble" nodeType="interactiveSeq">
                <p:stCondLst>
                  <p:cond evt="onClick" delay="0">
                    <p:tgtEl>
                      <p:spTgt spid="9443"/>
                    </p:tgtEl>
                  </p:cond>
                </p:stCondLst>
                <p:endSync evt="end" delay="0">
                  <p:rtn val="all"/>
                </p:endSync>
                <p:childTnLst>
                  <p:par>
                    <p:cTn id="617" fill="hold">
                      <p:stCondLst>
                        <p:cond delay="0"/>
                      </p:stCondLst>
                      <p:childTnLst>
                        <p:par>
                          <p:cTn id="618" fill="hold">
                            <p:stCondLst>
                              <p:cond delay="0"/>
                            </p:stCondLst>
                            <p:childTnLst>
                              <p:par>
                                <p:cTn id="619" presetID="1" presetClass="emph" presetSubtype="2" repeatCount="3000" accel="50000" decel="50000" autoRev="1" fill="hold" nodeType="withEffect">
                                  <p:stCondLst>
                                    <p:cond delay="0"/>
                                  </p:stCondLst>
                                  <p:childTnLst>
                                    <p:animClr clrSpc="rgb" dir="cw">
                                      <p:cBhvr>
                                        <p:cTn id="620" dur="300" fill="hold"/>
                                        <p:tgtEl>
                                          <p:spTgt spid="9443"/>
                                        </p:tgtEl>
                                        <p:attrNameLst>
                                          <p:attrName>fillcolor</p:attrName>
                                        </p:attrNameLst>
                                      </p:cBhvr>
                                      <p:to>
                                        <a:srgbClr val="292929"/>
                                      </p:to>
                                    </p:animClr>
                                    <p:set>
                                      <p:cBhvr>
                                        <p:cTn id="621" dur="300" fill="hold"/>
                                        <p:tgtEl>
                                          <p:spTgt spid="9443"/>
                                        </p:tgtEl>
                                        <p:attrNameLst>
                                          <p:attrName>fill.type</p:attrName>
                                        </p:attrNameLst>
                                      </p:cBhvr>
                                      <p:to>
                                        <p:strVal val="solid"/>
                                      </p:to>
                                    </p:set>
                                    <p:set>
                                      <p:cBhvr>
                                        <p:cTn id="622" dur="300" fill="hold"/>
                                        <p:tgtEl>
                                          <p:spTgt spid="9443"/>
                                        </p:tgtEl>
                                        <p:attrNameLst>
                                          <p:attrName>fill.on</p:attrName>
                                        </p:attrNameLst>
                                      </p:cBhvr>
                                      <p:to>
                                        <p:strVal val="true"/>
                                      </p:to>
                                    </p:set>
                                  </p:childTnLst>
                                </p:cTn>
                              </p:par>
                            </p:childTnLst>
                          </p:cTn>
                        </p:par>
                      </p:childTnLst>
                    </p:cTn>
                  </p:par>
                </p:childTnLst>
              </p:cTn>
              <p:nextCondLst>
                <p:cond evt="onClick" delay="0">
                  <p:tgtEl>
                    <p:spTgt spid="9443"/>
                  </p:tgtEl>
                </p:cond>
              </p:nextCondLst>
            </p:seq>
            <p:seq concurrent="1" nextAc="seek">
              <p:cTn id="623" restart="whenNotActive" fill="hold" evtFilter="cancelBubble" nodeType="interactiveSeq">
                <p:stCondLst>
                  <p:cond evt="onClick" delay="0">
                    <p:tgtEl>
                      <p:spTgt spid="9444"/>
                    </p:tgtEl>
                  </p:cond>
                </p:stCondLst>
                <p:endSync evt="end" delay="0">
                  <p:rtn val="all"/>
                </p:endSync>
                <p:childTnLst>
                  <p:par>
                    <p:cTn id="624" fill="hold">
                      <p:stCondLst>
                        <p:cond delay="0"/>
                      </p:stCondLst>
                      <p:childTnLst>
                        <p:par>
                          <p:cTn id="625" fill="hold">
                            <p:stCondLst>
                              <p:cond delay="0"/>
                            </p:stCondLst>
                            <p:childTnLst>
                              <p:par>
                                <p:cTn id="626" presetID="1" presetClass="emph" presetSubtype="2" repeatCount="3000" accel="50000" decel="50000" autoRev="1" fill="hold" nodeType="withEffect">
                                  <p:stCondLst>
                                    <p:cond delay="0"/>
                                  </p:stCondLst>
                                  <p:childTnLst>
                                    <p:animClr clrSpc="rgb" dir="cw">
                                      <p:cBhvr>
                                        <p:cTn id="627" dur="300" fill="hold"/>
                                        <p:tgtEl>
                                          <p:spTgt spid="9444"/>
                                        </p:tgtEl>
                                        <p:attrNameLst>
                                          <p:attrName>fillcolor</p:attrName>
                                        </p:attrNameLst>
                                      </p:cBhvr>
                                      <p:to>
                                        <a:srgbClr val="292929"/>
                                      </p:to>
                                    </p:animClr>
                                    <p:set>
                                      <p:cBhvr>
                                        <p:cTn id="628" dur="300" fill="hold"/>
                                        <p:tgtEl>
                                          <p:spTgt spid="9444"/>
                                        </p:tgtEl>
                                        <p:attrNameLst>
                                          <p:attrName>fill.type</p:attrName>
                                        </p:attrNameLst>
                                      </p:cBhvr>
                                      <p:to>
                                        <p:strVal val="solid"/>
                                      </p:to>
                                    </p:set>
                                    <p:set>
                                      <p:cBhvr>
                                        <p:cTn id="629" dur="300" fill="hold"/>
                                        <p:tgtEl>
                                          <p:spTgt spid="9444"/>
                                        </p:tgtEl>
                                        <p:attrNameLst>
                                          <p:attrName>fill.on</p:attrName>
                                        </p:attrNameLst>
                                      </p:cBhvr>
                                      <p:to>
                                        <p:strVal val="true"/>
                                      </p:to>
                                    </p:set>
                                  </p:childTnLst>
                                </p:cTn>
                              </p:par>
                            </p:childTnLst>
                          </p:cTn>
                        </p:par>
                      </p:childTnLst>
                    </p:cTn>
                  </p:par>
                </p:childTnLst>
              </p:cTn>
              <p:nextCondLst>
                <p:cond evt="onClick" delay="0">
                  <p:tgtEl>
                    <p:spTgt spid="9444"/>
                  </p:tgtEl>
                </p:cond>
              </p:nextCondLst>
            </p:seq>
            <p:seq concurrent="1" nextAc="seek">
              <p:cTn id="630" restart="whenNotActive" fill="hold" evtFilter="cancelBubble" nodeType="interactiveSeq">
                <p:stCondLst>
                  <p:cond evt="onClick" delay="0">
                    <p:tgtEl>
                      <p:spTgt spid="9445"/>
                    </p:tgtEl>
                  </p:cond>
                </p:stCondLst>
                <p:endSync evt="end" delay="0">
                  <p:rtn val="all"/>
                </p:endSync>
                <p:childTnLst>
                  <p:par>
                    <p:cTn id="631" fill="hold">
                      <p:stCondLst>
                        <p:cond delay="0"/>
                      </p:stCondLst>
                      <p:childTnLst>
                        <p:par>
                          <p:cTn id="632" fill="hold">
                            <p:stCondLst>
                              <p:cond delay="0"/>
                            </p:stCondLst>
                            <p:childTnLst>
                              <p:par>
                                <p:cTn id="633" presetID="1" presetClass="emph" presetSubtype="2" repeatCount="3000" accel="50000" decel="50000" autoRev="1" fill="hold" nodeType="withEffect">
                                  <p:stCondLst>
                                    <p:cond delay="0"/>
                                  </p:stCondLst>
                                  <p:childTnLst>
                                    <p:animClr clrSpc="rgb" dir="cw">
                                      <p:cBhvr>
                                        <p:cTn id="634" dur="300" fill="hold"/>
                                        <p:tgtEl>
                                          <p:spTgt spid="9445"/>
                                        </p:tgtEl>
                                        <p:attrNameLst>
                                          <p:attrName>fillcolor</p:attrName>
                                        </p:attrNameLst>
                                      </p:cBhvr>
                                      <p:to>
                                        <a:srgbClr val="292929"/>
                                      </p:to>
                                    </p:animClr>
                                    <p:set>
                                      <p:cBhvr>
                                        <p:cTn id="635" dur="300" fill="hold"/>
                                        <p:tgtEl>
                                          <p:spTgt spid="9445"/>
                                        </p:tgtEl>
                                        <p:attrNameLst>
                                          <p:attrName>fill.type</p:attrName>
                                        </p:attrNameLst>
                                      </p:cBhvr>
                                      <p:to>
                                        <p:strVal val="solid"/>
                                      </p:to>
                                    </p:set>
                                    <p:set>
                                      <p:cBhvr>
                                        <p:cTn id="636" dur="300" fill="hold"/>
                                        <p:tgtEl>
                                          <p:spTgt spid="9445"/>
                                        </p:tgtEl>
                                        <p:attrNameLst>
                                          <p:attrName>fill.on</p:attrName>
                                        </p:attrNameLst>
                                      </p:cBhvr>
                                      <p:to>
                                        <p:strVal val="true"/>
                                      </p:to>
                                    </p:set>
                                  </p:childTnLst>
                                </p:cTn>
                              </p:par>
                            </p:childTnLst>
                          </p:cTn>
                        </p:par>
                      </p:childTnLst>
                    </p:cTn>
                  </p:par>
                </p:childTnLst>
              </p:cTn>
              <p:nextCondLst>
                <p:cond evt="onClick" delay="0">
                  <p:tgtEl>
                    <p:spTgt spid="9445"/>
                  </p:tgtEl>
                </p:cond>
              </p:nextCondLst>
            </p:seq>
            <p:seq concurrent="1" nextAc="seek">
              <p:cTn id="637" restart="whenNotActive" fill="hold" evtFilter="cancelBubble" nodeType="interactiveSeq">
                <p:stCondLst>
                  <p:cond evt="onClick" delay="0">
                    <p:tgtEl>
                      <p:spTgt spid="9446"/>
                    </p:tgtEl>
                  </p:cond>
                </p:stCondLst>
                <p:endSync evt="end" delay="0">
                  <p:rtn val="all"/>
                </p:endSync>
                <p:childTnLst>
                  <p:par>
                    <p:cTn id="638" fill="hold">
                      <p:stCondLst>
                        <p:cond delay="0"/>
                      </p:stCondLst>
                      <p:childTnLst>
                        <p:par>
                          <p:cTn id="639" fill="hold">
                            <p:stCondLst>
                              <p:cond delay="0"/>
                            </p:stCondLst>
                            <p:childTnLst>
                              <p:par>
                                <p:cTn id="640" presetID="1" presetClass="emph" presetSubtype="2" repeatCount="3000" accel="50000" decel="50000" autoRev="1" fill="hold" nodeType="withEffect">
                                  <p:stCondLst>
                                    <p:cond delay="0"/>
                                  </p:stCondLst>
                                  <p:childTnLst>
                                    <p:animClr clrSpc="rgb" dir="cw">
                                      <p:cBhvr>
                                        <p:cTn id="641" dur="300" fill="hold"/>
                                        <p:tgtEl>
                                          <p:spTgt spid="9446"/>
                                        </p:tgtEl>
                                        <p:attrNameLst>
                                          <p:attrName>fillcolor</p:attrName>
                                        </p:attrNameLst>
                                      </p:cBhvr>
                                      <p:to>
                                        <a:srgbClr val="292929"/>
                                      </p:to>
                                    </p:animClr>
                                    <p:set>
                                      <p:cBhvr>
                                        <p:cTn id="642" dur="300" fill="hold"/>
                                        <p:tgtEl>
                                          <p:spTgt spid="9446"/>
                                        </p:tgtEl>
                                        <p:attrNameLst>
                                          <p:attrName>fill.type</p:attrName>
                                        </p:attrNameLst>
                                      </p:cBhvr>
                                      <p:to>
                                        <p:strVal val="solid"/>
                                      </p:to>
                                    </p:set>
                                    <p:set>
                                      <p:cBhvr>
                                        <p:cTn id="643" dur="300" fill="hold"/>
                                        <p:tgtEl>
                                          <p:spTgt spid="9446"/>
                                        </p:tgtEl>
                                        <p:attrNameLst>
                                          <p:attrName>fill.on</p:attrName>
                                        </p:attrNameLst>
                                      </p:cBhvr>
                                      <p:to>
                                        <p:strVal val="true"/>
                                      </p:to>
                                    </p:set>
                                  </p:childTnLst>
                                </p:cTn>
                              </p:par>
                            </p:childTnLst>
                          </p:cTn>
                        </p:par>
                      </p:childTnLst>
                    </p:cTn>
                  </p:par>
                </p:childTnLst>
              </p:cTn>
              <p:nextCondLst>
                <p:cond evt="onClick" delay="0">
                  <p:tgtEl>
                    <p:spTgt spid="9446"/>
                  </p:tgtEl>
                </p:cond>
              </p:nextCondLst>
            </p:seq>
            <p:seq concurrent="1" nextAc="seek">
              <p:cTn id="644" restart="whenNotActive" fill="hold" evtFilter="cancelBubble" nodeType="interactiveSeq">
                <p:stCondLst>
                  <p:cond evt="onClick" delay="0">
                    <p:tgtEl>
                      <p:spTgt spid="9512"/>
                    </p:tgtEl>
                  </p:cond>
                </p:stCondLst>
                <p:endSync evt="end" delay="0">
                  <p:rtn val="all"/>
                </p:endSync>
                <p:childTnLst>
                  <p:par>
                    <p:cTn id="645" fill="hold">
                      <p:stCondLst>
                        <p:cond delay="0"/>
                      </p:stCondLst>
                      <p:childTnLst>
                        <p:par>
                          <p:cTn id="646" fill="hold">
                            <p:stCondLst>
                              <p:cond delay="0"/>
                            </p:stCondLst>
                            <p:childTnLst>
                              <p:par>
                                <p:cTn id="647" presetID="7" presetClass="emph" presetSubtype="2" repeatCount="3000" accel="50000" decel="50000" autoRev="1" fill="hold" nodeType="withEffect">
                                  <p:stCondLst>
                                    <p:cond delay="0"/>
                                  </p:stCondLst>
                                  <p:childTnLst>
                                    <p:animClr clrSpc="rgb" dir="cw">
                                      <p:cBhvr>
                                        <p:cTn id="648" dur="300" fill="hold"/>
                                        <p:tgtEl>
                                          <p:spTgt spid="9512"/>
                                        </p:tgtEl>
                                        <p:attrNameLst>
                                          <p:attrName>stroke.color</p:attrName>
                                        </p:attrNameLst>
                                      </p:cBhvr>
                                      <p:to>
                                        <a:schemeClr val="bg1"/>
                                      </p:to>
                                    </p:animClr>
                                    <p:set>
                                      <p:cBhvr>
                                        <p:cTn id="649" dur="300" fill="hold"/>
                                        <p:tgtEl>
                                          <p:spTgt spid="9512"/>
                                        </p:tgtEl>
                                        <p:attrNameLst>
                                          <p:attrName>stroke.on</p:attrName>
                                        </p:attrNameLst>
                                      </p:cBhvr>
                                      <p:to>
                                        <p:strVal val="true"/>
                                      </p:to>
                                    </p:set>
                                  </p:childTnLst>
                                </p:cTn>
                              </p:par>
                            </p:childTnLst>
                          </p:cTn>
                        </p:par>
                        <p:par>
                          <p:cTn id="650" fill="hold">
                            <p:stCondLst>
                              <p:cond delay="500"/>
                            </p:stCondLst>
                            <p:childTnLst>
                              <p:par>
                                <p:cTn id="651" presetID="22" presetClass="entr" presetSubtype="1" fill="hold" nodeType="afterEffect">
                                  <p:stCondLst>
                                    <p:cond delay="0"/>
                                  </p:stCondLst>
                                  <p:childTnLst>
                                    <p:set>
                                      <p:cBhvr>
                                        <p:cTn id="652" dur="1" fill="hold">
                                          <p:stCondLst>
                                            <p:cond delay="0"/>
                                          </p:stCondLst>
                                        </p:cTn>
                                        <p:tgtEl>
                                          <p:spTgt spid="9512"/>
                                        </p:tgtEl>
                                        <p:attrNameLst>
                                          <p:attrName>style.visibility</p:attrName>
                                        </p:attrNameLst>
                                      </p:cBhvr>
                                      <p:to>
                                        <p:strVal val="visible"/>
                                      </p:to>
                                    </p:set>
                                    <p:animEffect transition="in" filter="wipe(up)">
                                      <p:cBhvr>
                                        <p:cTn id="653" dur="500"/>
                                        <p:tgtEl>
                                          <p:spTgt spid="9512"/>
                                        </p:tgtEl>
                                      </p:cBhvr>
                                    </p:animEffect>
                                  </p:childTnLst>
                                </p:cTn>
                              </p:par>
                            </p:childTnLst>
                          </p:cTn>
                        </p:par>
                      </p:childTnLst>
                    </p:cTn>
                  </p:par>
                </p:childTnLst>
              </p:cTn>
              <p:nextCondLst>
                <p:cond evt="onClick" delay="0">
                  <p:tgtEl>
                    <p:spTgt spid="9512"/>
                  </p:tgtEl>
                </p:cond>
              </p:nextCondLst>
            </p:seq>
            <p:seq concurrent="1" nextAc="seek">
              <p:cTn id="654" restart="whenNotActive" fill="hold" evtFilter="cancelBubble" nodeType="interactiveSeq">
                <p:stCondLst>
                  <p:cond evt="onClick" delay="0">
                    <p:tgtEl>
                      <p:spTgt spid="9513"/>
                    </p:tgtEl>
                  </p:cond>
                </p:stCondLst>
                <p:endSync evt="end" delay="0">
                  <p:rtn val="all"/>
                </p:endSync>
                <p:childTnLst>
                  <p:par>
                    <p:cTn id="655" fill="hold">
                      <p:stCondLst>
                        <p:cond delay="0"/>
                      </p:stCondLst>
                      <p:childTnLst>
                        <p:par>
                          <p:cTn id="656" fill="hold">
                            <p:stCondLst>
                              <p:cond delay="0"/>
                            </p:stCondLst>
                            <p:childTnLst>
                              <p:par>
                                <p:cTn id="657" presetID="7" presetClass="emph" presetSubtype="2" repeatCount="3000" accel="50000" decel="50000" autoRev="1" fill="hold" nodeType="withEffect">
                                  <p:stCondLst>
                                    <p:cond delay="0"/>
                                  </p:stCondLst>
                                  <p:childTnLst>
                                    <p:animClr clrSpc="rgb" dir="cw">
                                      <p:cBhvr>
                                        <p:cTn id="658" dur="300" fill="hold"/>
                                        <p:tgtEl>
                                          <p:spTgt spid="9513"/>
                                        </p:tgtEl>
                                        <p:attrNameLst>
                                          <p:attrName>stroke.color</p:attrName>
                                        </p:attrNameLst>
                                      </p:cBhvr>
                                      <p:to>
                                        <a:schemeClr val="bg1"/>
                                      </p:to>
                                    </p:animClr>
                                    <p:set>
                                      <p:cBhvr>
                                        <p:cTn id="659" dur="300" fill="hold"/>
                                        <p:tgtEl>
                                          <p:spTgt spid="9513"/>
                                        </p:tgtEl>
                                        <p:attrNameLst>
                                          <p:attrName>stroke.on</p:attrName>
                                        </p:attrNameLst>
                                      </p:cBhvr>
                                      <p:to>
                                        <p:strVal val="true"/>
                                      </p:to>
                                    </p:set>
                                  </p:childTnLst>
                                </p:cTn>
                              </p:par>
                            </p:childTnLst>
                          </p:cTn>
                        </p:par>
                        <p:par>
                          <p:cTn id="660" fill="hold">
                            <p:stCondLst>
                              <p:cond delay="500"/>
                            </p:stCondLst>
                            <p:childTnLst>
                              <p:par>
                                <p:cTn id="661" presetID="22" presetClass="entr" presetSubtype="1" fill="hold" nodeType="afterEffect">
                                  <p:stCondLst>
                                    <p:cond delay="0"/>
                                  </p:stCondLst>
                                  <p:childTnLst>
                                    <p:set>
                                      <p:cBhvr>
                                        <p:cTn id="662" dur="1" fill="hold">
                                          <p:stCondLst>
                                            <p:cond delay="0"/>
                                          </p:stCondLst>
                                        </p:cTn>
                                        <p:tgtEl>
                                          <p:spTgt spid="9513"/>
                                        </p:tgtEl>
                                        <p:attrNameLst>
                                          <p:attrName>style.visibility</p:attrName>
                                        </p:attrNameLst>
                                      </p:cBhvr>
                                      <p:to>
                                        <p:strVal val="visible"/>
                                      </p:to>
                                    </p:set>
                                    <p:animEffect transition="in" filter="wipe(up)">
                                      <p:cBhvr>
                                        <p:cTn id="663" dur="500"/>
                                        <p:tgtEl>
                                          <p:spTgt spid="9513"/>
                                        </p:tgtEl>
                                      </p:cBhvr>
                                    </p:animEffect>
                                  </p:childTnLst>
                                </p:cTn>
                              </p:par>
                            </p:childTnLst>
                          </p:cTn>
                        </p:par>
                      </p:childTnLst>
                    </p:cTn>
                  </p:par>
                </p:childTnLst>
              </p:cTn>
              <p:nextCondLst>
                <p:cond evt="onClick" delay="0">
                  <p:tgtEl>
                    <p:spTgt spid="9513"/>
                  </p:tgtEl>
                </p:cond>
              </p:nextCondLst>
            </p:seq>
            <p:seq concurrent="1" nextAc="seek">
              <p:cTn id="664" restart="whenNotActive" fill="hold" evtFilter="cancelBubble" nodeType="interactiveSeq">
                <p:stCondLst>
                  <p:cond evt="onClick" delay="0">
                    <p:tgtEl>
                      <p:spTgt spid="9514"/>
                    </p:tgtEl>
                  </p:cond>
                </p:stCondLst>
                <p:endSync evt="end" delay="0">
                  <p:rtn val="all"/>
                </p:endSync>
                <p:childTnLst>
                  <p:par>
                    <p:cTn id="665" fill="hold">
                      <p:stCondLst>
                        <p:cond delay="0"/>
                      </p:stCondLst>
                      <p:childTnLst>
                        <p:par>
                          <p:cTn id="666" fill="hold">
                            <p:stCondLst>
                              <p:cond delay="0"/>
                            </p:stCondLst>
                            <p:childTnLst>
                              <p:par>
                                <p:cTn id="667" presetID="7" presetClass="emph" presetSubtype="2" repeatCount="3000" accel="50000" decel="50000" autoRev="1" fill="hold" nodeType="withEffect">
                                  <p:stCondLst>
                                    <p:cond delay="0"/>
                                  </p:stCondLst>
                                  <p:childTnLst>
                                    <p:animClr clrSpc="rgb" dir="cw">
                                      <p:cBhvr>
                                        <p:cTn id="668" dur="300" fill="hold"/>
                                        <p:tgtEl>
                                          <p:spTgt spid="9514"/>
                                        </p:tgtEl>
                                        <p:attrNameLst>
                                          <p:attrName>stroke.color</p:attrName>
                                        </p:attrNameLst>
                                      </p:cBhvr>
                                      <p:to>
                                        <a:schemeClr val="bg1"/>
                                      </p:to>
                                    </p:animClr>
                                    <p:set>
                                      <p:cBhvr>
                                        <p:cTn id="669" dur="300" fill="hold"/>
                                        <p:tgtEl>
                                          <p:spTgt spid="9514"/>
                                        </p:tgtEl>
                                        <p:attrNameLst>
                                          <p:attrName>stroke.on</p:attrName>
                                        </p:attrNameLst>
                                      </p:cBhvr>
                                      <p:to>
                                        <p:strVal val="true"/>
                                      </p:to>
                                    </p:set>
                                  </p:childTnLst>
                                </p:cTn>
                              </p:par>
                            </p:childTnLst>
                          </p:cTn>
                        </p:par>
                        <p:par>
                          <p:cTn id="670" fill="hold">
                            <p:stCondLst>
                              <p:cond delay="500"/>
                            </p:stCondLst>
                            <p:childTnLst>
                              <p:par>
                                <p:cTn id="671" presetID="22" presetClass="entr" presetSubtype="1" fill="hold" nodeType="afterEffect">
                                  <p:stCondLst>
                                    <p:cond delay="0"/>
                                  </p:stCondLst>
                                  <p:childTnLst>
                                    <p:set>
                                      <p:cBhvr>
                                        <p:cTn id="672" dur="1" fill="hold">
                                          <p:stCondLst>
                                            <p:cond delay="0"/>
                                          </p:stCondLst>
                                        </p:cTn>
                                        <p:tgtEl>
                                          <p:spTgt spid="9514"/>
                                        </p:tgtEl>
                                        <p:attrNameLst>
                                          <p:attrName>style.visibility</p:attrName>
                                        </p:attrNameLst>
                                      </p:cBhvr>
                                      <p:to>
                                        <p:strVal val="visible"/>
                                      </p:to>
                                    </p:set>
                                    <p:animEffect transition="in" filter="wipe(up)">
                                      <p:cBhvr>
                                        <p:cTn id="673" dur="500"/>
                                        <p:tgtEl>
                                          <p:spTgt spid="9514"/>
                                        </p:tgtEl>
                                      </p:cBhvr>
                                    </p:animEffect>
                                  </p:childTnLst>
                                </p:cTn>
                              </p:par>
                            </p:childTnLst>
                          </p:cTn>
                        </p:par>
                      </p:childTnLst>
                    </p:cTn>
                  </p:par>
                </p:childTnLst>
              </p:cTn>
              <p:nextCondLst>
                <p:cond evt="onClick" delay="0">
                  <p:tgtEl>
                    <p:spTgt spid="9514"/>
                  </p:tgtEl>
                </p:cond>
              </p:nextCondLst>
            </p:seq>
            <p:seq concurrent="1" nextAc="seek">
              <p:cTn id="674" restart="whenNotActive" fill="hold" evtFilter="cancelBubble" nodeType="interactiveSeq">
                <p:stCondLst>
                  <p:cond evt="onClick" delay="0">
                    <p:tgtEl>
                      <p:spTgt spid="9515"/>
                    </p:tgtEl>
                  </p:cond>
                </p:stCondLst>
                <p:endSync evt="end" delay="0">
                  <p:rtn val="all"/>
                </p:endSync>
                <p:childTnLst>
                  <p:par>
                    <p:cTn id="675" fill="hold">
                      <p:stCondLst>
                        <p:cond delay="0"/>
                      </p:stCondLst>
                      <p:childTnLst>
                        <p:par>
                          <p:cTn id="676" fill="hold">
                            <p:stCondLst>
                              <p:cond delay="0"/>
                            </p:stCondLst>
                            <p:childTnLst>
                              <p:par>
                                <p:cTn id="677" presetID="7" presetClass="emph" presetSubtype="2" repeatCount="3000" accel="50000" decel="50000" autoRev="1" fill="hold" nodeType="withEffect">
                                  <p:stCondLst>
                                    <p:cond delay="0"/>
                                  </p:stCondLst>
                                  <p:childTnLst>
                                    <p:animClr clrSpc="rgb" dir="cw">
                                      <p:cBhvr>
                                        <p:cTn id="678" dur="300" fill="hold"/>
                                        <p:tgtEl>
                                          <p:spTgt spid="9515"/>
                                        </p:tgtEl>
                                        <p:attrNameLst>
                                          <p:attrName>stroke.color</p:attrName>
                                        </p:attrNameLst>
                                      </p:cBhvr>
                                      <p:to>
                                        <a:schemeClr val="bg1"/>
                                      </p:to>
                                    </p:animClr>
                                    <p:set>
                                      <p:cBhvr>
                                        <p:cTn id="679" dur="300" fill="hold"/>
                                        <p:tgtEl>
                                          <p:spTgt spid="9515"/>
                                        </p:tgtEl>
                                        <p:attrNameLst>
                                          <p:attrName>stroke.on</p:attrName>
                                        </p:attrNameLst>
                                      </p:cBhvr>
                                      <p:to>
                                        <p:strVal val="true"/>
                                      </p:to>
                                    </p:set>
                                  </p:childTnLst>
                                </p:cTn>
                              </p:par>
                            </p:childTnLst>
                          </p:cTn>
                        </p:par>
                        <p:par>
                          <p:cTn id="680" fill="hold">
                            <p:stCondLst>
                              <p:cond delay="500"/>
                            </p:stCondLst>
                            <p:childTnLst>
                              <p:par>
                                <p:cTn id="681" presetID="22" presetClass="entr" presetSubtype="1" fill="hold" nodeType="afterEffect">
                                  <p:stCondLst>
                                    <p:cond delay="0"/>
                                  </p:stCondLst>
                                  <p:childTnLst>
                                    <p:set>
                                      <p:cBhvr>
                                        <p:cTn id="682" dur="1" fill="hold">
                                          <p:stCondLst>
                                            <p:cond delay="0"/>
                                          </p:stCondLst>
                                        </p:cTn>
                                        <p:tgtEl>
                                          <p:spTgt spid="9515"/>
                                        </p:tgtEl>
                                        <p:attrNameLst>
                                          <p:attrName>style.visibility</p:attrName>
                                        </p:attrNameLst>
                                      </p:cBhvr>
                                      <p:to>
                                        <p:strVal val="visible"/>
                                      </p:to>
                                    </p:set>
                                    <p:animEffect transition="in" filter="wipe(up)">
                                      <p:cBhvr>
                                        <p:cTn id="683" dur="500"/>
                                        <p:tgtEl>
                                          <p:spTgt spid="9515"/>
                                        </p:tgtEl>
                                      </p:cBhvr>
                                    </p:animEffect>
                                  </p:childTnLst>
                                </p:cTn>
                              </p:par>
                            </p:childTnLst>
                          </p:cTn>
                        </p:par>
                      </p:childTnLst>
                    </p:cTn>
                  </p:par>
                </p:childTnLst>
              </p:cTn>
              <p:nextCondLst>
                <p:cond evt="onClick" delay="0">
                  <p:tgtEl>
                    <p:spTgt spid="9515"/>
                  </p:tgtEl>
                </p:cond>
              </p:nextCondLst>
            </p:seq>
            <p:seq concurrent="1" nextAc="seek">
              <p:cTn id="684" restart="whenNotActive" fill="hold" evtFilter="cancelBubble" nodeType="interactiveSeq">
                <p:stCondLst>
                  <p:cond evt="onClick" delay="0">
                    <p:tgtEl>
                      <p:spTgt spid="9516"/>
                    </p:tgtEl>
                  </p:cond>
                </p:stCondLst>
                <p:endSync evt="end" delay="0">
                  <p:rtn val="all"/>
                </p:endSync>
                <p:childTnLst>
                  <p:par>
                    <p:cTn id="685" fill="hold">
                      <p:stCondLst>
                        <p:cond delay="0"/>
                      </p:stCondLst>
                      <p:childTnLst>
                        <p:par>
                          <p:cTn id="686" fill="hold">
                            <p:stCondLst>
                              <p:cond delay="0"/>
                            </p:stCondLst>
                            <p:childTnLst>
                              <p:par>
                                <p:cTn id="687" presetID="7" presetClass="emph" presetSubtype="2" repeatCount="3000" accel="50000" decel="50000" autoRev="1" fill="hold" nodeType="withEffect">
                                  <p:stCondLst>
                                    <p:cond delay="0"/>
                                  </p:stCondLst>
                                  <p:childTnLst>
                                    <p:animClr clrSpc="rgb" dir="cw">
                                      <p:cBhvr>
                                        <p:cTn id="688" dur="300" fill="hold"/>
                                        <p:tgtEl>
                                          <p:spTgt spid="9516"/>
                                        </p:tgtEl>
                                        <p:attrNameLst>
                                          <p:attrName>stroke.color</p:attrName>
                                        </p:attrNameLst>
                                      </p:cBhvr>
                                      <p:to>
                                        <a:schemeClr val="bg1"/>
                                      </p:to>
                                    </p:animClr>
                                    <p:set>
                                      <p:cBhvr>
                                        <p:cTn id="689" dur="300" fill="hold"/>
                                        <p:tgtEl>
                                          <p:spTgt spid="9516"/>
                                        </p:tgtEl>
                                        <p:attrNameLst>
                                          <p:attrName>stroke.on</p:attrName>
                                        </p:attrNameLst>
                                      </p:cBhvr>
                                      <p:to>
                                        <p:strVal val="true"/>
                                      </p:to>
                                    </p:set>
                                  </p:childTnLst>
                                </p:cTn>
                              </p:par>
                            </p:childTnLst>
                          </p:cTn>
                        </p:par>
                        <p:par>
                          <p:cTn id="690" fill="hold">
                            <p:stCondLst>
                              <p:cond delay="500"/>
                            </p:stCondLst>
                            <p:childTnLst>
                              <p:par>
                                <p:cTn id="691" presetID="22" presetClass="entr" presetSubtype="1" fill="hold" nodeType="afterEffect">
                                  <p:stCondLst>
                                    <p:cond delay="0"/>
                                  </p:stCondLst>
                                  <p:childTnLst>
                                    <p:set>
                                      <p:cBhvr>
                                        <p:cTn id="692" dur="1" fill="hold">
                                          <p:stCondLst>
                                            <p:cond delay="0"/>
                                          </p:stCondLst>
                                        </p:cTn>
                                        <p:tgtEl>
                                          <p:spTgt spid="9516"/>
                                        </p:tgtEl>
                                        <p:attrNameLst>
                                          <p:attrName>style.visibility</p:attrName>
                                        </p:attrNameLst>
                                      </p:cBhvr>
                                      <p:to>
                                        <p:strVal val="visible"/>
                                      </p:to>
                                    </p:set>
                                    <p:animEffect transition="in" filter="wipe(up)">
                                      <p:cBhvr>
                                        <p:cTn id="693" dur="500"/>
                                        <p:tgtEl>
                                          <p:spTgt spid="9516"/>
                                        </p:tgtEl>
                                      </p:cBhvr>
                                    </p:animEffect>
                                  </p:childTnLst>
                                </p:cTn>
                              </p:par>
                            </p:childTnLst>
                          </p:cTn>
                        </p:par>
                      </p:childTnLst>
                    </p:cTn>
                  </p:par>
                </p:childTnLst>
              </p:cTn>
              <p:nextCondLst>
                <p:cond evt="onClick" delay="0">
                  <p:tgtEl>
                    <p:spTgt spid="9516"/>
                  </p:tgtEl>
                </p:cond>
              </p:nextCondLst>
            </p:seq>
            <p:seq concurrent="1" nextAc="seek">
              <p:cTn id="694" restart="whenNotActive" fill="hold" evtFilter="cancelBubble" nodeType="interactiveSeq">
                <p:stCondLst>
                  <p:cond evt="onClick" delay="0">
                    <p:tgtEl>
                      <p:spTgt spid="9517"/>
                    </p:tgtEl>
                  </p:cond>
                </p:stCondLst>
                <p:endSync evt="end" delay="0">
                  <p:rtn val="all"/>
                </p:endSync>
                <p:childTnLst>
                  <p:par>
                    <p:cTn id="695" fill="hold">
                      <p:stCondLst>
                        <p:cond delay="0"/>
                      </p:stCondLst>
                      <p:childTnLst>
                        <p:par>
                          <p:cTn id="696" fill="hold">
                            <p:stCondLst>
                              <p:cond delay="0"/>
                            </p:stCondLst>
                            <p:childTnLst>
                              <p:par>
                                <p:cTn id="697" presetID="7" presetClass="emph" presetSubtype="2" repeatCount="3000" accel="50000" decel="50000" autoRev="1" fill="hold" nodeType="withEffect">
                                  <p:stCondLst>
                                    <p:cond delay="0"/>
                                  </p:stCondLst>
                                  <p:childTnLst>
                                    <p:animClr clrSpc="rgb" dir="cw">
                                      <p:cBhvr>
                                        <p:cTn id="698" dur="300" fill="hold"/>
                                        <p:tgtEl>
                                          <p:spTgt spid="9517"/>
                                        </p:tgtEl>
                                        <p:attrNameLst>
                                          <p:attrName>stroke.color</p:attrName>
                                        </p:attrNameLst>
                                      </p:cBhvr>
                                      <p:to>
                                        <a:schemeClr val="bg1"/>
                                      </p:to>
                                    </p:animClr>
                                    <p:set>
                                      <p:cBhvr>
                                        <p:cTn id="699" dur="300" fill="hold"/>
                                        <p:tgtEl>
                                          <p:spTgt spid="9517"/>
                                        </p:tgtEl>
                                        <p:attrNameLst>
                                          <p:attrName>stroke.on</p:attrName>
                                        </p:attrNameLst>
                                      </p:cBhvr>
                                      <p:to>
                                        <p:strVal val="true"/>
                                      </p:to>
                                    </p:set>
                                  </p:childTnLst>
                                </p:cTn>
                              </p:par>
                            </p:childTnLst>
                          </p:cTn>
                        </p:par>
                        <p:par>
                          <p:cTn id="700" fill="hold">
                            <p:stCondLst>
                              <p:cond delay="500"/>
                            </p:stCondLst>
                            <p:childTnLst>
                              <p:par>
                                <p:cTn id="701" presetID="22" presetClass="entr" presetSubtype="1" fill="hold" nodeType="afterEffect">
                                  <p:stCondLst>
                                    <p:cond delay="0"/>
                                  </p:stCondLst>
                                  <p:childTnLst>
                                    <p:set>
                                      <p:cBhvr>
                                        <p:cTn id="702" dur="1" fill="hold">
                                          <p:stCondLst>
                                            <p:cond delay="0"/>
                                          </p:stCondLst>
                                        </p:cTn>
                                        <p:tgtEl>
                                          <p:spTgt spid="9517"/>
                                        </p:tgtEl>
                                        <p:attrNameLst>
                                          <p:attrName>style.visibility</p:attrName>
                                        </p:attrNameLst>
                                      </p:cBhvr>
                                      <p:to>
                                        <p:strVal val="visible"/>
                                      </p:to>
                                    </p:set>
                                    <p:animEffect transition="in" filter="wipe(up)">
                                      <p:cBhvr>
                                        <p:cTn id="703" dur="500"/>
                                        <p:tgtEl>
                                          <p:spTgt spid="9517"/>
                                        </p:tgtEl>
                                      </p:cBhvr>
                                    </p:animEffect>
                                  </p:childTnLst>
                                </p:cTn>
                              </p:par>
                            </p:childTnLst>
                          </p:cTn>
                        </p:par>
                      </p:childTnLst>
                    </p:cTn>
                  </p:par>
                </p:childTnLst>
              </p:cTn>
              <p:nextCondLst>
                <p:cond evt="onClick" delay="0">
                  <p:tgtEl>
                    <p:spTgt spid="9517"/>
                  </p:tgtEl>
                </p:cond>
              </p:nextCondLst>
            </p:seq>
            <p:seq concurrent="1" nextAc="seek">
              <p:cTn id="704" restart="whenNotActive" fill="hold" evtFilter="cancelBubble" nodeType="interactiveSeq">
                <p:stCondLst>
                  <p:cond evt="onClick" delay="0">
                    <p:tgtEl>
                      <p:spTgt spid="9518"/>
                    </p:tgtEl>
                  </p:cond>
                </p:stCondLst>
                <p:endSync evt="end" delay="0">
                  <p:rtn val="all"/>
                </p:endSync>
                <p:childTnLst>
                  <p:par>
                    <p:cTn id="705" fill="hold">
                      <p:stCondLst>
                        <p:cond delay="0"/>
                      </p:stCondLst>
                      <p:childTnLst>
                        <p:par>
                          <p:cTn id="706" fill="hold">
                            <p:stCondLst>
                              <p:cond delay="0"/>
                            </p:stCondLst>
                            <p:childTnLst>
                              <p:par>
                                <p:cTn id="707" presetID="7" presetClass="emph" presetSubtype="2" repeatCount="3000" accel="50000" decel="50000" autoRev="1" fill="hold" nodeType="withEffect">
                                  <p:stCondLst>
                                    <p:cond delay="0"/>
                                  </p:stCondLst>
                                  <p:childTnLst>
                                    <p:animClr clrSpc="rgb" dir="cw">
                                      <p:cBhvr>
                                        <p:cTn id="708" dur="300" fill="hold"/>
                                        <p:tgtEl>
                                          <p:spTgt spid="9518"/>
                                        </p:tgtEl>
                                        <p:attrNameLst>
                                          <p:attrName>stroke.color</p:attrName>
                                        </p:attrNameLst>
                                      </p:cBhvr>
                                      <p:to>
                                        <a:schemeClr val="bg1"/>
                                      </p:to>
                                    </p:animClr>
                                    <p:set>
                                      <p:cBhvr>
                                        <p:cTn id="709" dur="300" fill="hold"/>
                                        <p:tgtEl>
                                          <p:spTgt spid="9518"/>
                                        </p:tgtEl>
                                        <p:attrNameLst>
                                          <p:attrName>stroke.on</p:attrName>
                                        </p:attrNameLst>
                                      </p:cBhvr>
                                      <p:to>
                                        <p:strVal val="true"/>
                                      </p:to>
                                    </p:set>
                                  </p:childTnLst>
                                </p:cTn>
                              </p:par>
                            </p:childTnLst>
                          </p:cTn>
                        </p:par>
                        <p:par>
                          <p:cTn id="710" fill="hold">
                            <p:stCondLst>
                              <p:cond delay="500"/>
                            </p:stCondLst>
                            <p:childTnLst>
                              <p:par>
                                <p:cTn id="711" presetID="22" presetClass="entr" presetSubtype="1" fill="hold" nodeType="afterEffect">
                                  <p:stCondLst>
                                    <p:cond delay="0"/>
                                  </p:stCondLst>
                                  <p:childTnLst>
                                    <p:set>
                                      <p:cBhvr>
                                        <p:cTn id="712" dur="1" fill="hold">
                                          <p:stCondLst>
                                            <p:cond delay="0"/>
                                          </p:stCondLst>
                                        </p:cTn>
                                        <p:tgtEl>
                                          <p:spTgt spid="9518"/>
                                        </p:tgtEl>
                                        <p:attrNameLst>
                                          <p:attrName>style.visibility</p:attrName>
                                        </p:attrNameLst>
                                      </p:cBhvr>
                                      <p:to>
                                        <p:strVal val="visible"/>
                                      </p:to>
                                    </p:set>
                                    <p:animEffect transition="in" filter="wipe(up)">
                                      <p:cBhvr>
                                        <p:cTn id="713" dur="500"/>
                                        <p:tgtEl>
                                          <p:spTgt spid="9518"/>
                                        </p:tgtEl>
                                      </p:cBhvr>
                                    </p:animEffect>
                                  </p:childTnLst>
                                </p:cTn>
                              </p:par>
                            </p:childTnLst>
                          </p:cTn>
                        </p:par>
                      </p:childTnLst>
                    </p:cTn>
                  </p:par>
                </p:childTnLst>
              </p:cTn>
              <p:nextCondLst>
                <p:cond evt="onClick" delay="0">
                  <p:tgtEl>
                    <p:spTgt spid="9518"/>
                  </p:tgtEl>
                </p:cond>
              </p:nextCondLst>
            </p:seq>
            <p:seq concurrent="1" nextAc="seek">
              <p:cTn id="714" restart="whenNotActive" fill="hold" evtFilter="cancelBubble" nodeType="interactiveSeq">
                <p:stCondLst>
                  <p:cond evt="onClick" delay="0">
                    <p:tgtEl>
                      <p:spTgt spid="9519"/>
                    </p:tgtEl>
                  </p:cond>
                </p:stCondLst>
                <p:endSync evt="end" delay="0">
                  <p:rtn val="all"/>
                </p:endSync>
                <p:childTnLst>
                  <p:par>
                    <p:cTn id="715" fill="hold">
                      <p:stCondLst>
                        <p:cond delay="0"/>
                      </p:stCondLst>
                      <p:childTnLst>
                        <p:par>
                          <p:cTn id="716" fill="hold">
                            <p:stCondLst>
                              <p:cond delay="0"/>
                            </p:stCondLst>
                            <p:childTnLst>
                              <p:par>
                                <p:cTn id="717" presetID="7" presetClass="emph" presetSubtype="2" repeatCount="3000" accel="50000" decel="50000" autoRev="1" fill="hold" nodeType="withEffect">
                                  <p:stCondLst>
                                    <p:cond delay="0"/>
                                  </p:stCondLst>
                                  <p:childTnLst>
                                    <p:animClr clrSpc="rgb" dir="cw">
                                      <p:cBhvr>
                                        <p:cTn id="718" dur="300" fill="hold"/>
                                        <p:tgtEl>
                                          <p:spTgt spid="9519"/>
                                        </p:tgtEl>
                                        <p:attrNameLst>
                                          <p:attrName>stroke.color</p:attrName>
                                        </p:attrNameLst>
                                      </p:cBhvr>
                                      <p:to>
                                        <a:schemeClr val="bg1"/>
                                      </p:to>
                                    </p:animClr>
                                    <p:set>
                                      <p:cBhvr>
                                        <p:cTn id="719" dur="300" fill="hold"/>
                                        <p:tgtEl>
                                          <p:spTgt spid="9519"/>
                                        </p:tgtEl>
                                        <p:attrNameLst>
                                          <p:attrName>stroke.on</p:attrName>
                                        </p:attrNameLst>
                                      </p:cBhvr>
                                      <p:to>
                                        <p:strVal val="true"/>
                                      </p:to>
                                    </p:set>
                                  </p:childTnLst>
                                </p:cTn>
                              </p:par>
                            </p:childTnLst>
                          </p:cTn>
                        </p:par>
                        <p:par>
                          <p:cTn id="720" fill="hold">
                            <p:stCondLst>
                              <p:cond delay="500"/>
                            </p:stCondLst>
                            <p:childTnLst>
                              <p:par>
                                <p:cTn id="721" presetID="22" presetClass="entr" presetSubtype="1" fill="hold" nodeType="afterEffect">
                                  <p:stCondLst>
                                    <p:cond delay="0"/>
                                  </p:stCondLst>
                                  <p:childTnLst>
                                    <p:set>
                                      <p:cBhvr>
                                        <p:cTn id="722" dur="1" fill="hold">
                                          <p:stCondLst>
                                            <p:cond delay="0"/>
                                          </p:stCondLst>
                                        </p:cTn>
                                        <p:tgtEl>
                                          <p:spTgt spid="9519"/>
                                        </p:tgtEl>
                                        <p:attrNameLst>
                                          <p:attrName>style.visibility</p:attrName>
                                        </p:attrNameLst>
                                      </p:cBhvr>
                                      <p:to>
                                        <p:strVal val="visible"/>
                                      </p:to>
                                    </p:set>
                                    <p:animEffect transition="in" filter="wipe(up)">
                                      <p:cBhvr>
                                        <p:cTn id="723" dur="500"/>
                                        <p:tgtEl>
                                          <p:spTgt spid="9519"/>
                                        </p:tgtEl>
                                      </p:cBhvr>
                                    </p:animEffect>
                                  </p:childTnLst>
                                </p:cTn>
                              </p:par>
                            </p:childTnLst>
                          </p:cTn>
                        </p:par>
                      </p:childTnLst>
                    </p:cTn>
                  </p:par>
                </p:childTnLst>
              </p:cTn>
              <p:nextCondLst>
                <p:cond evt="onClick" delay="0">
                  <p:tgtEl>
                    <p:spTgt spid="9519"/>
                  </p:tgtEl>
                </p:cond>
              </p:nextCondLst>
            </p:seq>
          </p:childTnLst>
        </p:cTn>
      </p:par>
    </p:tnLst>
    <p:bldLst>
      <p:bldP spid="9451" grpId="0" bldLvl="0" animBg="1"/>
      <p:bldP spid="9453" grpId="0" bldLvl="0" animBg="1"/>
      <p:bldP spid="9455" grpId="0" bldLvl="0" animBg="1"/>
      <p:bldP spid="9457" grpId="0" bldLvl="0" animBg="1"/>
      <p:bldP spid="9459" grpId="0" bldLvl="0" animBg="1"/>
      <p:bldP spid="9461" grpId="0" bldLvl="0" animBg="1"/>
      <p:bldP spid="9463" grpId="0" bldLvl="0" animBg="1"/>
      <p:bldP spid="9465" grpId="0" bldLvl="0" animBg="1"/>
      <p:bldP spid="9467" grpId="0" bldLvl="0" animBg="1"/>
      <p:bldP spid="9468" grpId="0" bldLvl="0" animBg="1"/>
      <p:bldP spid="9470" grpId="0"/>
      <p:bldP spid="9472" grpId="0" bldLvl="0" animBg="1"/>
      <p:bldP spid="9473" grpId="0" bldLvl="0" animBg="1"/>
      <p:bldP spid="9475" grpId="0" bldLvl="0" animBg="1"/>
      <p:bldP spid="9477" grpId="0" bldLvl="0" animBg="1"/>
      <p:bldP spid="9479" grpId="0" bldLvl="0" animBg="1"/>
      <p:bldP spid="9481" grpId="0" bldLvl="0" animBg="1"/>
      <p:bldP spid="9482" grpId="0" bldLvl="0" animBg="1"/>
      <p:bldP spid="9484" grpId="0"/>
      <p:bldP spid="9486" grpId="0" bldLvl="0" animBg="1"/>
      <p:bldP spid="9487" grpId="0" bldLvl="0" animBg="1"/>
      <p:bldP spid="9489" grpId="0" bldLvl="0" animBg="1"/>
      <p:bldP spid="9490" grpId="0" bldLvl="0" animBg="1"/>
      <p:bldP spid="9491" grpId="0" bldLvl="0" animBg="1"/>
      <p:bldP spid="9493" grpId="0"/>
      <p:bldP spid="9495" grpId="0" bldLvl="0" animBg="1"/>
      <p:bldP spid="9497" grpId="0" bldLvl="0" animBg="1"/>
      <p:bldP spid="9498" grpId="0" bldLvl="0" animBg="1"/>
      <p:bldP spid="9500" grpId="0"/>
      <p:bldP spid="9501" grpId="0" bldLvl="0" animBg="1"/>
      <p:bldP spid="9502" grpId="0" bldLvl="0" animBg="1"/>
      <p:bldP spid="950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buClrTx/>
              <a:buSzTx/>
              <a:buFontTx/>
            </a:pPr>
            <a:r>
              <a:rPr lang="zh-CN" altLang="en-US" smtClean="0">
                <a:sym typeface="+mn-ea"/>
              </a:rPr>
              <a:t>空间性能</a:t>
            </a:r>
            <a:endParaRPr lang="zh-CN" altLang="en-US" smtClean="0">
              <a:sym typeface="+mn-ea"/>
            </a:endParaRPr>
          </a:p>
        </p:txBody>
      </p:sp>
      <p:sp>
        <p:nvSpPr>
          <p:cNvPr id="11267" name="Rectangle 3"/>
          <p:cNvSpPr>
            <a:spLocks noGrp="1" noChangeArrowheads="1"/>
          </p:cNvSpPr>
          <p:nvPr>
            <p:ph idx="1"/>
          </p:nvPr>
        </p:nvSpPr>
        <p:spPr/>
        <p:txBody>
          <a:bodyPr vert="horz" wrap="none" lIns="144000" tIns="72000" rIns="0" bIns="72000" numCol="1" anchor="t" anchorCtr="0" compatLnSpc="1">
            <a:normAutofit fontScale="90000"/>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思考：较之常规的单层列表</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每次操作过程中，需访问的</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节点</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是否会实质地增多？</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每个节点都可能重复多达</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h</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次，</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空间</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复杂度是否因此有实质增加？</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首先来回答后者</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a:t>
            </a: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生长概率逐</a:t>
            </a:r>
            <a:r>
              <a:rPr kumimoji="0" lang="zh-CN" sz="2000" b="1" i="0" u="none" strike="noStrike" kern="0" cap="none" spc="0" normalizeH="0" baseline="0" noProof="0" smtClean="0">
                <a:ln>
                  <a:noFill/>
                </a:ln>
                <a:solidFill>
                  <a:srgbClr val="FF0000"/>
                </a:solidFill>
                <a:effectLst/>
                <a:uLnTx/>
                <a:uFillTx/>
                <a:latin typeface="+mn-lt"/>
                <a:ea typeface="+mn-ea"/>
                <a:cs typeface="+mn-cs"/>
              </a:rPr>
              <a:t>层</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减半</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条件：</a:t>
            </a:r>
            <a:br>
              <a:rPr kumimoji="0" lang="en-US" altLang="zh-CN" sz="2000" b="1" i="0" u="none" strike="noStrike" kern="0" cap="none" spc="0" normalizeH="0" baseline="0" noProof="0" smtClean="0">
                <a:ln>
                  <a:noFill/>
                </a:ln>
                <a:solidFill>
                  <a:schemeClr val="tx1"/>
                </a:solidFill>
                <a:effectLst/>
                <a:uLnTx/>
                <a:uFillTx/>
                <a:latin typeface="+mn-lt"/>
                <a:ea typeface="+mn-ea"/>
                <a:cs typeface="+mn-cs"/>
              </a:rPr>
            </a:b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FF0000"/>
                </a:solidFill>
                <a:effectLst/>
                <a:uLnTx/>
                <a:uFillTx/>
                <a:latin typeface="+mn-lt"/>
                <a:ea typeface="+mn-ea"/>
                <a:cs typeface="+mn-cs"/>
              </a:rPr>
              <a:t>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中每个关键码在</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FF0000"/>
                </a:solidFill>
                <a:effectLst/>
                <a:uLnTx/>
                <a:uFillTx/>
                <a:latin typeface="+mn-lt"/>
                <a:ea typeface="+mn-ea"/>
                <a:cs typeface="+mn-cs"/>
              </a:rPr>
              <a:t>k+1</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中依然出现的概率，均为</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1/2</a:t>
            </a:r>
            <a:br>
              <a:rPr kumimoji="0" lang="en-US" altLang="zh-CN" sz="2000" b="1" i="0" u="none" strike="noStrike" kern="0" cap="none" spc="0" normalizeH="0" baseline="0" noProof="0" smtClean="0">
                <a:ln>
                  <a:noFill/>
                </a:ln>
                <a:solidFill>
                  <a:srgbClr val="333333"/>
                </a:solidFill>
                <a:effectLst/>
                <a:uLnTx/>
                <a:uFillTx/>
                <a:latin typeface="+mn-lt"/>
                <a:ea typeface="+mn-ea"/>
                <a:cs typeface="+mn-cs"/>
              </a:rPr>
            </a:b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2000" b="1" i="0" u="none" strike="noStrike" kern="0" cap="none" spc="0" normalizeH="0" baseline="0" noProof="0" smtClean="0">
                <a:ln>
                  <a:noFill/>
                </a:ln>
                <a:solidFill>
                  <a:srgbClr val="333333"/>
                </a:solidFill>
                <a:effectLst/>
                <a:uLnTx/>
                <a:uFillTx/>
                <a:latin typeface="微软雅黑" panose="020B0503020204020204" pitchFamily="34" charset="-122"/>
                <a:ea typeface="+mn-ea"/>
                <a:cs typeface="+mn-cs"/>
              </a:rPr>
              <a:t>——</a:t>
            </a:r>
            <a:r>
              <a:rPr kumimoji="0" lang="zh-CN" altLang="zh-CN" sz="2000" b="1" i="0" u="none" strike="noStrike" kern="0" cap="none" spc="0" normalizeH="0" baseline="0" noProof="0" smtClean="0">
                <a:ln>
                  <a:noFill/>
                </a:ln>
                <a:solidFill>
                  <a:schemeClr val="tx1"/>
                </a:solidFill>
                <a:effectLst/>
                <a:uLnTx/>
                <a:uFillTx/>
                <a:latin typeface="+mn-lt"/>
                <a:ea typeface="+mn-ea"/>
                <a:cs typeface="+mn-cs"/>
              </a:rPr>
              <a:t>暂且假设成立</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，稍后说明如何保证</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可见，各塔的高度符合</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几何分布</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Pr(h = k) = p</a:t>
            </a:r>
            <a:r>
              <a:rPr kumimoji="0" lang="en-US" altLang="zh-CN" sz="2000" b="1" i="0" u="none" strike="noStrike" kern="0" cap="none" spc="0" normalizeH="0" baseline="0" noProof="0" smtClean="0">
                <a:ln>
                  <a:noFill/>
                </a:ln>
                <a:solidFill>
                  <a:srgbClr val="333333"/>
                </a:solidFill>
                <a:effectLst/>
                <a:uLnTx/>
                <a:uFillTx/>
                <a:latin typeface="+mn-lt"/>
                <a:ea typeface="+mn-ea"/>
                <a:cs typeface="+mn-cs"/>
                <a:sym typeface="Symbol" panose="05050102010706020507" pitchFamily="18" charset="2"/>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(1-p)</a:t>
            </a:r>
            <a:r>
              <a:rPr kumimoji="0" lang="en-US" altLang="zh-CN" sz="2000" b="1" i="0" u="none" strike="noStrike" kern="0" cap="none" spc="0" normalizeH="0" baseline="30000" noProof="0" smtClean="0">
                <a:ln>
                  <a:noFill/>
                </a:ln>
                <a:solidFill>
                  <a:schemeClr val="tx1"/>
                </a:solidFill>
                <a:effectLst/>
                <a:uLnTx/>
                <a:uFillTx/>
                <a:latin typeface="+mn-lt"/>
                <a:ea typeface="+mn-ea"/>
                <a:cs typeface="+mn-cs"/>
              </a:rPr>
              <a:t>k-1</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 p = 50%</a:t>
            </a:r>
            <a:endParaRPr kumimoji="0" lang="en-US" altLang="zh-CN" sz="2000" b="1" i="0" u="none" strike="noStrike" kern="0" cap="none" spc="0" normalizeH="0" baseline="0" noProof="0" smtClean="0">
              <a:ln>
                <a:noFill/>
              </a:ln>
              <a:solidFill>
                <a:srgbClr val="0000CC"/>
              </a:solidFill>
              <a:effectLst/>
              <a:uLnTx/>
              <a:uFillTx/>
              <a:latin typeface="+mn-lt"/>
              <a:ea typeface="华文行楷" panose="02010800040101010101" pitchFamily="2" charset="-122"/>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于是，期望的塔高</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E(h) = 1/p = </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2</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buClrTx/>
              <a:buSzTx/>
              <a:buFontTx/>
            </a:pPr>
            <a:r>
              <a:rPr lang="zh-CN" altLang="en-US" smtClean="0">
                <a:sym typeface="+mn-ea"/>
              </a:rPr>
              <a:t>空间性能</a:t>
            </a:r>
            <a:endParaRPr lang="zh-CN" altLang="en-US" smtClean="0">
              <a:sym typeface="+mn-ea"/>
            </a:endParaRPr>
          </a:p>
        </p:txBody>
      </p:sp>
      <p:sp>
        <p:nvSpPr>
          <p:cNvPr id="133123" name="Rectangle 3"/>
          <p:cNvSpPr>
            <a:spLocks noGrp="1" noChangeArrowheads="1"/>
          </p:cNvSpPr>
          <p:nvPr>
            <p:ph idx="1"/>
          </p:nvPr>
        </p:nvSpPr>
        <p:spPr/>
        <p:txBody>
          <a:bodyPr vert="horz" wrap="none" lIns="144000" tIns="72000" rIns="0" bIns="72000" numCol="1" anchor="t" anchorCtr="0" compatLnSpc="1">
            <a:normAutofit/>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根据“</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生长概率逐</a:t>
            </a:r>
            <a:r>
              <a:rPr kumimoji="0" lang="zh-CN" sz="2000" b="1" i="0" u="none" strike="noStrike" kern="0" cap="none" spc="0" normalizeH="0" baseline="0" noProof="0" smtClean="0">
                <a:ln>
                  <a:noFill/>
                </a:ln>
                <a:solidFill>
                  <a:srgbClr val="FF0000"/>
                </a:solidFill>
                <a:effectLst/>
                <a:uLnTx/>
                <a:uFillTx/>
                <a:latin typeface="+mn-lt"/>
                <a:ea typeface="+mn-ea"/>
                <a:cs typeface="+mn-cs"/>
              </a:rPr>
              <a:t>层</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减半</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条件</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FF0000"/>
                </a:solidFill>
                <a:effectLst/>
                <a:uLnTx/>
                <a:uFillTx/>
                <a:latin typeface="+mn-lt"/>
                <a:ea typeface="+mn-ea"/>
                <a:cs typeface="+mn-cs"/>
              </a:rPr>
              <a:t>0</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中任一关键码在</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FF0000"/>
                </a:solidFill>
                <a:effectLst/>
                <a:uLnTx/>
                <a:uFillTx/>
                <a:latin typeface="+mn-lt"/>
                <a:ea typeface="+mn-ea"/>
                <a:cs typeface="+mn-cs"/>
              </a:rPr>
              <a:t>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中依然出现的概率均为</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br>
              <a:rPr kumimoji="0" lang="en-US" altLang="zh-CN" sz="2000" b="1" i="0" u="none" strike="noStrike" kern="0" cap="none" spc="0" normalizeH="0" baseline="0" noProof="0" smtClean="0">
                <a:ln>
                  <a:noFill/>
                </a:ln>
                <a:solidFill>
                  <a:srgbClr val="333333"/>
                </a:solidFill>
                <a:effectLst/>
                <a:uLnTx/>
                <a:uFillTx/>
                <a:latin typeface="+mn-lt"/>
                <a:ea typeface="+mn-ea"/>
                <a:cs typeface="+mn-cs"/>
              </a:rPr>
            </a:b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第</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层节点数的期望值</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E(|S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n</a:t>
            </a:r>
            <a:r>
              <a:rPr kumimoji="0" lang="en-US" altLang="zh-CN" sz="2000" b="1" i="0" u="none" strike="noStrike" kern="0" cap="none" spc="0" normalizeH="0" baseline="0" noProof="0" smtClean="0">
                <a:ln>
                  <a:noFill/>
                </a:ln>
                <a:solidFill>
                  <a:srgbClr val="333333"/>
                </a:solidFill>
                <a:effectLst/>
                <a:uLnTx/>
                <a:uFillTx/>
                <a:latin typeface="+mn-lt"/>
                <a:ea typeface="+mn-ea"/>
                <a:cs typeface="+mn-cs"/>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n/2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br>
              <a:rPr kumimoji="0" lang="en-US" altLang="zh-CN" sz="2000" b="1" i="0" u="none" strike="noStrike" kern="0" cap="none" spc="0" normalizeH="0" baseline="0" noProof="0" smtClean="0">
                <a:ln>
                  <a:noFill/>
                </a:ln>
                <a:solidFill>
                  <a:srgbClr val="333333"/>
                </a:solidFill>
                <a:effectLst/>
                <a:uLnTx/>
                <a:uFillTx/>
                <a:latin typeface="+mn-lt"/>
                <a:ea typeface="+mn-ea"/>
                <a:cs typeface="+mn-cs"/>
              </a:rPr>
            </a:br>
            <a:br>
              <a:rPr kumimoji="0" lang="en-US" altLang="zh-CN" sz="2000" b="1" i="0" u="none" strike="noStrike" kern="0" cap="none" spc="0" normalizeH="0" baseline="0" noProof="0" smtClean="0">
                <a:ln>
                  <a:noFill/>
                </a:ln>
                <a:solidFill>
                  <a:srgbClr val="333333"/>
                </a:solidFill>
                <a:effectLst/>
                <a:uLnTx/>
                <a:uFillTx/>
                <a:latin typeface="+mn-lt"/>
                <a:ea typeface="+mn-ea"/>
                <a:cs typeface="+mn-cs"/>
              </a:rPr>
            </a:b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于是，所有节点期望的总数（即</a:t>
            </a:r>
            <a:r>
              <a:rPr kumimoji="0" lang="zh-CN" altLang="en-US" sz="2000" b="1" i="0" u="none" strike="noStrike" kern="0" cap="none" spc="0" normalizeH="0" baseline="0" noProof="0" smtClean="0">
                <a:ln>
                  <a:noFill/>
                </a:ln>
                <a:solidFill>
                  <a:srgbClr val="333333"/>
                </a:solidFill>
                <a:effectLst/>
                <a:uLnTx/>
                <a:uFillTx/>
                <a:latin typeface="+mn-lt"/>
                <a:ea typeface="+mn-ea"/>
                <a:cs typeface="+mn-cs"/>
                <a:sym typeface="Symbol" panose="05050102010706020507" pitchFamily="18" charset="2"/>
              </a:rPr>
              <a:t>各层列表所需空间总和</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）为</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E(∑</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a:t>
            </a:r>
            <a:r>
              <a:rPr kumimoji="0" lang="en-US" altLang="zh-CN"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E(</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n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&lt; 2n = </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(n)</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定理：	跳转表所需空间为</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expected</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n</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类比：	</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半衰期</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为</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1</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年的放射性物质中，各粒子的</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平均寿命</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不过</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2</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年</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7980045" algn="r"/>
              </a:tabLst>
              <a:defRPr/>
            </a:pP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p:txBody>
      </p:sp>
      <p:sp>
        <p:nvSpPr>
          <p:cNvPr id="133124" name="Line 4"/>
          <p:cNvSpPr/>
          <p:nvPr/>
        </p:nvSpPr>
        <p:spPr>
          <a:xfrm>
            <a:off x="1365250" y="3305175"/>
            <a:ext cx="0" cy="144463"/>
          </a:xfrm>
          <a:prstGeom prst="line">
            <a:avLst/>
          </a:prstGeom>
          <a:ln w="76200" cap="flat" cmpd="sng">
            <a:solidFill>
              <a:srgbClr val="808080"/>
            </a:solidFill>
            <a:prstDash val="solid"/>
            <a:round/>
            <a:headEnd type="none" w="med" len="med"/>
            <a:tailEnd type="none" w="med" len="med"/>
          </a:ln>
        </p:spPr>
      </p:sp>
      <p:sp>
        <p:nvSpPr>
          <p:cNvPr id="133125" name="Line 5"/>
          <p:cNvSpPr/>
          <p:nvPr/>
        </p:nvSpPr>
        <p:spPr>
          <a:xfrm>
            <a:off x="6551613" y="3305175"/>
            <a:ext cx="0" cy="144463"/>
          </a:xfrm>
          <a:prstGeom prst="line">
            <a:avLst/>
          </a:prstGeom>
          <a:ln w="76200" cap="flat" cmpd="sng">
            <a:solidFill>
              <a:srgbClr val="808080"/>
            </a:solidFill>
            <a:prstDash val="solid"/>
            <a:round/>
            <a:headEnd type="none" w="med" len="med"/>
            <a:tailEnd type="none" w="med" len="med"/>
          </a:ln>
        </p:spPr>
      </p:sp>
      <p:sp>
        <p:nvSpPr>
          <p:cNvPr id="133126" name="Line 6"/>
          <p:cNvSpPr/>
          <p:nvPr/>
        </p:nvSpPr>
        <p:spPr>
          <a:xfrm>
            <a:off x="4713288" y="3305175"/>
            <a:ext cx="0" cy="144463"/>
          </a:xfrm>
          <a:prstGeom prst="line">
            <a:avLst/>
          </a:prstGeom>
          <a:ln w="76200" cap="flat" cmpd="sng">
            <a:solidFill>
              <a:srgbClr val="808080"/>
            </a:solidFill>
            <a:prstDash val="solid"/>
            <a:round/>
            <a:headEnd type="none" w="med" len="med"/>
            <a:tailEnd type="none" w="med" len="med"/>
          </a:ln>
        </p:spPr>
      </p:sp>
      <p:sp>
        <p:nvSpPr>
          <p:cNvPr id="133127" name="Line 7"/>
          <p:cNvSpPr/>
          <p:nvPr/>
        </p:nvSpPr>
        <p:spPr>
          <a:xfrm>
            <a:off x="5902325" y="3305175"/>
            <a:ext cx="0" cy="144463"/>
          </a:xfrm>
          <a:prstGeom prst="line">
            <a:avLst/>
          </a:prstGeom>
          <a:ln w="76200" cap="flat" cmpd="sng">
            <a:solidFill>
              <a:srgbClr val="808080"/>
            </a:solidFill>
            <a:prstDash val="solid"/>
            <a:round/>
            <a:headEnd type="none" w="med" len="med"/>
            <a:tailEnd type="none" w="med" len="med"/>
          </a:ln>
        </p:spPr>
      </p:sp>
      <p:sp>
        <p:nvSpPr>
          <p:cNvPr id="133128" name="Line 8"/>
          <p:cNvSpPr/>
          <p:nvPr/>
        </p:nvSpPr>
        <p:spPr>
          <a:xfrm>
            <a:off x="2120900" y="3305175"/>
            <a:ext cx="0" cy="144463"/>
          </a:xfrm>
          <a:prstGeom prst="line">
            <a:avLst/>
          </a:prstGeom>
          <a:ln w="76200" cap="flat" cmpd="sng">
            <a:solidFill>
              <a:srgbClr val="808080"/>
            </a:solidFill>
            <a:prstDash val="solid"/>
            <a:round/>
            <a:headEnd type="none" w="med" len="med"/>
            <a:tailEnd type="none" w="med" len="med"/>
          </a:ln>
        </p:spPr>
      </p:sp>
      <p:sp>
        <p:nvSpPr>
          <p:cNvPr id="133129" name="Line 9"/>
          <p:cNvSpPr/>
          <p:nvPr/>
        </p:nvSpPr>
        <p:spPr>
          <a:xfrm>
            <a:off x="2444750" y="3305175"/>
            <a:ext cx="0" cy="144463"/>
          </a:xfrm>
          <a:prstGeom prst="line">
            <a:avLst/>
          </a:prstGeom>
          <a:ln w="76200" cap="flat" cmpd="sng">
            <a:solidFill>
              <a:srgbClr val="808080"/>
            </a:solidFill>
            <a:prstDash val="solid"/>
            <a:round/>
            <a:headEnd type="none" w="med" len="med"/>
            <a:tailEnd type="none" w="med" len="med"/>
          </a:ln>
        </p:spPr>
      </p:sp>
      <p:sp>
        <p:nvSpPr>
          <p:cNvPr id="133130" name="Line 10"/>
          <p:cNvSpPr/>
          <p:nvPr/>
        </p:nvSpPr>
        <p:spPr>
          <a:xfrm>
            <a:off x="3741738" y="3305175"/>
            <a:ext cx="0" cy="144463"/>
          </a:xfrm>
          <a:prstGeom prst="line">
            <a:avLst/>
          </a:prstGeom>
          <a:ln w="76200" cap="flat" cmpd="sng">
            <a:solidFill>
              <a:srgbClr val="808080"/>
            </a:solidFill>
            <a:prstDash val="solid"/>
            <a:round/>
            <a:headEnd type="none" w="med" len="med"/>
            <a:tailEnd type="none" w="med" len="med"/>
          </a:ln>
        </p:spPr>
      </p:sp>
      <p:sp>
        <p:nvSpPr>
          <p:cNvPr id="133131" name="Line 11"/>
          <p:cNvSpPr/>
          <p:nvPr/>
        </p:nvSpPr>
        <p:spPr>
          <a:xfrm>
            <a:off x="5470525" y="3305175"/>
            <a:ext cx="0" cy="144463"/>
          </a:xfrm>
          <a:prstGeom prst="line">
            <a:avLst/>
          </a:prstGeom>
          <a:ln w="76200" cap="flat" cmpd="sng">
            <a:solidFill>
              <a:srgbClr val="808080"/>
            </a:solidFill>
            <a:prstDash val="solid"/>
            <a:round/>
            <a:headEnd type="none" w="med" len="med"/>
            <a:tailEnd type="none" w="med" len="med"/>
          </a:ln>
        </p:spPr>
      </p:sp>
      <p:sp>
        <p:nvSpPr>
          <p:cNvPr id="133132" name="Line 12"/>
          <p:cNvSpPr/>
          <p:nvPr/>
        </p:nvSpPr>
        <p:spPr>
          <a:xfrm>
            <a:off x="6010275" y="3305175"/>
            <a:ext cx="0" cy="144463"/>
          </a:xfrm>
          <a:prstGeom prst="line">
            <a:avLst/>
          </a:prstGeom>
          <a:ln w="76200" cap="flat" cmpd="sng">
            <a:solidFill>
              <a:srgbClr val="808080"/>
            </a:solidFill>
            <a:prstDash val="solid"/>
            <a:round/>
            <a:headEnd type="none" w="med" len="med"/>
            <a:tailEnd type="none" w="med" len="med"/>
          </a:ln>
        </p:spPr>
      </p:sp>
      <p:sp>
        <p:nvSpPr>
          <p:cNvPr id="133133" name="Line 13"/>
          <p:cNvSpPr/>
          <p:nvPr/>
        </p:nvSpPr>
        <p:spPr>
          <a:xfrm>
            <a:off x="5686425" y="3305175"/>
            <a:ext cx="0" cy="144463"/>
          </a:xfrm>
          <a:prstGeom prst="line">
            <a:avLst/>
          </a:prstGeom>
          <a:ln w="76200" cap="flat" cmpd="sng">
            <a:solidFill>
              <a:srgbClr val="808080"/>
            </a:solidFill>
            <a:prstDash val="solid"/>
            <a:round/>
            <a:headEnd type="none" w="med" len="med"/>
            <a:tailEnd type="none" w="med" len="med"/>
          </a:ln>
        </p:spPr>
      </p:sp>
      <p:sp>
        <p:nvSpPr>
          <p:cNvPr id="133134" name="Line 14"/>
          <p:cNvSpPr/>
          <p:nvPr/>
        </p:nvSpPr>
        <p:spPr>
          <a:xfrm>
            <a:off x="3957638" y="3305175"/>
            <a:ext cx="0" cy="144463"/>
          </a:xfrm>
          <a:prstGeom prst="line">
            <a:avLst/>
          </a:prstGeom>
          <a:ln w="76200" cap="flat" cmpd="sng">
            <a:solidFill>
              <a:srgbClr val="808080"/>
            </a:solidFill>
            <a:prstDash val="solid"/>
            <a:round/>
            <a:headEnd type="none" w="med" len="med"/>
            <a:tailEnd type="none" w="med" len="med"/>
          </a:ln>
        </p:spPr>
      </p:sp>
      <p:sp>
        <p:nvSpPr>
          <p:cNvPr id="133135" name="Line 15"/>
          <p:cNvSpPr/>
          <p:nvPr/>
        </p:nvSpPr>
        <p:spPr>
          <a:xfrm>
            <a:off x="4822825" y="3305175"/>
            <a:ext cx="0" cy="144463"/>
          </a:xfrm>
          <a:prstGeom prst="line">
            <a:avLst/>
          </a:prstGeom>
          <a:ln w="76200" cap="flat" cmpd="sng">
            <a:solidFill>
              <a:srgbClr val="808080"/>
            </a:solidFill>
            <a:prstDash val="solid"/>
            <a:round/>
            <a:headEnd type="none" w="med" len="med"/>
            <a:tailEnd type="none" w="med" len="med"/>
          </a:ln>
        </p:spPr>
      </p:sp>
      <p:sp>
        <p:nvSpPr>
          <p:cNvPr id="133136" name="Line 16"/>
          <p:cNvSpPr/>
          <p:nvPr/>
        </p:nvSpPr>
        <p:spPr>
          <a:xfrm>
            <a:off x="3309938" y="3305175"/>
            <a:ext cx="0" cy="144463"/>
          </a:xfrm>
          <a:prstGeom prst="line">
            <a:avLst/>
          </a:prstGeom>
          <a:ln w="76200" cap="flat" cmpd="sng">
            <a:solidFill>
              <a:srgbClr val="808080"/>
            </a:solidFill>
            <a:prstDash val="solid"/>
            <a:round/>
            <a:headEnd type="none" w="med" len="med"/>
            <a:tailEnd type="none" w="med" len="med"/>
          </a:ln>
        </p:spPr>
      </p:sp>
      <p:sp>
        <p:nvSpPr>
          <p:cNvPr id="133137" name="Line 17"/>
          <p:cNvSpPr/>
          <p:nvPr/>
        </p:nvSpPr>
        <p:spPr>
          <a:xfrm>
            <a:off x="2552700" y="3305175"/>
            <a:ext cx="0" cy="144463"/>
          </a:xfrm>
          <a:prstGeom prst="line">
            <a:avLst/>
          </a:prstGeom>
          <a:ln w="76200" cap="flat" cmpd="sng">
            <a:solidFill>
              <a:srgbClr val="808080"/>
            </a:solidFill>
            <a:prstDash val="solid"/>
            <a:round/>
            <a:headEnd type="none" w="med" len="med"/>
            <a:tailEnd type="none" w="med" len="med"/>
          </a:ln>
        </p:spPr>
      </p:sp>
      <p:sp>
        <p:nvSpPr>
          <p:cNvPr id="133138" name="Line 18"/>
          <p:cNvSpPr/>
          <p:nvPr/>
        </p:nvSpPr>
        <p:spPr>
          <a:xfrm>
            <a:off x="5362575" y="3305175"/>
            <a:ext cx="0" cy="144463"/>
          </a:xfrm>
          <a:prstGeom prst="line">
            <a:avLst/>
          </a:prstGeom>
          <a:ln w="76200" cap="flat" cmpd="sng">
            <a:solidFill>
              <a:srgbClr val="808080"/>
            </a:solidFill>
            <a:prstDash val="solid"/>
            <a:round/>
            <a:headEnd type="none" w="med" len="med"/>
            <a:tailEnd type="none" w="med" len="med"/>
          </a:ln>
        </p:spPr>
      </p:sp>
      <p:sp>
        <p:nvSpPr>
          <p:cNvPr id="133139" name="Line 19"/>
          <p:cNvSpPr/>
          <p:nvPr/>
        </p:nvSpPr>
        <p:spPr>
          <a:xfrm>
            <a:off x="4389438" y="3305175"/>
            <a:ext cx="0" cy="144463"/>
          </a:xfrm>
          <a:prstGeom prst="line">
            <a:avLst/>
          </a:prstGeom>
          <a:ln w="76200" cap="flat" cmpd="sng">
            <a:solidFill>
              <a:srgbClr val="808080"/>
            </a:solidFill>
            <a:prstDash val="solid"/>
            <a:round/>
            <a:headEnd type="none" w="med" len="med"/>
            <a:tailEnd type="none" w="med" len="med"/>
          </a:ln>
        </p:spPr>
      </p:sp>
      <p:sp>
        <p:nvSpPr>
          <p:cNvPr id="133140" name="Line 20"/>
          <p:cNvSpPr/>
          <p:nvPr/>
        </p:nvSpPr>
        <p:spPr>
          <a:xfrm>
            <a:off x="6875463" y="3162300"/>
            <a:ext cx="0" cy="287338"/>
          </a:xfrm>
          <a:prstGeom prst="line">
            <a:avLst/>
          </a:prstGeom>
          <a:ln w="76200" cap="flat" cmpd="sng">
            <a:solidFill>
              <a:srgbClr val="808080"/>
            </a:solidFill>
            <a:prstDash val="solid"/>
            <a:round/>
            <a:headEnd type="none" w="med" len="med"/>
            <a:tailEnd type="none" w="med" len="med"/>
          </a:ln>
        </p:spPr>
      </p:sp>
      <p:sp>
        <p:nvSpPr>
          <p:cNvPr id="133141" name="Line 21"/>
          <p:cNvSpPr/>
          <p:nvPr/>
        </p:nvSpPr>
        <p:spPr>
          <a:xfrm>
            <a:off x="1473200" y="3162300"/>
            <a:ext cx="0" cy="287338"/>
          </a:xfrm>
          <a:prstGeom prst="line">
            <a:avLst/>
          </a:prstGeom>
          <a:ln w="76200" cap="flat" cmpd="sng">
            <a:solidFill>
              <a:srgbClr val="808080"/>
            </a:solidFill>
            <a:prstDash val="solid"/>
            <a:round/>
            <a:headEnd type="none" w="med" len="med"/>
            <a:tailEnd type="none" w="med" len="med"/>
          </a:ln>
        </p:spPr>
      </p:sp>
      <p:sp>
        <p:nvSpPr>
          <p:cNvPr id="133142" name="Line 22"/>
          <p:cNvSpPr/>
          <p:nvPr/>
        </p:nvSpPr>
        <p:spPr>
          <a:xfrm>
            <a:off x="6118225" y="3162300"/>
            <a:ext cx="0" cy="287338"/>
          </a:xfrm>
          <a:prstGeom prst="line">
            <a:avLst/>
          </a:prstGeom>
          <a:ln w="76200" cap="flat" cmpd="sng">
            <a:solidFill>
              <a:srgbClr val="808080"/>
            </a:solidFill>
            <a:prstDash val="solid"/>
            <a:round/>
            <a:headEnd type="none" w="med" len="med"/>
            <a:tailEnd type="none" w="med" len="med"/>
          </a:ln>
        </p:spPr>
      </p:sp>
      <p:sp>
        <p:nvSpPr>
          <p:cNvPr id="133143" name="Line 23"/>
          <p:cNvSpPr/>
          <p:nvPr/>
        </p:nvSpPr>
        <p:spPr>
          <a:xfrm>
            <a:off x="4497388" y="3162300"/>
            <a:ext cx="0" cy="287338"/>
          </a:xfrm>
          <a:prstGeom prst="line">
            <a:avLst/>
          </a:prstGeom>
          <a:ln w="76200" cap="flat" cmpd="sng">
            <a:solidFill>
              <a:srgbClr val="808080"/>
            </a:solidFill>
            <a:prstDash val="solid"/>
            <a:round/>
            <a:headEnd type="none" w="med" len="med"/>
            <a:tailEnd type="none" w="med" len="med"/>
          </a:ln>
        </p:spPr>
      </p:sp>
      <p:sp>
        <p:nvSpPr>
          <p:cNvPr id="133144" name="Line 24"/>
          <p:cNvSpPr/>
          <p:nvPr/>
        </p:nvSpPr>
        <p:spPr>
          <a:xfrm>
            <a:off x="4173538" y="3162300"/>
            <a:ext cx="0" cy="287338"/>
          </a:xfrm>
          <a:prstGeom prst="line">
            <a:avLst/>
          </a:prstGeom>
          <a:ln w="76200" cap="flat" cmpd="sng">
            <a:solidFill>
              <a:srgbClr val="808080"/>
            </a:solidFill>
            <a:prstDash val="solid"/>
            <a:round/>
            <a:headEnd type="none" w="med" len="med"/>
            <a:tailEnd type="none" w="med" len="med"/>
          </a:ln>
        </p:spPr>
      </p:sp>
      <p:sp>
        <p:nvSpPr>
          <p:cNvPr id="133145" name="Line 25"/>
          <p:cNvSpPr/>
          <p:nvPr/>
        </p:nvSpPr>
        <p:spPr>
          <a:xfrm>
            <a:off x="3094038" y="3162300"/>
            <a:ext cx="0" cy="287338"/>
          </a:xfrm>
          <a:prstGeom prst="line">
            <a:avLst/>
          </a:prstGeom>
          <a:ln w="76200" cap="flat" cmpd="sng">
            <a:solidFill>
              <a:srgbClr val="808080"/>
            </a:solidFill>
            <a:prstDash val="solid"/>
            <a:round/>
            <a:headEnd type="none" w="med" len="med"/>
            <a:tailEnd type="none" w="med" len="med"/>
          </a:ln>
        </p:spPr>
      </p:sp>
      <p:sp>
        <p:nvSpPr>
          <p:cNvPr id="133146" name="Line 26"/>
          <p:cNvSpPr/>
          <p:nvPr/>
        </p:nvSpPr>
        <p:spPr>
          <a:xfrm>
            <a:off x="4930775" y="3162300"/>
            <a:ext cx="0" cy="287338"/>
          </a:xfrm>
          <a:prstGeom prst="line">
            <a:avLst/>
          </a:prstGeom>
          <a:ln w="76200" cap="flat" cmpd="sng">
            <a:solidFill>
              <a:srgbClr val="808080"/>
            </a:solidFill>
            <a:prstDash val="solid"/>
            <a:round/>
            <a:headEnd type="none" w="med" len="med"/>
            <a:tailEnd type="none" w="med" len="med"/>
          </a:ln>
        </p:spPr>
      </p:sp>
      <p:sp>
        <p:nvSpPr>
          <p:cNvPr id="133147" name="Line 27"/>
          <p:cNvSpPr/>
          <p:nvPr/>
        </p:nvSpPr>
        <p:spPr>
          <a:xfrm>
            <a:off x="7523163" y="3162300"/>
            <a:ext cx="0" cy="287338"/>
          </a:xfrm>
          <a:prstGeom prst="line">
            <a:avLst/>
          </a:prstGeom>
          <a:ln w="76200" cap="flat" cmpd="sng">
            <a:solidFill>
              <a:srgbClr val="808080"/>
            </a:solidFill>
            <a:prstDash val="solid"/>
            <a:round/>
            <a:headEnd type="none" w="med" len="med"/>
            <a:tailEnd type="none" w="med" len="med"/>
          </a:ln>
        </p:spPr>
      </p:sp>
      <p:sp>
        <p:nvSpPr>
          <p:cNvPr id="133148" name="Line 28"/>
          <p:cNvSpPr/>
          <p:nvPr/>
        </p:nvSpPr>
        <p:spPr>
          <a:xfrm>
            <a:off x="1905000" y="3017838"/>
            <a:ext cx="0" cy="431800"/>
          </a:xfrm>
          <a:prstGeom prst="line">
            <a:avLst/>
          </a:prstGeom>
          <a:ln w="76200" cap="flat" cmpd="sng">
            <a:solidFill>
              <a:srgbClr val="808080"/>
            </a:solidFill>
            <a:prstDash val="solid"/>
            <a:round/>
            <a:headEnd type="none" w="med" len="med"/>
            <a:tailEnd type="none" w="med" len="med"/>
          </a:ln>
        </p:spPr>
      </p:sp>
      <p:sp>
        <p:nvSpPr>
          <p:cNvPr id="133149" name="Line 29"/>
          <p:cNvSpPr/>
          <p:nvPr/>
        </p:nvSpPr>
        <p:spPr>
          <a:xfrm>
            <a:off x="1689100" y="3017838"/>
            <a:ext cx="0" cy="431800"/>
          </a:xfrm>
          <a:prstGeom prst="line">
            <a:avLst/>
          </a:prstGeom>
          <a:ln w="76200" cap="flat" cmpd="sng">
            <a:solidFill>
              <a:srgbClr val="808080"/>
            </a:solidFill>
            <a:prstDash val="solid"/>
            <a:round/>
            <a:headEnd type="none" w="med" len="med"/>
            <a:tailEnd type="none" w="med" len="med"/>
          </a:ln>
        </p:spPr>
      </p:sp>
      <p:sp>
        <p:nvSpPr>
          <p:cNvPr id="133150" name="Line 30"/>
          <p:cNvSpPr/>
          <p:nvPr/>
        </p:nvSpPr>
        <p:spPr>
          <a:xfrm>
            <a:off x="4281488" y="3017838"/>
            <a:ext cx="0" cy="431800"/>
          </a:xfrm>
          <a:prstGeom prst="line">
            <a:avLst/>
          </a:prstGeom>
          <a:ln w="76200" cap="flat" cmpd="sng">
            <a:solidFill>
              <a:srgbClr val="808080"/>
            </a:solidFill>
            <a:prstDash val="solid"/>
            <a:round/>
            <a:headEnd type="none" w="med" len="med"/>
            <a:tailEnd type="none" w="med" len="med"/>
          </a:ln>
        </p:spPr>
      </p:sp>
      <p:sp>
        <p:nvSpPr>
          <p:cNvPr id="133151" name="Line 31"/>
          <p:cNvSpPr/>
          <p:nvPr/>
        </p:nvSpPr>
        <p:spPr>
          <a:xfrm>
            <a:off x="2876550" y="3017838"/>
            <a:ext cx="0" cy="431800"/>
          </a:xfrm>
          <a:prstGeom prst="line">
            <a:avLst/>
          </a:prstGeom>
          <a:ln w="76200" cap="flat" cmpd="sng">
            <a:solidFill>
              <a:srgbClr val="808080"/>
            </a:solidFill>
            <a:prstDash val="solid"/>
            <a:round/>
            <a:headEnd type="none" w="med" len="med"/>
            <a:tailEnd type="none" w="med" len="med"/>
          </a:ln>
        </p:spPr>
      </p:sp>
      <p:sp>
        <p:nvSpPr>
          <p:cNvPr id="133152" name="Line 32"/>
          <p:cNvSpPr/>
          <p:nvPr/>
        </p:nvSpPr>
        <p:spPr>
          <a:xfrm>
            <a:off x="6334125" y="2873375"/>
            <a:ext cx="0" cy="576263"/>
          </a:xfrm>
          <a:prstGeom prst="line">
            <a:avLst/>
          </a:prstGeom>
          <a:ln w="76200" cap="flat" cmpd="sng">
            <a:solidFill>
              <a:srgbClr val="808080"/>
            </a:solidFill>
            <a:prstDash val="solid"/>
            <a:round/>
            <a:headEnd type="none" w="med" len="med"/>
            <a:tailEnd type="none" w="med" len="med"/>
          </a:ln>
        </p:spPr>
      </p:sp>
      <p:sp>
        <p:nvSpPr>
          <p:cNvPr id="133153" name="Line 33"/>
          <p:cNvSpPr/>
          <p:nvPr/>
        </p:nvSpPr>
        <p:spPr>
          <a:xfrm>
            <a:off x="3525838" y="2873375"/>
            <a:ext cx="0" cy="576263"/>
          </a:xfrm>
          <a:prstGeom prst="line">
            <a:avLst/>
          </a:prstGeom>
          <a:ln w="76200" cap="flat" cmpd="sng">
            <a:solidFill>
              <a:srgbClr val="808080"/>
            </a:solidFill>
            <a:prstDash val="solid"/>
            <a:round/>
            <a:headEnd type="none" w="med" len="med"/>
            <a:tailEnd type="none" w="med" len="med"/>
          </a:ln>
        </p:spPr>
      </p:sp>
      <p:sp>
        <p:nvSpPr>
          <p:cNvPr id="133154" name="Line 34"/>
          <p:cNvSpPr/>
          <p:nvPr/>
        </p:nvSpPr>
        <p:spPr>
          <a:xfrm>
            <a:off x="5146675" y="2730500"/>
            <a:ext cx="0" cy="719138"/>
          </a:xfrm>
          <a:prstGeom prst="line">
            <a:avLst/>
          </a:prstGeom>
          <a:ln w="76200" cap="flat" cmpd="sng">
            <a:solidFill>
              <a:srgbClr val="808080"/>
            </a:solidFill>
            <a:prstDash val="solid"/>
            <a:round/>
            <a:headEnd type="none" w="med" len="med"/>
            <a:tailEnd type="none" w="med" len="med"/>
          </a:ln>
        </p:spPr>
      </p:sp>
      <p:sp>
        <p:nvSpPr>
          <p:cNvPr id="133170" name="Line 50"/>
          <p:cNvSpPr/>
          <p:nvPr/>
        </p:nvSpPr>
        <p:spPr>
          <a:xfrm>
            <a:off x="3201988" y="2584450"/>
            <a:ext cx="0" cy="863600"/>
          </a:xfrm>
          <a:prstGeom prst="line">
            <a:avLst/>
          </a:prstGeom>
          <a:ln w="76200" cap="flat" cmpd="sng">
            <a:solidFill>
              <a:srgbClr val="808080"/>
            </a:solidFill>
            <a:prstDash val="solid"/>
            <a:round/>
            <a:headEnd type="none" w="med" len="med"/>
            <a:tailEnd type="none" w="med" len="med"/>
          </a:ln>
        </p:spPr>
      </p:sp>
      <p:sp>
        <p:nvSpPr>
          <p:cNvPr id="133171" name="Line 51"/>
          <p:cNvSpPr/>
          <p:nvPr/>
        </p:nvSpPr>
        <p:spPr>
          <a:xfrm>
            <a:off x="7847013" y="3305175"/>
            <a:ext cx="0" cy="144463"/>
          </a:xfrm>
          <a:prstGeom prst="line">
            <a:avLst/>
          </a:prstGeom>
          <a:ln w="76200" cap="flat" cmpd="sng">
            <a:solidFill>
              <a:srgbClr val="808080"/>
            </a:solidFill>
            <a:prstDash val="solid"/>
            <a:round/>
            <a:headEnd type="none" w="med" len="med"/>
            <a:tailEnd type="none" w="med" len="med"/>
          </a:ln>
        </p:spPr>
      </p:sp>
      <p:sp>
        <p:nvSpPr>
          <p:cNvPr id="133172" name="Line 52"/>
          <p:cNvSpPr/>
          <p:nvPr/>
        </p:nvSpPr>
        <p:spPr>
          <a:xfrm>
            <a:off x="6442075" y="3305175"/>
            <a:ext cx="0" cy="144463"/>
          </a:xfrm>
          <a:prstGeom prst="line">
            <a:avLst/>
          </a:prstGeom>
          <a:ln w="76200" cap="flat" cmpd="sng">
            <a:solidFill>
              <a:srgbClr val="808080"/>
            </a:solidFill>
            <a:prstDash val="solid"/>
            <a:round/>
            <a:headEnd type="none" w="med" len="med"/>
            <a:tailEnd type="none" w="med" len="med"/>
          </a:ln>
        </p:spPr>
      </p:sp>
      <p:sp>
        <p:nvSpPr>
          <p:cNvPr id="133173" name="Line 53"/>
          <p:cNvSpPr/>
          <p:nvPr/>
        </p:nvSpPr>
        <p:spPr>
          <a:xfrm>
            <a:off x="5038725" y="3305175"/>
            <a:ext cx="0" cy="144463"/>
          </a:xfrm>
          <a:prstGeom prst="line">
            <a:avLst/>
          </a:prstGeom>
          <a:ln w="76200" cap="flat" cmpd="sng">
            <a:solidFill>
              <a:srgbClr val="808080"/>
            </a:solidFill>
            <a:prstDash val="solid"/>
            <a:round/>
            <a:headEnd type="none" w="med" len="med"/>
            <a:tailEnd type="none" w="med" len="med"/>
          </a:ln>
        </p:spPr>
      </p:sp>
      <p:sp>
        <p:nvSpPr>
          <p:cNvPr id="133174" name="Line 54"/>
          <p:cNvSpPr/>
          <p:nvPr/>
        </p:nvSpPr>
        <p:spPr>
          <a:xfrm>
            <a:off x="2984500" y="3305175"/>
            <a:ext cx="0" cy="144463"/>
          </a:xfrm>
          <a:prstGeom prst="line">
            <a:avLst/>
          </a:prstGeom>
          <a:ln w="76200" cap="flat" cmpd="sng">
            <a:solidFill>
              <a:srgbClr val="808080"/>
            </a:solidFill>
            <a:prstDash val="solid"/>
            <a:round/>
            <a:headEnd type="none" w="med" len="med"/>
            <a:tailEnd type="none" w="med" len="med"/>
          </a:ln>
        </p:spPr>
      </p:sp>
      <p:sp>
        <p:nvSpPr>
          <p:cNvPr id="133175" name="Line 55"/>
          <p:cNvSpPr/>
          <p:nvPr/>
        </p:nvSpPr>
        <p:spPr>
          <a:xfrm>
            <a:off x="7091363" y="3305175"/>
            <a:ext cx="0" cy="144463"/>
          </a:xfrm>
          <a:prstGeom prst="line">
            <a:avLst/>
          </a:prstGeom>
          <a:ln w="76200" cap="flat" cmpd="sng">
            <a:solidFill>
              <a:srgbClr val="808080"/>
            </a:solidFill>
            <a:prstDash val="solid"/>
            <a:round/>
            <a:headEnd type="none" w="med" len="med"/>
            <a:tailEnd type="none" w="med" len="med"/>
          </a:ln>
        </p:spPr>
      </p:sp>
      <p:sp>
        <p:nvSpPr>
          <p:cNvPr id="133176" name="Line 56"/>
          <p:cNvSpPr/>
          <p:nvPr/>
        </p:nvSpPr>
        <p:spPr>
          <a:xfrm>
            <a:off x="5254625" y="3305175"/>
            <a:ext cx="0" cy="144463"/>
          </a:xfrm>
          <a:prstGeom prst="line">
            <a:avLst/>
          </a:prstGeom>
          <a:ln w="76200" cap="flat" cmpd="sng">
            <a:solidFill>
              <a:srgbClr val="808080"/>
            </a:solidFill>
            <a:prstDash val="solid"/>
            <a:round/>
            <a:headEnd type="none" w="med" len="med"/>
            <a:tailEnd type="none" w="med" len="med"/>
          </a:ln>
        </p:spPr>
      </p:sp>
      <p:sp>
        <p:nvSpPr>
          <p:cNvPr id="133177" name="Line 57"/>
          <p:cNvSpPr/>
          <p:nvPr/>
        </p:nvSpPr>
        <p:spPr>
          <a:xfrm>
            <a:off x="1797050" y="3305175"/>
            <a:ext cx="0" cy="144463"/>
          </a:xfrm>
          <a:prstGeom prst="line">
            <a:avLst/>
          </a:prstGeom>
          <a:ln w="76200" cap="flat" cmpd="sng">
            <a:solidFill>
              <a:srgbClr val="808080"/>
            </a:solidFill>
            <a:prstDash val="solid"/>
            <a:round/>
            <a:headEnd type="none" w="med" len="med"/>
            <a:tailEnd type="none" w="med" len="med"/>
          </a:ln>
        </p:spPr>
      </p:sp>
      <p:sp>
        <p:nvSpPr>
          <p:cNvPr id="133178" name="Line 58"/>
          <p:cNvSpPr/>
          <p:nvPr/>
        </p:nvSpPr>
        <p:spPr>
          <a:xfrm>
            <a:off x="2228850" y="3305175"/>
            <a:ext cx="0" cy="144463"/>
          </a:xfrm>
          <a:prstGeom prst="line">
            <a:avLst/>
          </a:prstGeom>
          <a:ln w="76200" cap="flat" cmpd="sng">
            <a:solidFill>
              <a:srgbClr val="808080"/>
            </a:solidFill>
            <a:prstDash val="solid"/>
            <a:round/>
            <a:headEnd type="none" w="med" len="med"/>
            <a:tailEnd type="none" w="med" len="med"/>
          </a:ln>
        </p:spPr>
      </p:sp>
      <p:sp>
        <p:nvSpPr>
          <p:cNvPr id="133179" name="Line 59"/>
          <p:cNvSpPr/>
          <p:nvPr/>
        </p:nvSpPr>
        <p:spPr>
          <a:xfrm>
            <a:off x="6767513" y="3305175"/>
            <a:ext cx="0" cy="144463"/>
          </a:xfrm>
          <a:prstGeom prst="line">
            <a:avLst/>
          </a:prstGeom>
          <a:ln w="76200" cap="flat" cmpd="sng">
            <a:solidFill>
              <a:srgbClr val="808080"/>
            </a:solidFill>
            <a:prstDash val="solid"/>
            <a:round/>
            <a:headEnd type="none" w="med" len="med"/>
            <a:tailEnd type="none" w="med" len="med"/>
          </a:ln>
        </p:spPr>
      </p:sp>
      <p:sp>
        <p:nvSpPr>
          <p:cNvPr id="133180" name="Line 60"/>
          <p:cNvSpPr/>
          <p:nvPr/>
        </p:nvSpPr>
        <p:spPr>
          <a:xfrm>
            <a:off x="2768600" y="3305175"/>
            <a:ext cx="0" cy="144463"/>
          </a:xfrm>
          <a:prstGeom prst="line">
            <a:avLst/>
          </a:prstGeom>
          <a:ln w="76200" cap="flat" cmpd="sng">
            <a:solidFill>
              <a:srgbClr val="808080"/>
            </a:solidFill>
            <a:prstDash val="solid"/>
            <a:round/>
            <a:headEnd type="none" w="med" len="med"/>
            <a:tailEnd type="none" w="med" len="med"/>
          </a:ln>
        </p:spPr>
      </p:sp>
      <p:sp>
        <p:nvSpPr>
          <p:cNvPr id="133181" name="Line 61"/>
          <p:cNvSpPr/>
          <p:nvPr/>
        </p:nvSpPr>
        <p:spPr>
          <a:xfrm>
            <a:off x="7631113" y="3305175"/>
            <a:ext cx="0" cy="144463"/>
          </a:xfrm>
          <a:prstGeom prst="line">
            <a:avLst/>
          </a:prstGeom>
          <a:ln w="76200" cap="flat" cmpd="sng">
            <a:solidFill>
              <a:srgbClr val="808080"/>
            </a:solidFill>
            <a:prstDash val="solid"/>
            <a:round/>
            <a:headEnd type="none" w="med" len="med"/>
            <a:tailEnd type="none" w="med" len="med"/>
          </a:ln>
        </p:spPr>
      </p:sp>
      <p:sp>
        <p:nvSpPr>
          <p:cNvPr id="133182" name="Line 62"/>
          <p:cNvSpPr/>
          <p:nvPr/>
        </p:nvSpPr>
        <p:spPr>
          <a:xfrm>
            <a:off x="3633788" y="3305175"/>
            <a:ext cx="0" cy="144463"/>
          </a:xfrm>
          <a:prstGeom prst="line">
            <a:avLst/>
          </a:prstGeom>
          <a:ln w="76200" cap="flat" cmpd="sng">
            <a:solidFill>
              <a:srgbClr val="808080"/>
            </a:solidFill>
            <a:prstDash val="solid"/>
            <a:round/>
            <a:headEnd type="none" w="med" len="med"/>
            <a:tailEnd type="none" w="med" len="med"/>
          </a:ln>
        </p:spPr>
      </p:sp>
      <p:sp>
        <p:nvSpPr>
          <p:cNvPr id="133183" name="Line 63"/>
          <p:cNvSpPr/>
          <p:nvPr/>
        </p:nvSpPr>
        <p:spPr>
          <a:xfrm>
            <a:off x="1581150" y="3305175"/>
            <a:ext cx="0" cy="144463"/>
          </a:xfrm>
          <a:prstGeom prst="line">
            <a:avLst/>
          </a:prstGeom>
          <a:ln w="76200" cap="flat" cmpd="sng">
            <a:solidFill>
              <a:srgbClr val="808080"/>
            </a:solidFill>
            <a:prstDash val="solid"/>
            <a:round/>
            <a:headEnd type="none" w="med" len="med"/>
            <a:tailEnd type="none" w="med" len="med"/>
          </a:ln>
        </p:spPr>
      </p:sp>
      <p:sp>
        <p:nvSpPr>
          <p:cNvPr id="133184" name="Line 64"/>
          <p:cNvSpPr/>
          <p:nvPr/>
        </p:nvSpPr>
        <p:spPr>
          <a:xfrm>
            <a:off x="7307263" y="3305175"/>
            <a:ext cx="0" cy="144463"/>
          </a:xfrm>
          <a:prstGeom prst="line">
            <a:avLst/>
          </a:prstGeom>
          <a:ln w="76200" cap="flat" cmpd="sng">
            <a:solidFill>
              <a:srgbClr val="808080"/>
            </a:solidFill>
            <a:prstDash val="solid"/>
            <a:round/>
            <a:headEnd type="none" w="med" len="med"/>
            <a:tailEnd type="none" w="med" len="med"/>
          </a:ln>
        </p:spPr>
      </p:sp>
      <p:sp>
        <p:nvSpPr>
          <p:cNvPr id="133185" name="Line 65"/>
          <p:cNvSpPr/>
          <p:nvPr/>
        </p:nvSpPr>
        <p:spPr>
          <a:xfrm>
            <a:off x="6983413" y="3305175"/>
            <a:ext cx="0" cy="144463"/>
          </a:xfrm>
          <a:prstGeom prst="line">
            <a:avLst/>
          </a:prstGeom>
          <a:ln w="76200" cap="flat" cmpd="sng">
            <a:solidFill>
              <a:srgbClr val="808080"/>
            </a:solidFill>
            <a:prstDash val="solid"/>
            <a:round/>
            <a:headEnd type="none" w="med" len="med"/>
            <a:tailEnd type="none" w="med" len="med"/>
          </a:ln>
        </p:spPr>
      </p:sp>
      <p:sp>
        <p:nvSpPr>
          <p:cNvPr id="133186" name="Line 66"/>
          <p:cNvSpPr/>
          <p:nvPr/>
        </p:nvSpPr>
        <p:spPr>
          <a:xfrm>
            <a:off x="6226175" y="3305175"/>
            <a:ext cx="0" cy="144463"/>
          </a:xfrm>
          <a:prstGeom prst="line">
            <a:avLst/>
          </a:prstGeom>
          <a:ln w="76200" cap="flat" cmpd="sng">
            <a:solidFill>
              <a:srgbClr val="808080"/>
            </a:solidFill>
            <a:prstDash val="solid"/>
            <a:round/>
            <a:headEnd type="none" w="med" len="med"/>
            <a:tailEnd type="none" w="med" len="med"/>
          </a:ln>
        </p:spPr>
      </p:sp>
      <p:sp>
        <p:nvSpPr>
          <p:cNvPr id="133187" name="Line 67"/>
          <p:cNvSpPr/>
          <p:nvPr/>
        </p:nvSpPr>
        <p:spPr>
          <a:xfrm>
            <a:off x="3849688" y="3162300"/>
            <a:ext cx="0" cy="287338"/>
          </a:xfrm>
          <a:prstGeom prst="line">
            <a:avLst/>
          </a:prstGeom>
          <a:ln w="76200" cap="flat" cmpd="sng">
            <a:solidFill>
              <a:srgbClr val="808080"/>
            </a:solidFill>
            <a:prstDash val="solid"/>
            <a:round/>
            <a:headEnd type="none" w="med" len="med"/>
            <a:tailEnd type="none" w="med" len="med"/>
          </a:ln>
        </p:spPr>
      </p:sp>
      <p:sp>
        <p:nvSpPr>
          <p:cNvPr id="133188" name="Line 68"/>
          <p:cNvSpPr/>
          <p:nvPr/>
        </p:nvSpPr>
        <p:spPr>
          <a:xfrm>
            <a:off x="8062913" y="3162300"/>
            <a:ext cx="0" cy="287338"/>
          </a:xfrm>
          <a:prstGeom prst="line">
            <a:avLst/>
          </a:prstGeom>
          <a:ln w="76200" cap="flat" cmpd="sng">
            <a:solidFill>
              <a:srgbClr val="808080"/>
            </a:solidFill>
            <a:prstDash val="solid"/>
            <a:round/>
            <a:headEnd type="none" w="med" len="med"/>
            <a:tailEnd type="none" w="med" len="med"/>
          </a:ln>
        </p:spPr>
      </p:sp>
      <p:sp>
        <p:nvSpPr>
          <p:cNvPr id="133189" name="Line 69"/>
          <p:cNvSpPr/>
          <p:nvPr/>
        </p:nvSpPr>
        <p:spPr>
          <a:xfrm>
            <a:off x="3417888" y="3162300"/>
            <a:ext cx="0" cy="287338"/>
          </a:xfrm>
          <a:prstGeom prst="line">
            <a:avLst/>
          </a:prstGeom>
          <a:ln w="76200" cap="flat" cmpd="sng">
            <a:solidFill>
              <a:srgbClr val="808080"/>
            </a:solidFill>
            <a:prstDash val="solid"/>
            <a:round/>
            <a:headEnd type="none" w="med" len="med"/>
            <a:tailEnd type="none" w="med" len="med"/>
          </a:ln>
        </p:spPr>
      </p:sp>
      <p:sp>
        <p:nvSpPr>
          <p:cNvPr id="133190" name="Line 70"/>
          <p:cNvSpPr/>
          <p:nvPr/>
        </p:nvSpPr>
        <p:spPr>
          <a:xfrm>
            <a:off x="4605338" y="3162300"/>
            <a:ext cx="0" cy="287338"/>
          </a:xfrm>
          <a:prstGeom prst="line">
            <a:avLst/>
          </a:prstGeom>
          <a:ln w="76200" cap="flat" cmpd="sng">
            <a:solidFill>
              <a:srgbClr val="808080"/>
            </a:solidFill>
            <a:prstDash val="solid"/>
            <a:round/>
            <a:headEnd type="none" w="med" len="med"/>
            <a:tailEnd type="none" w="med" len="med"/>
          </a:ln>
        </p:spPr>
      </p:sp>
      <p:sp>
        <p:nvSpPr>
          <p:cNvPr id="133191" name="Line 71"/>
          <p:cNvSpPr/>
          <p:nvPr/>
        </p:nvSpPr>
        <p:spPr>
          <a:xfrm>
            <a:off x="2012950" y="3162300"/>
            <a:ext cx="0" cy="287338"/>
          </a:xfrm>
          <a:prstGeom prst="line">
            <a:avLst/>
          </a:prstGeom>
          <a:ln w="76200" cap="flat" cmpd="sng">
            <a:solidFill>
              <a:srgbClr val="808080"/>
            </a:solidFill>
            <a:prstDash val="solid"/>
            <a:round/>
            <a:headEnd type="none" w="med" len="med"/>
            <a:tailEnd type="none" w="med" len="med"/>
          </a:ln>
        </p:spPr>
      </p:sp>
      <p:sp>
        <p:nvSpPr>
          <p:cNvPr id="133192" name="Line 72"/>
          <p:cNvSpPr/>
          <p:nvPr/>
        </p:nvSpPr>
        <p:spPr>
          <a:xfrm>
            <a:off x="7199313" y="3162300"/>
            <a:ext cx="0" cy="287338"/>
          </a:xfrm>
          <a:prstGeom prst="line">
            <a:avLst/>
          </a:prstGeom>
          <a:ln w="76200" cap="flat" cmpd="sng">
            <a:solidFill>
              <a:srgbClr val="808080"/>
            </a:solidFill>
            <a:prstDash val="solid"/>
            <a:round/>
            <a:headEnd type="none" w="med" len="med"/>
            <a:tailEnd type="none" w="med" len="med"/>
          </a:ln>
        </p:spPr>
      </p:sp>
      <p:sp>
        <p:nvSpPr>
          <p:cNvPr id="133193" name="Line 73"/>
          <p:cNvSpPr/>
          <p:nvPr/>
        </p:nvSpPr>
        <p:spPr>
          <a:xfrm>
            <a:off x="5578475" y="3162300"/>
            <a:ext cx="0" cy="287338"/>
          </a:xfrm>
          <a:prstGeom prst="line">
            <a:avLst/>
          </a:prstGeom>
          <a:ln w="76200" cap="flat" cmpd="sng">
            <a:solidFill>
              <a:srgbClr val="808080"/>
            </a:solidFill>
            <a:prstDash val="solid"/>
            <a:round/>
            <a:headEnd type="none" w="med" len="med"/>
            <a:tailEnd type="none" w="med" len="med"/>
          </a:ln>
        </p:spPr>
      </p:sp>
      <p:sp>
        <p:nvSpPr>
          <p:cNvPr id="133194" name="Line 74"/>
          <p:cNvSpPr/>
          <p:nvPr/>
        </p:nvSpPr>
        <p:spPr>
          <a:xfrm>
            <a:off x="7739063" y="3162300"/>
            <a:ext cx="0" cy="287338"/>
          </a:xfrm>
          <a:prstGeom prst="line">
            <a:avLst/>
          </a:prstGeom>
          <a:ln w="76200" cap="flat" cmpd="sng">
            <a:solidFill>
              <a:srgbClr val="808080"/>
            </a:solidFill>
            <a:prstDash val="solid"/>
            <a:round/>
            <a:headEnd type="none" w="med" len="med"/>
            <a:tailEnd type="none" w="med" len="med"/>
          </a:ln>
        </p:spPr>
      </p:sp>
      <p:sp>
        <p:nvSpPr>
          <p:cNvPr id="133195" name="Line 75"/>
          <p:cNvSpPr/>
          <p:nvPr/>
        </p:nvSpPr>
        <p:spPr>
          <a:xfrm>
            <a:off x="8172450" y="3017838"/>
            <a:ext cx="0" cy="431800"/>
          </a:xfrm>
          <a:prstGeom prst="line">
            <a:avLst/>
          </a:prstGeom>
          <a:ln w="76200" cap="flat" cmpd="sng">
            <a:solidFill>
              <a:srgbClr val="808080"/>
            </a:solidFill>
            <a:prstDash val="solid"/>
            <a:round/>
            <a:headEnd type="none" w="med" len="med"/>
            <a:tailEnd type="none" w="med" len="med"/>
          </a:ln>
        </p:spPr>
      </p:sp>
      <p:sp>
        <p:nvSpPr>
          <p:cNvPr id="133196" name="Line 76"/>
          <p:cNvSpPr/>
          <p:nvPr/>
        </p:nvSpPr>
        <p:spPr>
          <a:xfrm>
            <a:off x="2336800" y="3017838"/>
            <a:ext cx="0" cy="431800"/>
          </a:xfrm>
          <a:prstGeom prst="line">
            <a:avLst/>
          </a:prstGeom>
          <a:ln w="76200" cap="flat" cmpd="sng">
            <a:solidFill>
              <a:srgbClr val="808080"/>
            </a:solidFill>
            <a:prstDash val="solid"/>
            <a:round/>
            <a:headEnd type="none" w="med" len="med"/>
            <a:tailEnd type="none" w="med" len="med"/>
          </a:ln>
        </p:spPr>
      </p:sp>
      <p:sp>
        <p:nvSpPr>
          <p:cNvPr id="133197" name="Line 77"/>
          <p:cNvSpPr/>
          <p:nvPr/>
        </p:nvSpPr>
        <p:spPr>
          <a:xfrm>
            <a:off x="5794375" y="3017838"/>
            <a:ext cx="0" cy="431800"/>
          </a:xfrm>
          <a:prstGeom prst="line">
            <a:avLst/>
          </a:prstGeom>
          <a:ln w="76200" cap="flat" cmpd="sng">
            <a:solidFill>
              <a:srgbClr val="808080"/>
            </a:solidFill>
            <a:prstDash val="solid"/>
            <a:round/>
            <a:headEnd type="none" w="med" len="med"/>
            <a:tailEnd type="none" w="med" len="med"/>
          </a:ln>
        </p:spPr>
      </p:sp>
      <p:sp>
        <p:nvSpPr>
          <p:cNvPr id="133198" name="Line 78"/>
          <p:cNvSpPr/>
          <p:nvPr/>
        </p:nvSpPr>
        <p:spPr>
          <a:xfrm>
            <a:off x="4065588" y="3017838"/>
            <a:ext cx="0" cy="431800"/>
          </a:xfrm>
          <a:prstGeom prst="line">
            <a:avLst/>
          </a:prstGeom>
          <a:ln w="76200" cap="flat" cmpd="sng">
            <a:solidFill>
              <a:srgbClr val="808080"/>
            </a:solidFill>
            <a:prstDash val="solid"/>
            <a:round/>
            <a:headEnd type="none" w="med" len="med"/>
            <a:tailEnd type="none" w="med" len="med"/>
          </a:ln>
        </p:spPr>
      </p:sp>
      <p:sp>
        <p:nvSpPr>
          <p:cNvPr id="133199" name="Line 79"/>
          <p:cNvSpPr/>
          <p:nvPr/>
        </p:nvSpPr>
        <p:spPr>
          <a:xfrm>
            <a:off x="2660650" y="2873375"/>
            <a:ext cx="0" cy="576263"/>
          </a:xfrm>
          <a:prstGeom prst="line">
            <a:avLst/>
          </a:prstGeom>
          <a:ln w="76200" cap="flat" cmpd="sng">
            <a:solidFill>
              <a:srgbClr val="808080"/>
            </a:solidFill>
            <a:prstDash val="solid"/>
            <a:round/>
            <a:headEnd type="none" w="med" len="med"/>
            <a:tailEnd type="none" w="med" len="med"/>
          </a:ln>
        </p:spPr>
      </p:sp>
      <p:sp>
        <p:nvSpPr>
          <p:cNvPr id="133200" name="Line 80"/>
          <p:cNvSpPr/>
          <p:nvPr/>
        </p:nvSpPr>
        <p:spPr>
          <a:xfrm>
            <a:off x="7415213" y="2873375"/>
            <a:ext cx="0" cy="576263"/>
          </a:xfrm>
          <a:prstGeom prst="line">
            <a:avLst/>
          </a:prstGeom>
          <a:ln w="76200" cap="flat" cmpd="sng">
            <a:solidFill>
              <a:srgbClr val="808080"/>
            </a:solidFill>
            <a:prstDash val="solid"/>
            <a:round/>
            <a:headEnd type="none" w="med" len="med"/>
            <a:tailEnd type="none" w="med" len="med"/>
          </a:ln>
        </p:spPr>
      </p:sp>
      <p:sp>
        <p:nvSpPr>
          <p:cNvPr id="133201" name="Line 81"/>
          <p:cNvSpPr/>
          <p:nvPr/>
        </p:nvSpPr>
        <p:spPr>
          <a:xfrm>
            <a:off x="6659563" y="2730500"/>
            <a:ext cx="0" cy="719138"/>
          </a:xfrm>
          <a:prstGeom prst="line">
            <a:avLst/>
          </a:prstGeom>
          <a:ln w="76200" cap="flat" cmpd="sng">
            <a:solidFill>
              <a:srgbClr val="808080"/>
            </a:solidFill>
            <a:prstDash val="solid"/>
            <a:round/>
            <a:headEnd type="none" w="med" len="med"/>
            <a:tailEnd type="none" w="med" len="med"/>
          </a:ln>
        </p:spPr>
      </p:sp>
      <p:sp>
        <p:nvSpPr>
          <p:cNvPr id="133202" name="Line 82"/>
          <p:cNvSpPr/>
          <p:nvPr/>
        </p:nvSpPr>
        <p:spPr>
          <a:xfrm>
            <a:off x="7954963" y="3305175"/>
            <a:ext cx="0" cy="144463"/>
          </a:xfrm>
          <a:prstGeom prst="line">
            <a:avLst/>
          </a:prstGeom>
          <a:ln w="76200" cap="flat" cmpd="sng">
            <a:solidFill>
              <a:srgbClr val="808080"/>
            </a:solidFill>
            <a:prstDash val="solid"/>
            <a:round/>
            <a:headEnd type="none" w="med" len="med"/>
            <a:tailEnd type="none" w="med" len="med"/>
          </a:ln>
        </p:spPr>
      </p: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133124"/>
                    </p:tgtEl>
                  </p:cond>
                </p:stCondLst>
                <p:endSync evt="end" delay="0">
                  <p:rtn val="all"/>
                </p:endSync>
                <p:childTnLst>
                  <p:par>
                    <p:cTn id="3" fill="hold">
                      <p:stCondLst>
                        <p:cond delay="0"/>
                      </p:stCondLst>
                      <p:childTnLst>
                        <p:par>
                          <p:cTn id="4" fill="hold">
                            <p:stCondLst>
                              <p:cond delay="0"/>
                            </p:stCondLst>
                            <p:childTnLst>
                              <p:par>
                                <p:cTn id="5" presetID="7" presetClass="emph" presetSubtype="2" repeatCount="3000" accel="50000" decel="50000" autoRev="1" fill="remove" nodeType="withEffect">
                                  <p:stCondLst>
                                    <p:cond delay="0"/>
                                  </p:stCondLst>
                                  <p:childTnLst>
                                    <p:animClr clrSpc="rgb" dir="cw">
                                      <p:cBhvr>
                                        <p:cTn id="6" dur="300" fill="hold"/>
                                        <p:tgtEl>
                                          <p:spTgt spid="133124"/>
                                        </p:tgtEl>
                                        <p:attrNameLst>
                                          <p:attrName>stroke.color</p:attrName>
                                        </p:attrNameLst>
                                      </p:cBhvr>
                                      <p:to>
                                        <a:schemeClr val="bg1"/>
                                      </p:to>
                                    </p:animClr>
                                    <p:set>
                                      <p:cBhvr>
                                        <p:cTn id="7" dur="300" fill="hold"/>
                                        <p:tgtEl>
                                          <p:spTgt spid="133124"/>
                                        </p:tgtEl>
                                        <p:attrNameLst>
                                          <p:attrName>stroke.on</p:attrName>
                                        </p:attrNameLst>
                                      </p:cBhvr>
                                      <p:to>
                                        <p:strVal val="true"/>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3124"/>
                                        </p:tgtEl>
                                        <p:attrNameLst>
                                          <p:attrName>style.visibility</p:attrName>
                                        </p:attrNameLst>
                                      </p:cBhvr>
                                      <p:to>
                                        <p:strVal val="visible"/>
                                      </p:to>
                                    </p:set>
                                    <p:animEffect transition="in" filter="wipe(down)">
                                      <p:cBhvr>
                                        <p:cTn id="11" dur="900"/>
                                        <p:tgtEl>
                                          <p:spTgt spid="133124"/>
                                        </p:tgtEl>
                                      </p:cBhvr>
                                    </p:animEffect>
                                  </p:childTnLst>
                                </p:cTn>
                              </p:par>
                            </p:childTnLst>
                          </p:cTn>
                        </p:par>
                      </p:childTnLst>
                    </p:cTn>
                  </p:par>
                </p:childTnLst>
              </p:cTn>
              <p:nextCondLst>
                <p:cond evt="onClick" delay="0">
                  <p:tgtEl>
                    <p:spTgt spid="133124"/>
                  </p:tgtEl>
                </p:cond>
              </p:nextCondLst>
            </p:seq>
            <p:seq concurrent="1" nextAc="seek">
              <p:cTn id="12" restart="whenNotActive" fill="hold" evtFilter="cancelBubble" nodeType="interactiveSeq">
                <p:stCondLst>
                  <p:cond evt="onClick" delay="0">
                    <p:tgtEl>
                      <p:spTgt spid="133125"/>
                    </p:tgtEl>
                  </p:cond>
                </p:stCondLst>
                <p:endSync evt="end" delay="0">
                  <p:rtn val="all"/>
                </p:endSync>
                <p:childTnLst>
                  <p:par>
                    <p:cTn id="13" fill="hold">
                      <p:stCondLst>
                        <p:cond delay="0"/>
                      </p:stCondLst>
                      <p:childTnLst>
                        <p:par>
                          <p:cTn id="14" fill="hold">
                            <p:stCondLst>
                              <p:cond delay="0"/>
                            </p:stCondLst>
                            <p:childTnLst>
                              <p:par>
                                <p:cTn id="15" presetID="7" presetClass="emph" presetSubtype="2" repeatCount="3000" accel="50000" decel="50000" autoRev="1" fill="remove" nodeType="withEffect">
                                  <p:stCondLst>
                                    <p:cond delay="0"/>
                                  </p:stCondLst>
                                  <p:childTnLst>
                                    <p:animClr clrSpc="rgb" dir="cw">
                                      <p:cBhvr>
                                        <p:cTn id="16" dur="300" fill="hold"/>
                                        <p:tgtEl>
                                          <p:spTgt spid="133125"/>
                                        </p:tgtEl>
                                        <p:attrNameLst>
                                          <p:attrName>stroke.color</p:attrName>
                                        </p:attrNameLst>
                                      </p:cBhvr>
                                      <p:to>
                                        <a:schemeClr val="bg1"/>
                                      </p:to>
                                    </p:animClr>
                                    <p:set>
                                      <p:cBhvr>
                                        <p:cTn id="17" dur="300" fill="hold"/>
                                        <p:tgtEl>
                                          <p:spTgt spid="133125"/>
                                        </p:tgtEl>
                                        <p:attrNameLst>
                                          <p:attrName>stroke.on</p:attrName>
                                        </p:attrNameLst>
                                      </p:cBhvr>
                                      <p:to>
                                        <p:strVal val="true"/>
                                      </p:to>
                                    </p:se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33125"/>
                                        </p:tgtEl>
                                        <p:attrNameLst>
                                          <p:attrName>style.visibility</p:attrName>
                                        </p:attrNameLst>
                                      </p:cBhvr>
                                      <p:to>
                                        <p:strVal val="visible"/>
                                      </p:to>
                                    </p:set>
                                    <p:animEffect transition="in" filter="wipe(down)">
                                      <p:cBhvr>
                                        <p:cTn id="21" dur="900"/>
                                        <p:tgtEl>
                                          <p:spTgt spid="133125"/>
                                        </p:tgtEl>
                                      </p:cBhvr>
                                    </p:animEffect>
                                  </p:childTnLst>
                                </p:cTn>
                              </p:par>
                            </p:childTnLst>
                          </p:cTn>
                        </p:par>
                      </p:childTnLst>
                    </p:cTn>
                  </p:par>
                </p:childTnLst>
              </p:cTn>
              <p:nextCondLst>
                <p:cond evt="onClick" delay="0">
                  <p:tgtEl>
                    <p:spTgt spid="133125"/>
                  </p:tgtEl>
                </p:cond>
              </p:nextCondLst>
            </p:seq>
            <p:seq concurrent="1" nextAc="seek">
              <p:cTn id="22" restart="whenNotActive" fill="hold" evtFilter="cancelBubble" nodeType="interactiveSeq">
                <p:stCondLst>
                  <p:cond evt="onClick" delay="0">
                    <p:tgtEl>
                      <p:spTgt spid="133126"/>
                    </p:tgtEl>
                  </p:cond>
                </p:stCondLst>
                <p:endSync evt="end" delay="0">
                  <p:rtn val="all"/>
                </p:endSync>
                <p:childTnLst>
                  <p:par>
                    <p:cTn id="23" fill="hold">
                      <p:stCondLst>
                        <p:cond delay="0"/>
                      </p:stCondLst>
                      <p:childTnLst>
                        <p:par>
                          <p:cTn id="24" fill="hold">
                            <p:stCondLst>
                              <p:cond delay="0"/>
                            </p:stCondLst>
                            <p:childTnLst>
                              <p:par>
                                <p:cTn id="25" presetID="7" presetClass="emph" presetSubtype="2" repeatCount="3000" accel="50000" decel="50000" autoRev="1" fill="remove" nodeType="withEffect">
                                  <p:stCondLst>
                                    <p:cond delay="0"/>
                                  </p:stCondLst>
                                  <p:childTnLst>
                                    <p:animClr clrSpc="rgb" dir="cw">
                                      <p:cBhvr>
                                        <p:cTn id="26" dur="300" fill="hold"/>
                                        <p:tgtEl>
                                          <p:spTgt spid="133126"/>
                                        </p:tgtEl>
                                        <p:attrNameLst>
                                          <p:attrName>stroke.color</p:attrName>
                                        </p:attrNameLst>
                                      </p:cBhvr>
                                      <p:to>
                                        <a:schemeClr val="bg1"/>
                                      </p:to>
                                    </p:animClr>
                                    <p:set>
                                      <p:cBhvr>
                                        <p:cTn id="27" dur="300" fill="hold"/>
                                        <p:tgtEl>
                                          <p:spTgt spid="133126"/>
                                        </p:tgtEl>
                                        <p:attrNameLst>
                                          <p:attrName>stroke.on</p:attrName>
                                        </p:attrNameLst>
                                      </p:cBhvr>
                                      <p:to>
                                        <p:strVal val="true"/>
                                      </p:to>
                                    </p:se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33126"/>
                                        </p:tgtEl>
                                        <p:attrNameLst>
                                          <p:attrName>style.visibility</p:attrName>
                                        </p:attrNameLst>
                                      </p:cBhvr>
                                      <p:to>
                                        <p:strVal val="visible"/>
                                      </p:to>
                                    </p:set>
                                    <p:animEffect transition="in" filter="wipe(down)">
                                      <p:cBhvr>
                                        <p:cTn id="31" dur="900"/>
                                        <p:tgtEl>
                                          <p:spTgt spid="133126"/>
                                        </p:tgtEl>
                                      </p:cBhvr>
                                    </p:animEffect>
                                  </p:childTnLst>
                                </p:cTn>
                              </p:par>
                            </p:childTnLst>
                          </p:cTn>
                        </p:par>
                      </p:childTnLst>
                    </p:cTn>
                  </p:par>
                </p:childTnLst>
              </p:cTn>
              <p:nextCondLst>
                <p:cond evt="onClick" delay="0">
                  <p:tgtEl>
                    <p:spTgt spid="133126"/>
                  </p:tgtEl>
                </p:cond>
              </p:nextCondLst>
            </p:seq>
            <p:seq concurrent="1" nextAc="seek">
              <p:cTn id="32" restart="whenNotActive" fill="hold" evtFilter="cancelBubble" nodeType="interactiveSeq">
                <p:stCondLst>
                  <p:cond evt="onClick" delay="0">
                    <p:tgtEl>
                      <p:spTgt spid="133127"/>
                    </p:tgtEl>
                  </p:cond>
                </p:stCondLst>
                <p:endSync evt="end" delay="0">
                  <p:rtn val="all"/>
                </p:endSync>
                <p:childTnLst>
                  <p:par>
                    <p:cTn id="33" fill="hold">
                      <p:stCondLst>
                        <p:cond delay="0"/>
                      </p:stCondLst>
                      <p:childTnLst>
                        <p:par>
                          <p:cTn id="34" fill="hold">
                            <p:stCondLst>
                              <p:cond delay="0"/>
                            </p:stCondLst>
                            <p:childTnLst>
                              <p:par>
                                <p:cTn id="35" presetID="7" presetClass="emph" presetSubtype="2" repeatCount="3000" accel="50000" decel="50000" autoRev="1" fill="remove" nodeType="withEffect">
                                  <p:stCondLst>
                                    <p:cond delay="0"/>
                                  </p:stCondLst>
                                  <p:childTnLst>
                                    <p:animClr clrSpc="rgb" dir="cw">
                                      <p:cBhvr>
                                        <p:cTn id="36" dur="300" fill="hold"/>
                                        <p:tgtEl>
                                          <p:spTgt spid="133127"/>
                                        </p:tgtEl>
                                        <p:attrNameLst>
                                          <p:attrName>stroke.color</p:attrName>
                                        </p:attrNameLst>
                                      </p:cBhvr>
                                      <p:to>
                                        <a:schemeClr val="bg1"/>
                                      </p:to>
                                    </p:animClr>
                                    <p:set>
                                      <p:cBhvr>
                                        <p:cTn id="37" dur="300" fill="hold"/>
                                        <p:tgtEl>
                                          <p:spTgt spid="133127"/>
                                        </p:tgtEl>
                                        <p:attrNameLst>
                                          <p:attrName>stroke.on</p:attrName>
                                        </p:attrNameLst>
                                      </p:cBhvr>
                                      <p:to>
                                        <p:strVal val="true"/>
                                      </p:to>
                                    </p:se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33127"/>
                                        </p:tgtEl>
                                        <p:attrNameLst>
                                          <p:attrName>style.visibility</p:attrName>
                                        </p:attrNameLst>
                                      </p:cBhvr>
                                      <p:to>
                                        <p:strVal val="visible"/>
                                      </p:to>
                                    </p:set>
                                    <p:animEffect transition="in" filter="wipe(down)">
                                      <p:cBhvr>
                                        <p:cTn id="41" dur="900"/>
                                        <p:tgtEl>
                                          <p:spTgt spid="133127"/>
                                        </p:tgtEl>
                                      </p:cBhvr>
                                    </p:animEffect>
                                  </p:childTnLst>
                                </p:cTn>
                              </p:par>
                            </p:childTnLst>
                          </p:cTn>
                        </p:par>
                      </p:childTnLst>
                    </p:cTn>
                  </p:par>
                </p:childTnLst>
              </p:cTn>
              <p:nextCondLst>
                <p:cond evt="onClick" delay="0">
                  <p:tgtEl>
                    <p:spTgt spid="133127"/>
                  </p:tgtEl>
                </p:cond>
              </p:nextCondLst>
            </p:seq>
            <p:seq concurrent="1" nextAc="seek">
              <p:cTn id="42" restart="whenNotActive" fill="hold" evtFilter="cancelBubble" nodeType="interactiveSeq">
                <p:stCondLst>
                  <p:cond evt="onClick" delay="0">
                    <p:tgtEl>
                      <p:spTgt spid="133128"/>
                    </p:tgtEl>
                  </p:cond>
                </p:stCondLst>
                <p:endSync evt="end" delay="0">
                  <p:rtn val="all"/>
                </p:endSync>
                <p:childTnLst>
                  <p:par>
                    <p:cTn id="43" fill="hold">
                      <p:stCondLst>
                        <p:cond delay="0"/>
                      </p:stCondLst>
                      <p:childTnLst>
                        <p:par>
                          <p:cTn id="44" fill="hold">
                            <p:stCondLst>
                              <p:cond delay="0"/>
                            </p:stCondLst>
                            <p:childTnLst>
                              <p:par>
                                <p:cTn id="45" presetID="7" presetClass="emph" presetSubtype="2" repeatCount="3000" accel="50000" decel="50000" autoRev="1" fill="remove" nodeType="withEffect">
                                  <p:stCondLst>
                                    <p:cond delay="0"/>
                                  </p:stCondLst>
                                  <p:childTnLst>
                                    <p:animClr clrSpc="rgb" dir="cw">
                                      <p:cBhvr>
                                        <p:cTn id="46" dur="300" fill="hold"/>
                                        <p:tgtEl>
                                          <p:spTgt spid="133128"/>
                                        </p:tgtEl>
                                        <p:attrNameLst>
                                          <p:attrName>stroke.color</p:attrName>
                                        </p:attrNameLst>
                                      </p:cBhvr>
                                      <p:to>
                                        <a:schemeClr val="bg1"/>
                                      </p:to>
                                    </p:animClr>
                                    <p:set>
                                      <p:cBhvr>
                                        <p:cTn id="47" dur="300" fill="hold"/>
                                        <p:tgtEl>
                                          <p:spTgt spid="133128"/>
                                        </p:tgtEl>
                                        <p:attrNameLst>
                                          <p:attrName>stroke.on</p:attrName>
                                        </p:attrNameLst>
                                      </p:cBhvr>
                                      <p:to>
                                        <p:strVal val="true"/>
                                      </p:to>
                                    </p:se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133128"/>
                                        </p:tgtEl>
                                        <p:attrNameLst>
                                          <p:attrName>style.visibility</p:attrName>
                                        </p:attrNameLst>
                                      </p:cBhvr>
                                      <p:to>
                                        <p:strVal val="visible"/>
                                      </p:to>
                                    </p:set>
                                    <p:animEffect transition="in" filter="wipe(down)">
                                      <p:cBhvr>
                                        <p:cTn id="51" dur="900"/>
                                        <p:tgtEl>
                                          <p:spTgt spid="133128"/>
                                        </p:tgtEl>
                                      </p:cBhvr>
                                    </p:animEffect>
                                  </p:childTnLst>
                                </p:cTn>
                              </p:par>
                            </p:childTnLst>
                          </p:cTn>
                        </p:par>
                      </p:childTnLst>
                    </p:cTn>
                  </p:par>
                </p:childTnLst>
              </p:cTn>
              <p:nextCondLst>
                <p:cond evt="onClick" delay="0">
                  <p:tgtEl>
                    <p:spTgt spid="133128"/>
                  </p:tgtEl>
                </p:cond>
              </p:nextCondLst>
            </p:seq>
            <p:seq concurrent="1" nextAc="seek">
              <p:cTn id="52" restart="whenNotActive" fill="hold" evtFilter="cancelBubble" nodeType="interactiveSeq">
                <p:stCondLst>
                  <p:cond evt="onClick" delay="0">
                    <p:tgtEl>
                      <p:spTgt spid="133129"/>
                    </p:tgtEl>
                  </p:cond>
                </p:stCondLst>
                <p:endSync evt="end" delay="0">
                  <p:rtn val="all"/>
                </p:endSync>
                <p:childTnLst>
                  <p:par>
                    <p:cTn id="53" fill="hold">
                      <p:stCondLst>
                        <p:cond delay="0"/>
                      </p:stCondLst>
                      <p:childTnLst>
                        <p:par>
                          <p:cTn id="54" fill="hold">
                            <p:stCondLst>
                              <p:cond delay="0"/>
                            </p:stCondLst>
                            <p:childTnLst>
                              <p:par>
                                <p:cTn id="55" presetID="7" presetClass="emph" presetSubtype="2" repeatCount="3000" accel="50000" decel="50000" autoRev="1" fill="remove" nodeType="withEffect">
                                  <p:stCondLst>
                                    <p:cond delay="0"/>
                                  </p:stCondLst>
                                  <p:childTnLst>
                                    <p:animClr clrSpc="rgb" dir="cw">
                                      <p:cBhvr>
                                        <p:cTn id="56" dur="300" fill="hold"/>
                                        <p:tgtEl>
                                          <p:spTgt spid="133129"/>
                                        </p:tgtEl>
                                        <p:attrNameLst>
                                          <p:attrName>stroke.color</p:attrName>
                                        </p:attrNameLst>
                                      </p:cBhvr>
                                      <p:to>
                                        <a:schemeClr val="bg1"/>
                                      </p:to>
                                    </p:animClr>
                                    <p:set>
                                      <p:cBhvr>
                                        <p:cTn id="57" dur="300" fill="hold"/>
                                        <p:tgtEl>
                                          <p:spTgt spid="133129"/>
                                        </p:tgtEl>
                                        <p:attrNameLst>
                                          <p:attrName>stroke.on</p:attrName>
                                        </p:attrNameLst>
                                      </p:cBhvr>
                                      <p:to>
                                        <p:strVal val="true"/>
                                      </p:to>
                                    </p:set>
                                  </p:childTnLst>
                                </p:cTn>
                              </p:par>
                            </p:childTnLst>
                          </p:cTn>
                        </p:par>
                        <p:par>
                          <p:cTn id="58" fill="hold">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133129"/>
                                        </p:tgtEl>
                                        <p:attrNameLst>
                                          <p:attrName>style.visibility</p:attrName>
                                        </p:attrNameLst>
                                      </p:cBhvr>
                                      <p:to>
                                        <p:strVal val="visible"/>
                                      </p:to>
                                    </p:set>
                                    <p:animEffect transition="in" filter="wipe(down)">
                                      <p:cBhvr>
                                        <p:cTn id="61" dur="900"/>
                                        <p:tgtEl>
                                          <p:spTgt spid="133129"/>
                                        </p:tgtEl>
                                      </p:cBhvr>
                                    </p:animEffect>
                                  </p:childTnLst>
                                </p:cTn>
                              </p:par>
                            </p:childTnLst>
                          </p:cTn>
                        </p:par>
                      </p:childTnLst>
                    </p:cTn>
                  </p:par>
                </p:childTnLst>
              </p:cTn>
              <p:nextCondLst>
                <p:cond evt="onClick" delay="0">
                  <p:tgtEl>
                    <p:spTgt spid="133129"/>
                  </p:tgtEl>
                </p:cond>
              </p:nextCondLst>
            </p:seq>
            <p:seq concurrent="1" nextAc="seek">
              <p:cTn id="62" restart="whenNotActive" fill="hold" evtFilter="cancelBubble" nodeType="interactiveSeq">
                <p:stCondLst>
                  <p:cond evt="onClick" delay="0">
                    <p:tgtEl>
                      <p:spTgt spid="133130"/>
                    </p:tgtEl>
                  </p:cond>
                </p:stCondLst>
                <p:endSync evt="end" delay="0">
                  <p:rtn val="all"/>
                </p:endSync>
                <p:childTnLst>
                  <p:par>
                    <p:cTn id="63" fill="hold">
                      <p:stCondLst>
                        <p:cond delay="0"/>
                      </p:stCondLst>
                      <p:childTnLst>
                        <p:par>
                          <p:cTn id="64" fill="hold">
                            <p:stCondLst>
                              <p:cond delay="0"/>
                            </p:stCondLst>
                            <p:childTnLst>
                              <p:par>
                                <p:cTn id="65" presetID="7" presetClass="emph" presetSubtype="2" repeatCount="3000" accel="50000" decel="50000" autoRev="1" fill="remove" nodeType="withEffect">
                                  <p:stCondLst>
                                    <p:cond delay="0"/>
                                  </p:stCondLst>
                                  <p:childTnLst>
                                    <p:animClr clrSpc="rgb" dir="cw">
                                      <p:cBhvr>
                                        <p:cTn id="66" dur="300" fill="hold"/>
                                        <p:tgtEl>
                                          <p:spTgt spid="133130"/>
                                        </p:tgtEl>
                                        <p:attrNameLst>
                                          <p:attrName>stroke.color</p:attrName>
                                        </p:attrNameLst>
                                      </p:cBhvr>
                                      <p:to>
                                        <a:schemeClr val="bg1"/>
                                      </p:to>
                                    </p:animClr>
                                    <p:set>
                                      <p:cBhvr>
                                        <p:cTn id="67" dur="300" fill="hold"/>
                                        <p:tgtEl>
                                          <p:spTgt spid="133130"/>
                                        </p:tgtEl>
                                        <p:attrNameLst>
                                          <p:attrName>stroke.on</p:attrName>
                                        </p:attrNameLst>
                                      </p:cBhvr>
                                      <p:to>
                                        <p:strVal val="true"/>
                                      </p:to>
                                    </p:set>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133130"/>
                                        </p:tgtEl>
                                        <p:attrNameLst>
                                          <p:attrName>style.visibility</p:attrName>
                                        </p:attrNameLst>
                                      </p:cBhvr>
                                      <p:to>
                                        <p:strVal val="visible"/>
                                      </p:to>
                                    </p:set>
                                    <p:animEffect transition="in" filter="wipe(down)">
                                      <p:cBhvr>
                                        <p:cTn id="71" dur="900"/>
                                        <p:tgtEl>
                                          <p:spTgt spid="133130"/>
                                        </p:tgtEl>
                                      </p:cBhvr>
                                    </p:animEffect>
                                  </p:childTnLst>
                                </p:cTn>
                              </p:par>
                            </p:childTnLst>
                          </p:cTn>
                        </p:par>
                      </p:childTnLst>
                    </p:cTn>
                  </p:par>
                </p:childTnLst>
              </p:cTn>
              <p:nextCondLst>
                <p:cond evt="onClick" delay="0">
                  <p:tgtEl>
                    <p:spTgt spid="133130"/>
                  </p:tgtEl>
                </p:cond>
              </p:nextCondLst>
            </p:seq>
            <p:seq concurrent="1" nextAc="seek">
              <p:cTn id="72" restart="whenNotActive" fill="hold" evtFilter="cancelBubble" nodeType="interactiveSeq">
                <p:stCondLst>
                  <p:cond evt="onClick" delay="0">
                    <p:tgtEl>
                      <p:spTgt spid="133131"/>
                    </p:tgtEl>
                  </p:cond>
                </p:stCondLst>
                <p:endSync evt="end" delay="0">
                  <p:rtn val="all"/>
                </p:endSync>
                <p:childTnLst>
                  <p:par>
                    <p:cTn id="73" fill="hold">
                      <p:stCondLst>
                        <p:cond delay="0"/>
                      </p:stCondLst>
                      <p:childTnLst>
                        <p:par>
                          <p:cTn id="74" fill="hold">
                            <p:stCondLst>
                              <p:cond delay="0"/>
                            </p:stCondLst>
                            <p:childTnLst>
                              <p:par>
                                <p:cTn id="75" presetID="7" presetClass="emph" presetSubtype="2" repeatCount="3000" accel="50000" decel="50000" autoRev="1" fill="remove" nodeType="withEffect">
                                  <p:stCondLst>
                                    <p:cond delay="0"/>
                                  </p:stCondLst>
                                  <p:childTnLst>
                                    <p:animClr clrSpc="rgb" dir="cw">
                                      <p:cBhvr>
                                        <p:cTn id="76" dur="300" fill="hold"/>
                                        <p:tgtEl>
                                          <p:spTgt spid="133131"/>
                                        </p:tgtEl>
                                        <p:attrNameLst>
                                          <p:attrName>stroke.color</p:attrName>
                                        </p:attrNameLst>
                                      </p:cBhvr>
                                      <p:to>
                                        <a:schemeClr val="bg1"/>
                                      </p:to>
                                    </p:animClr>
                                    <p:set>
                                      <p:cBhvr>
                                        <p:cTn id="77" dur="300" fill="hold"/>
                                        <p:tgtEl>
                                          <p:spTgt spid="133131"/>
                                        </p:tgtEl>
                                        <p:attrNameLst>
                                          <p:attrName>stroke.on</p:attrName>
                                        </p:attrNameLst>
                                      </p:cBhvr>
                                      <p:to>
                                        <p:strVal val="true"/>
                                      </p:to>
                                    </p:set>
                                  </p:childTnLst>
                                </p:cTn>
                              </p:par>
                            </p:childTnLst>
                          </p:cTn>
                        </p:par>
                        <p:par>
                          <p:cTn id="78" fill="hold">
                            <p:stCondLst>
                              <p:cond delay="500"/>
                            </p:stCondLst>
                            <p:childTnLst>
                              <p:par>
                                <p:cTn id="79" presetID="22" presetClass="entr" presetSubtype="4" fill="hold" grpId="0" nodeType="afterEffect">
                                  <p:stCondLst>
                                    <p:cond delay="0"/>
                                  </p:stCondLst>
                                  <p:childTnLst>
                                    <p:set>
                                      <p:cBhvr>
                                        <p:cTn id="80" dur="1" fill="hold">
                                          <p:stCondLst>
                                            <p:cond delay="0"/>
                                          </p:stCondLst>
                                        </p:cTn>
                                        <p:tgtEl>
                                          <p:spTgt spid="133131"/>
                                        </p:tgtEl>
                                        <p:attrNameLst>
                                          <p:attrName>style.visibility</p:attrName>
                                        </p:attrNameLst>
                                      </p:cBhvr>
                                      <p:to>
                                        <p:strVal val="visible"/>
                                      </p:to>
                                    </p:set>
                                    <p:animEffect transition="in" filter="wipe(down)">
                                      <p:cBhvr>
                                        <p:cTn id="81" dur="900"/>
                                        <p:tgtEl>
                                          <p:spTgt spid="133131"/>
                                        </p:tgtEl>
                                      </p:cBhvr>
                                    </p:animEffect>
                                  </p:childTnLst>
                                </p:cTn>
                              </p:par>
                            </p:childTnLst>
                          </p:cTn>
                        </p:par>
                      </p:childTnLst>
                    </p:cTn>
                  </p:par>
                </p:childTnLst>
              </p:cTn>
              <p:nextCondLst>
                <p:cond evt="onClick" delay="0">
                  <p:tgtEl>
                    <p:spTgt spid="133131"/>
                  </p:tgtEl>
                </p:cond>
              </p:nextCondLst>
            </p:seq>
            <p:seq concurrent="1" nextAc="seek">
              <p:cTn id="82" restart="whenNotActive" fill="hold" evtFilter="cancelBubble" nodeType="interactiveSeq">
                <p:stCondLst>
                  <p:cond evt="onClick" delay="0">
                    <p:tgtEl>
                      <p:spTgt spid="133132"/>
                    </p:tgtEl>
                  </p:cond>
                </p:stCondLst>
                <p:endSync evt="end" delay="0">
                  <p:rtn val="all"/>
                </p:endSync>
                <p:childTnLst>
                  <p:par>
                    <p:cTn id="83" fill="hold">
                      <p:stCondLst>
                        <p:cond delay="0"/>
                      </p:stCondLst>
                      <p:childTnLst>
                        <p:par>
                          <p:cTn id="84" fill="hold">
                            <p:stCondLst>
                              <p:cond delay="0"/>
                            </p:stCondLst>
                            <p:childTnLst>
                              <p:par>
                                <p:cTn id="85" presetID="7" presetClass="emph" presetSubtype="2" repeatCount="3000" accel="50000" decel="50000" autoRev="1" fill="remove" nodeType="withEffect">
                                  <p:stCondLst>
                                    <p:cond delay="0"/>
                                  </p:stCondLst>
                                  <p:childTnLst>
                                    <p:animClr clrSpc="rgb" dir="cw">
                                      <p:cBhvr>
                                        <p:cTn id="86" dur="300" fill="hold"/>
                                        <p:tgtEl>
                                          <p:spTgt spid="133132"/>
                                        </p:tgtEl>
                                        <p:attrNameLst>
                                          <p:attrName>stroke.color</p:attrName>
                                        </p:attrNameLst>
                                      </p:cBhvr>
                                      <p:to>
                                        <a:schemeClr val="bg1"/>
                                      </p:to>
                                    </p:animClr>
                                    <p:set>
                                      <p:cBhvr>
                                        <p:cTn id="87" dur="300" fill="hold"/>
                                        <p:tgtEl>
                                          <p:spTgt spid="133132"/>
                                        </p:tgtEl>
                                        <p:attrNameLst>
                                          <p:attrName>stroke.on</p:attrName>
                                        </p:attrNameLst>
                                      </p:cBhvr>
                                      <p:to>
                                        <p:strVal val="true"/>
                                      </p:to>
                                    </p:set>
                                  </p:childTnLst>
                                </p:cTn>
                              </p:par>
                            </p:childTnLst>
                          </p:cTn>
                        </p:par>
                        <p:par>
                          <p:cTn id="88" fill="hold">
                            <p:stCondLst>
                              <p:cond delay="500"/>
                            </p:stCondLst>
                            <p:childTnLst>
                              <p:par>
                                <p:cTn id="89" presetID="22" presetClass="entr" presetSubtype="4" fill="hold" grpId="0" nodeType="afterEffect">
                                  <p:stCondLst>
                                    <p:cond delay="0"/>
                                  </p:stCondLst>
                                  <p:childTnLst>
                                    <p:set>
                                      <p:cBhvr>
                                        <p:cTn id="90" dur="1" fill="hold">
                                          <p:stCondLst>
                                            <p:cond delay="0"/>
                                          </p:stCondLst>
                                        </p:cTn>
                                        <p:tgtEl>
                                          <p:spTgt spid="133132"/>
                                        </p:tgtEl>
                                        <p:attrNameLst>
                                          <p:attrName>style.visibility</p:attrName>
                                        </p:attrNameLst>
                                      </p:cBhvr>
                                      <p:to>
                                        <p:strVal val="visible"/>
                                      </p:to>
                                    </p:set>
                                    <p:animEffect transition="in" filter="wipe(down)">
                                      <p:cBhvr>
                                        <p:cTn id="91" dur="900"/>
                                        <p:tgtEl>
                                          <p:spTgt spid="133132"/>
                                        </p:tgtEl>
                                      </p:cBhvr>
                                    </p:animEffect>
                                  </p:childTnLst>
                                </p:cTn>
                              </p:par>
                            </p:childTnLst>
                          </p:cTn>
                        </p:par>
                      </p:childTnLst>
                    </p:cTn>
                  </p:par>
                </p:childTnLst>
              </p:cTn>
              <p:nextCondLst>
                <p:cond evt="onClick" delay="0">
                  <p:tgtEl>
                    <p:spTgt spid="133132"/>
                  </p:tgtEl>
                </p:cond>
              </p:nextCondLst>
            </p:seq>
            <p:seq concurrent="1" nextAc="seek">
              <p:cTn id="92" restart="whenNotActive" fill="hold" evtFilter="cancelBubble" nodeType="interactiveSeq">
                <p:stCondLst>
                  <p:cond evt="onClick" delay="0">
                    <p:tgtEl>
                      <p:spTgt spid="133133"/>
                    </p:tgtEl>
                  </p:cond>
                </p:stCondLst>
                <p:endSync evt="end" delay="0">
                  <p:rtn val="all"/>
                </p:endSync>
                <p:childTnLst>
                  <p:par>
                    <p:cTn id="93" fill="hold">
                      <p:stCondLst>
                        <p:cond delay="0"/>
                      </p:stCondLst>
                      <p:childTnLst>
                        <p:par>
                          <p:cTn id="94" fill="hold">
                            <p:stCondLst>
                              <p:cond delay="0"/>
                            </p:stCondLst>
                            <p:childTnLst>
                              <p:par>
                                <p:cTn id="95" presetID="7" presetClass="emph" presetSubtype="2" repeatCount="3000" accel="50000" decel="50000" autoRev="1" fill="remove" nodeType="withEffect">
                                  <p:stCondLst>
                                    <p:cond delay="0"/>
                                  </p:stCondLst>
                                  <p:childTnLst>
                                    <p:animClr clrSpc="rgb" dir="cw">
                                      <p:cBhvr>
                                        <p:cTn id="96" dur="300" fill="hold"/>
                                        <p:tgtEl>
                                          <p:spTgt spid="133133"/>
                                        </p:tgtEl>
                                        <p:attrNameLst>
                                          <p:attrName>stroke.color</p:attrName>
                                        </p:attrNameLst>
                                      </p:cBhvr>
                                      <p:to>
                                        <a:schemeClr val="bg1"/>
                                      </p:to>
                                    </p:animClr>
                                    <p:set>
                                      <p:cBhvr>
                                        <p:cTn id="97" dur="300" fill="hold"/>
                                        <p:tgtEl>
                                          <p:spTgt spid="133133"/>
                                        </p:tgtEl>
                                        <p:attrNameLst>
                                          <p:attrName>stroke.on</p:attrName>
                                        </p:attrNameLst>
                                      </p:cBhvr>
                                      <p:to>
                                        <p:strVal val="true"/>
                                      </p:to>
                                    </p:set>
                                  </p:childTnLst>
                                </p:cTn>
                              </p:par>
                            </p:childTnLst>
                          </p:cTn>
                        </p:par>
                        <p:par>
                          <p:cTn id="98" fill="hold">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133133"/>
                                        </p:tgtEl>
                                        <p:attrNameLst>
                                          <p:attrName>style.visibility</p:attrName>
                                        </p:attrNameLst>
                                      </p:cBhvr>
                                      <p:to>
                                        <p:strVal val="visible"/>
                                      </p:to>
                                    </p:set>
                                    <p:animEffect transition="in" filter="wipe(down)">
                                      <p:cBhvr>
                                        <p:cTn id="101" dur="900"/>
                                        <p:tgtEl>
                                          <p:spTgt spid="133133"/>
                                        </p:tgtEl>
                                      </p:cBhvr>
                                    </p:animEffect>
                                  </p:childTnLst>
                                </p:cTn>
                              </p:par>
                            </p:childTnLst>
                          </p:cTn>
                        </p:par>
                      </p:childTnLst>
                    </p:cTn>
                  </p:par>
                </p:childTnLst>
              </p:cTn>
              <p:nextCondLst>
                <p:cond evt="onClick" delay="0">
                  <p:tgtEl>
                    <p:spTgt spid="133133"/>
                  </p:tgtEl>
                </p:cond>
              </p:nextCondLst>
            </p:seq>
            <p:seq concurrent="1" nextAc="seek">
              <p:cTn id="102" restart="whenNotActive" fill="hold" evtFilter="cancelBubble" nodeType="interactiveSeq">
                <p:stCondLst>
                  <p:cond evt="onClick" delay="0">
                    <p:tgtEl>
                      <p:spTgt spid="133134"/>
                    </p:tgtEl>
                  </p:cond>
                </p:stCondLst>
                <p:endSync evt="end" delay="0">
                  <p:rtn val="all"/>
                </p:endSync>
                <p:childTnLst>
                  <p:par>
                    <p:cTn id="103" fill="hold">
                      <p:stCondLst>
                        <p:cond delay="0"/>
                      </p:stCondLst>
                      <p:childTnLst>
                        <p:par>
                          <p:cTn id="104" fill="hold">
                            <p:stCondLst>
                              <p:cond delay="0"/>
                            </p:stCondLst>
                            <p:childTnLst>
                              <p:par>
                                <p:cTn id="105" presetID="7" presetClass="emph" presetSubtype="2" repeatCount="3000" accel="50000" decel="50000" autoRev="1" fill="remove" nodeType="withEffect">
                                  <p:stCondLst>
                                    <p:cond delay="0"/>
                                  </p:stCondLst>
                                  <p:childTnLst>
                                    <p:animClr clrSpc="rgb" dir="cw">
                                      <p:cBhvr>
                                        <p:cTn id="106" dur="300" fill="hold"/>
                                        <p:tgtEl>
                                          <p:spTgt spid="133134"/>
                                        </p:tgtEl>
                                        <p:attrNameLst>
                                          <p:attrName>stroke.color</p:attrName>
                                        </p:attrNameLst>
                                      </p:cBhvr>
                                      <p:to>
                                        <a:schemeClr val="bg1"/>
                                      </p:to>
                                    </p:animClr>
                                    <p:set>
                                      <p:cBhvr>
                                        <p:cTn id="107" dur="300" fill="hold"/>
                                        <p:tgtEl>
                                          <p:spTgt spid="133134"/>
                                        </p:tgtEl>
                                        <p:attrNameLst>
                                          <p:attrName>stroke.on</p:attrName>
                                        </p:attrNameLst>
                                      </p:cBhvr>
                                      <p:to>
                                        <p:strVal val="true"/>
                                      </p:to>
                                    </p:set>
                                  </p:childTnLst>
                                </p:cTn>
                              </p:par>
                            </p:childTnLst>
                          </p:cTn>
                        </p:par>
                        <p:par>
                          <p:cTn id="108" fill="hold">
                            <p:stCondLst>
                              <p:cond delay="500"/>
                            </p:stCondLst>
                            <p:childTnLst>
                              <p:par>
                                <p:cTn id="109" presetID="22" presetClass="entr" presetSubtype="4" fill="hold" grpId="0" nodeType="afterEffect">
                                  <p:stCondLst>
                                    <p:cond delay="0"/>
                                  </p:stCondLst>
                                  <p:childTnLst>
                                    <p:set>
                                      <p:cBhvr>
                                        <p:cTn id="110" dur="1" fill="hold">
                                          <p:stCondLst>
                                            <p:cond delay="0"/>
                                          </p:stCondLst>
                                        </p:cTn>
                                        <p:tgtEl>
                                          <p:spTgt spid="133134"/>
                                        </p:tgtEl>
                                        <p:attrNameLst>
                                          <p:attrName>style.visibility</p:attrName>
                                        </p:attrNameLst>
                                      </p:cBhvr>
                                      <p:to>
                                        <p:strVal val="visible"/>
                                      </p:to>
                                    </p:set>
                                    <p:animEffect transition="in" filter="wipe(down)">
                                      <p:cBhvr>
                                        <p:cTn id="111" dur="900"/>
                                        <p:tgtEl>
                                          <p:spTgt spid="133134"/>
                                        </p:tgtEl>
                                      </p:cBhvr>
                                    </p:animEffect>
                                  </p:childTnLst>
                                </p:cTn>
                              </p:par>
                            </p:childTnLst>
                          </p:cTn>
                        </p:par>
                      </p:childTnLst>
                    </p:cTn>
                  </p:par>
                </p:childTnLst>
              </p:cTn>
              <p:nextCondLst>
                <p:cond evt="onClick" delay="0">
                  <p:tgtEl>
                    <p:spTgt spid="133134"/>
                  </p:tgtEl>
                </p:cond>
              </p:nextCondLst>
            </p:seq>
            <p:seq concurrent="1" nextAc="seek">
              <p:cTn id="112" restart="whenNotActive" fill="hold" evtFilter="cancelBubble" nodeType="interactiveSeq">
                <p:stCondLst>
                  <p:cond evt="onClick" delay="0">
                    <p:tgtEl>
                      <p:spTgt spid="133135"/>
                    </p:tgtEl>
                  </p:cond>
                </p:stCondLst>
                <p:endSync evt="end" delay="0">
                  <p:rtn val="all"/>
                </p:endSync>
                <p:childTnLst>
                  <p:par>
                    <p:cTn id="113" fill="hold">
                      <p:stCondLst>
                        <p:cond delay="0"/>
                      </p:stCondLst>
                      <p:childTnLst>
                        <p:par>
                          <p:cTn id="114" fill="hold">
                            <p:stCondLst>
                              <p:cond delay="0"/>
                            </p:stCondLst>
                            <p:childTnLst>
                              <p:par>
                                <p:cTn id="115" presetID="7" presetClass="emph" presetSubtype="2" repeatCount="3000" accel="50000" decel="50000" autoRev="1" fill="remove" nodeType="withEffect">
                                  <p:stCondLst>
                                    <p:cond delay="0"/>
                                  </p:stCondLst>
                                  <p:childTnLst>
                                    <p:animClr clrSpc="rgb" dir="cw">
                                      <p:cBhvr>
                                        <p:cTn id="116" dur="300" fill="hold"/>
                                        <p:tgtEl>
                                          <p:spTgt spid="133135"/>
                                        </p:tgtEl>
                                        <p:attrNameLst>
                                          <p:attrName>stroke.color</p:attrName>
                                        </p:attrNameLst>
                                      </p:cBhvr>
                                      <p:to>
                                        <a:schemeClr val="bg1"/>
                                      </p:to>
                                    </p:animClr>
                                    <p:set>
                                      <p:cBhvr>
                                        <p:cTn id="117" dur="300" fill="hold"/>
                                        <p:tgtEl>
                                          <p:spTgt spid="133135"/>
                                        </p:tgtEl>
                                        <p:attrNameLst>
                                          <p:attrName>stroke.on</p:attrName>
                                        </p:attrNameLst>
                                      </p:cBhvr>
                                      <p:to>
                                        <p:strVal val="true"/>
                                      </p:to>
                                    </p:se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133135"/>
                                        </p:tgtEl>
                                        <p:attrNameLst>
                                          <p:attrName>style.visibility</p:attrName>
                                        </p:attrNameLst>
                                      </p:cBhvr>
                                      <p:to>
                                        <p:strVal val="visible"/>
                                      </p:to>
                                    </p:set>
                                    <p:animEffect transition="in" filter="wipe(down)">
                                      <p:cBhvr>
                                        <p:cTn id="121" dur="900"/>
                                        <p:tgtEl>
                                          <p:spTgt spid="133135"/>
                                        </p:tgtEl>
                                      </p:cBhvr>
                                    </p:animEffect>
                                  </p:childTnLst>
                                </p:cTn>
                              </p:par>
                            </p:childTnLst>
                          </p:cTn>
                        </p:par>
                      </p:childTnLst>
                    </p:cTn>
                  </p:par>
                </p:childTnLst>
              </p:cTn>
              <p:nextCondLst>
                <p:cond evt="onClick" delay="0">
                  <p:tgtEl>
                    <p:spTgt spid="133135"/>
                  </p:tgtEl>
                </p:cond>
              </p:nextCondLst>
            </p:seq>
            <p:seq concurrent="1" nextAc="seek">
              <p:cTn id="122" restart="whenNotActive" fill="hold" evtFilter="cancelBubble" nodeType="interactiveSeq">
                <p:stCondLst>
                  <p:cond evt="onClick" delay="0">
                    <p:tgtEl>
                      <p:spTgt spid="133136"/>
                    </p:tgtEl>
                  </p:cond>
                </p:stCondLst>
                <p:endSync evt="end" delay="0">
                  <p:rtn val="all"/>
                </p:endSync>
                <p:childTnLst>
                  <p:par>
                    <p:cTn id="123" fill="hold">
                      <p:stCondLst>
                        <p:cond delay="0"/>
                      </p:stCondLst>
                      <p:childTnLst>
                        <p:par>
                          <p:cTn id="124" fill="hold">
                            <p:stCondLst>
                              <p:cond delay="0"/>
                            </p:stCondLst>
                            <p:childTnLst>
                              <p:par>
                                <p:cTn id="125" presetID="7" presetClass="emph" presetSubtype="2" repeatCount="3000" accel="50000" decel="50000" autoRev="1" fill="remove" nodeType="withEffect">
                                  <p:stCondLst>
                                    <p:cond delay="0"/>
                                  </p:stCondLst>
                                  <p:childTnLst>
                                    <p:animClr clrSpc="rgb" dir="cw">
                                      <p:cBhvr>
                                        <p:cTn id="126" dur="300" fill="hold"/>
                                        <p:tgtEl>
                                          <p:spTgt spid="133136"/>
                                        </p:tgtEl>
                                        <p:attrNameLst>
                                          <p:attrName>stroke.color</p:attrName>
                                        </p:attrNameLst>
                                      </p:cBhvr>
                                      <p:to>
                                        <a:schemeClr val="bg1"/>
                                      </p:to>
                                    </p:animClr>
                                    <p:set>
                                      <p:cBhvr>
                                        <p:cTn id="127" dur="300" fill="hold"/>
                                        <p:tgtEl>
                                          <p:spTgt spid="133136"/>
                                        </p:tgtEl>
                                        <p:attrNameLst>
                                          <p:attrName>stroke.on</p:attrName>
                                        </p:attrNameLst>
                                      </p:cBhvr>
                                      <p:to>
                                        <p:strVal val="true"/>
                                      </p:to>
                                    </p:set>
                                  </p:childTnLst>
                                </p:cTn>
                              </p:par>
                            </p:childTnLst>
                          </p:cTn>
                        </p:par>
                        <p:par>
                          <p:cTn id="128" fill="hold">
                            <p:stCondLst>
                              <p:cond delay="500"/>
                            </p:stCondLst>
                            <p:childTnLst>
                              <p:par>
                                <p:cTn id="129" presetID="22" presetClass="entr" presetSubtype="4" fill="hold" grpId="0" nodeType="afterEffect">
                                  <p:stCondLst>
                                    <p:cond delay="0"/>
                                  </p:stCondLst>
                                  <p:childTnLst>
                                    <p:set>
                                      <p:cBhvr>
                                        <p:cTn id="130" dur="1" fill="hold">
                                          <p:stCondLst>
                                            <p:cond delay="0"/>
                                          </p:stCondLst>
                                        </p:cTn>
                                        <p:tgtEl>
                                          <p:spTgt spid="133136"/>
                                        </p:tgtEl>
                                        <p:attrNameLst>
                                          <p:attrName>style.visibility</p:attrName>
                                        </p:attrNameLst>
                                      </p:cBhvr>
                                      <p:to>
                                        <p:strVal val="visible"/>
                                      </p:to>
                                    </p:set>
                                    <p:animEffect transition="in" filter="wipe(down)">
                                      <p:cBhvr>
                                        <p:cTn id="131" dur="900"/>
                                        <p:tgtEl>
                                          <p:spTgt spid="133136"/>
                                        </p:tgtEl>
                                      </p:cBhvr>
                                    </p:animEffect>
                                  </p:childTnLst>
                                </p:cTn>
                              </p:par>
                            </p:childTnLst>
                          </p:cTn>
                        </p:par>
                      </p:childTnLst>
                    </p:cTn>
                  </p:par>
                </p:childTnLst>
              </p:cTn>
              <p:nextCondLst>
                <p:cond evt="onClick" delay="0">
                  <p:tgtEl>
                    <p:spTgt spid="133136"/>
                  </p:tgtEl>
                </p:cond>
              </p:nextCondLst>
            </p:seq>
            <p:seq concurrent="1" nextAc="seek">
              <p:cTn id="132" restart="whenNotActive" fill="hold" evtFilter="cancelBubble" nodeType="interactiveSeq">
                <p:stCondLst>
                  <p:cond evt="onClick" delay="0">
                    <p:tgtEl>
                      <p:spTgt spid="133137"/>
                    </p:tgtEl>
                  </p:cond>
                </p:stCondLst>
                <p:endSync evt="end" delay="0">
                  <p:rtn val="all"/>
                </p:endSync>
                <p:childTnLst>
                  <p:par>
                    <p:cTn id="133" fill="hold">
                      <p:stCondLst>
                        <p:cond delay="0"/>
                      </p:stCondLst>
                      <p:childTnLst>
                        <p:par>
                          <p:cTn id="134" fill="hold">
                            <p:stCondLst>
                              <p:cond delay="0"/>
                            </p:stCondLst>
                            <p:childTnLst>
                              <p:par>
                                <p:cTn id="135" presetID="7" presetClass="emph" presetSubtype="2" repeatCount="3000" accel="50000" decel="50000" autoRev="1" fill="remove" nodeType="withEffect">
                                  <p:stCondLst>
                                    <p:cond delay="0"/>
                                  </p:stCondLst>
                                  <p:childTnLst>
                                    <p:animClr clrSpc="rgb" dir="cw">
                                      <p:cBhvr>
                                        <p:cTn id="136" dur="300" fill="hold"/>
                                        <p:tgtEl>
                                          <p:spTgt spid="133137"/>
                                        </p:tgtEl>
                                        <p:attrNameLst>
                                          <p:attrName>stroke.color</p:attrName>
                                        </p:attrNameLst>
                                      </p:cBhvr>
                                      <p:to>
                                        <a:schemeClr val="bg1"/>
                                      </p:to>
                                    </p:animClr>
                                    <p:set>
                                      <p:cBhvr>
                                        <p:cTn id="137" dur="300" fill="hold"/>
                                        <p:tgtEl>
                                          <p:spTgt spid="133137"/>
                                        </p:tgtEl>
                                        <p:attrNameLst>
                                          <p:attrName>stroke.on</p:attrName>
                                        </p:attrNameLst>
                                      </p:cBhvr>
                                      <p:to>
                                        <p:strVal val="true"/>
                                      </p:to>
                                    </p:set>
                                  </p:childTnLst>
                                </p:cTn>
                              </p:par>
                            </p:childTnLst>
                          </p:cTn>
                        </p:par>
                        <p:par>
                          <p:cTn id="138" fill="hold">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133137"/>
                                        </p:tgtEl>
                                        <p:attrNameLst>
                                          <p:attrName>style.visibility</p:attrName>
                                        </p:attrNameLst>
                                      </p:cBhvr>
                                      <p:to>
                                        <p:strVal val="visible"/>
                                      </p:to>
                                    </p:set>
                                    <p:animEffect transition="in" filter="wipe(down)">
                                      <p:cBhvr>
                                        <p:cTn id="141" dur="900"/>
                                        <p:tgtEl>
                                          <p:spTgt spid="133137"/>
                                        </p:tgtEl>
                                      </p:cBhvr>
                                    </p:animEffect>
                                  </p:childTnLst>
                                </p:cTn>
                              </p:par>
                            </p:childTnLst>
                          </p:cTn>
                        </p:par>
                      </p:childTnLst>
                    </p:cTn>
                  </p:par>
                </p:childTnLst>
              </p:cTn>
              <p:nextCondLst>
                <p:cond evt="onClick" delay="0">
                  <p:tgtEl>
                    <p:spTgt spid="133137"/>
                  </p:tgtEl>
                </p:cond>
              </p:nextCondLst>
            </p:seq>
            <p:seq concurrent="1" nextAc="seek">
              <p:cTn id="142" restart="whenNotActive" fill="hold" evtFilter="cancelBubble" nodeType="interactiveSeq">
                <p:stCondLst>
                  <p:cond evt="onClick" delay="0">
                    <p:tgtEl>
                      <p:spTgt spid="133138"/>
                    </p:tgtEl>
                  </p:cond>
                </p:stCondLst>
                <p:endSync evt="end" delay="0">
                  <p:rtn val="all"/>
                </p:endSync>
                <p:childTnLst>
                  <p:par>
                    <p:cTn id="143" fill="hold">
                      <p:stCondLst>
                        <p:cond delay="0"/>
                      </p:stCondLst>
                      <p:childTnLst>
                        <p:par>
                          <p:cTn id="144" fill="hold">
                            <p:stCondLst>
                              <p:cond delay="0"/>
                            </p:stCondLst>
                            <p:childTnLst>
                              <p:par>
                                <p:cTn id="145" presetID="7" presetClass="emph" presetSubtype="2" repeatCount="3000" accel="50000" decel="50000" autoRev="1" fill="remove" nodeType="withEffect">
                                  <p:stCondLst>
                                    <p:cond delay="0"/>
                                  </p:stCondLst>
                                  <p:childTnLst>
                                    <p:animClr clrSpc="rgb" dir="cw">
                                      <p:cBhvr>
                                        <p:cTn id="146" dur="300" fill="hold"/>
                                        <p:tgtEl>
                                          <p:spTgt spid="133138"/>
                                        </p:tgtEl>
                                        <p:attrNameLst>
                                          <p:attrName>stroke.color</p:attrName>
                                        </p:attrNameLst>
                                      </p:cBhvr>
                                      <p:to>
                                        <a:schemeClr val="bg1"/>
                                      </p:to>
                                    </p:animClr>
                                    <p:set>
                                      <p:cBhvr>
                                        <p:cTn id="147" dur="300" fill="hold"/>
                                        <p:tgtEl>
                                          <p:spTgt spid="133138"/>
                                        </p:tgtEl>
                                        <p:attrNameLst>
                                          <p:attrName>stroke.on</p:attrName>
                                        </p:attrNameLst>
                                      </p:cBhvr>
                                      <p:to>
                                        <p:strVal val="true"/>
                                      </p:to>
                                    </p:set>
                                  </p:childTnLst>
                                </p:cTn>
                              </p:par>
                            </p:childTnLst>
                          </p:cTn>
                        </p:par>
                        <p:par>
                          <p:cTn id="148" fill="hold">
                            <p:stCondLst>
                              <p:cond delay="500"/>
                            </p:stCondLst>
                            <p:childTnLst>
                              <p:par>
                                <p:cTn id="149" presetID="22" presetClass="entr" presetSubtype="4" fill="hold" grpId="0" nodeType="afterEffect">
                                  <p:stCondLst>
                                    <p:cond delay="0"/>
                                  </p:stCondLst>
                                  <p:childTnLst>
                                    <p:set>
                                      <p:cBhvr>
                                        <p:cTn id="150" dur="1" fill="hold">
                                          <p:stCondLst>
                                            <p:cond delay="0"/>
                                          </p:stCondLst>
                                        </p:cTn>
                                        <p:tgtEl>
                                          <p:spTgt spid="133138"/>
                                        </p:tgtEl>
                                        <p:attrNameLst>
                                          <p:attrName>style.visibility</p:attrName>
                                        </p:attrNameLst>
                                      </p:cBhvr>
                                      <p:to>
                                        <p:strVal val="visible"/>
                                      </p:to>
                                    </p:set>
                                    <p:animEffect transition="in" filter="wipe(down)">
                                      <p:cBhvr>
                                        <p:cTn id="151" dur="900"/>
                                        <p:tgtEl>
                                          <p:spTgt spid="133138"/>
                                        </p:tgtEl>
                                      </p:cBhvr>
                                    </p:animEffect>
                                  </p:childTnLst>
                                </p:cTn>
                              </p:par>
                            </p:childTnLst>
                          </p:cTn>
                        </p:par>
                      </p:childTnLst>
                    </p:cTn>
                  </p:par>
                </p:childTnLst>
              </p:cTn>
              <p:nextCondLst>
                <p:cond evt="onClick" delay="0">
                  <p:tgtEl>
                    <p:spTgt spid="133138"/>
                  </p:tgtEl>
                </p:cond>
              </p:nextCondLst>
            </p:seq>
            <p:seq concurrent="1" nextAc="seek">
              <p:cTn id="152" restart="whenNotActive" fill="hold" evtFilter="cancelBubble" nodeType="interactiveSeq">
                <p:stCondLst>
                  <p:cond evt="onClick" delay="0">
                    <p:tgtEl>
                      <p:spTgt spid="133139"/>
                    </p:tgtEl>
                  </p:cond>
                </p:stCondLst>
                <p:endSync evt="end" delay="0">
                  <p:rtn val="all"/>
                </p:endSync>
                <p:childTnLst>
                  <p:par>
                    <p:cTn id="153" fill="hold">
                      <p:stCondLst>
                        <p:cond delay="0"/>
                      </p:stCondLst>
                      <p:childTnLst>
                        <p:par>
                          <p:cTn id="154" fill="hold">
                            <p:stCondLst>
                              <p:cond delay="0"/>
                            </p:stCondLst>
                            <p:childTnLst>
                              <p:par>
                                <p:cTn id="155" presetID="7" presetClass="emph" presetSubtype="2" repeatCount="3000" accel="50000" decel="50000" autoRev="1" fill="remove" nodeType="withEffect">
                                  <p:stCondLst>
                                    <p:cond delay="0"/>
                                  </p:stCondLst>
                                  <p:childTnLst>
                                    <p:animClr clrSpc="rgb" dir="cw">
                                      <p:cBhvr>
                                        <p:cTn id="156" dur="300" fill="hold"/>
                                        <p:tgtEl>
                                          <p:spTgt spid="133139"/>
                                        </p:tgtEl>
                                        <p:attrNameLst>
                                          <p:attrName>stroke.color</p:attrName>
                                        </p:attrNameLst>
                                      </p:cBhvr>
                                      <p:to>
                                        <a:schemeClr val="bg1"/>
                                      </p:to>
                                    </p:animClr>
                                    <p:set>
                                      <p:cBhvr>
                                        <p:cTn id="157" dur="300" fill="hold"/>
                                        <p:tgtEl>
                                          <p:spTgt spid="133139"/>
                                        </p:tgtEl>
                                        <p:attrNameLst>
                                          <p:attrName>stroke.on</p:attrName>
                                        </p:attrNameLst>
                                      </p:cBhvr>
                                      <p:to>
                                        <p:strVal val="true"/>
                                      </p:to>
                                    </p:set>
                                  </p:childTnLst>
                                </p:cTn>
                              </p:par>
                            </p:childTnLst>
                          </p:cTn>
                        </p:par>
                        <p:par>
                          <p:cTn id="158" fill="hold">
                            <p:stCondLst>
                              <p:cond delay="500"/>
                            </p:stCondLst>
                            <p:childTnLst>
                              <p:par>
                                <p:cTn id="159" presetID="22" presetClass="entr" presetSubtype="4" fill="hold" grpId="0" nodeType="afterEffect">
                                  <p:stCondLst>
                                    <p:cond delay="0"/>
                                  </p:stCondLst>
                                  <p:childTnLst>
                                    <p:set>
                                      <p:cBhvr>
                                        <p:cTn id="160" dur="1" fill="hold">
                                          <p:stCondLst>
                                            <p:cond delay="0"/>
                                          </p:stCondLst>
                                        </p:cTn>
                                        <p:tgtEl>
                                          <p:spTgt spid="133139"/>
                                        </p:tgtEl>
                                        <p:attrNameLst>
                                          <p:attrName>style.visibility</p:attrName>
                                        </p:attrNameLst>
                                      </p:cBhvr>
                                      <p:to>
                                        <p:strVal val="visible"/>
                                      </p:to>
                                    </p:set>
                                    <p:animEffect transition="in" filter="wipe(down)">
                                      <p:cBhvr>
                                        <p:cTn id="161" dur="900"/>
                                        <p:tgtEl>
                                          <p:spTgt spid="133139"/>
                                        </p:tgtEl>
                                      </p:cBhvr>
                                    </p:animEffect>
                                  </p:childTnLst>
                                </p:cTn>
                              </p:par>
                            </p:childTnLst>
                          </p:cTn>
                        </p:par>
                      </p:childTnLst>
                    </p:cTn>
                  </p:par>
                </p:childTnLst>
              </p:cTn>
              <p:nextCondLst>
                <p:cond evt="onClick" delay="0">
                  <p:tgtEl>
                    <p:spTgt spid="133139"/>
                  </p:tgtEl>
                </p:cond>
              </p:nextCondLst>
            </p:seq>
            <p:seq concurrent="1" nextAc="seek">
              <p:cTn id="162" restart="whenNotActive" fill="hold" evtFilter="cancelBubble" nodeType="interactiveSeq">
                <p:stCondLst>
                  <p:cond evt="onClick" delay="0">
                    <p:tgtEl>
                      <p:spTgt spid="133140"/>
                    </p:tgtEl>
                  </p:cond>
                </p:stCondLst>
                <p:endSync evt="end" delay="0">
                  <p:rtn val="all"/>
                </p:endSync>
                <p:childTnLst>
                  <p:par>
                    <p:cTn id="163" fill="hold">
                      <p:stCondLst>
                        <p:cond delay="0"/>
                      </p:stCondLst>
                      <p:childTnLst>
                        <p:par>
                          <p:cTn id="164" fill="hold">
                            <p:stCondLst>
                              <p:cond delay="0"/>
                            </p:stCondLst>
                            <p:childTnLst>
                              <p:par>
                                <p:cTn id="165" presetID="7" presetClass="emph" presetSubtype="2" repeatCount="3000" accel="50000" decel="50000" autoRev="1" fill="remove" nodeType="withEffect">
                                  <p:stCondLst>
                                    <p:cond delay="0"/>
                                  </p:stCondLst>
                                  <p:childTnLst>
                                    <p:animClr clrSpc="rgb" dir="cw">
                                      <p:cBhvr>
                                        <p:cTn id="166" dur="300" fill="hold"/>
                                        <p:tgtEl>
                                          <p:spTgt spid="133140"/>
                                        </p:tgtEl>
                                        <p:attrNameLst>
                                          <p:attrName>stroke.color</p:attrName>
                                        </p:attrNameLst>
                                      </p:cBhvr>
                                      <p:to>
                                        <a:schemeClr val="bg1"/>
                                      </p:to>
                                    </p:animClr>
                                    <p:set>
                                      <p:cBhvr>
                                        <p:cTn id="167" dur="300" fill="hold"/>
                                        <p:tgtEl>
                                          <p:spTgt spid="133140"/>
                                        </p:tgtEl>
                                        <p:attrNameLst>
                                          <p:attrName>stroke.on</p:attrName>
                                        </p:attrNameLst>
                                      </p:cBhvr>
                                      <p:to>
                                        <p:strVal val="true"/>
                                      </p:to>
                                    </p:set>
                                  </p:childTnLst>
                                </p:cTn>
                              </p:par>
                            </p:childTnLst>
                          </p:cTn>
                        </p:par>
                        <p:par>
                          <p:cTn id="168" fill="hold">
                            <p:stCondLst>
                              <p:cond delay="500"/>
                            </p:stCondLst>
                            <p:childTnLst>
                              <p:par>
                                <p:cTn id="169" presetID="22" presetClass="entr" presetSubtype="4" fill="hold" grpId="0" nodeType="afterEffect">
                                  <p:stCondLst>
                                    <p:cond delay="0"/>
                                  </p:stCondLst>
                                  <p:childTnLst>
                                    <p:set>
                                      <p:cBhvr>
                                        <p:cTn id="170" dur="1" fill="hold">
                                          <p:stCondLst>
                                            <p:cond delay="0"/>
                                          </p:stCondLst>
                                        </p:cTn>
                                        <p:tgtEl>
                                          <p:spTgt spid="133140"/>
                                        </p:tgtEl>
                                        <p:attrNameLst>
                                          <p:attrName>style.visibility</p:attrName>
                                        </p:attrNameLst>
                                      </p:cBhvr>
                                      <p:to>
                                        <p:strVal val="visible"/>
                                      </p:to>
                                    </p:set>
                                    <p:animEffect transition="in" filter="wipe(down)">
                                      <p:cBhvr>
                                        <p:cTn id="171" dur="900"/>
                                        <p:tgtEl>
                                          <p:spTgt spid="133140"/>
                                        </p:tgtEl>
                                      </p:cBhvr>
                                    </p:animEffect>
                                  </p:childTnLst>
                                </p:cTn>
                              </p:par>
                            </p:childTnLst>
                          </p:cTn>
                        </p:par>
                      </p:childTnLst>
                    </p:cTn>
                  </p:par>
                </p:childTnLst>
              </p:cTn>
              <p:nextCondLst>
                <p:cond evt="onClick" delay="0">
                  <p:tgtEl>
                    <p:spTgt spid="133140"/>
                  </p:tgtEl>
                </p:cond>
              </p:nextCondLst>
            </p:seq>
            <p:seq concurrent="1" nextAc="seek">
              <p:cTn id="172" restart="whenNotActive" fill="hold" evtFilter="cancelBubble" nodeType="interactiveSeq">
                <p:stCondLst>
                  <p:cond evt="onClick" delay="0">
                    <p:tgtEl>
                      <p:spTgt spid="133141"/>
                    </p:tgtEl>
                  </p:cond>
                </p:stCondLst>
                <p:endSync evt="end" delay="0">
                  <p:rtn val="all"/>
                </p:endSync>
                <p:childTnLst>
                  <p:par>
                    <p:cTn id="173" fill="hold">
                      <p:stCondLst>
                        <p:cond delay="0"/>
                      </p:stCondLst>
                      <p:childTnLst>
                        <p:par>
                          <p:cTn id="174" fill="hold">
                            <p:stCondLst>
                              <p:cond delay="0"/>
                            </p:stCondLst>
                            <p:childTnLst>
                              <p:par>
                                <p:cTn id="175" presetID="7" presetClass="emph" presetSubtype="2" repeatCount="3000" accel="50000" decel="50000" autoRev="1" fill="remove" nodeType="withEffect">
                                  <p:stCondLst>
                                    <p:cond delay="0"/>
                                  </p:stCondLst>
                                  <p:childTnLst>
                                    <p:animClr clrSpc="rgb" dir="cw">
                                      <p:cBhvr>
                                        <p:cTn id="176" dur="300" fill="hold"/>
                                        <p:tgtEl>
                                          <p:spTgt spid="133141"/>
                                        </p:tgtEl>
                                        <p:attrNameLst>
                                          <p:attrName>stroke.color</p:attrName>
                                        </p:attrNameLst>
                                      </p:cBhvr>
                                      <p:to>
                                        <a:schemeClr val="bg1"/>
                                      </p:to>
                                    </p:animClr>
                                    <p:set>
                                      <p:cBhvr>
                                        <p:cTn id="177" dur="300" fill="hold"/>
                                        <p:tgtEl>
                                          <p:spTgt spid="133141"/>
                                        </p:tgtEl>
                                        <p:attrNameLst>
                                          <p:attrName>stroke.on</p:attrName>
                                        </p:attrNameLst>
                                      </p:cBhvr>
                                      <p:to>
                                        <p:strVal val="true"/>
                                      </p:to>
                                    </p:set>
                                  </p:childTnLst>
                                </p:cTn>
                              </p:par>
                            </p:childTnLst>
                          </p:cTn>
                        </p:par>
                        <p:par>
                          <p:cTn id="178" fill="hold">
                            <p:stCondLst>
                              <p:cond delay="500"/>
                            </p:stCondLst>
                            <p:childTnLst>
                              <p:par>
                                <p:cTn id="179" presetID="22" presetClass="entr" presetSubtype="4" fill="hold" grpId="0" nodeType="afterEffect">
                                  <p:stCondLst>
                                    <p:cond delay="0"/>
                                  </p:stCondLst>
                                  <p:childTnLst>
                                    <p:set>
                                      <p:cBhvr>
                                        <p:cTn id="180" dur="1" fill="hold">
                                          <p:stCondLst>
                                            <p:cond delay="0"/>
                                          </p:stCondLst>
                                        </p:cTn>
                                        <p:tgtEl>
                                          <p:spTgt spid="133141"/>
                                        </p:tgtEl>
                                        <p:attrNameLst>
                                          <p:attrName>style.visibility</p:attrName>
                                        </p:attrNameLst>
                                      </p:cBhvr>
                                      <p:to>
                                        <p:strVal val="visible"/>
                                      </p:to>
                                    </p:set>
                                    <p:animEffect transition="in" filter="wipe(down)">
                                      <p:cBhvr>
                                        <p:cTn id="181" dur="900"/>
                                        <p:tgtEl>
                                          <p:spTgt spid="133141"/>
                                        </p:tgtEl>
                                      </p:cBhvr>
                                    </p:animEffect>
                                  </p:childTnLst>
                                </p:cTn>
                              </p:par>
                            </p:childTnLst>
                          </p:cTn>
                        </p:par>
                      </p:childTnLst>
                    </p:cTn>
                  </p:par>
                </p:childTnLst>
              </p:cTn>
              <p:nextCondLst>
                <p:cond evt="onClick" delay="0">
                  <p:tgtEl>
                    <p:spTgt spid="133141"/>
                  </p:tgtEl>
                </p:cond>
              </p:nextCondLst>
            </p:seq>
            <p:seq concurrent="1" nextAc="seek">
              <p:cTn id="182" restart="whenNotActive" fill="hold" evtFilter="cancelBubble" nodeType="interactiveSeq">
                <p:stCondLst>
                  <p:cond evt="onClick" delay="0">
                    <p:tgtEl>
                      <p:spTgt spid="133142"/>
                    </p:tgtEl>
                  </p:cond>
                </p:stCondLst>
                <p:endSync evt="end" delay="0">
                  <p:rtn val="all"/>
                </p:endSync>
                <p:childTnLst>
                  <p:par>
                    <p:cTn id="183" fill="hold">
                      <p:stCondLst>
                        <p:cond delay="0"/>
                      </p:stCondLst>
                      <p:childTnLst>
                        <p:par>
                          <p:cTn id="184" fill="hold">
                            <p:stCondLst>
                              <p:cond delay="0"/>
                            </p:stCondLst>
                            <p:childTnLst>
                              <p:par>
                                <p:cTn id="185" presetID="7" presetClass="emph" presetSubtype="2" repeatCount="3000" accel="50000" decel="50000" autoRev="1" fill="remove" nodeType="withEffect">
                                  <p:stCondLst>
                                    <p:cond delay="0"/>
                                  </p:stCondLst>
                                  <p:childTnLst>
                                    <p:animClr clrSpc="rgb" dir="cw">
                                      <p:cBhvr>
                                        <p:cTn id="186" dur="300" fill="hold"/>
                                        <p:tgtEl>
                                          <p:spTgt spid="133142"/>
                                        </p:tgtEl>
                                        <p:attrNameLst>
                                          <p:attrName>stroke.color</p:attrName>
                                        </p:attrNameLst>
                                      </p:cBhvr>
                                      <p:to>
                                        <a:schemeClr val="bg1"/>
                                      </p:to>
                                    </p:animClr>
                                    <p:set>
                                      <p:cBhvr>
                                        <p:cTn id="187" dur="300" fill="hold"/>
                                        <p:tgtEl>
                                          <p:spTgt spid="133142"/>
                                        </p:tgtEl>
                                        <p:attrNameLst>
                                          <p:attrName>stroke.on</p:attrName>
                                        </p:attrNameLst>
                                      </p:cBhvr>
                                      <p:to>
                                        <p:strVal val="true"/>
                                      </p:to>
                                    </p:set>
                                  </p:childTnLst>
                                </p:cTn>
                              </p:par>
                            </p:childTnLst>
                          </p:cTn>
                        </p:par>
                        <p:par>
                          <p:cTn id="188" fill="hold">
                            <p:stCondLst>
                              <p:cond delay="500"/>
                            </p:stCondLst>
                            <p:childTnLst>
                              <p:par>
                                <p:cTn id="189" presetID="22" presetClass="entr" presetSubtype="4" fill="hold" grpId="0" nodeType="afterEffect">
                                  <p:stCondLst>
                                    <p:cond delay="0"/>
                                  </p:stCondLst>
                                  <p:childTnLst>
                                    <p:set>
                                      <p:cBhvr>
                                        <p:cTn id="190" dur="1" fill="hold">
                                          <p:stCondLst>
                                            <p:cond delay="0"/>
                                          </p:stCondLst>
                                        </p:cTn>
                                        <p:tgtEl>
                                          <p:spTgt spid="133142"/>
                                        </p:tgtEl>
                                        <p:attrNameLst>
                                          <p:attrName>style.visibility</p:attrName>
                                        </p:attrNameLst>
                                      </p:cBhvr>
                                      <p:to>
                                        <p:strVal val="visible"/>
                                      </p:to>
                                    </p:set>
                                    <p:animEffect transition="in" filter="wipe(down)">
                                      <p:cBhvr>
                                        <p:cTn id="191" dur="900"/>
                                        <p:tgtEl>
                                          <p:spTgt spid="133142"/>
                                        </p:tgtEl>
                                      </p:cBhvr>
                                    </p:animEffect>
                                  </p:childTnLst>
                                </p:cTn>
                              </p:par>
                            </p:childTnLst>
                          </p:cTn>
                        </p:par>
                      </p:childTnLst>
                    </p:cTn>
                  </p:par>
                </p:childTnLst>
              </p:cTn>
              <p:nextCondLst>
                <p:cond evt="onClick" delay="0">
                  <p:tgtEl>
                    <p:spTgt spid="133142"/>
                  </p:tgtEl>
                </p:cond>
              </p:nextCondLst>
            </p:seq>
            <p:seq concurrent="1" nextAc="seek">
              <p:cTn id="192" restart="whenNotActive" fill="hold" evtFilter="cancelBubble" nodeType="interactiveSeq">
                <p:stCondLst>
                  <p:cond evt="onClick" delay="0">
                    <p:tgtEl>
                      <p:spTgt spid="133143"/>
                    </p:tgtEl>
                  </p:cond>
                </p:stCondLst>
                <p:endSync evt="end" delay="0">
                  <p:rtn val="all"/>
                </p:endSync>
                <p:childTnLst>
                  <p:par>
                    <p:cTn id="193" fill="hold">
                      <p:stCondLst>
                        <p:cond delay="0"/>
                      </p:stCondLst>
                      <p:childTnLst>
                        <p:par>
                          <p:cTn id="194" fill="hold">
                            <p:stCondLst>
                              <p:cond delay="0"/>
                            </p:stCondLst>
                            <p:childTnLst>
                              <p:par>
                                <p:cTn id="195" presetID="7" presetClass="emph" presetSubtype="2" repeatCount="3000" accel="50000" decel="50000" autoRev="1" fill="remove" nodeType="withEffect">
                                  <p:stCondLst>
                                    <p:cond delay="0"/>
                                  </p:stCondLst>
                                  <p:childTnLst>
                                    <p:animClr clrSpc="rgb" dir="cw">
                                      <p:cBhvr>
                                        <p:cTn id="196" dur="300" fill="hold"/>
                                        <p:tgtEl>
                                          <p:spTgt spid="133143"/>
                                        </p:tgtEl>
                                        <p:attrNameLst>
                                          <p:attrName>stroke.color</p:attrName>
                                        </p:attrNameLst>
                                      </p:cBhvr>
                                      <p:to>
                                        <a:schemeClr val="bg1"/>
                                      </p:to>
                                    </p:animClr>
                                    <p:set>
                                      <p:cBhvr>
                                        <p:cTn id="197" dur="300" fill="hold"/>
                                        <p:tgtEl>
                                          <p:spTgt spid="133143"/>
                                        </p:tgtEl>
                                        <p:attrNameLst>
                                          <p:attrName>stroke.on</p:attrName>
                                        </p:attrNameLst>
                                      </p:cBhvr>
                                      <p:to>
                                        <p:strVal val="true"/>
                                      </p:to>
                                    </p:set>
                                  </p:childTnLst>
                                </p:cTn>
                              </p:par>
                            </p:childTnLst>
                          </p:cTn>
                        </p:par>
                        <p:par>
                          <p:cTn id="198" fill="hold">
                            <p:stCondLst>
                              <p:cond delay="500"/>
                            </p:stCondLst>
                            <p:childTnLst>
                              <p:par>
                                <p:cTn id="199" presetID="22" presetClass="entr" presetSubtype="4" fill="hold" grpId="0" nodeType="afterEffect">
                                  <p:stCondLst>
                                    <p:cond delay="0"/>
                                  </p:stCondLst>
                                  <p:childTnLst>
                                    <p:set>
                                      <p:cBhvr>
                                        <p:cTn id="200" dur="1" fill="hold">
                                          <p:stCondLst>
                                            <p:cond delay="0"/>
                                          </p:stCondLst>
                                        </p:cTn>
                                        <p:tgtEl>
                                          <p:spTgt spid="133143"/>
                                        </p:tgtEl>
                                        <p:attrNameLst>
                                          <p:attrName>style.visibility</p:attrName>
                                        </p:attrNameLst>
                                      </p:cBhvr>
                                      <p:to>
                                        <p:strVal val="visible"/>
                                      </p:to>
                                    </p:set>
                                    <p:animEffect transition="in" filter="wipe(down)">
                                      <p:cBhvr>
                                        <p:cTn id="201" dur="900"/>
                                        <p:tgtEl>
                                          <p:spTgt spid="133143"/>
                                        </p:tgtEl>
                                      </p:cBhvr>
                                    </p:animEffect>
                                  </p:childTnLst>
                                </p:cTn>
                              </p:par>
                            </p:childTnLst>
                          </p:cTn>
                        </p:par>
                      </p:childTnLst>
                    </p:cTn>
                  </p:par>
                </p:childTnLst>
              </p:cTn>
              <p:nextCondLst>
                <p:cond evt="onClick" delay="0">
                  <p:tgtEl>
                    <p:spTgt spid="133143"/>
                  </p:tgtEl>
                </p:cond>
              </p:nextCondLst>
            </p:seq>
            <p:seq concurrent="1" nextAc="seek">
              <p:cTn id="202" restart="whenNotActive" fill="hold" evtFilter="cancelBubble" nodeType="interactiveSeq">
                <p:stCondLst>
                  <p:cond evt="onClick" delay="0">
                    <p:tgtEl>
                      <p:spTgt spid="133144"/>
                    </p:tgtEl>
                  </p:cond>
                </p:stCondLst>
                <p:endSync evt="end" delay="0">
                  <p:rtn val="all"/>
                </p:endSync>
                <p:childTnLst>
                  <p:par>
                    <p:cTn id="203" fill="hold">
                      <p:stCondLst>
                        <p:cond delay="0"/>
                      </p:stCondLst>
                      <p:childTnLst>
                        <p:par>
                          <p:cTn id="204" fill="hold">
                            <p:stCondLst>
                              <p:cond delay="0"/>
                            </p:stCondLst>
                            <p:childTnLst>
                              <p:par>
                                <p:cTn id="205" presetID="7" presetClass="emph" presetSubtype="2" repeatCount="3000" accel="50000" decel="50000" autoRev="1" fill="remove" nodeType="withEffect">
                                  <p:stCondLst>
                                    <p:cond delay="0"/>
                                  </p:stCondLst>
                                  <p:childTnLst>
                                    <p:animClr clrSpc="rgb" dir="cw">
                                      <p:cBhvr>
                                        <p:cTn id="206" dur="300" fill="hold"/>
                                        <p:tgtEl>
                                          <p:spTgt spid="133144"/>
                                        </p:tgtEl>
                                        <p:attrNameLst>
                                          <p:attrName>stroke.color</p:attrName>
                                        </p:attrNameLst>
                                      </p:cBhvr>
                                      <p:to>
                                        <a:schemeClr val="bg1"/>
                                      </p:to>
                                    </p:animClr>
                                    <p:set>
                                      <p:cBhvr>
                                        <p:cTn id="207" dur="300" fill="hold"/>
                                        <p:tgtEl>
                                          <p:spTgt spid="133144"/>
                                        </p:tgtEl>
                                        <p:attrNameLst>
                                          <p:attrName>stroke.on</p:attrName>
                                        </p:attrNameLst>
                                      </p:cBhvr>
                                      <p:to>
                                        <p:strVal val="true"/>
                                      </p:to>
                                    </p:set>
                                  </p:childTnLst>
                                </p:cTn>
                              </p:par>
                            </p:childTnLst>
                          </p:cTn>
                        </p:par>
                        <p:par>
                          <p:cTn id="208" fill="hold">
                            <p:stCondLst>
                              <p:cond delay="500"/>
                            </p:stCondLst>
                            <p:childTnLst>
                              <p:par>
                                <p:cTn id="209" presetID="22" presetClass="entr" presetSubtype="4" fill="hold" grpId="0" nodeType="afterEffect">
                                  <p:stCondLst>
                                    <p:cond delay="0"/>
                                  </p:stCondLst>
                                  <p:childTnLst>
                                    <p:set>
                                      <p:cBhvr>
                                        <p:cTn id="210" dur="1" fill="hold">
                                          <p:stCondLst>
                                            <p:cond delay="0"/>
                                          </p:stCondLst>
                                        </p:cTn>
                                        <p:tgtEl>
                                          <p:spTgt spid="133144"/>
                                        </p:tgtEl>
                                        <p:attrNameLst>
                                          <p:attrName>style.visibility</p:attrName>
                                        </p:attrNameLst>
                                      </p:cBhvr>
                                      <p:to>
                                        <p:strVal val="visible"/>
                                      </p:to>
                                    </p:set>
                                    <p:animEffect transition="in" filter="wipe(down)">
                                      <p:cBhvr>
                                        <p:cTn id="211" dur="900"/>
                                        <p:tgtEl>
                                          <p:spTgt spid="133144"/>
                                        </p:tgtEl>
                                      </p:cBhvr>
                                    </p:animEffect>
                                  </p:childTnLst>
                                </p:cTn>
                              </p:par>
                            </p:childTnLst>
                          </p:cTn>
                        </p:par>
                      </p:childTnLst>
                    </p:cTn>
                  </p:par>
                </p:childTnLst>
              </p:cTn>
              <p:nextCondLst>
                <p:cond evt="onClick" delay="0">
                  <p:tgtEl>
                    <p:spTgt spid="133144"/>
                  </p:tgtEl>
                </p:cond>
              </p:nextCondLst>
            </p:seq>
            <p:seq concurrent="1" nextAc="seek">
              <p:cTn id="212" restart="whenNotActive" fill="hold" evtFilter="cancelBubble" nodeType="interactiveSeq">
                <p:stCondLst>
                  <p:cond evt="onClick" delay="0">
                    <p:tgtEl>
                      <p:spTgt spid="133145"/>
                    </p:tgtEl>
                  </p:cond>
                </p:stCondLst>
                <p:endSync evt="end" delay="0">
                  <p:rtn val="all"/>
                </p:endSync>
                <p:childTnLst>
                  <p:par>
                    <p:cTn id="213" fill="hold">
                      <p:stCondLst>
                        <p:cond delay="0"/>
                      </p:stCondLst>
                      <p:childTnLst>
                        <p:par>
                          <p:cTn id="214" fill="hold">
                            <p:stCondLst>
                              <p:cond delay="0"/>
                            </p:stCondLst>
                            <p:childTnLst>
                              <p:par>
                                <p:cTn id="215" presetID="7" presetClass="emph" presetSubtype="2" repeatCount="3000" accel="50000" decel="50000" autoRev="1" fill="remove" nodeType="withEffect">
                                  <p:stCondLst>
                                    <p:cond delay="0"/>
                                  </p:stCondLst>
                                  <p:childTnLst>
                                    <p:animClr clrSpc="rgb" dir="cw">
                                      <p:cBhvr>
                                        <p:cTn id="216" dur="300" fill="hold"/>
                                        <p:tgtEl>
                                          <p:spTgt spid="133145"/>
                                        </p:tgtEl>
                                        <p:attrNameLst>
                                          <p:attrName>stroke.color</p:attrName>
                                        </p:attrNameLst>
                                      </p:cBhvr>
                                      <p:to>
                                        <a:schemeClr val="bg1"/>
                                      </p:to>
                                    </p:animClr>
                                    <p:set>
                                      <p:cBhvr>
                                        <p:cTn id="217" dur="300" fill="hold"/>
                                        <p:tgtEl>
                                          <p:spTgt spid="133145"/>
                                        </p:tgtEl>
                                        <p:attrNameLst>
                                          <p:attrName>stroke.on</p:attrName>
                                        </p:attrNameLst>
                                      </p:cBhvr>
                                      <p:to>
                                        <p:strVal val="true"/>
                                      </p:to>
                                    </p:set>
                                  </p:childTnLst>
                                </p:cTn>
                              </p:par>
                            </p:childTnLst>
                          </p:cTn>
                        </p:par>
                        <p:par>
                          <p:cTn id="218" fill="hold">
                            <p:stCondLst>
                              <p:cond delay="500"/>
                            </p:stCondLst>
                            <p:childTnLst>
                              <p:par>
                                <p:cTn id="219" presetID="22" presetClass="entr" presetSubtype="4" fill="hold" grpId="0" nodeType="afterEffect">
                                  <p:stCondLst>
                                    <p:cond delay="0"/>
                                  </p:stCondLst>
                                  <p:childTnLst>
                                    <p:set>
                                      <p:cBhvr>
                                        <p:cTn id="220" dur="1" fill="hold">
                                          <p:stCondLst>
                                            <p:cond delay="0"/>
                                          </p:stCondLst>
                                        </p:cTn>
                                        <p:tgtEl>
                                          <p:spTgt spid="133145"/>
                                        </p:tgtEl>
                                        <p:attrNameLst>
                                          <p:attrName>style.visibility</p:attrName>
                                        </p:attrNameLst>
                                      </p:cBhvr>
                                      <p:to>
                                        <p:strVal val="visible"/>
                                      </p:to>
                                    </p:set>
                                    <p:animEffect transition="in" filter="wipe(down)">
                                      <p:cBhvr>
                                        <p:cTn id="221" dur="900"/>
                                        <p:tgtEl>
                                          <p:spTgt spid="133145"/>
                                        </p:tgtEl>
                                      </p:cBhvr>
                                    </p:animEffect>
                                  </p:childTnLst>
                                </p:cTn>
                              </p:par>
                            </p:childTnLst>
                          </p:cTn>
                        </p:par>
                      </p:childTnLst>
                    </p:cTn>
                  </p:par>
                </p:childTnLst>
              </p:cTn>
              <p:nextCondLst>
                <p:cond evt="onClick" delay="0">
                  <p:tgtEl>
                    <p:spTgt spid="133145"/>
                  </p:tgtEl>
                </p:cond>
              </p:nextCondLst>
            </p:seq>
            <p:seq concurrent="1" nextAc="seek">
              <p:cTn id="222" restart="whenNotActive" fill="hold" evtFilter="cancelBubble" nodeType="interactiveSeq">
                <p:stCondLst>
                  <p:cond evt="onClick" delay="0">
                    <p:tgtEl>
                      <p:spTgt spid="133146"/>
                    </p:tgtEl>
                  </p:cond>
                </p:stCondLst>
                <p:endSync evt="end" delay="0">
                  <p:rtn val="all"/>
                </p:endSync>
                <p:childTnLst>
                  <p:par>
                    <p:cTn id="223" fill="hold">
                      <p:stCondLst>
                        <p:cond delay="0"/>
                      </p:stCondLst>
                      <p:childTnLst>
                        <p:par>
                          <p:cTn id="224" fill="hold">
                            <p:stCondLst>
                              <p:cond delay="0"/>
                            </p:stCondLst>
                            <p:childTnLst>
                              <p:par>
                                <p:cTn id="225" presetID="7" presetClass="emph" presetSubtype="2" repeatCount="3000" accel="50000" decel="50000" autoRev="1" fill="remove" nodeType="withEffect">
                                  <p:stCondLst>
                                    <p:cond delay="0"/>
                                  </p:stCondLst>
                                  <p:childTnLst>
                                    <p:animClr clrSpc="rgb" dir="cw">
                                      <p:cBhvr>
                                        <p:cTn id="226" dur="300" fill="hold"/>
                                        <p:tgtEl>
                                          <p:spTgt spid="133146"/>
                                        </p:tgtEl>
                                        <p:attrNameLst>
                                          <p:attrName>stroke.color</p:attrName>
                                        </p:attrNameLst>
                                      </p:cBhvr>
                                      <p:to>
                                        <a:schemeClr val="bg1"/>
                                      </p:to>
                                    </p:animClr>
                                    <p:set>
                                      <p:cBhvr>
                                        <p:cTn id="227" dur="300" fill="hold"/>
                                        <p:tgtEl>
                                          <p:spTgt spid="133146"/>
                                        </p:tgtEl>
                                        <p:attrNameLst>
                                          <p:attrName>stroke.on</p:attrName>
                                        </p:attrNameLst>
                                      </p:cBhvr>
                                      <p:to>
                                        <p:strVal val="true"/>
                                      </p:to>
                                    </p:set>
                                  </p:childTnLst>
                                </p:cTn>
                              </p:par>
                            </p:childTnLst>
                          </p:cTn>
                        </p:par>
                        <p:par>
                          <p:cTn id="228" fill="hold">
                            <p:stCondLst>
                              <p:cond delay="500"/>
                            </p:stCondLst>
                            <p:childTnLst>
                              <p:par>
                                <p:cTn id="229" presetID="22" presetClass="entr" presetSubtype="4" fill="hold" grpId="0" nodeType="afterEffect">
                                  <p:stCondLst>
                                    <p:cond delay="0"/>
                                  </p:stCondLst>
                                  <p:childTnLst>
                                    <p:set>
                                      <p:cBhvr>
                                        <p:cTn id="230" dur="1" fill="hold">
                                          <p:stCondLst>
                                            <p:cond delay="0"/>
                                          </p:stCondLst>
                                        </p:cTn>
                                        <p:tgtEl>
                                          <p:spTgt spid="133146"/>
                                        </p:tgtEl>
                                        <p:attrNameLst>
                                          <p:attrName>style.visibility</p:attrName>
                                        </p:attrNameLst>
                                      </p:cBhvr>
                                      <p:to>
                                        <p:strVal val="visible"/>
                                      </p:to>
                                    </p:set>
                                    <p:animEffect transition="in" filter="wipe(down)">
                                      <p:cBhvr>
                                        <p:cTn id="231" dur="900"/>
                                        <p:tgtEl>
                                          <p:spTgt spid="133146"/>
                                        </p:tgtEl>
                                      </p:cBhvr>
                                    </p:animEffect>
                                  </p:childTnLst>
                                </p:cTn>
                              </p:par>
                            </p:childTnLst>
                          </p:cTn>
                        </p:par>
                      </p:childTnLst>
                    </p:cTn>
                  </p:par>
                </p:childTnLst>
              </p:cTn>
              <p:nextCondLst>
                <p:cond evt="onClick" delay="0">
                  <p:tgtEl>
                    <p:spTgt spid="133146"/>
                  </p:tgtEl>
                </p:cond>
              </p:nextCondLst>
            </p:seq>
            <p:seq concurrent="1" nextAc="seek">
              <p:cTn id="232" restart="whenNotActive" fill="hold" evtFilter="cancelBubble" nodeType="interactiveSeq">
                <p:stCondLst>
                  <p:cond evt="onClick" delay="0">
                    <p:tgtEl>
                      <p:spTgt spid="133147"/>
                    </p:tgtEl>
                  </p:cond>
                </p:stCondLst>
                <p:endSync evt="end" delay="0">
                  <p:rtn val="all"/>
                </p:endSync>
                <p:childTnLst>
                  <p:par>
                    <p:cTn id="233" fill="hold">
                      <p:stCondLst>
                        <p:cond delay="0"/>
                      </p:stCondLst>
                      <p:childTnLst>
                        <p:par>
                          <p:cTn id="234" fill="hold">
                            <p:stCondLst>
                              <p:cond delay="0"/>
                            </p:stCondLst>
                            <p:childTnLst>
                              <p:par>
                                <p:cTn id="235" presetID="7" presetClass="emph" presetSubtype="2" repeatCount="3000" accel="50000" decel="50000" autoRev="1" fill="remove" nodeType="withEffect">
                                  <p:stCondLst>
                                    <p:cond delay="0"/>
                                  </p:stCondLst>
                                  <p:childTnLst>
                                    <p:animClr clrSpc="rgb" dir="cw">
                                      <p:cBhvr>
                                        <p:cTn id="236" dur="300" fill="hold"/>
                                        <p:tgtEl>
                                          <p:spTgt spid="133147"/>
                                        </p:tgtEl>
                                        <p:attrNameLst>
                                          <p:attrName>stroke.color</p:attrName>
                                        </p:attrNameLst>
                                      </p:cBhvr>
                                      <p:to>
                                        <a:schemeClr val="bg1"/>
                                      </p:to>
                                    </p:animClr>
                                    <p:set>
                                      <p:cBhvr>
                                        <p:cTn id="237" dur="300" fill="hold"/>
                                        <p:tgtEl>
                                          <p:spTgt spid="133147"/>
                                        </p:tgtEl>
                                        <p:attrNameLst>
                                          <p:attrName>stroke.on</p:attrName>
                                        </p:attrNameLst>
                                      </p:cBhvr>
                                      <p:to>
                                        <p:strVal val="true"/>
                                      </p:to>
                                    </p:set>
                                  </p:childTnLst>
                                </p:cTn>
                              </p:par>
                            </p:childTnLst>
                          </p:cTn>
                        </p:par>
                        <p:par>
                          <p:cTn id="238" fill="hold">
                            <p:stCondLst>
                              <p:cond delay="500"/>
                            </p:stCondLst>
                            <p:childTnLst>
                              <p:par>
                                <p:cTn id="239" presetID="22" presetClass="entr" presetSubtype="4" fill="hold" grpId="0" nodeType="afterEffect">
                                  <p:stCondLst>
                                    <p:cond delay="0"/>
                                  </p:stCondLst>
                                  <p:childTnLst>
                                    <p:set>
                                      <p:cBhvr>
                                        <p:cTn id="240" dur="1" fill="hold">
                                          <p:stCondLst>
                                            <p:cond delay="0"/>
                                          </p:stCondLst>
                                        </p:cTn>
                                        <p:tgtEl>
                                          <p:spTgt spid="133147"/>
                                        </p:tgtEl>
                                        <p:attrNameLst>
                                          <p:attrName>style.visibility</p:attrName>
                                        </p:attrNameLst>
                                      </p:cBhvr>
                                      <p:to>
                                        <p:strVal val="visible"/>
                                      </p:to>
                                    </p:set>
                                    <p:animEffect transition="in" filter="wipe(down)">
                                      <p:cBhvr>
                                        <p:cTn id="241" dur="900"/>
                                        <p:tgtEl>
                                          <p:spTgt spid="133147"/>
                                        </p:tgtEl>
                                      </p:cBhvr>
                                    </p:animEffect>
                                  </p:childTnLst>
                                </p:cTn>
                              </p:par>
                            </p:childTnLst>
                          </p:cTn>
                        </p:par>
                      </p:childTnLst>
                    </p:cTn>
                  </p:par>
                </p:childTnLst>
              </p:cTn>
              <p:nextCondLst>
                <p:cond evt="onClick" delay="0">
                  <p:tgtEl>
                    <p:spTgt spid="133147"/>
                  </p:tgtEl>
                </p:cond>
              </p:nextCondLst>
            </p:seq>
            <p:seq concurrent="1" nextAc="seek">
              <p:cTn id="242" restart="whenNotActive" fill="hold" evtFilter="cancelBubble" nodeType="interactiveSeq">
                <p:stCondLst>
                  <p:cond evt="onClick" delay="0">
                    <p:tgtEl>
                      <p:spTgt spid="133148"/>
                    </p:tgtEl>
                  </p:cond>
                </p:stCondLst>
                <p:endSync evt="end" delay="0">
                  <p:rtn val="all"/>
                </p:endSync>
                <p:childTnLst>
                  <p:par>
                    <p:cTn id="243" fill="hold">
                      <p:stCondLst>
                        <p:cond delay="0"/>
                      </p:stCondLst>
                      <p:childTnLst>
                        <p:par>
                          <p:cTn id="244" fill="hold">
                            <p:stCondLst>
                              <p:cond delay="0"/>
                            </p:stCondLst>
                            <p:childTnLst>
                              <p:par>
                                <p:cTn id="245" presetID="7" presetClass="emph" presetSubtype="2" repeatCount="3000" accel="50000" decel="50000" autoRev="1" fill="remove" nodeType="withEffect">
                                  <p:stCondLst>
                                    <p:cond delay="0"/>
                                  </p:stCondLst>
                                  <p:childTnLst>
                                    <p:animClr clrSpc="rgb" dir="cw">
                                      <p:cBhvr>
                                        <p:cTn id="246" dur="300" fill="hold"/>
                                        <p:tgtEl>
                                          <p:spTgt spid="133148"/>
                                        </p:tgtEl>
                                        <p:attrNameLst>
                                          <p:attrName>stroke.color</p:attrName>
                                        </p:attrNameLst>
                                      </p:cBhvr>
                                      <p:to>
                                        <a:schemeClr val="bg1"/>
                                      </p:to>
                                    </p:animClr>
                                    <p:set>
                                      <p:cBhvr>
                                        <p:cTn id="247" dur="300" fill="hold"/>
                                        <p:tgtEl>
                                          <p:spTgt spid="133148"/>
                                        </p:tgtEl>
                                        <p:attrNameLst>
                                          <p:attrName>stroke.on</p:attrName>
                                        </p:attrNameLst>
                                      </p:cBhvr>
                                      <p:to>
                                        <p:strVal val="true"/>
                                      </p:to>
                                    </p:set>
                                  </p:childTnLst>
                                </p:cTn>
                              </p:par>
                            </p:childTnLst>
                          </p:cTn>
                        </p:par>
                        <p:par>
                          <p:cTn id="248" fill="hold">
                            <p:stCondLst>
                              <p:cond delay="500"/>
                            </p:stCondLst>
                            <p:childTnLst>
                              <p:par>
                                <p:cTn id="249" presetID="22" presetClass="entr" presetSubtype="4" fill="hold" grpId="0" nodeType="afterEffect">
                                  <p:stCondLst>
                                    <p:cond delay="0"/>
                                  </p:stCondLst>
                                  <p:childTnLst>
                                    <p:set>
                                      <p:cBhvr>
                                        <p:cTn id="250" dur="1" fill="hold">
                                          <p:stCondLst>
                                            <p:cond delay="0"/>
                                          </p:stCondLst>
                                        </p:cTn>
                                        <p:tgtEl>
                                          <p:spTgt spid="133148"/>
                                        </p:tgtEl>
                                        <p:attrNameLst>
                                          <p:attrName>style.visibility</p:attrName>
                                        </p:attrNameLst>
                                      </p:cBhvr>
                                      <p:to>
                                        <p:strVal val="visible"/>
                                      </p:to>
                                    </p:set>
                                    <p:animEffect transition="in" filter="wipe(down)">
                                      <p:cBhvr>
                                        <p:cTn id="251" dur="900"/>
                                        <p:tgtEl>
                                          <p:spTgt spid="133148"/>
                                        </p:tgtEl>
                                      </p:cBhvr>
                                    </p:animEffect>
                                  </p:childTnLst>
                                </p:cTn>
                              </p:par>
                            </p:childTnLst>
                          </p:cTn>
                        </p:par>
                      </p:childTnLst>
                    </p:cTn>
                  </p:par>
                </p:childTnLst>
              </p:cTn>
              <p:nextCondLst>
                <p:cond evt="onClick" delay="0">
                  <p:tgtEl>
                    <p:spTgt spid="133148"/>
                  </p:tgtEl>
                </p:cond>
              </p:nextCondLst>
            </p:seq>
            <p:seq concurrent="1" nextAc="seek">
              <p:cTn id="252" restart="whenNotActive" fill="hold" evtFilter="cancelBubble" nodeType="interactiveSeq">
                <p:stCondLst>
                  <p:cond evt="onClick" delay="0">
                    <p:tgtEl>
                      <p:spTgt spid="133149"/>
                    </p:tgtEl>
                  </p:cond>
                </p:stCondLst>
                <p:endSync evt="end" delay="0">
                  <p:rtn val="all"/>
                </p:endSync>
                <p:childTnLst>
                  <p:par>
                    <p:cTn id="253" fill="hold">
                      <p:stCondLst>
                        <p:cond delay="0"/>
                      </p:stCondLst>
                      <p:childTnLst>
                        <p:par>
                          <p:cTn id="254" fill="hold">
                            <p:stCondLst>
                              <p:cond delay="0"/>
                            </p:stCondLst>
                            <p:childTnLst>
                              <p:par>
                                <p:cTn id="255" presetID="7" presetClass="emph" presetSubtype="2" repeatCount="3000" accel="50000" decel="50000" autoRev="1" fill="remove" nodeType="withEffect">
                                  <p:stCondLst>
                                    <p:cond delay="0"/>
                                  </p:stCondLst>
                                  <p:childTnLst>
                                    <p:animClr clrSpc="rgb" dir="cw">
                                      <p:cBhvr>
                                        <p:cTn id="256" dur="300" fill="hold"/>
                                        <p:tgtEl>
                                          <p:spTgt spid="133149"/>
                                        </p:tgtEl>
                                        <p:attrNameLst>
                                          <p:attrName>stroke.color</p:attrName>
                                        </p:attrNameLst>
                                      </p:cBhvr>
                                      <p:to>
                                        <a:schemeClr val="bg1"/>
                                      </p:to>
                                    </p:animClr>
                                    <p:set>
                                      <p:cBhvr>
                                        <p:cTn id="257" dur="300" fill="hold"/>
                                        <p:tgtEl>
                                          <p:spTgt spid="133149"/>
                                        </p:tgtEl>
                                        <p:attrNameLst>
                                          <p:attrName>stroke.on</p:attrName>
                                        </p:attrNameLst>
                                      </p:cBhvr>
                                      <p:to>
                                        <p:strVal val="true"/>
                                      </p:to>
                                    </p:set>
                                  </p:childTnLst>
                                </p:cTn>
                              </p:par>
                            </p:childTnLst>
                          </p:cTn>
                        </p:par>
                        <p:par>
                          <p:cTn id="258" fill="hold">
                            <p:stCondLst>
                              <p:cond delay="500"/>
                            </p:stCondLst>
                            <p:childTnLst>
                              <p:par>
                                <p:cTn id="259" presetID="22" presetClass="entr" presetSubtype="4" fill="hold" grpId="0" nodeType="afterEffect">
                                  <p:stCondLst>
                                    <p:cond delay="0"/>
                                  </p:stCondLst>
                                  <p:childTnLst>
                                    <p:set>
                                      <p:cBhvr>
                                        <p:cTn id="260" dur="1" fill="hold">
                                          <p:stCondLst>
                                            <p:cond delay="0"/>
                                          </p:stCondLst>
                                        </p:cTn>
                                        <p:tgtEl>
                                          <p:spTgt spid="133149"/>
                                        </p:tgtEl>
                                        <p:attrNameLst>
                                          <p:attrName>style.visibility</p:attrName>
                                        </p:attrNameLst>
                                      </p:cBhvr>
                                      <p:to>
                                        <p:strVal val="visible"/>
                                      </p:to>
                                    </p:set>
                                    <p:animEffect transition="in" filter="wipe(down)">
                                      <p:cBhvr>
                                        <p:cTn id="261" dur="900"/>
                                        <p:tgtEl>
                                          <p:spTgt spid="133149"/>
                                        </p:tgtEl>
                                      </p:cBhvr>
                                    </p:animEffect>
                                  </p:childTnLst>
                                </p:cTn>
                              </p:par>
                            </p:childTnLst>
                          </p:cTn>
                        </p:par>
                      </p:childTnLst>
                    </p:cTn>
                  </p:par>
                </p:childTnLst>
              </p:cTn>
              <p:nextCondLst>
                <p:cond evt="onClick" delay="0">
                  <p:tgtEl>
                    <p:spTgt spid="133149"/>
                  </p:tgtEl>
                </p:cond>
              </p:nextCondLst>
            </p:seq>
            <p:seq concurrent="1" nextAc="seek">
              <p:cTn id="262" restart="whenNotActive" fill="hold" evtFilter="cancelBubble" nodeType="interactiveSeq">
                <p:stCondLst>
                  <p:cond evt="onClick" delay="0">
                    <p:tgtEl>
                      <p:spTgt spid="133150"/>
                    </p:tgtEl>
                  </p:cond>
                </p:stCondLst>
                <p:endSync evt="end" delay="0">
                  <p:rtn val="all"/>
                </p:endSync>
                <p:childTnLst>
                  <p:par>
                    <p:cTn id="263" fill="hold">
                      <p:stCondLst>
                        <p:cond delay="0"/>
                      </p:stCondLst>
                      <p:childTnLst>
                        <p:par>
                          <p:cTn id="264" fill="hold">
                            <p:stCondLst>
                              <p:cond delay="0"/>
                            </p:stCondLst>
                            <p:childTnLst>
                              <p:par>
                                <p:cTn id="265" presetID="7" presetClass="emph" presetSubtype="2" repeatCount="3000" accel="50000" decel="50000" autoRev="1" fill="remove" nodeType="withEffect">
                                  <p:stCondLst>
                                    <p:cond delay="0"/>
                                  </p:stCondLst>
                                  <p:childTnLst>
                                    <p:animClr clrSpc="rgb" dir="cw">
                                      <p:cBhvr>
                                        <p:cTn id="266" dur="300" fill="hold"/>
                                        <p:tgtEl>
                                          <p:spTgt spid="133150"/>
                                        </p:tgtEl>
                                        <p:attrNameLst>
                                          <p:attrName>stroke.color</p:attrName>
                                        </p:attrNameLst>
                                      </p:cBhvr>
                                      <p:to>
                                        <a:schemeClr val="bg1"/>
                                      </p:to>
                                    </p:animClr>
                                    <p:set>
                                      <p:cBhvr>
                                        <p:cTn id="267" dur="300" fill="hold"/>
                                        <p:tgtEl>
                                          <p:spTgt spid="133150"/>
                                        </p:tgtEl>
                                        <p:attrNameLst>
                                          <p:attrName>stroke.on</p:attrName>
                                        </p:attrNameLst>
                                      </p:cBhvr>
                                      <p:to>
                                        <p:strVal val="true"/>
                                      </p:to>
                                    </p:set>
                                  </p:childTnLst>
                                </p:cTn>
                              </p:par>
                            </p:childTnLst>
                          </p:cTn>
                        </p:par>
                        <p:par>
                          <p:cTn id="268" fill="hold">
                            <p:stCondLst>
                              <p:cond delay="500"/>
                            </p:stCondLst>
                            <p:childTnLst>
                              <p:par>
                                <p:cTn id="269" presetID="22" presetClass="entr" presetSubtype="4" fill="hold" grpId="0" nodeType="afterEffect">
                                  <p:stCondLst>
                                    <p:cond delay="0"/>
                                  </p:stCondLst>
                                  <p:childTnLst>
                                    <p:set>
                                      <p:cBhvr>
                                        <p:cTn id="270" dur="1" fill="hold">
                                          <p:stCondLst>
                                            <p:cond delay="0"/>
                                          </p:stCondLst>
                                        </p:cTn>
                                        <p:tgtEl>
                                          <p:spTgt spid="133150"/>
                                        </p:tgtEl>
                                        <p:attrNameLst>
                                          <p:attrName>style.visibility</p:attrName>
                                        </p:attrNameLst>
                                      </p:cBhvr>
                                      <p:to>
                                        <p:strVal val="visible"/>
                                      </p:to>
                                    </p:set>
                                    <p:animEffect transition="in" filter="wipe(down)">
                                      <p:cBhvr>
                                        <p:cTn id="271" dur="900"/>
                                        <p:tgtEl>
                                          <p:spTgt spid="133150"/>
                                        </p:tgtEl>
                                      </p:cBhvr>
                                    </p:animEffect>
                                  </p:childTnLst>
                                </p:cTn>
                              </p:par>
                            </p:childTnLst>
                          </p:cTn>
                        </p:par>
                      </p:childTnLst>
                    </p:cTn>
                  </p:par>
                </p:childTnLst>
              </p:cTn>
              <p:nextCondLst>
                <p:cond evt="onClick" delay="0">
                  <p:tgtEl>
                    <p:spTgt spid="133150"/>
                  </p:tgtEl>
                </p:cond>
              </p:nextCondLst>
            </p:seq>
            <p:seq concurrent="1" nextAc="seek">
              <p:cTn id="272" restart="whenNotActive" fill="hold" evtFilter="cancelBubble" nodeType="interactiveSeq">
                <p:stCondLst>
                  <p:cond evt="onClick" delay="0">
                    <p:tgtEl>
                      <p:spTgt spid="133151"/>
                    </p:tgtEl>
                  </p:cond>
                </p:stCondLst>
                <p:endSync evt="end" delay="0">
                  <p:rtn val="all"/>
                </p:endSync>
                <p:childTnLst>
                  <p:par>
                    <p:cTn id="273" fill="hold">
                      <p:stCondLst>
                        <p:cond delay="0"/>
                      </p:stCondLst>
                      <p:childTnLst>
                        <p:par>
                          <p:cTn id="274" fill="hold">
                            <p:stCondLst>
                              <p:cond delay="0"/>
                            </p:stCondLst>
                            <p:childTnLst>
                              <p:par>
                                <p:cTn id="275" presetID="7" presetClass="emph" presetSubtype="2" repeatCount="3000" accel="50000" decel="50000" autoRev="1" fill="remove" nodeType="withEffect">
                                  <p:stCondLst>
                                    <p:cond delay="0"/>
                                  </p:stCondLst>
                                  <p:childTnLst>
                                    <p:animClr clrSpc="rgb" dir="cw">
                                      <p:cBhvr>
                                        <p:cTn id="276" dur="300" fill="hold"/>
                                        <p:tgtEl>
                                          <p:spTgt spid="133151"/>
                                        </p:tgtEl>
                                        <p:attrNameLst>
                                          <p:attrName>stroke.color</p:attrName>
                                        </p:attrNameLst>
                                      </p:cBhvr>
                                      <p:to>
                                        <a:schemeClr val="bg1"/>
                                      </p:to>
                                    </p:animClr>
                                    <p:set>
                                      <p:cBhvr>
                                        <p:cTn id="277" dur="300" fill="hold"/>
                                        <p:tgtEl>
                                          <p:spTgt spid="133151"/>
                                        </p:tgtEl>
                                        <p:attrNameLst>
                                          <p:attrName>stroke.on</p:attrName>
                                        </p:attrNameLst>
                                      </p:cBhvr>
                                      <p:to>
                                        <p:strVal val="true"/>
                                      </p:to>
                                    </p:set>
                                  </p:childTnLst>
                                </p:cTn>
                              </p:par>
                            </p:childTnLst>
                          </p:cTn>
                        </p:par>
                        <p:par>
                          <p:cTn id="278" fill="hold">
                            <p:stCondLst>
                              <p:cond delay="500"/>
                            </p:stCondLst>
                            <p:childTnLst>
                              <p:par>
                                <p:cTn id="279" presetID="22" presetClass="entr" presetSubtype="4" fill="hold" grpId="0" nodeType="afterEffect">
                                  <p:stCondLst>
                                    <p:cond delay="0"/>
                                  </p:stCondLst>
                                  <p:childTnLst>
                                    <p:set>
                                      <p:cBhvr>
                                        <p:cTn id="280" dur="1" fill="hold">
                                          <p:stCondLst>
                                            <p:cond delay="0"/>
                                          </p:stCondLst>
                                        </p:cTn>
                                        <p:tgtEl>
                                          <p:spTgt spid="133151"/>
                                        </p:tgtEl>
                                        <p:attrNameLst>
                                          <p:attrName>style.visibility</p:attrName>
                                        </p:attrNameLst>
                                      </p:cBhvr>
                                      <p:to>
                                        <p:strVal val="visible"/>
                                      </p:to>
                                    </p:set>
                                    <p:animEffect transition="in" filter="wipe(down)">
                                      <p:cBhvr>
                                        <p:cTn id="281" dur="900"/>
                                        <p:tgtEl>
                                          <p:spTgt spid="133151"/>
                                        </p:tgtEl>
                                      </p:cBhvr>
                                    </p:animEffect>
                                  </p:childTnLst>
                                </p:cTn>
                              </p:par>
                            </p:childTnLst>
                          </p:cTn>
                        </p:par>
                      </p:childTnLst>
                    </p:cTn>
                  </p:par>
                </p:childTnLst>
              </p:cTn>
              <p:nextCondLst>
                <p:cond evt="onClick" delay="0">
                  <p:tgtEl>
                    <p:spTgt spid="133151"/>
                  </p:tgtEl>
                </p:cond>
              </p:nextCondLst>
            </p:seq>
            <p:seq concurrent="1" nextAc="seek">
              <p:cTn id="282" restart="whenNotActive" fill="hold" evtFilter="cancelBubble" nodeType="interactiveSeq">
                <p:stCondLst>
                  <p:cond evt="onClick" delay="0">
                    <p:tgtEl>
                      <p:spTgt spid="133152"/>
                    </p:tgtEl>
                  </p:cond>
                </p:stCondLst>
                <p:endSync evt="end" delay="0">
                  <p:rtn val="all"/>
                </p:endSync>
                <p:childTnLst>
                  <p:par>
                    <p:cTn id="283" fill="hold">
                      <p:stCondLst>
                        <p:cond delay="0"/>
                      </p:stCondLst>
                      <p:childTnLst>
                        <p:par>
                          <p:cTn id="284" fill="hold">
                            <p:stCondLst>
                              <p:cond delay="0"/>
                            </p:stCondLst>
                            <p:childTnLst>
                              <p:par>
                                <p:cTn id="285" presetID="7" presetClass="emph" presetSubtype="2" repeatCount="3000" accel="50000" decel="50000" autoRev="1" fill="remove" nodeType="withEffect">
                                  <p:stCondLst>
                                    <p:cond delay="0"/>
                                  </p:stCondLst>
                                  <p:childTnLst>
                                    <p:animClr clrSpc="rgb" dir="cw">
                                      <p:cBhvr>
                                        <p:cTn id="286" dur="300" fill="hold"/>
                                        <p:tgtEl>
                                          <p:spTgt spid="133152"/>
                                        </p:tgtEl>
                                        <p:attrNameLst>
                                          <p:attrName>stroke.color</p:attrName>
                                        </p:attrNameLst>
                                      </p:cBhvr>
                                      <p:to>
                                        <a:schemeClr val="bg1"/>
                                      </p:to>
                                    </p:animClr>
                                    <p:set>
                                      <p:cBhvr>
                                        <p:cTn id="287" dur="300" fill="hold"/>
                                        <p:tgtEl>
                                          <p:spTgt spid="133152"/>
                                        </p:tgtEl>
                                        <p:attrNameLst>
                                          <p:attrName>stroke.on</p:attrName>
                                        </p:attrNameLst>
                                      </p:cBhvr>
                                      <p:to>
                                        <p:strVal val="true"/>
                                      </p:to>
                                    </p:set>
                                  </p:childTnLst>
                                </p:cTn>
                              </p:par>
                            </p:childTnLst>
                          </p:cTn>
                        </p:par>
                        <p:par>
                          <p:cTn id="288" fill="hold">
                            <p:stCondLst>
                              <p:cond delay="500"/>
                            </p:stCondLst>
                            <p:childTnLst>
                              <p:par>
                                <p:cTn id="289" presetID="22" presetClass="entr" presetSubtype="4" fill="hold" grpId="0" nodeType="afterEffect">
                                  <p:stCondLst>
                                    <p:cond delay="0"/>
                                  </p:stCondLst>
                                  <p:childTnLst>
                                    <p:set>
                                      <p:cBhvr>
                                        <p:cTn id="290" dur="1" fill="hold">
                                          <p:stCondLst>
                                            <p:cond delay="0"/>
                                          </p:stCondLst>
                                        </p:cTn>
                                        <p:tgtEl>
                                          <p:spTgt spid="133152"/>
                                        </p:tgtEl>
                                        <p:attrNameLst>
                                          <p:attrName>style.visibility</p:attrName>
                                        </p:attrNameLst>
                                      </p:cBhvr>
                                      <p:to>
                                        <p:strVal val="visible"/>
                                      </p:to>
                                    </p:set>
                                    <p:animEffect transition="in" filter="wipe(down)">
                                      <p:cBhvr>
                                        <p:cTn id="291" dur="900"/>
                                        <p:tgtEl>
                                          <p:spTgt spid="133152"/>
                                        </p:tgtEl>
                                      </p:cBhvr>
                                    </p:animEffect>
                                  </p:childTnLst>
                                </p:cTn>
                              </p:par>
                            </p:childTnLst>
                          </p:cTn>
                        </p:par>
                      </p:childTnLst>
                    </p:cTn>
                  </p:par>
                </p:childTnLst>
              </p:cTn>
              <p:nextCondLst>
                <p:cond evt="onClick" delay="0">
                  <p:tgtEl>
                    <p:spTgt spid="133152"/>
                  </p:tgtEl>
                </p:cond>
              </p:nextCondLst>
            </p:seq>
            <p:seq concurrent="1" nextAc="seek">
              <p:cTn id="292" restart="whenNotActive" fill="hold" evtFilter="cancelBubble" nodeType="interactiveSeq">
                <p:stCondLst>
                  <p:cond evt="onClick" delay="0">
                    <p:tgtEl>
                      <p:spTgt spid="133153"/>
                    </p:tgtEl>
                  </p:cond>
                </p:stCondLst>
                <p:endSync evt="end" delay="0">
                  <p:rtn val="all"/>
                </p:endSync>
                <p:childTnLst>
                  <p:par>
                    <p:cTn id="293" fill="hold">
                      <p:stCondLst>
                        <p:cond delay="0"/>
                      </p:stCondLst>
                      <p:childTnLst>
                        <p:par>
                          <p:cTn id="294" fill="hold">
                            <p:stCondLst>
                              <p:cond delay="0"/>
                            </p:stCondLst>
                            <p:childTnLst>
                              <p:par>
                                <p:cTn id="295" presetID="7" presetClass="emph" presetSubtype="2" repeatCount="3000" accel="50000" decel="50000" autoRev="1" fill="remove" nodeType="withEffect">
                                  <p:stCondLst>
                                    <p:cond delay="0"/>
                                  </p:stCondLst>
                                  <p:childTnLst>
                                    <p:animClr clrSpc="rgb" dir="cw">
                                      <p:cBhvr>
                                        <p:cTn id="296" dur="300" fill="hold"/>
                                        <p:tgtEl>
                                          <p:spTgt spid="133153"/>
                                        </p:tgtEl>
                                        <p:attrNameLst>
                                          <p:attrName>stroke.color</p:attrName>
                                        </p:attrNameLst>
                                      </p:cBhvr>
                                      <p:to>
                                        <a:schemeClr val="bg1"/>
                                      </p:to>
                                    </p:animClr>
                                    <p:set>
                                      <p:cBhvr>
                                        <p:cTn id="297" dur="300" fill="hold"/>
                                        <p:tgtEl>
                                          <p:spTgt spid="133153"/>
                                        </p:tgtEl>
                                        <p:attrNameLst>
                                          <p:attrName>stroke.on</p:attrName>
                                        </p:attrNameLst>
                                      </p:cBhvr>
                                      <p:to>
                                        <p:strVal val="true"/>
                                      </p:to>
                                    </p:set>
                                  </p:childTnLst>
                                </p:cTn>
                              </p:par>
                            </p:childTnLst>
                          </p:cTn>
                        </p:par>
                        <p:par>
                          <p:cTn id="298" fill="hold">
                            <p:stCondLst>
                              <p:cond delay="500"/>
                            </p:stCondLst>
                            <p:childTnLst>
                              <p:par>
                                <p:cTn id="299" presetID="22" presetClass="entr" presetSubtype="4" fill="hold" grpId="0" nodeType="afterEffect">
                                  <p:stCondLst>
                                    <p:cond delay="0"/>
                                  </p:stCondLst>
                                  <p:childTnLst>
                                    <p:set>
                                      <p:cBhvr>
                                        <p:cTn id="300" dur="1" fill="hold">
                                          <p:stCondLst>
                                            <p:cond delay="0"/>
                                          </p:stCondLst>
                                        </p:cTn>
                                        <p:tgtEl>
                                          <p:spTgt spid="133153"/>
                                        </p:tgtEl>
                                        <p:attrNameLst>
                                          <p:attrName>style.visibility</p:attrName>
                                        </p:attrNameLst>
                                      </p:cBhvr>
                                      <p:to>
                                        <p:strVal val="visible"/>
                                      </p:to>
                                    </p:set>
                                    <p:animEffect transition="in" filter="wipe(down)">
                                      <p:cBhvr>
                                        <p:cTn id="301" dur="900"/>
                                        <p:tgtEl>
                                          <p:spTgt spid="133153"/>
                                        </p:tgtEl>
                                      </p:cBhvr>
                                    </p:animEffect>
                                  </p:childTnLst>
                                </p:cTn>
                              </p:par>
                            </p:childTnLst>
                          </p:cTn>
                        </p:par>
                      </p:childTnLst>
                    </p:cTn>
                  </p:par>
                </p:childTnLst>
              </p:cTn>
              <p:nextCondLst>
                <p:cond evt="onClick" delay="0">
                  <p:tgtEl>
                    <p:spTgt spid="133153"/>
                  </p:tgtEl>
                </p:cond>
              </p:nextCondLst>
            </p:seq>
            <p:seq concurrent="1" nextAc="seek">
              <p:cTn id="302" restart="whenNotActive" fill="hold" evtFilter="cancelBubble" nodeType="interactiveSeq">
                <p:stCondLst>
                  <p:cond evt="onClick" delay="0">
                    <p:tgtEl>
                      <p:spTgt spid="133154"/>
                    </p:tgtEl>
                  </p:cond>
                </p:stCondLst>
                <p:endSync evt="end" delay="0">
                  <p:rtn val="all"/>
                </p:endSync>
                <p:childTnLst>
                  <p:par>
                    <p:cTn id="303" fill="hold">
                      <p:stCondLst>
                        <p:cond delay="0"/>
                      </p:stCondLst>
                      <p:childTnLst>
                        <p:par>
                          <p:cTn id="304" fill="hold">
                            <p:stCondLst>
                              <p:cond delay="0"/>
                            </p:stCondLst>
                            <p:childTnLst>
                              <p:par>
                                <p:cTn id="305" presetID="7" presetClass="emph" presetSubtype="2" repeatCount="3000" accel="50000" decel="50000" autoRev="1" fill="remove" nodeType="withEffect">
                                  <p:stCondLst>
                                    <p:cond delay="0"/>
                                  </p:stCondLst>
                                  <p:childTnLst>
                                    <p:animClr clrSpc="rgb" dir="cw">
                                      <p:cBhvr>
                                        <p:cTn id="306" dur="300" fill="hold"/>
                                        <p:tgtEl>
                                          <p:spTgt spid="133154"/>
                                        </p:tgtEl>
                                        <p:attrNameLst>
                                          <p:attrName>stroke.color</p:attrName>
                                        </p:attrNameLst>
                                      </p:cBhvr>
                                      <p:to>
                                        <a:schemeClr val="bg1"/>
                                      </p:to>
                                    </p:animClr>
                                    <p:set>
                                      <p:cBhvr>
                                        <p:cTn id="307" dur="300" fill="hold"/>
                                        <p:tgtEl>
                                          <p:spTgt spid="133154"/>
                                        </p:tgtEl>
                                        <p:attrNameLst>
                                          <p:attrName>stroke.on</p:attrName>
                                        </p:attrNameLst>
                                      </p:cBhvr>
                                      <p:to>
                                        <p:strVal val="true"/>
                                      </p:to>
                                    </p:set>
                                  </p:childTnLst>
                                </p:cTn>
                              </p:par>
                            </p:childTnLst>
                          </p:cTn>
                        </p:par>
                        <p:par>
                          <p:cTn id="308" fill="hold">
                            <p:stCondLst>
                              <p:cond delay="500"/>
                            </p:stCondLst>
                            <p:childTnLst>
                              <p:par>
                                <p:cTn id="309" presetID="22" presetClass="entr" presetSubtype="4" fill="hold" grpId="0" nodeType="afterEffect">
                                  <p:stCondLst>
                                    <p:cond delay="0"/>
                                  </p:stCondLst>
                                  <p:childTnLst>
                                    <p:set>
                                      <p:cBhvr>
                                        <p:cTn id="310" dur="1" fill="hold">
                                          <p:stCondLst>
                                            <p:cond delay="0"/>
                                          </p:stCondLst>
                                        </p:cTn>
                                        <p:tgtEl>
                                          <p:spTgt spid="133154"/>
                                        </p:tgtEl>
                                        <p:attrNameLst>
                                          <p:attrName>style.visibility</p:attrName>
                                        </p:attrNameLst>
                                      </p:cBhvr>
                                      <p:to>
                                        <p:strVal val="visible"/>
                                      </p:to>
                                    </p:set>
                                    <p:animEffect transition="in" filter="wipe(down)">
                                      <p:cBhvr>
                                        <p:cTn id="311" dur="900"/>
                                        <p:tgtEl>
                                          <p:spTgt spid="133154"/>
                                        </p:tgtEl>
                                      </p:cBhvr>
                                    </p:animEffect>
                                  </p:childTnLst>
                                </p:cTn>
                              </p:par>
                            </p:childTnLst>
                          </p:cTn>
                        </p:par>
                      </p:childTnLst>
                    </p:cTn>
                  </p:par>
                </p:childTnLst>
              </p:cTn>
              <p:nextCondLst>
                <p:cond evt="onClick" delay="0">
                  <p:tgtEl>
                    <p:spTgt spid="133154"/>
                  </p:tgtEl>
                </p:cond>
              </p:nextCondLst>
            </p:seq>
            <p:seq concurrent="1" nextAc="seek">
              <p:cTn id="312" restart="whenNotActive" fill="hold" evtFilter="cancelBubble" nodeType="interactiveSeq">
                <p:stCondLst>
                  <p:cond evt="onClick" delay="0">
                    <p:tgtEl>
                      <p:spTgt spid="133170"/>
                    </p:tgtEl>
                  </p:cond>
                </p:stCondLst>
                <p:endSync evt="end" delay="0">
                  <p:rtn val="all"/>
                </p:endSync>
                <p:childTnLst>
                  <p:par>
                    <p:cTn id="313" fill="hold">
                      <p:stCondLst>
                        <p:cond delay="0"/>
                      </p:stCondLst>
                      <p:childTnLst>
                        <p:par>
                          <p:cTn id="314" fill="hold">
                            <p:stCondLst>
                              <p:cond delay="0"/>
                            </p:stCondLst>
                            <p:childTnLst>
                              <p:par>
                                <p:cTn id="315" presetID="7" presetClass="emph" presetSubtype="2" repeatCount="3000" accel="50000" decel="50000" autoRev="1" fill="remove" nodeType="withEffect">
                                  <p:stCondLst>
                                    <p:cond delay="0"/>
                                  </p:stCondLst>
                                  <p:childTnLst>
                                    <p:animClr clrSpc="rgb" dir="cw">
                                      <p:cBhvr>
                                        <p:cTn id="316" dur="300" fill="hold"/>
                                        <p:tgtEl>
                                          <p:spTgt spid="133170"/>
                                        </p:tgtEl>
                                        <p:attrNameLst>
                                          <p:attrName>stroke.color</p:attrName>
                                        </p:attrNameLst>
                                      </p:cBhvr>
                                      <p:to>
                                        <a:schemeClr val="bg1"/>
                                      </p:to>
                                    </p:animClr>
                                    <p:set>
                                      <p:cBhvr>
                                        <p:cTn id="317" dur="300" fill="hold"/>
                                        <p:tgtEl>
                                          <p:spTgt spid="133170"/>
                                        </p:tgtEl>
                                        <p:attrNameLst>
                                          <p:attrName>stroke.on</p:attrName>
                                        </p:attrNameLst>
                                      </p:cBhvr>
                                      <p:to>
                                        <p:strVal val="true"/>
                                      </p:to>
                                    </p:set>
                                  </p:childTnLst>
                                </p:cTn>
                              </p:par>
                            </p:childTnLst>
                          </p:cTn>
                        </p:par>
                        <p:par>
                          <p:cTn id="318" fill="hold">
                            <p:stCondLst>
                              <p:cond delay="500"/>
                            </p:stCondLst>
                            <p:childTnLst>
                              <p:par>
                                <p:cTn id="319" presetID="22" presetClass="entr" presetSubtype="4" fill="hold" grpId="0" nodeType="afterEffect">
                                  <p:stCondLst>
                                    <p:cond delay="0"/>
                                  </p:stCondLst>
                                  <p:childTnLst>
                                    <p:set>
                                      <p:cBhvr>
                                        <p:cTn id="320" dur="1" fill="hold">
                                          <p:stCondLst>
                                            <p:cond delay="0"/>
                                          </p:stCondLst>
                                        </p:cTn>
                                        <p:tgtEl>
                                          <p:spTgt spid="133170"/>
                                        </p:tgtEl>
                                        <p:attrNameLst>
                                          <p:attrName>style.visibility</p:attrName>
                                        </p:attrNameLst>
                                      </p:cBhvr>
                                      <p:to>
                                        <p:strVal val="visible"/>
                                      </p:to>
                                    </p:set>
                                    <p:animEffect transition="in" filter="wipe(down)">
                                      <p:cBhvr>
                                        <p:cTn id="321" dur="900"/>
                                        <p:tgtEl>
                                          <p:spTgt spid="133170"/>
                                        </p:tgtEl>
                                      </p:cBhvr>
                                    </p:animEffect>
                                  </p:childTnLst>
                                </p:cTn>
                              </p:par>
                            </p:childTnLst>
                          </p:cTn>
                        </p:par>
                      </p:childTnLst>
                    </p:cTn>
                  </p:par>
                </p:childTnLst>
              </p:cTn>
              <p:nextCondLst>
                <p:cond evt="onClick" delay="0">
                  <p:tgtEl>
                    <p:spTgt spid="133170"/>
                  </p:tgtEl>
                </p:cond>
              </p:nextCondLst>
            </p:seq>
            <p:seq concurrent="1" nextAc="seek">
              <p:cTn id="322" restart="whenNotActive" fill="hold" evtFilter="cancelBubble" nodeType="interactiveSeq">
                <p:stCondLst>
                  <p:cond evt="onClick" delay="0">
                    <p:tgtEl>
                      <p:spTgt spid="133171"/>
                    </p:tgtEl>
                  </p:cond>
                </p:stCondLst>
                <p:endSync evt="end" delay="0">
                  <p:rtn val="all"/>
                </p:endSync>
                <p:childTnLst>
                  <p:par>
                    <p:cTn id="323" fill="hold">
                      <p:stCondLst>
                        <p:cond delay="0"/>
                      </p:stCondLst>
                      <p:childTnLst>
                        <p:par>
                          <p:cTn id="324" fill="hold">
                            <p:stCondLst>
                              <p:cond delay="0"/>
                            </p:stCondLst>
                            <p:childTnLst>
                              <p:par>
                                <p:cTn id="325" presetID="7" presetClass="emph" presetSubtype="2" repeatCount="3000" accel="50000" decel="50000" autoRev="1" fill="remove" nodeType="withEffect">
                                  <p:stCondLst>
                                    <p:cond delay="0"/>
                                  </p:stCondLst>
                                  <p:childTnLst>
                                    <p:animClr clrSpc="rgb" dir="cw">
                                      <p:cBhvr>
                                        <p:cTn id="326" dur="300" fill="hold"/>
                                        <p:tgtEl>
                                          <p:spTgt spid="133171"/>
                                        </p:tgtEl>
                                        <p:attrNameLst>
                                          <p:attrName>stroke.color</p:attrName>
                                        </p:attrNameLst>
                                      </p:cBhvr>
                                      <p:to>
                                        <a:schemeClr val="bg1"/>
                                      </p:to>
                                    </p:animClr>
                                    <p:set>
                                      <p:cBhvr>
                                        <p:cTn id="327" dur="300" fill="hold"/>
                                        <p:tgtEl>
                                          <p:spTgt spid="133171"/>
                                        </p:tgtEl>
                                        <p:attrNameLst>
                                          <p:attrName>stroke.on</p:attrName>
                                        </p:attrNameLst>
                                      </p:cBhvr>
                                      <p:to>
                                        <p:strVal val="true"/>
                                      </p:to>
                                    </p:set>
                                  </p:childTnLst>
                                </p:cTn>
                              </p:par>
                            </p:childTnLst>
                          </p:cTn>
                        </p:par>
                        <p:par>
                          <p:cTn id="328" fill="hold">
                            <p:stCondLst>
                              <p:cond delay="500"/>
                            </p:stCondLst>
                            <p:childTnLst>
                              <p:par>
                                <p:cTn id="329" presetID="22" presetClass="entr" presetSubtype="4" fill="hold" grpId="0" nodeType="afterEffect">
                                  <p:stCondLst>
                                    <p:cond delay="0"/>
                                  </p:stCondLst>
                                  <p:childTnLst>
                                    <p:set>
                                      <p:cBhvr>
                                        <p:cTn id="330" dur="1" fill="hold">
                                          <p:stCondLst>
                                            <p:cond delay="0"/>
                                          </p:stCondLst>
                                        </p:cTn>
                                        <p:tgtEl>
                                          <p:spTgt spid="133171"/>
                                        </p:tgtEl>
                                        <p:attrNameLst>
                                          <p:attrName>style.visibility</p:attrName>
                                        </p:attrNameLst>
                                      </p:cBhvr>
                                      <p:to>
                                        <p:strVal val="visible"/>
                                      </p:to>
                                    </p:set>
                                    <p:animEffect transition="in" filter="wipe(down)">
                                      <p:cBhvr>
                                        <p:cTn id="331" dur="900"/>
                                        <p:tgtEl>
                                          <p:spTgt spid="133171"/>
                                        </p:tgtEl>
                                      </p:cBhvr>
                                    </p:animEffect>
                                  </p:childTnLst>
                                </p:cTn>
                              </p:par>
                            </p:childTnLst>
                          </p:cTn>
                        </p:par>
                      </p:childTnLst>
                    </p:cTn>
                  </p:par>
                </p:childTnLst>
              </p:cTn>
              <p:nextCondLst>
                <p:cond evt="onClick" delay="0">
                  <p:tgtEl>
                    <p:spTgt spid="133171"/>
                  </p:tgtEl>
                </p:cond>
              </p:nextCondLst>
            </p:seq>
            <p:seq concurrent="1" nextAc="seek">
              <p:cTn id="332" restart="whenNotActive" fill="hold" evtFilter="cancelBubble" nodeType="interactiveSeq">
                <p:stCondLst>
                  <p:cond evt="onClick" delay="0">
                    <p:tgtEl>
                      <p:spTgt spid="133172"/>
                    </p:tgtEl>
                  </p:cond>
                </p:stCondLst>
                <p:endSync evt="end" delay="0">
                  <p:rtn val="all"/>
                </p:endSync>
                <p:childTnLst>
                  <p:par>
                    <p:cTn id="333" fill="hold">
                      <p:stCondLst>
                        <p:cond delay="0"/>
                      </p:stCondLst>
                      <p:childTnLst>
                        <p:par>
                          <p:cTn id="334" fill="hold">
                            <p:stCondLst>
                              <p:cond delay="0"/>
                            </p:stCondLst>
                            <p:childTnLst>
                              <p:par>
                                <p:cTn id="335" presetID="7" presetClass="emph" presetSubtype="2" repeatCount="3000" accel="50000" decel="50000" autoRev="1" fill="remove" nodeType="withEffect">
                                  <p:stCondLst>
                                    <p:cond delay="0"/>
                                  </p:stCondLst>
                                  <p:childTnLst>
                                    <p:animClr clrSpc="rgb" dir="cw">
                                      <p:cBhvr>
                                        <p:cTn id="336" dur="300" fill="hold"/>
                                        <p:tgtEl>
                                          <p:spTgt spid="133172"/>
                                        </p:tgtEl>
                                        <p:attrNameLst>
                                          <p:attrName>stroke.color</p:attrName>
                                        </p:attrNameLst>
                                      </p:cBhvr>
                                      <p:to>
                                        <a:schemeClr val="bg1"/>
                                      </p:to>
                                    </p:animClr>
                                    <p:set>
                                      <p:cBhvr>
                                        <p:cTn id="337" dur="300" fill="hold"/>
                                        <p:tgtEl>
                                          <p:spTgt spid="133172"/>
                                        </p:tgtEl>
                                        <p:attrNameLst>
                                          <p:attrName>stroke.on</p:attrName>
                                        </p:attrNameLst>
                                      </p:cBhvr>
                                      <p:to>
                                        <p:strVal val="true"/>
                                      </p:to>
                                    </p:set>
                                  </p:childTnLst>
                                </p:cTn>
                              </p:par>
                            </p:childTnLst>
                          </p:cTn>
                        </p:par>
                        <p:par>
                          <p:cTn id="338" fill="hold">
                            <p:stCondLst>
                              <p:cond delay="500"/>
                            </p:stCondLst>
                            <p:childTnLst>
                              <p:par>
                                <p:cTn id="339" presetID="22" presetClass="entr" presetSubtype="4" fill="hold" grpId="0" nodeType="afterEffect">
                                  <p:stCondLst>
                                    <p:cond delay="0"/>
                                  </p:stCondLst>
                                  <p:childTnLst>
                                    <p:set>
                                      <p:cBhvr>
                                        <p:cTn id="340" dur="1" fill="hold">
                                          <p:stCondLst>
                                            <p:cond delay="0"/>
                                          </p:stCondLst>
                                        </p:cTn>
                                        <p:tgtEl>
                                          <p:spTgt spid="133172"/>
                                        </p:tgtEl>
                                        <p:attrNameLst>
                                          <p:attrName>style.visibility</p:attrName>
                                        </p:attrNameLst>
                                      </p:cBhvr>
                                      <p:to>
                                        <p:strVal val="visible"/>
                                      </p:to>
                                    </p:set>
                                    <p:animEffect transition="in" filter="wipe(down)">
                                      <p:cBhvr>
                                        <p:cTn id="341" dur="900"/>
                                        <p:tgtEl>
                                          <p:spTgt spid="133172"/>
                                        </p:tgtEl>
                                      </p:cBhvr>
                                    </p:animEffect>
                                  </p:childTnLst>
                                </p:cTn>
                              </p:par>
                            </p:childTnLst>
                          </p:cTn>
                        </p:par>
                      </p:childTnLst>
                    </p:cTn>
                  </p:par>
                </p:childTnLst>
              </p:cTn>
              <p:nextCondLst>
                <p:cond evt="onClick" delay="0">
                  <p:tgtEl>
                    <p:spTgt spid="133172"/>
                  </p:tgtEl>
                </p:cond>
              </p:nextCondLst>
            </p:seq>
            <p:seq concurrent="1" nextAc="seek">
              <p:cTn id="342" restart="whenNotActive" fill="hold" evtFilter="cancelBubble" nodeType="interactiveSeq">
                <p:stCondLst>
                  <p:cond evt="onClick" delay="0">
                    <p:tgtEl>
                      <p:spTgt spid="133173"/>
                    </p:tgtEl>
                  </p:cond>
                </p:stCondLst>
                <p:endSync evt="end" delay="0">
                  <p:rtn val="all"/>
                </p:endSync>
                <p:childTnLst>
                  <p:par>
                    <p:cTn id="343" fill="hold">
                      <p:stCondLst>
                        <p:cond delay="0"/>
                      </p:stCondLst>
                      <p:childTnLst>
                        <p:par>
                          <p:cTn id="344" fill="hold">
                            <p:stCondLst>
                              <p:cond delay="0"/>
                            </p:stCondLst>
                            <p:childTnLst>
                              <p:par>
                                <p:cTn id="345" presetID="7" presetClass="emph" presetSubtype="2" repeatCount="3000" accel="50000" decel="50000" autoRev="1" fill="remove" nodeType="withEffect">
                                  <p:stCondLst>
                                    <p:cond delay="0"/>
                                  </p:stCondLst>
                                  <p:childTnLst>
                                    <p:animClr clrSpc="rgb" dir="cw">
                                      <p:cBhvr>
                                        <p:cTn id="346" dur="300" fill="hold"/>
                                        <p:tgtEl>
                                          <p:spTgt spid="133173"/>
                                        </p:tgtEl>
                                        <p:attrNameLst>
                                          <p:attrName>stroke.color</p:attrName>
                                        </p:attrNameLst>
                                      </p:cBhvr>
                                      <p:to>
                                        <a:schemeClr val="bg1"/>
                                      </p:to>
                                    </p:animClr>
                                    <p:set>
                                      <p:cBhvr>
                                        <p:cTn id="347" dur="300" fill="hold"/>
                                        <p:tgtEl>
                                          <p:spTgt spid="133173"/>
                                        </p:tgtEl>
                                        <p:attrNameLst>
                                          <p:attrName>stroke.on</p:attrName>
                                        </p:attrNameLst>
                                      </p:cBhvr>
                                      <p:to>
                                        <p:strVal val="true"/>
                                      </p:to>
                                    </p:set>
                                  </p:childTnLst>
                                </p:cTn>
                              </p:par>
                            </p:childTnLst>
                          </p:cTn>
                        </p:par>
                        <p:par>
                          <p:cTn id="348" fill="hold">
                            <p:stCondLst>
                              <p:cond delay="500"/>
                            </p:stCondLst>
                            <p:childTnLst>
                              <p:par>
                                <p:cTn id="349" presetID="22" presetClass="entr" presetSubtype="4" fill="hold" grpId="0" nodeType="afterEffect">
                                  <p:stCondLst>
                                    <p:cond delay="0"/>
                                  </p:stCondLst>
                                  <p:childTnLst>
                                    <p:set>
                                      <p:cBhvr>
                                        <p:cTn id="350" dur="1" fill="hold">
                                          <p:stCondLst>
                                            <p:cond delay="0"/>
                                          </p:stCondLst>
                                        </p:cTn>
                                        <p:tgtEl>
                                          <p:spTgt spid="133173"/>
                                        </p:tgtEl>
                                        <p:attrNameLst>
                                          <p:attrName>style.visibility</p:attrName>
                                        </p:attrNameLst>
                                      </p:cBhvr>
                                      <p:to>
                                        <p:strVal val="visible"/>
                                      </p:to>
                                    </p:set>
                                    <p:animEffect transition="in" filter="wipe(down)">
                                      <p:cBhvr>
                                        <p:cTn id="351" dur="900"/>
                                        <p:tgtEl>
                                          <p:spTgt spid="133173"/>
                                        </p:tgtEl>
                                      </p:cBhvr>
                                    </p:animEffect>
                                  </p:childTnLst>
                                </p:cTn>
                              </p:par>
                            </p:childTnLst>
                          </p:cTn>
                        </p:par>
                      </p:childTnLst>
                    </p:cTn>
                  </p:par>
                </p:childTnLst>
              </p:cTn>
              <p:nextCondLst>
                <p:cond evt="onClick" delay="0">
                  <p:tgtEl>
                    <p:spTgt spid="133173"/>
                  </p:tgtEl>
                </p:cond>
              </p:nextCondLst>
            </p:seq>
            <p:seq concurrent="1" nextAc="seek">
              <p:cTn id="352" restart="whenNotActive" fill="hold" evtFilter="cancelBubble" nodeType="interactiveSeq">
                <p:stCondLst>
                  <p:cond evt="onClick" delay="0">
                    <p:tgtEl>
                      <p:spTgt spid="133174"/>
                    </p:tgtEl>
                  </p:cond>
                </p:stCondLst>
                <p:endSync evt="end" delay="0">
                  <p:rtn val="all"/>
                </p:endSync>
                <p:childTnLst>
                  <p:par>
                    <p:cTn id="353" fill="hold">
                      <p:stCondLst>
                        <p:cond delay="0"/>
                      </p:stCondLst>
                      <p:childTnLst>
                        <p:par>
                          <p:cTn id="354" fill="hold">
                            <p:stCondLst>
                              <p:cond delay="0"/>
                            </p:stCondLst>
                            <p:childTnLst>
                              <p:par>
                                <p:cTn id="355" presetID="7" presetClass="emph" presetSubtype="2" repeatCount="3000" accel="50000" decel="50000" autoRev="1" fill="remove" nodeType="withEffect">
                                  <p:stCondLst>
                                    <p:cond delay="0"/>
                                  </p:stCondLst>
                                  <p:childTnLst>
                                    <p:animClr clrSpc="rgb" dir="cw">
                                      <p:cBhvr>
                                        <p:cTn id="356" dur="300" fill="hold"/>
                                        <p:tgtEl>
                                          <p:spTgt spid="133174"/>
                                        </p:tgtEl>
                                        <p:attrNameLst>
                                          <p:attrName>stroke.color</p:attrName>
                                        </p:attrNameLst>
                                      </p:cBhvr>
                                      <p:to>
                                        <a:schemeClr val="bg1"/>
                                      </p:to>
                                    </p:animClr>
                                    <p:set>
                                      <p:cBhvr>
                                        <p:cTn id="357" dur="300" fill="hold"/>
                                        <p:tgtEl>
                                          <p:spTgt spid="133174"/>
                                        </p:tgtEl>
                                        <p:attrNameLst>
                                          <p:attrName>stroke.on</p:attrName>
                                        </p:attrNameLst>
                                      </p:cBhvr>
                                      <p:to>
                                        <p:strVal val="true"/>
                                      </p:to>
                                    </p:set>
                                  </p:childTnLst>
                                </p:cTn>
                              </p:par>
                            </p:childTnLst>
                          </p:cTn>
                        </p:par>
                        <p:par>
                          <p:cTn id="358" fill="hold">
                            <p:stCondLst>
                              <p:cond delay="500"/>
                            </p:stCondLst>
                            <p:childTnLst>
                              <p:par>
                                <p:cTn id="359" presetID="22" presetClass="entr" presetSubtype="4" fill="hold" grpId="0" nodeType="afterEffect">
                                  <p:stCondLst>
                                    <p:cond delay="0"/>
                                  </p:stCondLst>
                                  <p:childTnLst>
                                    <p:set>
                                      <p:cBhvr>
                                        <p:cTn id="360" dur="1" fill="hold">
                                          <p:stCondLst>
                                            <p:cond delay="0"/>
                                          </p:stCondLst>
                                        </p:cTn>
                                        <p:tgtEl>
                                          <p:spTgt spid="133174"/>
                                        </p:tgtEl>
                                        <p:attrNameLst>
                                          <p:attrName>style.visibility</p:attrName>
                                        </p:attrNameLst>
                                      </p:cBhvr>
                                      <p:to>
                                        <p:strVal val="visible"/>
                                      </p:to>
                                    </p:set>
                                    <p:animEffect transition="in" filter="wipe(down)">
                                      <p:cBhvr>
                                        <p:cTn id="361" dur="900"/>
                                        <p:tgtEl>
                                          <p:spTgt spid="133174"/>
                                        </p:tgtEl>
                                      </p:cBhvr>
                                    </p:animEffect>
                                  </p:childTnLst>
                                </p:cTn>
                              </p:par>
                            </p:childTnLst>
                          </p:cTn>
                        </p:par>
                      </p:childTnLst>
                    </p:cTn>
                  </p:par>
                </p:childTnLst>
              </p:cTn>
              <p:nextCondLst>
                <p:cond evt="onClick" delay="0">
                  <p:tgtEl>
                    <p:spTgt spid="133174"/>
                  </p:tgtEl>
                </p:cond>
              </p:nextCondLst>
            </p:seq>
            <p:seq concurrent="1" nextAc="seek">
              <p:cTn id="362" restart="whenNotActive" fill="hold" evtFilter="cancelBubble" nodeType="interactiveSeq">
                <p:stCondLst>
                  <p:cond evt="onClick" delay="0">
                    <p:tgtEl>
                      <p:spTgt spid="133175"/>
                    </p:tgtEl>
                  </p:cond>
                </p:stCondLst>
                <p:endSync evt="end" delay="0">
                  <p:rtn val="all"/>
                </p:endSync>
                <p:childTnLst>
                  <p:par>
                    <p:cTn id="363" fill="hold">
                      <p:stCondLst>
                        <p:cond delay="0"/>
                      </p:stCondLst>
                      <p:childTnLst>
                        <p:par>
                          <p:cTn id="364" fill="hold">
                            <p:stCondLst>
                              <p:cond delay="0"/>
                            </p:stCondLst>
                            <p:childTnLst>
                              <p:par>
                                <p:cTn id="365" presetID="7" presetClass="emph" presetSubtype="2" repeatCount="3000" accel="50000" decel="50000" autoRev="1" fill="remove" nodeType="withEffect">
                                  <p:stCondLst>
                                    <p:cond delay="0"/>
                                  </p:stCondLst>
                                  <p:childTnLst>
                                    <p:animClr clrSpc="rgb" dir="cw">
                                      <p:cBhvr>
                                        <p:cTn id="366" dur="300" fill="hold"/>
                                        <p:tgtEl>
                                          <p:spTgt spid="133175"/>
                                        </p:tgtEl>
                                        <p:attrNameLst>
                                          <p:attrName>stroke.color</p:attrName>
                                        </p:attrNameLst>
                                      </p:cBhvr>
                                      <p:to>
                                        <a:schemeClr val="bg1"/>
                                      </p:to>
                                    </p:animClr>
                                    <p:set>
                                      <p:cBhvr>
                                        <p:cTn id="367" dur="300" fill="hold"/>
                                        <p:tgtEl>
                                          <p:spTgt spid="133175"/>
                                        </p:tgtEl>
                                        <p:attrNameLst>
                                          <p:attrName>stroke.on</p:attrName>
                                        </p:attrNameLst>
                                      </p:cBhvr>
                                      <p:to>
                                        <p:strVal val="true"/>
                                      </p:to>
                                    </p:set>
                                  </p:childTnLst>
                                </p:cTn>
                              </p:par>
                            </p:childTnLst>
                          </p:cTn>
                        </p:par>
                        <p:par>
                          <p:cTn id="368" fill="hold">
                            <p:stCondLst>
                              <p:cond delay="500"/>
                            </p:stCondLst>
                            <p:childTnLst>
                              <p:par>
                                <p:cTn id="369" presetID="22" presetClass="entr" presetSubtype="4" fill="hold" grpId="0" nodeType="afterEffect">
                                  <p:stCondLst>
                                    <p:cond delay="0"/>
                                  </p:stCondLst>
                                  <p:childTnLst>
                                    <p:set>
                                      <p:cBhvr>
                                        <p:cTn id="370" dur="1" fill="hold">
                                          <p:stCondLst>
                                            <p:cond delay="0"/>
                                          </p:stCondLst>
                                        </p:cTn>
                                        <p:tgtEl>
                                          <p:spTgt spid="133175"/>
                                        </p:tgtEl>
                                        <p:attrNameLst>
                                          <p:attrName>style.visibility</p:attrName>
                                        </p:attrNameLst>
                                      </p:cBhvr>
                                      <p:to>
                                        <p:strVal val="visible"/>
                                      </p:to>
                                    </p:set>
                                    <p:animEffect transition="in" filter="wipe(down)">
                                      <p:cBhvr>
                                        <p:cTn id="371" dur="900"/>
                                        <p:tgtEl>
                                          <p:spTgt spid="133175"/>
                                        </p:tgtEl>
                                      </p:cBhvr>
                                    </p:animEffect>
                                  </p:childTnLst>
                                </p:cTn>
                              </p:par>
                            </p:childTnLst>
                          </p:cTn>
                        </p:par>
                      </p:childTnLst>
                    </p:cTn>
                  </p:par>
                </p:childTnLst>
              </p:cTn>
              <p:nextCondLst>
                <p:cond evt="onClick" delay="0">
                  <p:tgtEl>
                    <p:spTgt spid="133175"/>
                  </p:tgtEl>
                </p:cond>
              </p:nextCondLst>
            </p:seq>
            <p:seq concurrent="1" nextAc="seek">
              <p:cTn id="372" restart="whenNotActive" fill="hold" evtFilter="cancelBubble" nodeType="interactiveSeq">
                <p:stCondLst>
                  <p:cond evt="onClick" delay="0">
                    <p:tgtEl>
                      <p:spTgt spid="133176"/>
                    </p:tgtEl>
                  </p:cond>
                </p:stCondLst>
                <p:endSync evt="end" delay="0">
                  <p:rtn val="all"/>
                </p:endSync>
                <p:childTnLst>
                  <p:par>
                    <p:cTn id="373" fill="hold">
                      <p:stCondLst>
                        <p:cond delay="0"/>
                      </p:stCondLst>
                      <p:childTnLst>
                        <p:par>
                          <p:cTn id="374" fill="hold">
                            <p:stCondLst>
                              <p:cond delay="0"/>
                            </p:stCondLst>
                            <p:childTnLst>
                              <p:par>
                                <p:cTn id="375" presetID="7" presetClass="emph" presetSubtype="2" repeatCount="3000" accel="50000" decel="50000" autoRev="1" fill="remove" nodeType="withEffect">
                                  <p:stCondLst>
                                    <p:cond delay="0"/>
                                  </p:stCondLst>
                                  <p:childTnLst>
                                    <p:animClr clrSpc="rgb" dir="cw">
                                      <p:cBhvr>
                                        <p:cTn id="376" dur="300" fill="hold"/>
                                        <p:tgtEl>
                                          <p:spTgt spid="133176"/>
                                        </p:tgtEl>
                                        <p:attrNameLst>
                                          <p:attrName>stroke.color</p:attrName>
                                        </p:attrNameLst>
                                      </p:cBhvr>
                                      <p:to>
                                        <a:schemeClr val="bg1"/>
                                      </p:to>
                                    </p:animClr>
                                    <p:set>
                                      <p:cBhvr>
                                        <p:cTn id="377" dur="300" fill="hold"/>
                                        <p:tgtEl>
                                          <p:spTgt spid="133176"/>
                                        </p:tgtEl>
                                        <p:attrNameLst>
                                          <p:attrName>stroke.on</p:attrName>
                                        </p:attrNameLst>
                                      </p:cBhvr>
                                      <p:to>
                                        <p:strVal val="true"/>
                                      </p:to>
                                    </p:set>
                                  </p:childTnLst>
                                </p:cTn>
                              </p:par>
                            </p:childTnLst>
                          </p:cTn>
                        </p:par>
                        <p:par>
                          <p:cTn id="378" fill="hold">
                            <p:stCondLst>
                              <p:cond delay="500"/>
                            </p:stCondLst>
                            <p:childTnLst>
                              <p:par>
                                <p:cTn id="379" presetID="22" presetClass="entr" presetSubtype="4" fill="hold" grpId="0" nodeType="afterEffect">
                                  <p:stCondLst>
                                    <p:cond delay="0"/>
                                  </p:stCondLst>
                                  <p:childTnLst>
                                    <p:set>
                                      <p:cBhvr>
                                        <p:cTn id="380" dur="1" fill="hold">
                                          <p:stCondLst>
                                            <p:cond delay="0"/>
                                          </p:stCondLst>
                                        </p:cTn>
                                        <p:tgtEl>
                                          <p:spTgt spid="133176"/>
                                        </p:tgtEl>
                                        <p:attrNameLst>
                                          <p:attrName>style.visibility</p:attrName>
                                        </p:attrNameLst>
                                      </p:cBhvr>
                                      <p:to>
                                        <p:strVal val="visible"/>
                                      </p:to>
                                    </p:set>
                                    <p:animEffect transition="in" filter="wipe(down)">
                                      <p:cBhvr>
                                        <p:cTn id="381" dur="900"/>
                                        <p:tgtEl>
                                          <p:spTgt spid="133176"/>
                                        </p:tgtEl>
                                      </p:cBhvr>
                                    </p:animEffect>
                                  </p:childTnLst>
                                </p:cTn>
                              </p:par>
                            </p:childTnLst>
                          </p:cTn>
                        </p:par>
                      </p:childTnLst>
                    </p:cTn>
                  </p:par>
                </p:childTnLst>
              </p:cTn>
              <p:nextCondLst>
                <p:cond evt="onClick" delay="0">
                  <p:tgtEl>
                    <p:spTgt spid="133176"/>
                  </p:tgtEl>
                </p:cond>
              </p:nextCondLst>
            </p:seq>
            <p:seq concurrent="1" nextAc="seek">
              <p:cTn id="382" restart="whenNotActive" fill="hold" evtFilter="cancelBubble" nodeType="interactiveSeq">
                <p:stCondLst>
                  <p:cond evt="onClick" delay="0">
                    <p:tgtEl>
                      <p:spTgt spid="133177"/>
                    </p:tgtEl>
                  </p:cond>
                </p:stCondLst>
                <p:endSync evt="end" delay="0">
                  <p:rtn val="all"/>
                </p:endSync>
                <p:childTnLst>
                  <p:par>
                    <p:cTn id="383" fill="hold">
                      <p:stCondLst>
                        <p:cond delay="0"/>
                      </p:stCondLst>
                      <p:childTnLst>
                        <p:par>
                          <p:cTn id="384" fill="hold">
                            <p:stCondLst>
                              <p:cond delay="0"/>
                            </p:stCondLst>
                            <p:childTnLst>
                              <p:par>
                                <p:cTn id="385" presetID="7" presetClass="emph" presetSubtype="2" repeatCount="3000" accel="50000" decel="50000" autoRev="1" fill="remove" nodeType="withEffect">
                                  <p:stCondLst>
                                    <p:cond delay="0"/>
                                  </p:stCondLst>
                                  <p:childTnLst>
                                    <p:animClr clrSpc="rgb" dir="cw">
                                      <p:cBhvr>
                                        <p:cTn id="386" dur="300" fill="hold"/>
                                        <p:tgtEl>
                                          <p:spTgt spid="133177"/>
                                        </p:tgtEl>
                                        <p:attrNameLst>
                                          <p:attrName>stroke.color</p:attrName>
                                        </p:attrNameLst>
                                      </p:cBhvr>
                                      <p:to>
                                        <a:schemeClr val="bg1"/>
                                      </p:to>
                                    </p:animClr>
                                    <p:set>
                                      <p:cBhvr>
                                        <p:cTn id="387" dur="300" fill="hold"/>
                                        <p:tgtEl>
                                          <p:spTgt spid="133177"/>
                                        </p:tgtEl>
                                        <p:attrNameLst>
                                          <p:attrName>stroke.on</p:attrName>
                                        </p:attrNameLst>
                                      </p:cBhvr>
                                      <p:to>
                                        <p:strVal val="true"/>
                                      </p:to>
                                    </p:set>
                                  </p:childTnLst>
                                </p:cTn>
                              </p:par>
                            </p:childTnLst>
                          </p:cTn>
                        </p:par>
                        <p:par>
                          <p:cTn id="388" fill="hold">
                            <p:stCondLst>
                              <p:cond delay="500"/>
                            </p:stCondLst>
                            <p:childTnLst>
                              <p:par>
                                <p:cTn id="389" presetID="22" presetClass="entr" presetSubtype="4" fill="hold" grpId="0" nodeType="afterEffect">
                                  <p:stCondLst>
                                    <p:cond delay="0"/>
                                  </p:stCondLst>
                                  <p:childTnLst>
                                    <p:set>
                                      <p:cBhvr>
                                        <p:cTn id="390" dur="1" fill="hold">
                                          <p:stCondLst>
                                            <p:cond delay="0"/>
                                          </p:stCondLst>
                                        </p:cTn>
                                        <p:tgtEl>
                                          <p:spTgt spid="133177"/>
                                        </p:tgtEl>
                                        <p:attrNameLst>
                                          <p:attrName>style.visibility</p:attrName>
                                        </p:attrNameLst>
                                      </p:cBhvr>
                                      <p:to>
                                        <p:strVal val="visible"/>
                                      </p:to>
                                    </p:set>
                                    <p:animEffect transition="in" filter="wipe(down)">
                                      <p:cBhvr>
                                        <p:cTn id="391" dur="900"/>
                                        <p:tgtEl>
                                          <p:spTgt spid="133177"/>
                                        </p:tgtEl>
                                      </p:cBhvr>
                                    </p:animEffect>
                                  </p:childTnLst>
                                </p:cTn>
                              </p:par>
                            </p:childTnLst>
                          </p:cTn>
                        </p:par>
                      </p:childTnLst>
                    </p:cTn>
                  </p:par>
                </p:childTnLst>
              </p:cTn>
              <p:nextCondLst>
                <p:cond evt="onClick" delay="0">
                  <p:tgtEl>
                    <p:spTgt spid="133177"/>
                  </p:tgtEl>
                </p:cond>
              </p:nextCondLst>
            </p:seq>
            <p:seq concurrent="1" nextAc="seek">
              <p:cTn id="392" restart="whenNotActive" fill="hold" evtFilter="cancelBubble" nodeType="interactiveSeq">
                <p:stCondLst>
                  <p:cond evt="onClick" delay="0">
                    <p:tgtEl>
                      <p:spTgt spid="133178"/>
                    </p:tgtEl>
                  </p:cond>
                </p:stCondLst>
                <p:endSync evt="end" delay="0">
                  <p:rtn val="all"/>
                </p:endSync>
                <p:childTnLst>
                  <p:par>
                    <p:cTn id="393" fill="hold">
                      <p:stCondLst>
                        <p:cond delay="0"/>
                      </p:stCondLst>
                      <p:childTnLst>
                        <p:par>
                          <p:cTn id="394" fill="hold">
                            <p:stCondLst>
                              <p:cond delay="0"/>
                            </p:stCondLst>
                            <p:childTnLst>
                              <p:par>
                                <p:cTn id="395" presetID="7" presetClass="emph" presetSubtype="2" repeatCount="3000" accel="50000" decel="50000" autoRev="1" fill="remove" nodeType="withEffect">
                                  <p:stCondLst>
                                    <p:cond delay="0"/>
                                  </p:stCondLst>
                                  <p:childTnLst>
                                    <p:animClr clrSpc="rgb" dir="cw">
                                      <p:cBhvr>
                                        <p:cTn id="396" dur="300" fill="hold"/>
                                        <p:tgtEl>
                                          <p:spTgt spid="133178"/>
                                        </p:tgtEl>
                                        <p:attrNameLst>
                                          <p:attrName>stroke.color</p:attrName>
                                        </p:attrNameLst>
                                      </p:cBhvr>
                                      <p:to>
                                        <a:schemeClr val="bg1"/>
                                      </p:to>
                                    </p:animClr>
                                    <p:set>
                                      <p:cBhvr>
                                        <p:cTn id="397" dur="300" fill="hold"/>
                                        <p:tgtEl>
                                          <p:spTgt spid="133178"/>
                                        </p:tgtEl>
                                        <p:attrNameLst>
                                          <p:attrName>stroke.on</p:attrName>
                                        </p:attrNameLst>
                                      </p:cBhvr>
                                      <p:to>
                                        <p:strVal val="true"/>
                                      </p:to>
                                    </p:set>
                                  </p:childTnLst>
                                </p:cTn>
                              </p:par>
                            </p:childTnLst>
                          </p:cTn>
                        </p:par>
                        <p:par>
                          <p:cTn id="398" fill="hold">
                            <p:stCondLst>
                              <p:cond delay="500"/>
                            </p:stCondLst>
                            <p:childTnLst>
                              <p:par>
                                <p:cTn id="399" presetID="22" presetClass="entr" presetSubtype="4" fill="hold" grpId="0" nodeType="afterEffect">
                                  <p:stCondLst>
                                    <p:cond delay="0"/>
                                  </p:stCondLst>
                                  <p:childTnLst>
                                    <p:set>
                                      <p:cBhvr>
                                        <p:cTn id="400" dur="1" fill="hold">
                                          <p:stCondLst>
                                            <p:cond delay="0"/>
                                          </p:stCondLst>
                                        </p:cTn>
                                        <p:tgtEl>
                                          <p:spTgt spid="133178"/>
                                        </p:tgtEl>
                                        <p:attrNameLst>
                                          <p:attrName>style.visibility</p:attrName>
                                        </p:attrNameLst>
                                      </p:cBhvr>
                                      <p:to>
                                        <p:strVal val="visible"/>
                                      </p:to>
                                    </p:set>
                                    <p:animEffect transition="in" filter="wipe(down)">
                                      <p:cBhvr>
                                        <p:cTn id="401" dur="900"/>
                                        <p:tgtEl>
                                          <p:spTgt spid="133178"/>
                                        </p:tgtEl>
                                      </p:cBhvr>
                                    </p:animEffect>
                                  </p:childTnLst>
                                </p:cTn>
                              </p:par>
                            </p:childTnLst>
                          </p:cTn>
                        </p:par>
                      </p:childTnLst>
                    </p:cTn>
                  </p:par>
                </p:childTnLst>
              </p:cTn>
              <p:nextCondLst>
                <p:cond evt="onClick" delay="0">
                  <p:tgtEl>
                    <p:spTgt spid="133178"/>
                  </p:tgtEl>
                </p:cond>
              </p:nextCondLst>
            </p:seq>
            <p:seq concurrent="1" nextAc="seek">
              <p:cTn id="402" restart="whenNotActive" fill="hold" evtFilter="cancelBubble" nodeType="interactiveSeq">
                <p:stCondLst>
                  <p:cond evt="onClick" delay="0">
                    <p:tgtEl>
                      <p:spTgt spid="133179"/>
                    </p:tgtEl>
                  </p:cond>
                </p:stCondLst>
                <p:endSync evt="end" delay="0">
                  <p:rtn val="all"/>
                </p:endSync>
                <p:childTnLst>
                  <p:par>
                    <p:cTn id="403" fill="hold">
                      <p:stCondLst>
                        <p:cond delay="0"/>
                      </p:stCondLst>
                      <p:childTnLst>
                        <p:par>
                          <p:cTn id="404" fill="hold">
                            <p:stCondLst>
                              <p:cond delay="0"/>
                            </p:stCondLst>
                            <p:childTnLst>
                              <p:par>
                                <p:cTn id="405" presetID="7" presetClass="emph" presetSubtype="2" repeatCount="3000" accel="50000" decel="50000" autoRev="1" fill="remove" nodeType="withEffect">
                                  <p:stCondLst>
                                    <p:cond delay="0"/>
                                  </p:stCondLst>
                                  <p:childTnLst>
                                    <p:animClr clrSpc="rgb" dir="cw">
                                      <p:cBhvr>
                                        <p:cTn id="406" dur="300" fill="hold"/>
                                        <p:tgtEl>
                                          <p:spTgt spid="133179"/>
                                        </p:tgtEl>
                                        <p:attrNameLst>
                                          <p:attrName>stroke.color</p:attrName>
                                        </p:attrNameLst>
                                      </p:cBhvr>
                                      <p:to>
                                        <a:schemeClr val="bg1"/>
                                      </p:to>
                                    </p:animClr>
                                    <p:set>
                                      <p:cBhvr>
                                        <p:cTn id="407" dur="300" fill="hold"/>
                                        <p:tgtEl>
                                          <p:spTgt spid="133179"/>
                                        </p:tgtEl>
                                        <p:attrNameLst>
                                          <p:attrName>stroke.on</p:attrName>
                                        </p:attrNameLst>
                                      </p:cBhvr>
                                      <p:to>
                                        <p:strVal val="true"/>
                                      </p:to>
                                    </p:set>
                                  </p:childTnLst>
                                </p:cTn>
                              </p:par>
                            </p:childTnLst>
                          </p:cTn>
                        </p:par>
                        <p:par>
                          <p:cTn id="408" fill="hold">
                            <p:stCondLst>
                              <p:cond delay="500"/>
                            </p:stCondLst>
                            <p:childTnLst>
                              <p:par>
                                <p:cTn id="409" presetID="22" presetClass="entr" presetSubtype="4" fill="hold" grpId="0" nodeType="afterEffect">
                                  <p:stCondLst>
                                    <p:cond delay="0"/>
                                  </p:stCondLst>
                                  <p:childTnLst>
                                    <p:set>
                                      <p:cBhvr>
                                        <p:cTn id="410" dur="1" fill="hold">
                                          <p:stCondLst>
                                            <p:cond delay="0"/>
                                          </p:stCondLst>
                                        </p:cTn>
                                        <p:tgtEl>
                                          <p:spTgt spid="133179"/>
                                        </p:tgtEl>
                                        <p:attrNameLst>
                                          <p:attrName>style.visibility</p:attrName>
                                        </p:attrNameLst>
                                      </p:cBhvr>
                                      <p:to>
                                        <p:strVal val="visible"/>
                                      </p:to>
                                    </p:set>
                                    <p:animEffect transition="in" filter="wipe(down)">
                                      <p:cBhvr>
                                        <p:cTn id="411" dur="900"/>
                                        <p:tgtEl>
                                          <p:spTgt spid="133179"/>
                                        </p:tgtEl>
                                      </p:cBhvr>
                                    </p:animEffect>
                                  </p:childTnLst>
                                </p:cTn>
                              </p:par>
                            </p:childTnLst>
                          </p:cTn>
                        </p:par>
                      </p:childTnLst>
                    </p:cTn>
                  </p:par>
                </p:childTnLst>
              </p:cTn>
              <p:nextCondLst>
                <p:cond evt="onClick" delay="0">
                  <p:tgtEl>
                    <p:spTgt spid="133179"/>
                  </p:tgtEl>
                </p:cond>
              </p:nextCondLst>
            </p:seq>
            <p:seq concurrent="1" nextAc="seek">
              <p:cTn id="412" restart="whenNotActive" fill="hold" evtFilter="cancelBubble" nodeType="interactiveSeq">
                <p:stCondLst>
                  <p:cond evt="onClick" delay="0">
                    <p:tgtEl>
                      <p:spTgt spid="133180"/>
                    </p:tgtEl>
                  </p:cond>
                </p:stCondLst>
                <p:endSync evt="end" delay="0">
                  <p:rtn val="all"/>
                </p:endSync>
                <p:childTnLst>
                  <p:par>
                    <p:cTn id="413" fill="hold">
                      <p:stCondLst>
                        <p:cond delay="0"/>
                      </p:stCondLst>
                      <p:childTnLst>
                        <p:par>
                          <p:cTn id="414" fill="hold">
                            <p:stCondLst>
                              <p:cond delay="0"/>
                            </p:stCondLst>
                            <p:childTnLst>
                              <p:par>
                                <p:cTn id="415" presetID="7" presetClass="emph" presetSubtype="2" repeatCount="3000" accel="50000" decel="50000" autoRev="1" fill="remove" nodeType="withEffect">
                                  <p:stCondLst>
                                    <p:cond delay="0"/>
                                  </p:stCondLst>
                                  <p:childTnLst>
                                    <p:animClr clrSpc="rgb" dir="cw">
                                      <p:cBhvr>
                                        <p:cTn id="416" dur="300" fill="hold"/>
                                        <p:tgtEl>
                                          <p:spTgt spid="133180"/>
                                        </p:tgtEl>
                                        <p:attrNameLst>
                                          <p:attrName>stroke.color</p:attrName>
                                        </p:attrNameLst>
                                      </p:cBhvr>
                                      <p:to>
                                        <a:schemeClr val="bg1"/>
                                      </p:to>
                                    </p:animClr>
                                    <p:set>
                                      <p:cBhvr>
                                        <p:cTn id="417" dur="300" fill="hold"/>
                                        <p:tgtEl>
                                          <p:spTgt spid="133180"/>
                                        </p:tgtEl>
                                        <p:attrNameLst>
                                          <p:attrName>stroke.on</p:attrName>
                                        </p:attrNameLst>
                                      </p:cBhvr>
                                      <p:to>
                                        <p:strVal val="true"/>
                                      </p:to>
                                    </p:set>
                                  </p:childTnLst>
                                </p:cTn>
                              </p:par>
                            </p:childTnLst>
                          </p:cTn>
                        </p:par>
                        <p:par>
                          <p:cTn id="418" fill="hold">
                            <p:stCondLst>
                              <p:cond delay="500"/>
                            </p:stCondLst>
                            <p:childTnLst>
                              <p:par>
                                <p:cTn id="419" presetID="22" presetClass="entr" presetSubtype="4" fill="hold" grpId="0" nodeType="afterEffect">
                                  <p:stCondLst>
                                    <p:cond delay="0"/>
                                  </p:stCondLst>
                                  <p:childTnLst>
                                    <p:set>
                                      <p:cBhvr>
                                        <p:cTn id="420" dur="1" fill="hold">
                                          <p:stCondLst>
                                            <p:cond delay="0"/>
                                          </p:stCondLst>
                                        </p:cTn>
                                        <p:tgtEl>
                                          <p:spTgt spid="133180"/>
                                        </p:tgtEl>
                                        <p:attrNameLst>
                                          <p:attrName>style.visibility</p:attrName>
                                        </p:attrNameLst>
                                      </p:cBhvr>
                                      <p:to>
                                        <p:strVal val="visible"/>
                                      </p:to>
                                    </p:set>
                                    <p:animEffect transition="in" filter="wipe(down)">
                                      <p:cBhvr>
                                        <p:cTn id="421" dur="900"/>
                                        <p:tgtEl>
                                          <p:spTgt spid="133180"/>
                                        </p:tgtEl>
                                      </p:cBhvr>
                                    </p:animEffect>
                                  </p:childTnLst>
                                </p:cTn>
                              </p:par>
                            </p:childTnLst>
                          </p:cTn>
                        </p:par>
                      </p:childTnLst>
                    </p:cTn>
                  </p:par>
                </p:childTnLst>
              </p:cTn>
              <p:nextCondLst>
                <p:cond evt="onClick" delay="0">
                  <p:tgtEl>
                    <p:spTgt spid="133180"/>
                  </p:tgtEl>
                </p:cond>
              </p:nextCondLst>
            </p:seq>
            <p:seq concurrent="1" nextAc="seek">
              <p:cTn id="422" restart="whenNotActive" fill="hold" evtFilter="cancelBubble" nodeType="interactiveSeq">
                <p:stCondLst>
                  <p:cond evt="onClick" delay="0">
                    <p:tgtEl>
                      <p:spTgt spid="133181"/>
                    </p:tgtEl>
                  </p:cond>
                </p:stCondLst>
                <p:endSync evt="end" delay="0">
                  <p:rtn val="all"/>
                </p:endSync>
                <p:childTnLst>
                  <p:par>
                    <p:cTn id="423" fill="hold">
                      <p:stCondLst>
                        <p:cond delay="0"/>
                      </p:stCondLst>
                      <p:childTnLst>
                        <p:par>
                          <p:cTn id="424" fill="hold">
                            <p:stCondLst>
                              <p:cond delay="0"/>
                            </p:stCondLst>
                            <p:childTnLst>
                              <p:par>
                                <p:cTn id="425" presetID="7" presetClass="emph" presetSubtype="2" repeatCount="3000" accel="50000" decel="50000" autoRev="1" fill="remove" nodeType="withEffect">
                                  <p:stCondLst>
                                    <p:cond delay="0"/>
                                  </p:stCondLst>
                                  <p:childTnLst>
                                    <p:animClr clrSpc="rgb" dir="cw">
                                      <p:cBhvr>
                                        <p:cTn id="426" dur="300" fill="hold"/>
                                        <p:tgtEl>
                                          <p:spTgt spid="133181"/>
                                        </p:tgtEl>
                                        <p:attrNameLst>
                                          <p:attrName>stroke.color</p:attrName>
                                        </p:attrNameLst>
                                      </p:cBhvr>
                                      <p:to>
                                        <a:schemeClr val="bg1"/>
                                      </p:to>
                                    </p:animClr>
                                    <p:set>
                                      <p:cBhvr>
                                        <p:cTn id="427" dur="300" fill="hold"/>
                                        <p:tgtEl>
                                          <p:spTgt spid="133181"/>
                                        </p:tgtEl>
                                        <p:attrNameLst>
                                          <p:attrName>stroke.on</p:attrName>
                                        </p:attrNameLst>
                                      </p:cBhvr>
                                      <p:to>
                                        <p:strVal val="true"/>
                                      </p:to>
                                    </p:set>
                                  </p:childTnLst>
                                </p:cTn>
                              </p:par>
                            </p:childTnLst>
                          </p:cTn>
                        </p:par>
                        <p:par>
                          <p:cTn id="428" fill="hold">
                            <p:stCondLst>
                              <p:cond delay="500"/>
                            </p:stCondLst>
                            <p:childTnLst>
                              <p:par>
                                <p:cTn id="429" presetID="22" presetClass="entr" presetSubtype="4" fill="hold" grpId="0" nodeType="afterEffect">
                                  <p:stCondLst>
                                    <p:cond delay="0"/>
                                  </p:stCondLst>
                                  <p:childTnLst>
                                    <p:set>
                                      <p:cBhvr>
                                        <p:cTn id="430" dur="1" fill="hold">
                                          <p:stCondLst>
                                            <p:cond delay="0"/>
                                          </p:stCondLst>
                                        </p:cTn>
                                        <p:tgtEl>
                                          <p:spTgt spid="133181"/>
                                        </p:tgtEl>
                                        <p:attrNameLst>
                                          <p:attrName>style.visibility</p:attrName>
                                        </p:attrNameLst>
                                      </p:cBhvr>
                                      <p:to>
                                        <p:strVal val="visible"/>
                                      </p:to>
                                    </p:set>
                                    <p:animEffect transition="in" filter="wipe(down)">
                                      <p:cBhvr>
                                        <p:cTn id="431" dur="900"/>
                                        <p:tgtEl>
                                          <p:spTgt spid="133181"/>
                                        </p:tgtEl>
                                      </p:cBhvr>
                                    </p:animEffect>
                                  </p:childTnLst>
                                </p:cTn>
                              </p:par>
                            </p:childTnLst>
                          </p:cTn>
                        </p:par>
                      </p:childTnLst>
                    </p:cTn>
                  </p:par>
                </p:childTnLst>
              </p:cTn>
              <p:nextCondLst>
                <p:cond evt="onClick" delay="0">
                  <p:tgtEl>
                    <p:spTgt spid="133181"/>
                  </p:tgtEl>
                </p:cond>
              </p:nextCondLst>
            </p:seq>
            <p:seq concurrent="1" nextAc="seek">
              <p:cTn id="432" restart="whenNotActive" fill="hold" evtFilter="cancelBubble" nodeType="interactiveSeq">
                <p:stCondLst>
                  <p:cond evt="onClick" delay="0">
                    <p:tgtEl>
                      <p:spTgt spid="133182"/>
                    </p:tgtEl>
                  </p:cond>
                </p:stCondLst>
                <p:endSync evt="end" delay="0">
                  <p:rtn val="all"/>
                </p:endSync>
                <p:childTnLst>
                  <p:par>
                    <p:cTn id="433" fill="hold">
                      <p:stCondLst>
                        <p:cond delay="0"/>
                      </p:stCondLst>
                      <p:childTnLst>
                        <p:par>
                          <p:cTn id="434" fill="hold">
                            <p:stCondLst>
                              <p:cond delay="0"/>
                            </p:stCondLst>
                            <p:childTnLst>
                              <p:par>
                                <p:cTn id="435" presetID="7" presetClass="emph" presetSubtype="2" repeatCount="3000" accel="50000" decel="50000" autoRev="1" fill="remove" nodeType="withEffect">
                                  <p:stCondLst>
                                    <p:cond delay="0"/>
                                  </p:stCondLst>
                                  <p:childTnLst>
                                    <p:animClr clrSpc="rgb" dir="cw">
                                      <p:cBhvr>
                                        <p:cTn id="436" dur="300" fill="hold"/>
                                        <p:tgtEl>
                                          <p:spTgt spid="133182"/>
                                        </p:tgtEl>
                                        <p:attrNameLst>
                                          <p:attrName>stroke.color</p:attrName>
                                        </p:attrNameLst>
                                      </p:cBhvr>
                                      <p:to>
                                        <a:schemeClr val="bg1"/>
                                      </p:to>
                                    </p:animClr>
                                    <p:set>
                                      <p:cBhvr>
                                        <p:cTn id="437" dur="300" fill="hold"/>
                                        <p:tgtEl>
                                          <p:spTgt spid="133182"/>
                                        </p:tgtEl>
                                        <p:attrNameLst>
                                          <p:attrName>stroke.on</p:attrName>
                                        </p:attrNameLst>
                                      </p:cBhvr>
                                      <p:to>
                                        <p:strVal val="true"/>
                                      </p:to>
                                    </p:set>
                                  </p:childTnLst>
                                </p:cTn>
                              </p:par>
                            </p:childTnLst>
                          </p:cTn>
                        </p:par>
                        <p:par>
                          <p:cTn id="438" fill="hold">
                            <p:stCondLst>
                              <p:cond delay="500"/>
                            </p:stCondLst>
                            <p:childTnLst>
                              <p:par>
                                <p:cTn id="439" presetID="22" presetClass="entr" presetSubtype="4" fill="hold" grpId="0" nodeType="afterEffect">
                                  <p:stCondLst>
                                    <p:cond delay="0"/>
                                  </p:stCondLst>
                                  <p:childTnLst>
                                    <p:set>
                                      <p:cBhvr>
                                        <p:cTn id="440" dur="1" fill="hold">
                                          <p:stCondLst>
                                            <p:cond delay="0"/>
                                          </p:stCondLst>
                                        </p:cTn>
                                        <p:tgtEl>
                                          <p:spTgt spid="133182"/>
                                        </p:tgtEl>
                                        <p:attrNameLst>
                                          <p:attrName>style.visibility</p:attrName>
                                        </p:attrNameLst>
                                      </p:cBhvr>
                                      <p:to>
                                        <p:strVal val="visible"/>
                                      </p:to>
                                    </p:set>
                                    <p:animEffect transition="in" filter="wipe(down)">
                                      <p:cBhvr>
                                        <p:cTn id="441" dur="900"/>
                                        <p:tgtEl>
                                          <p:spTgt spid="133182"/>
                                        </p:tgtEl>
                                      </p:cBhvr>
                                    </p:animEffect>
                                  </p:childTnLst>
                                </p:cTn>
                              </p:par>
                            </p:childTnLst>
                          </p:cTn>
                        </p:par>
                      </p:childTnLst>
                    </p:cTn>
                  </p:par>
                </p:childTnLst>
              </p:cTn>
              <p:nextCondLst>
                <p:cond evt="onClick" delay="0">
                  <p:tgtEl>
                    <p:spTgt spid="133182"/>
                  </p:tgtEl>
                </p:cond>
              </p:nextCondLst>
            </p:seq>
            <p:seq concurrent="1" nextAc="seek">
              <p:cTn id="442" restart="whenNotActive" fill="hold" evtFilter="cancelBubble" nodeType="interactiveSeq">
                <p:stCondLst>
                  <p:cond evt="onClick" delay="0">
                    <p:tgtEl>
                      <p:spTgt spid="133183"/>
                    </p:tgtEl>
                  </p:cond>
                </p:stCondLst>
                <p:endSync evt="end" delay="0">
                  <p:rtn val="all"/>
                </p:endSync>
                <p:childTnLst>
                  <p:par>
                    <p:cTn id="443" fill="hold">
                      <p:stCondLst>
                        <p:cond delay="0"/>
                      </p:stCondLst>
                      <p:childTnLst>
                        <p:par>
                          <p:cTn id="444" fill="hold">
                            <p:stCondLst>
                              <p:cond delay="0"/>
                            </p:stCondLst>
                            <p:childTnLst>
                              <p:par>
                                <p:cTn id="445" presetID="7" presetClass="emph" presetSubtype="2" repeatCount="3000" accel="50000" decel="50000" autoRev="1" fill="remove" nodeType="withEffect">
                                  <p:stCondLst>
                                    <p:cond delay="0"/>
                                  </p:stCondLst>
                                  <p:childTnLst>
                                    <p:animClr clrSpc="rgb" dir="cw">
                                      <p:cBhvr>
                                        <p:cTn id="446" dur="300" fill="hold"/>
                                        <p:tgtEl>
                                          <p:spTgt spid="133183"/>
                                        </p:tgtEl>
                                        <p:attrNameLst>
                                          <p:attrName>stroke.color</p:attrName>
                                        </p:attrNameLst>
                                      </p:cBhvr>
                                      <p:to>
                                        <a:schemeClr val="bg1"/>
                                      </p:to>
                                    </p:animClr>
                                    <p:set>
                                      <p:cBhvr>
                                        <p:cTn id="447" dur="300" fill="hold"/>
                                        <p:tgtEl>
                                          <p:spTgt spid="133183"/>
                                        </p:tgtEl>
                                        <p:attrNameLst>
                                          <p:attrName>stroke.on</p:attrName>
                                        </p:attrNameLst>
                                      </p:cBhvr>
                                      <p:to>
                                        <p:strVal val="true"/>
                                      </p:to>
                                    </p:set>
                                  </p:childTnLst>
                                </p:cTn>
                              </p:par>
                            </p:childTnLst>
                          </p:cTn>
                        </p:par>
                        <p:par>
                          <p:cTn id="448" fill="hold">
                            <p:stCondLst>
                              <p:cond delay="500"/>
                            </p:stCondLst>
                            <p:childTnLst>
                              <p:par>
                                <p:cTn id="449" presetID="22" presetClass="entr" presetSubtype="4" fill="hold" grpId="0" nodeType="afterEffect">
                                  <p:stCondLst>
                                    <p:cond delay="0"/>
                                  </p:stCondLst>
                                  <p:childTnLst>
                                    <p:set>
                                      <p:cBhvr>
                                        <p:cTn id="450" dur="1" fill="hold">
                                          <p:stCondLst>
                                            <p:cond delay="0"/>
                                          </p:stCondLst>
                                        </p:cTn>
                                        <p:tgtEl>
                                          <p:spTgt spid="133183"/>
                                        </p:tgtEl>
                                        <p:attrNameLst>
                                          <p:attrName>style.visibility</p:attrName>
                                        </p:attrNameLst>
                                      </p:cBhvr>
                                      <p:to>
                                        <p:strVal val="visible"/>
                                      </p:to>
                                    </p:set>
                                    <p:animEffect transition="in" filter="wipe(down)">
                                      <p:cBhvr>
                                        <p:cTn id="451" dur="900"/>
                                        <p:tgtEl>
                                          <p:spTgt spid="133183"/>
                                        </p:tgtEl>
                                      </p:cBhvr>
                                    </p:animEffect>
                                  </p:childTnLst>
                                </p:cTn>
                              </p:par>
                            </p:childTnLst>
                          </p:cTn>
                        </p:par>
                      </p:childTnLst>
                    </p:cTn>
                  </p:par>
                </p:childTnLst>
              </p:cTn>
              <p:nextCondLst>
                <p:cond evt="onClick" delay="0">
                  <p:tgtEl>
                    <p:spTgt spid="133183"/>
                  </p:tgtEl>
                </p:cond>
              </p:nextCondLst>
            </p:seq>
            <p:seq concurrent="1" nextAc="seek">
              <p:cTn id="452" restart="whenNotActive" fill="hold" evtFilter="cancelBubble" nodeType="interactiveSeq">
                <p:stCondLst>
                  <p:cond evt="onClick" delay="0">
                    <p:tgtEl>
                      <p:spTgt spid="133184"/>
                    </p:tgtEl>
                  </p:cond>
                </p:stCondLst>
                <p:endSync evt="end" delay="0">
                  <p:rtn val="all"/>
                </p:endSync>
                <p:childTnLst>
                  <p:par>
                    <p:cTn id="453" fill="hold">
                      <p:stCondLst>
                        <p:cond delay="0"/>
                      </p:stCondLst>
                      <p:childTnLst>
                        <p:par>
                          <p:cTn id="454" fill="hold">
                            <p:stCondLst>
                              <p:cond delay="0"/>
                            </p:stCondLst>
                            <p:childTnLst>
                              <p:par>
                                <p:cTn id="455" presetID="7" presetClass="emph" presetSubtype="2" repeatCount="3000" accel="50000" decel="50000" autoRev="1" fill="remove" nodeType="withEffect">
                                  <p:stCondLst>
                                    <p:cond delay="0"/>
                                  </p:stCondLst>
                                  <p:childTnLst>
                                    <p:animClr clrSpc="rgb" dir="cw">
                                      <p:cBhvr>
                                        <p:cTn id="456" dur="300" fill="hold"/>
                                        <p:tgtEl>
                                          <p:spTgt spid="133184"/>
                                        </p:tgtEl>
                                        <p:attrNameLst>
                                          <p:attrName>stroke.color</p:attrName>
                                        </p:attrNameLst>
                                      </p:cBhvr>
                                      <p:to>
                                        <a:schemeClr val="bg1"/>
                                      </p:to>
                                    </p:animClr>
                                    <p:set>
                                      <p:cBhvr>
                                        <p:cTn id="457" dur="300" fill="hold"/>
                                        <p:tgtEl>
                                          <p:spTgt spid="133184"/>
                                        </p:tgtEl>
                                        <p:attrNameLst>
                                          <p:attrName>stroke.on</p:attrName>
                                        </p:attrNameLst>
                                      </p:cBhvr>
                                      <p:to>
                                        <p:strVal val="true"/>
                                      </p:to>
                                    </p:set>
                                  </p:childTnLst>
                                </p:cTn>
                              </p:par>
                            </p:childTnLst>
                          </p:cTn>
                        </p:par>
                        <p:par>
                          <p:cTn id="458" fill="hold">
                            <p:stCondLst>
                              <p:cond delay="500"/>
                            </p:stCondLst>
                            <p:childTnLst>
                              <p:par>
                                <p:cTn id="459" presetID="22" presetClass="entr" presetSubtype="4" fill="hold" grpId="0" nodeType="afterEffect">
                                  <p:stCondLst>
                                    <p:cond delay="0"/>
                                  </p:stCondLst>
                                  <p:childTnLst>
                                    <p:set>
                                      <p:cBhvr>
                                        <p:cTn id="460" dur="1" fill="hold">
                                          <p:stCondLst>
                                            <p:cond delay="0"/>
                                          </p:stCondLst>
                                        </p:cTn>
                                        <p:tgtEl>
                                          <p:spTgt spid="133184"/>
                                        </p:tgtEl>
                                        <p:attrNameLst>
                                          <p:attrName>style.visibility</p:attrName>
                                        </p:attrNameLst>
                                      </p:cBhvr>
                                      <p:to>
                                        <p:strVal val="visible"/>
                                      </p:to>
                                    </p:set>
                                    <p:animEffect transition="in" filter="wipe(down)">
                                      <p:cBhvr>
                                        <p:cTn id="461" dur="900"/>
                                        <p:tgtEl>
                                          <p:spTgt spid="133184"/>
                                        </p:tgtEl>
                                      </p:cBhvr>
                                    </p:animEffect>
                                  </p:childTnLst>
                                </p:cTn>
                              </p:par>
                            </p:childTnLst>
                          </p:cTn>
                        </p:par>
                      </p:childTnLst>
                    </p:cTn>
                  </p:par>
                </p:childTnLst>
              </p:cTn>
              <p:nextCondLst>
                <p:cond evt="onClick" delay="0">
                  <p:tgtEl>
                    <p:spTgt spid="133184"/>
                  </p:tgtEl>
                </p:cond>
              </p:nextCondLst>
            </p:seq>
            <p:seq concurrent="1" nextAc="seek">
              <p:cTn id="462" restart="whenNotActive" fill="hold" evtFilter="cancelBubble" nodeType="interactiveSeq">
                <p:stCondLst>
                  <p:cond evt="onClick" delay="0">
                    <p:tgtEl>
                      <p:spTgt spid="133185"/>
                    </p:tgtEl>
                  </p:cond>
                </p:stCondLst>
                <p:endSync evt="end" delay="0">
                  <p:rtn val="all"/>
                </p:endSync>
                <p:childTnLst>
                  <p:par>
                    <p:cTn id="463" fill="hold">
                      <p:stCondLst>
                        <p:cond delay="0"/>
                      </p:stCondLst>
                      <p:childTnLst>
                        <p:par>
                          <p:cTn id="464" fill="hold">
                            <p:stCondLst>
                              <p:cond delay="0"/>
                            </p:stCondLst>
                            <p:childTnLst>
                              <p:par>
                                <p:cTn id="465" presetID="7" presetClass="emph" presetSubtype="2" repeatCount="3000" accel="50000" decel="50000" autoRev="1" fill="remove" nodeType="withEffect">
                                  <p:stCondLst>
                                    <p:cond delay="0"/>
                                  </p:stCondLst>
                                  <p:childTnLst>
                                    <p:animClr clrSpc="rgb" dir="cw">
                                      <p:cBhvr>
                                        <p:cTn id="466" dur="300" fill="hold"/>
                                        <p:tgtEl>
                                          <p:spTgt spid="133185"/>
                                        </p:tgtEl>
                                        <p:attrNameLst>
                                          <p:attrName>stroke.color</p:attrName>
                                        </p:attrNameLst>
                                      </p:cBhvr>
                                      <p:to>
                                        <a:schemeClr val="bg1"/>
                                      </p:to>
                                    </p:animClr>
                                    <p:set>
                                      <p:cBhvr>
                                        <p:cTn id="467" dur="300" fill="hold"/>
                                        <p:tgtEl>
                                          <p:spTgt spid="133185"/>
                                        </p:tgtEl>
                                        <p:attrNameLst>
                                          <p:attrName>stroke.on</p:attrName>
                                        </p:attrNameLst>
                                      </p:cBhvr>
                                      <p:to>
                                        <p:strVal val="true"/>
                                      </p:to>
                                    </p:set>
                                  </p:childTnLst>
                                </p:cTn>
                              </p:par>
                            </p:childTnLst>
                          </p:cTn>
                        </p:par>
                        <p:par>
                          <p:cTn id="468" fill="hold">
                            <p:stCondLst>
                              <p:cond delay="500"/>
                            </p:stCondLst>
                            <p:childTnLst>
                              <p:par>
                                <p:cTn id="469" presetID="22" presetClass="entr" presetSubtype="4" fill="hold" grpId="0" nodeType="afterEffect">
                                  <p:stCondLst>
                                    <p:cond delay="0"/>
                                  </p:stCondLst>
                                  <p:childTnLst>
                                    <p:set>
                                      <p:cBhvr>
                                        <p:cTn id="470" dur="1" fill="hold">
                                          <p:stCondLst>
                                            <p:cond delay="0"/>
                                          </p:stCondLst>
                                        </p:cTn>
                                        <p:tgtEl>
                                          <p:spTgt spid="133185"/>
                                        </p:tgtEl>
                                        <p:attrNameLst>
                                          <p:attrName>style.visibility</p:attrName>
                                        </p:attrNameLst>
                                      </p:cBhvr>
                                      <p:to>
                                        <p:strVal val="visible"/>
                                      </p:to>
                                    </p:set>
                                    <p:animEffect transition="in" filter="wipe(down)">
                                      <p:cBhvr>
                                        <p:cTn id="471" dur="900"/>
                                        <p:tgtEl>
                                          <p:spTgt spid="133185"/>
                                        </p:tgtEl>
                                      </p:cBhvr>
                                    </p:animEffect>
                                  </p:childTnLst>
                                </p:cTn>
                              </p:par>
                            </p:childTnLst>
                          </p:cTn>
                        </p:par>
                      </p:childTnLst>
                    </p:cTn>
                  </p:par>
                </p:childTnLst>
              </p:cTn>
              <p:nextCondLst>
                <p:cond evt="onClick" delay="0">
                  <p:tgtEl>
                    <p:spTgt spid="133185"/>
                  </p:tgtEl>
                </p:cond>
              </p:nextCondLst>
            </p:seq>
            <p:seq concurrent="1" nextAc="seek">
              <p:cTn id="472" restart="whenNotActive" fill="hold" evtFilter="cancelBubble" nodeType="interactiveSeq">
                <p:stCondLst>
                  <p:cond evt="onClick" delay="0">
                    <p:tgtEl>
                      <p:spTgt spid="133186"/>
                    </p:tgtEl>
                  </p:cond>
                </p:stCondLst>
                <p:endSync evt="end" delay="0">
                  <p:rtn val="all"/>
                </p:endSync>
                <p:childTnLst>
                  <p:par>
                    <p:cTn id="473" fill="hold">
                      <p:stCondLst>
                        <p:cond delay="0"/>
                      </p:stCondLst>
                      <p:childTnLst>
                        <p:par>
                          <p:cTn id="474" fill="hold">
                            <p:stCondLst>
                              <p:cond delay="0"/>
                            </p:stCondLst>
                            <p:childTnLst>
                              <p:par>
                                <p:cTn id="475" presetID="7" presetClass="emph" presetSubtype="2" repeatCount="3000" accel="50000" decel="50000" autoRev="1" fill="remove" nodeType="withEffect">
                                  <p:stCondLst>
                                    <p:cond delay="0"/>
                                  </p:stCondLst>
                                  <p:childTnLst>
                                    <p:animClr clrSpc="rgb" dir="cw">
                                      <p:cBhvr>
                                        <p:cTn id="476" dur="300" fill="hold"/>
                                        <p:tgtEl>
                                          <p:spTgt spid="133186"/>
                                        </p:tgtEl>
                                        <p:attrNameLst>
                                          <p:attrName>stroke.color</p:attrName>
                                        </p:attrNameLst>
                                      </p:cBhvr>
                                      <p:to>
                                        <a:schemeClr val="bg1"/>
                                      </p:to>
                                    </p:animClr>
                                    <p:set>
                                      <p:cBhvr>
                                        <p:cTn id="477" dur="300" fill="hold"/>
                                        <p:tgtEl>
                                          <p:spTgt spid="133186"/>
                                        </p:tgtEl>
                                        <p:attrNameLst>
                                          <p:attrName>stroke.on</p:attrName>
                                        </p:attrNameLst>
                                      </p:cBhvr>
                                      <p:to>
                                        <p:strVal val="true"/>
                                      </p:to>
                                    </p:set>
                                  </p:childTnLst>
                                </p:cTn>
                              </p:par>
                            </p:childTnLst>
                          </p:cTn>
                        </p:par>
                        <p:par>
                          <p:cTn id="478" fill="hold">
                            <p:stCondLst>
                              <p:cond delay="500"/>
                            </p:stCondLst>
                            <p:childTnLst>
                              <p:par>
                                <p:cTn id="479" presetID="22" presetClass="entr" presetSubtype="4" fill="hold" grpId="0" nodeType="afterEffect">
                                  <p:stCondLst>
                                    <p:cond delay="0"/>
                                  </p:stCondLst>
                                  <p:childTnLst>
                                    <p:set>
                                      <p:cBhvr>
                                        <p:cTn id="480" dur="1" fill="hold">
                                          <p:stCondLst>
                                            <p:cond delay="0"/>
                                          </p:stCondLst>
                                        </p:cTn>
                                        <p:tgtEl>
                                          <p:spTgt spid="133186"/>
                                        </p:tgtEl>
                                        <p:attrNameLst>
                                          <p:attrName>style.visibility</p:attrName>
                                        </p:attrNameLst>
                                      </p:cBhvr>
                                      <p:to>
                                        <p:strVal val="visible"/>
                                      </p:to>
                                    </p:set>
                                    <p:animEffect transition="in" filter="wipe(down)">
                                      <p:cBhvr>
                                        <p:cTn id="481" dur="900"/>
                                        <p:tgtEl>
                                          <p:spTgt spid="133186"/>
                                        </p:tgtEl>
                                      </p:cBhvr>
                                    </p:animEffect>
                                  </p:childTnLst>
                                </p:cTn>
                              </p:par>
                            </p:childTnLst>
                          </p:cTn>
                        </p:par>
                      </p:childTnLst>
                    </p:cTn>
                  </p:par>
                </p:childTnLst>
              </p:cTn>
              <p:nextCondLst>
                <p:cond evt="onClick" delay="0">
                  <p:tgtEl>
                    <p:spTgt spid="133186"/>
                  </p:tgtEl>
                </p:cond>
              </p:nextCondLst>
            </p:seq>
            <p:seq concurrent="1" nextAc="seek">
              <p:cTn id="482" restart="whenNotActive" fill="hold" evtFilter="cancelBubble" nodeType="interactiveSeq">
                <p:stCondLst>
                  <p:cond evt="onClick" delay="0">
                    <p:tgtEl>
                      <p:spTgt spid="133187"/>
                    </p:tgtEl>
                  </p:cond>
                </p:stCondLst>
                <p:endSync evt="end" delay="0">
                  <p:rtn val="all"/>
                </p:endSync>
                <p:childTnLst>
                  <p:par>
                    <p:cTn id="483" fill="hold">
                      <p:stCondLst>
                        <p:cond delay="0"/>
                      </p:stCondLst>
                      <p:childTnLst>
                        <p:par>
                          <p:cTn id="484" fill="hold">
                            <p:stCondLst>
                              <p:cond delay="0"/>
                            </p:stCondLst>
                            <p:childTnLst>
                              <p:par>
                                <p:cTn id="485" presetID="7" presetClass="emph" presetSubtype="2" repeatCount="3000" accel="50000" decel="50000" autoRev="1" fill="remove" nodeType="withEffect">
                                  <p:stCondLst>
                                    <p:cond delay="0"/>
                                  </p:stCondLst>
                                  <p:childTnLst>
                                    <p:animClr clrSpc="rgb" dir="cw">
                                      <p:cBhvr>
                                        <p:cTn id="486" dur="300" fill="hold"/>
                                        <p:tgtEl>
                                          <p:spTgt spid="133187"/>
                                        </p:tgtEl>
                                        <p:attrNameLst>
                                          <p:attrName>stroke.color</p:attrName>
                                        </p:attrNameLst>
                                      </p:cBhvr>
                                      <p:to>
                                        <a:schemeClr val="bg1"/>
                                      </p:to>
                                    </p:animClr>
                                    <p:set>
                                      <p:cBhvr>
                                        <p:cTn id="487" dur="300" fill="hold"/>
                                        <p:tgtEl>
                                          <p:spTgt spid="133187"/>
                                        </p:tgtEl>
                                        <p:attrNameLst>
                                          <p:attrName>stroke.on</p:attrName>
                                        </p:attrNameLst>
                                      </p:cBhvr>
                                      <p:to>
                                        <p:strVal val="true"/>
                                      </p:to>
                                    </p:set>
                                  </p:childTnLst>
                                </p:cTn>
                              </p:par>
                            </p:childTnLst>
                          </p:cTn>
                        </p:par>
                        <p:par>
                          <p:cTn id="488" fill="hold">
                            <p:stCondLst>
                              <p:cond delay="500"/>
                            </p:stCondLst>
                            <p:childTnLst>
                              <p:par>
                                <p:cTn id="489" presetID="22" presetClass="entr" presetSubtype="4" fill="hold" grpId="0" nodeType="afterEffect">
                                  <p:stCondLst>
                                    <p:cond delay="0"/>
                                  </p:stCondLst>
                                  <p:childTnLst>
                                    <p:set>
                                      <p:cBhvr>
                                        <p:cTn id="490" dur="1" fill="hold">
                                          <p:stCondLst>
                                            <p:cond delay="0"/>
                                          </p:stCondLst>
                                        </p:cTn>
                                        <p:tgtEl>
                                          <p:spTgt spid="133187"/>
                                        </p:tgtEl>
                                        <p:attrNameLst>
                                          <p:attrName>style.visibility</p:attrName>
                                        </p:attrNameLst>
                                      </p:cBhvr>
                                      <p:to>
                                        <p:strVal val="visible"/>
                                      </p:to>
                                    </p:set>
                                    <p:animEffect transition="in" filter="wipe(down)">
                                      <p:cBhvr>
                                        <p:cTn id="491" dur="900"/>
                                        <p:tgtEl>
                                          <p:spTgt spid="133187"/>
                                        </p:tgtEl>
                                      </p:cBhvr>
                                    </p:animEffect>
                                  </p:childTnLst>
                                </p:cTn>
                              </p:par>
                            </p:childTnLst>
                          </p:cTn>
                        </p:par>
                      </p:childTnLst>
                    </p:cTn>
                  </p:par>
                </p:childTnLst>
              </p:cTn>
              <p:nextCondLst>
                <p:cond evt="onClick" delay="0">
                  <p:tgtEl>
                    <p:spTgt spid="133187"/>
                  </p:tgtEl>
                </p:cond>
              </p:nextCondLst>
            </p:seq>
            <p:seq concurrent="1" nextAc="seek">
              <p:cTn id="492" restart="whenNotActive" fill="hold" evtFilter="cancelBubble" nodeType="interactiveSeq">
                <p:stCondLst>
                  <p:cond evt="onClick" delay="0">
                    <p:tgtEl>
                      <p:spTgt spid="133188"/>
                    </p:tgtEl>
                  </p:cond>
                </p:stCondLst>
                <p:endSync evt="end" delay="0">
                  <p:rtn val="all"/>
                </p:endSync>
                <p:childTnLst>
                  <p:par>
                    <p:cTn id="493" fill="hold">
                      <p:stCondLst>
                        <p:cond delay="0"/>
                      </p:stCondLst>
                      <p:childTnLst>
                        <p:par>
                          <p:cTn id="494" fill="hold">
                            <p:stCondLst>
                              <p:cond delay="0"/>
                            </p:stCondLst>
                            <p:childTnLst>
                              <p:par>
                                <p:cTn id="495" presetID="7" presetClass="emph" presetSubtype="2" repeatCount="3000" accel="50000" decel="50000" autoRev="1" fill="remove" nodeType="withEffect">
                                  <p:stCondLst>
                                    <p:cond delay="0"/>
                                  </p:stCondLst>
                                  <p:childTnLst>
                                    <p:animClr clrSpc="rgb" dir="cw">
                                      <p:cBhvr>
                                        <p:cTn id="496" dur="300" fill="hold"/>
                                        <p:tgtEl>
                                          <p:spTgt spid="133188"/>
                                        </p:tgtEl>
                                        <p:attrNameLst>
                                          <p:attrName>stroke.color</p:attrName>
                                        </p:attrNameLst>
                                      </p:cBhvr>
                                      <p:to>
                                        <a:schemeClr val="bg1"/>
                                      </p:to>
                                    </p:animClr>
                                    <p:set>
                                      <p:cBhvr>
                                        <p:cTn id="497" dur="300" fill="hold"/>
                                        <p:tgtEl>
                                          <p:spTgt spid="133188"/>
                                        </p:tgtEl>
                                        <p:attrNameLst>
                                          <p:attrName>stroke.on</p:attrName>
                                        </p:attrNameLst>
                                      </p:cBhvr>
                                      <p:to>
                                        <p:strVal val="true"/>
                                      </p:to>
                                    </p:set>
                                  </p:childTnLst>
                                </p:cTn>
                              </p:par>
                            </p:childTnLst>
                          </p:cTn>
                        </p:par>
                        <p:par>
                          <p:cTn id="498" fill="hold">
                            <p:stCondLst>
                              <p:cond delay="500"/>
                            </p:stCondLst>
                            <p:childTnLst>
                              <p:par>
                                <p:cTn id="499" presetID="22" presetClass="entr" presetSubtype="4" fill="hold" grpId="0" nodeType="afterEffect">
                                  <p:stCondLst>
                                    <p:cond delay="0"/>
                                  </p:stCondLst>
                                  <p:childTnLst>
                                    <p:set>
                                      <p:cBhvr>
                                        <p:cTn id="500" dur="1" fill="hold">
                                          <p:stCondLst>
                                            <p:cond delay="0"/>
                                          </p:stCondLst>
                                        </p:cTn>
                                        <p:tgtEl>
                                          <p:spTgt spid="133188"/>
                                        </p:tgtEl>
                                        <p:attrNameLst>
                                          <p:attrName>style.visibility</p:attrName>
                                        </p:attrNameLst>
                                      </p:cBhvr>
                                      <p:to>
                                        <p:strVal val="visible"/>
                                      </p:to>
                                    </p:set>
                                    <p:animEffect transition="in" filter="wipe(down)">
                                      <p:cBhvr>
                                        <p:cTn id="501" dur="900"/>
                                        <p:tgtEl>
                                          <p:spTgt spid="133188"/>
                                        </p:tgtEl>
                                      </p:cBhvr>
                                    </p:animEffect>
                                  </p:childTnLst>
                                </p:cTn>
                              </p:par>
                            </p:childTnLst>
                          </p:cTn>
                        </p:par>
                      </p:childTnLst>
                    </p:cTn>
                  </p:par>
                </p:childTnLst>
              </p:cTn>
              <p:nextCondLst>
                <p:cond evt="onClick" delay="0">
                  <p:tgtEl>
                    <p:spTgt spid="133188"/>
                  </p:tgtEl>
                </p:cond>
              </p:nextCondLst>
            </p:seq>
            <p:seq concurrent="1" nextAc="seek">
              <p:cTn id="502" restart="whenNotActive" fill="hold" evtFilter="cancelBubble" nodeType="interactiveSeq">
                <p:stCondLst>
                  <p:cond evt="onClick" delay="0">
                    <p:tgtEl>
                      <p:spTgt spid="133189"/>
                    </p:tgtEl>
                  </p:cond>
                </p:stCondLst>
                <p:endSync evt="end" delay="0">
                  <p:rtn val="all"/>
                </p:endSync>
                <p:childTnLst>
                  <p:par>
                    <p:cTn id="503" fill="hold">
                      <p:stCondLst>
                        <p:cond delay="0"/>
                      </p:stCondLst>
                      <p:childTnLst>
                        <p:par>
                          <p:cTn id="504" fill="hold">
                            <p:stCondLst>
                              <p:cond delay="0"/>
                            </p:stCondLst>
                            <p:childTnLst>
                              <p:par>
                                <p:cTn id="505" presetID="7" presetClass="emph" presetSubtype="2" repeatCount="3000" accel="50000" decel="50000" autoRev="1" fill="remove" nodeType="withEffect">
                                  <p:stCondLst>
                                    <p:cond delay="0"/>
                                  </p:stCondLst>
                                  <p:childTnLst>
                                    <p:animClr clrSpc="rgb" dir="cw">
                                      <p:cBhvr>
                                        <p:cTn id="506" dur="300" fill="hold"/>
                                        <p:tgtEl>
                                          <p:spTgt spid="133189"/>
                                        </p:tgtEl>
                                        <p:attrNameLst>
                                          <p:attrName>stroke.color</p:attrName>
                                        </p:attrNameLst>
                                      </p:cBhvr>
                                      <p:to>
                                        <a:schemeClr val="bg1"/>
                                      </p:to>
                                    </p:animClr>
                                    <p:set>
                                      <p:cBhvr>
                                        <p:cTn id="507" dur="300" fill="hold"/>
                                        <p:tgtEl>
                                          <p:spTgt spid="133189"/>
                                        </p:tgtEl>
                                        <p:attrNameLst>
                                          <p:attrName>stroke.on</p:attrName>
                                        </p:attrNameLst>
                                      </p:cBhvr>
                                      <p:to>
                                        <p:strVal val="true"/>
                                      </p:to>
                                    </p:set>
                                  </p:childTnLst>
                                </p:cTn>
                              </p:par>
                            </p:childTnLst>
                          </p:cTn>
                        </p:par>
                        <p:par>
                          <p:cTn id="508" fill="hold">
                            <p:stCondLst>
                              <p:cond delay="500"/>
                            </p:stCondLst>
                            <p:childTnLst>
                              <p:par>
                                <p:cTn id="509" presetID="22" presetClass="entr" presetSubtype="4" fill="hold" grpId="0" nodeType="afterEffect">
                                  <p:stCondLst>
                                    <p:cond delay="0"/>
                                  </p:stCondLst>
                                  <p:childTnLst>
                                    <p:set>
                                      <p:cBhvr>
                                        <p:cTn id="510" dur="1" fill="hold">
                                          <p:stCondLst>
                                            <p:cond delay="0"/>
                                          </p:stCondLst>
                                        </p:cTn>
                                        <p:tgtEl>
                                          <p:spTgt spid="133189"/>
                                        </p:tgtEl>
                                        <p:attrNameLst>
                                          <p:attrName>style.visibility</p:attrName>
                                        </p:attrNameLst>
                                      </p:cBhvr>
                                      <p:to>
                                        <p:strVal val="visible"/>
                                      </p:to>
                                    </p:set>
                                    <p:animEffect transition="in" filter="wipe(down)">
                                      <p:cBhvr>
                                        <p:cTn id="511" dur="900"/>
                                        <p:tgtEl>
                                          <p:spTgt spid="133189"/>
                                        </p:tgtEl>
                                      </p:cBhvr>
                                    </p:animEffect>
                                  </p:childTnLst>
                                </p:cTn>
                              </p:par>
                            </p:childTnLst>
                          </p:cTn>
                        </p:par>
                      </p:childTnLst>
                    </p:cTn>
                  </p:par>
                </p:childTnLst>
              </p:cTn>
              <p:nextCondLst>
                <p:cond evt="onClick" delay="0">
                  <p:tgtEl>
                    <p:spTgt spid="133189"/>
                  </p:tgtEl>
                </p:cond>
              </p:nextCondLst>
            </p:seq>
            <p:seq concurrent="1" nextAc="seek">
              <p:cTn id="512" restart="whenNotActive" fill="hold" evtFilter="cancelBubble" nodeType="interactiveSeq">
                <p:stCondLst>
                  <p:cond evt="onClick" delay="0">
                    <p:tgtEl>
                      <p:spTgt spid="133190"/>
                    </p:tgtEl>
                  </p:cond>
                </p:stCondLst>
                <p:endSync evt="end" delay="0">
                  <p:rtn val="all"/>
                </p:endSync>
                <p:childTnLst>
                  <p:par>
                    <p:cTn id="513" fill="hold">
                      <p:stCondLst>
                        <p:cond delay="0"/>
                      </p:stCondLst>
                      <p:childTnLst>
                        <p:par>
                          <p:cTn id="514" fill="hold">
                            <p:stCondLst>
                              <p:cond delay="0"/>
                            </p:stCondLst>
                            <p:childTnLst>
                              <p:par>
                                <p:cTn id="515" presetID="7" presetClass="emph" presetSubtype="2" repeatCount="3000" accel="50000" decel="50000" autoRev="1" fill="remove" nodeType="withEffect">
                                  <p:stCondLst>
                                    <p:cond delay="0"/>
                                  </p:stCondLst>
                                  <p:childTnLst>
                                    <p:animClr clrSpc="rgb" dir="cw">
                                      <p:cBhvr>
                                        <p:cTn id="516" dur="300" fill="hold"/>
                                        <p:tgtEl>
                                          <p:spTgt spid="133190"/>
                                        </p:tgtEl>
                                        <p:attrNameLst>
                                          <p:attrName>stroke.color</p:attrName>
                                        </p:attrNameLst>
                                      </p:cBhvr>
                                      <p:to>
                                        <a:schemeClr val="bg1"/>
                                      </p:to>
                                    </p:animClr>
                                    <p:set>
                                      <p:cBhvr>
                                        <p:cTn id="517" dur="300" fill="hold"/>
                                        <p:tgtEl>
                                          <p:spTgt spid="133190"/>
                                        </p:tgtEl>
                                        <p:attrNameLst>
                                          <p:attrName>stroke.on</p:attrName>
                                        </p:attrNameLst>
                                      </p:cBhvr>
                                      <p:to>
                                        <p:strVal val="true"/>
                                      </p:to>
                                    </p:set>
                                  </p:childTnLst>
                                </p:cTn>
                              </p:par>
                            </p:childTnLst>
                          </p:cTn>
                        </p:par>
                        <p:par>
                          <p:cTn id="518" fill="hold">
                            <p:stCondLst>
                              <p:cond delay="500"/>
                            </p:stCondLst>
                            <p:childTnLst>
                              <p:par>
                                <p:cTn id="519" presetID="22" presetClass="entr" presetSubtype="4" fill="hold" grpId="0" nodeType="afterEffect">
                                  <p:stCondLst>
                                    <p:cond delay="0"/>
                                  </p:stCondLst>
                                  <p:childTnLst>
                                    <p:set>
                                      <p:cBhvr>
                                        <p:cTn id="520" dur="1" fill="hold">
                                          <p:stCondLst>
                                            <p:cond delay="0"/>
                                          </p:stCondLst>
                                        </p:cTn>
                                        <p:tgtEl>
                                          <p:spTgt spid="133190"/>
                                        </p:tgtEl>
                                        <p:attrNameLst>
                                          <p:attrName>style.visibility</p:attrName>
                                        </p:attrNameLst>
                                      </p:cBhvr>
                                      <p:to>
                                        <p:strVal val="visible"/>
                                      </p:to>
                                    </p:set>
                                    <p:animEffect transition="in" filter="wipe(down)">
                                      <p:cBhvr>
                                        <p:cTn id="521" dur="900"/>
                                        <p:tgtEl>
                                          <p:spTgt spid="133190"/>
                                        </p:tgtEl>
                                      </p:cBhvr>
                                    </p:animEffect>
                                  </p:childTnLst>
                                </p:cTn>
                              </p:par>
                            </p:childTnLst>
                          </p:cTn>
                        </p:par>
                      </p:childTnLst>
                    </p:cTn>
                  </p:par>
                </p:childTnLst>
              </p:cTn>
              <p:nextCondLst>
                <p:cond evt="onClick" delay="0">
                  <p:tgtEl>
                    <p:spTgt spid="133190"/>
                  </p:tgtEl>
                </p:cond>
              </p:nextCondLst>
            </p:seq>
            <p:seq concurrent="1" nextAc="seek">
              <p:cTn id="522" restart="whenNotActive" fill="hold" evtFilter="cancelBubble" nodeType="interactiveSeq">
                <p:stCondLst>
                  <p:cond evt="onClick" delay="0">
                    <p:tgtEl>
                      <p:spTgt spid="133191"/>
                    </p:tgtEl>
                  </p:cond>
                </p:stCondLst>
                <p:endSync evt="end" delay="0">
                  <p:rtn val="all"/>
                </p:endSync>
                <p:childTnLst>
                  <p:par>
                    <p:cTn id="523" fill="hold">
                      <p:stCondLst>
                        <p:cond delay="0"/>
                      </p:stCondLst>
                      <p:childTnLst>
                        <p:par>
                          <p:cTn id="524" fill="hold">
                            <p:stCondLst>
                              <p:cond delay="0"/>
                            </p:stCondLst>
                            <p:childTnLst>
                              <p:par>
                                <p:cTn id="525" presetID="7" presetClass="emph" presetSubtype="2" repeatCount="3000" accel="50000" decel="50000" autoRev="1" fill="remove" nodeType="withEffect">
                                  <p:stCondLst>
                                    <p:cond delay="0"/>
                                  </p:stCondLst>
                                  <p:childTnLst>
                                    <p:animClr clrSpc="rgb" dir="cw">
                                      <p:cBhvr>
                                        <p:cTn id="526" dur="300" fill="hold"/>
                                        <p:tgtEl>
                                          <p:spTgt spid="133191"/>
                                        </p:tgtEl>
                                        <p:attrNameLst>
                                          <p:attrName>stroke.color</p:attrName>
                                        </p:attrNameLst>
                                      </p:cBhvr>
                                      <p:to>
                                        <a:schemeClr val="bg1"/>
                                      </p:to>
                                    </p:animClr>
                                    <p:set>
                                      <p:cBhvr>
                                        <p:cTn id="527" dur="300" fill="hold"/>
                                        <p:tgtEl>
                                          <p:spTgt spid="133191"/>
                                        </p:tgtEl>
                                        <p:attrNameLst>
                                          <p:attrName>stroke.on</p:attrName>
                                        </p:attrNameLst>
                                      </p:cBhvr>
                                      <p:to>
                                        <p:strVal val="true"/>
                                      </p:to>
                                    </p:set>
                                  </p:childTnLst>
                                </p:cTn>
                              </p:par>
                            </p:childTnLst>
                          </p:cTn>
                        </p:par>
                        <p:par>
                          <p:cTn id="528" fill="hold">
                            <p:stCondLst>
                              <p:cond delay="500"/>
                            </p:stCondLst>
                            <p:childTnLst>
                              <p:par>
                                <p:cTn id="529" presetID="22" presetClass="entr" presetSubtype="4" fill="hold" grpId="0" nodeType="afterEffect">
                                  <p:stCondLst>
                                    <p:cond delay="0"/>
                                  </p:stCondLst>
                                  <p:childTnLst>
                                    <p:set>
                                      <p:cBhvr>
                                        <p:cTn id="530" dur="1" fill="hold">
                                          <p:stCondLst>
                                            <p:cond delay="0"/>
                                          </p:stCondLst>
                                        </p:cTn>
                                        <p:tgtEl>
                                          <p:spTgt spid="133191"/>
                                        </p:tgtEl>
                                        <p:attrNameLst>
                                          <p:attrName>style.visibility</p:attrName>
                                        </p:attrNameLst>
                                      </p:cBhvr>
                                      <p:to>
                                        <p:strVal val="visible"/>
                                      </p:to>
                                    </p:set>
                                    <p:animEffect transition="in" filter="wipe(down)">
                                      <p:cBhvr>
                                        <p:cTn id="531" dur="900"/>
                                        <p:tgtEl>
                                          <p:spTgt spid="133191"/>
                                        </p:tgtEl>
                                      </p:cBhvr>
                                    </p:animEffect>
                                  </p:childTnLst>
                                </p:cTn>
                              </p:par>
                            </p:childTnLst>
                          </p:cTn>
                        </p:par>
                      </p:childTnLst>
                    </p:cTn>
                  </p:par>
                </p:childTnLst>
              </p:cTn>
              <p:nextCondLst>
                <p:cond evt="onClick" delay="0">
                  <p:tgtEl>
                    <p:spTgt spid="133191"/>
                  </p:tgtEl>
                </p:cond>
              </p:nextCondLst>
            </p:seq>
            <p:seq concurrent="1" nextAc="seek">
              <p:cTn id="532" restart="whenNotActive" fill="hold" evtFilter="cancelBubble" nodeType="interactiveSeq">
                <p:stCondLst>
                  <p:cond evt="onClick" delay="0">
                    <p:tgtEl>
                      <p:spTgt spid="133192"/>
                    </p:tgtEl>
                  </p:cond>
                </p:stCondLst>
                <p:endSync evt="end" delay="0">
                  <p:rtn val="all"/>
                </p:endSync>
                <p:childTnLst>
                  <p:par>
                    <p:cTn id="533" fill="hold">
                      <p:stCondLst>
                        <p:cond delay="0"/>
                      </p:stCondLst>
                      <p:childTnLst>
                        <p:par>
                          <p:cTn id="534" fill="hold">
                            <p:stCondLst>
                              <p:cond delay="0"/>
                            </p:stCondLst>
                            <p:childTnLst>
                              <p:par>
                                <p:cTn id="535" presetID="7" presetClass="emph" presetSubtype="2" repeatCount="3000" accel="50000" decel="50000" autoRev="1" fill="remove" nodeType="withEffect">
                                  <p:stCondLst>
                                    <p:cond delay="0"/>
                                  </p:stCondLst>
                                  <p:childTnLst>
                                    <p:animClr clrSpc="rgb" dir="cw">
                                      <p:cBhvr>
                                        <p:cTn id="536" dur="300" fill="hold"/>
                                        <p:tgtEl>
                                          <p:spTgt spid="133192"/>
                                        </p:tgtEl>
                                        <p:attrNameLst>
                                          <p:attrName>stroke.color</p:attrName>
                                        </p:attrNameLst>
                                      </p:cBhvr>
                                      <p:to>
                                        <a:schemeClr val="bg1"/>
                                      </p:to>
                                    </p:animClr>
                                    <p:set>
                                      <p:cBhvr>
                                        <p:cTn id="537" dur="300" fill="hold"/>
                                        <p:tgtEl>
                                          <p:spTgt spid="133192"/>
                                        </p:tgtEl>
                                        <p:attrNameLst>
                                          <p:attrName>stroke.on</p:attrName>
                                        </p:attrNameLst>
                                      </p:cBhvr>
                                      <p:to>
                                        <p:strVal val="true"/>
                                      </p:to>
                                    </p:set>
                                  </p:childTnLst>
                                </p:cTn>
                              </p:par>
                            </p:childTnLst>
                          </p:cTn>
                        </p:par>
                        <p:par>
                          <p:cTn id="538" fill="hold">
                            <p:stCondLst>
                              <p:cond delay="500"/>
                            </p:stCondLst>
                            <p:childTnLst>
                              <p:par>
                                <p:cTn id="539" presetID="22" presetClass="entr" presetSubtype="4" fill="hold" grpId="0" nodeType="afterEffect">
                                  <p:stCondLst>
                                    <p:cond delay="0"/>
                                  </p:stCondLst>
                                  <p:childTnLst>
                                    <p:set>
                                      <p:cBhvr>
                                        <p:cTn id="540" dur="1" fill="hold">
                                          <p:stCondLst>
                                            <p:cond delay="0"/>
                                          </p:stCondLst>
                                        </p:cTn>
                                        <p:tgtEl>
                                          <p:spTgt spid="133192"/>
                                        </p:tgtEl>
                                        <p:attrNameLst>
                                          <p:attrName>style.visibility</p:attrName>
                                        </p:attrNameLst>
                                      </p:cBhvr>
                                      <p:to>
                                        <p:strVal val="visible"/>
                                      </p:to>
                                    </p:set>
                                    <p:animEffect transition="in" filter="wipe(down)">
                                      <p:cBhvr>
                                        <p:cTn id="541" dur="900"/>
                                        <p:tgtEl>
                                          <p:spTgt spid="133192"/>
                                        </p:tgtEl>
                                      </p:cBhvr>
                                    </p:animEffect>
                                  </p:childTnLst>
                                </p:cTn>
                              </p:par>
                            </p:childTnLst>
                          </p:cTn>
                        </p:par>
                      </p:childTnLst>
                    </p:cTn>
                  </p:par>
                </p:childTnLst>
              </p:cTn>
              <p:nextCondLst>
                <p:cond evt="onClick" delay="0">
                  <p:tgtEl>
                    <p:spTgt spid="133192"/>
                  </p:tgtEl>
                </p:cond>
              </p:nextCondLst>
            </p:seq>
            <p:seq concurrent="1" nextAc="seek">
              <p:cTn id="542" restart="whenNotActive" fill="hold" evtFilter="cancelBubble" nodeType="interactiveSeq">
                <p:stCondLst>
                  <p:cond evt="onClick" delay="0">
                    <p:tgtEl>
                      <p:spTgt spid="133193"/>
                    </p:tgtEl>
                  </p:cond>
                </p:stCondLst>
                <p:endSync evt="end" delay="0">
                  <p:rtn val="all"/>
                </p:endSync>
                <p:childTnLst>
                  <p:par>
                    <p:cTn id="543" fill="hold">
                      <p:stCondLst>
                        <p:cond delay="0"/>
                      </p:stCondLst>
                      <p:childTnLst>
                        <p:par>
                          <p:cTn id="544" fill="hold">
                            <p:stCondLst>
                              <p:cond delay="0"/>
                            </p:stCondLst>
                            <p:childTnLst>
                              <p:par>
                                <p:cTn id="545" presetID="7" presetClass="emph" presetSubtype="2" repeatCount="3000" accel="50000" decel="50000" autoRev="1" fill="remove" nodeType="withEffect">
                                  <p:stCondLst>
                                    <p:cond delay="0"/>
                                  </p:stCondLst>
                                  <p:childTnLst>
                                    <p:animClr clrSpc="rgb" dir="cw">
                                      <p:cBhvr>
                                        <p:cTn id="546" dur="300" fill="hold"/>
                                        <p:tgtEl>
                                          <p:spTgt spid="133193"/>
                                        </p:tgtEl>
                                        <p:attrNameLst>
                                          <p:attrName>stroke.color</p:attrName>
                                        </p:attrNameLst>
                                      </p:cBhvr>
                                      <p:to>
                                        <a:schemeClr val="bg1"/>
                                      </p:to>
                                    </p:animClr>
                                    <p:set>
                                      <p:cBhvr>
                                        <p:cTn id="547" dur="300" fill="hold"/>
                                        <p:tgtEl>
                                          <p:spTgt spid="133193"/>
                                        </p:tgtEl>
                                        <p:attrNameLst>
                                          <p:attrName>stroke.on</p:attrName>
                                        </p:attrNameLst>
                                      </p:cBhvr>
                                      <p:to>
                                        <p:strVal val="true"/>
                                      </p:to>
                                    </p:set>
                                  </p:childTnLst>
                                </p:cTn>
                              </p:par>
                            </p:childTnLst>
                          </p:cTn>
                        </p:par>
                        <p:par>
                          <p:cTn id="548" fill="hold">
                            <p:stCondLst>
                              <p:cond delay="500"/>
                            </p:stCondLst>
                            <p:childTnLst>
                              <p:par>
                                <p:cTn id="549" presetID="22" presetClass="entr" presetSubtype="4" fill="hold" grpId="0" nodeType="afterEffect">
                                  <p:stCondLst>
                                    <p:cond delay="0"/>
                                  </p:stCondLst>
                                  <p:childTnLst>
                                    <p:set>
                                      <p:cBhvr>
                                        <p:cTn id="550" dur="1" fill="hold">
                                          <p:stCondLst>
                                            <p:cond delay="0"/>
                                          </p:stCondLst>
                                        </p:cTn>
                                        <p:tgtEl>
                                          <p:spTgt spid="133193"/>
                                        </p:tgtEl>
                                        <p:attrNameLst>
                                          <p:attrName>style.visibility</p:attrName>
                                        </p:attrNameLst>
                                      </p:cBhvr>
                                      <p:to>
                                        <p:strVal val="visible"/>
                                      </p:to>
                                    </p:set>
                                    <p:animEffect transition="in" filter="wipe(down)">
                                      <p:cBhvr>
                                        <p:cTn id="551" dur="900"/>
                                        <p:tgtEl>
                                          <p:spTgt spid="133193"/>
                                        </p:tgtEl>
                                      </p:cBhvr>
                                    </p:animEffect>
                                  </p:childTnLst>
                                </p:cTn>
                              </p:par>
                            </p:childTnLst>
                          </p:cTn>
                        </p:par>
                      </p:childTnLst>
                    </p:cTn>
                  </p:par>
                </p:childTnLst>
              </p:cTn>
              <p:nextCondLst>
                <p:cond evt="onClick" delay="0">
                  <p:tgtEl>
                    <p:spTgt spid="133193"/>
                  </p:tgtEl>
                </p:cond>
              </p:nextCondLst>
            </p:seq>
            <p:seq concurrent="1" nextAc="seek">
              <p:cTn id="552" restart="whenNotActive" fill="hold" evtFilter="cancelBubble" nodeType="interactiveSeq">
                <p:stCondLst>
                  <p:cond evt="onClick" delay="0">
                    <p:tgtEl>
                      <p:spTgt spid="133194"/>
                    </p:tgtEl>
                  </p:cond>
                </p:stCondLst>
                <p:endSync evt="end" delay="0">
                  <p:rtn val="all"/>
                </p:endSync>
                <p:childTnLst>
                  <p:par>
                    <p:cTn id="553" fill="hold">
                      <p:stCondLst>
                        <p:cond delay="0"/>
                      </p:stCondLst>
                      <p:childTnLst>
                        <p:par>
                          <p:cTn id="554" fill="hold">
                            <p:stCondLst>
                              <p:cond delay="0"/>
                            </p:stCondLst>
                            <p:childTnLst>
                              <p:par>
                                <p:cTn id="555" presetID="7" presetClass="emph" presetSubtype="2" repeatCount="3000" accel="50000" decel="50000" autoRev="1" fill="remove" nodeType="withEffect">
                                  <p:stCondLst>
                                    <p:cond delay="0"/>
                                  </p:stCondLst>
                                  <p:childTnLst>
                                    <p:animClr clrSpc="rgb" dir="cw">
                                      <p:cBhvr>
                                        <p:cTn id="556" dur="300" fill="hold"/>
                                        <p:tgtEl>
                                          <p:spTgt spid="133194"/>
                                        </p:tgtEl>
                                        <p:attrNameLst>
                                          <p:attrName>stroke.color</p:attrName>
                                        </p:attrNameLst>
                                      </p:cBhvr>
                                      <p:to>
                                        <a:schemeClr val="bg1"/>
                                      </p:to>
                                    </p:animClr>
                                    <p:set>
                                      <p:cBhvr>
                                        <p:cTn id="557" dur="300" fill="hold"/>
                                        <p:tgtEl>
                                          <p:spTgt spid="133194"/>
                                        </p:tgtEl>
                                        <p:attrNameLst>
                                          <p:attrName>stroke.on</p:attrName>
                                        </p:attrNameLst>
                                      </p:cBhvr>
                                      <p:to>
                                        <p:strVal val="true"/>
                                      </p:to>
                                    </p:set>
                                  </p:childTnLst>
                                </p:cTn>
                              </p:par>
                            </p:childTnLst>
                          </p:cTn>
                        </p:par>
                        <p:par>
                          <p:cTn id="558" fill="hold">
                            <p:stCondLst>
                              <p:cond delay="500"/>
                            </p:stCondLst>
                            <p:childTnLst>
                              <p:par>
                                <p:cTn id="559" presetID="22" presetClass="entr" presetSubtype="4" fill="hold" grpId="0" nodeType="afterEffect">
                                  <p:stCondLst>
                                    <p:cond delay="0"/>
                                  </p:stCondLst>
                                  <p:childTnLst>
                                    <p:set>
                                      <p:cBhvr>
                                        <p:cTn id="560" dur="1" fill="hold">
                                          <p:stCondLst>
                                            <p:cond delay="0"/>
                                          </p:stCondLst>
                                        </p:cTn>
                                        <p:tgtEl>
                                          <p:spTgt spid="133194"/>
                                        </p:tgtEl>
                                        <p:attrNameLst>
                                          <p:attrName>style.visibility</p:attrName>
                                        </p:attrNameLst>
                                      </p:cBhvr>
                                      <p:to>
                                        <p:strVal val="visible"/>
                                      </p:to>
                                    </p:set>
                                    <p:animEffect transition="in" filter="wipe(down)">
                                      <p:cBhvr>
                                        <p:cTn id="561" dur="900"/>
                                        <p:tgtEl>
                                          <p:spTgt spid="133194"/>
                                        </p:tgtEl>
                                      </p:cBhvr>
                                    </p:animEffect>
                                  </p:childTnLst>
                                </p:cTn>
                              </p:par>
                            </p:childTnLst>
                          </p:cTn>
                        </p:par>
                      </p:childTnLst>
                    </p:cTn>
                  </p:par>
                </p:childTnLst>
              </p:cTn>
              <p:nextCondLst>
                <p:cond evt="onClick" delay="0">
                  <p:tgtEl>
                    <p:spTgt spid="133194"/>
                  </p:tgtEl>
                </p:cond>
              </p:nextCondLst>
            </p:seq>
            <p:seq concurrent="1" nextAc="seek">
              <p:cTn id="562" restart="whenNotActive" fill="hold" evtFilter="cancelBubble" nodeType="interactiveSeq">
                <p:stCondLst>
                  <p:cond evt="onClick" delay="0">
                    <p:tgtEl>
                      <p:spTgt spid="133195"/>
                    </p:tgtEl>
                  </p:cond>
                </p:stCondLst>
                <p:endSync evt="end" delay="0">
                  <p:rtn val="all"/>
                </p:endSync>
                <p:childTnLst>
                  <p:par>
                    <p:cTn id="563" fill="hold">
                      <p:stCondLst>
                        <p:cond delay="0"/>
                      </p:stCondLst>
                      <p:childTnLst>
                        <p:par>
                          <p:cTn id="564" fill="hold">
                            <p:stCondLst>
                              <p:cond delay="0"/>
                            </p:stCondLst>
                            <p:childTnLst>
                              <p:par>
                                <p:cTn id="565" presetID="7" presetClass="emph" presetSubtype="2" repeatCount="3000" accel="50000" decel="50000" autoRev="1" fill="remove" nodeType="withEffect">
                                  <p:stCondLst>
                                    <p:cond delay="0"/>
                                  </p:stCondLst>
                                  <p:childTnLst>
                                    <p:animClr clrSpc="rgb" dir="cw">
                                      <p:cBhvr>
                                        <p:cTn id="566" dur="300" fill="hold"/>
                                        <p:tgtEl>
                                          <p:spTgt spid="133195"/>
                                        </p:tgtEl>
                                        <p:attrNameLst>
                                          <p:attrName>stroke.color</p:attrName>
                                        </p:attrNameLst>
                                      </p:cBhvr>
                                      <p:to>
                                        <a:schemeClr val="bg1"/>
                                      </p:to>
                                    </p:animClr>
                                    <p:set>
                                      <p:cBhvr>
                                        <p:cTn id="567" dur="300" fill="hold"/>
                                        <p:tgtEl>
                                          <p:spTgt spid="133195"/>
                                        </p:tgtEl>
                                        <p:attrNameLst>
                                          <p:attrName>stroke.on</p:attrName>
                                        </p:attrNameLst>
                                      </p:cBhvr>
                                      <p:to>
                                        <p:strVal val="true"/>
                                      </p:to>
                                    </p:set>
                                  </p:childTnLst>
                                </p:cTn>
                              </p:par>
                            </p:childTnLst>
                          </p:cTn>
                        </p:par>
                        <p:par>
                          <p:cTn id="568" fill="hold">
                            <p:stCondLst>
                              <p:cond delay="500"/>
                            </p:stCondLst>
                            <p:childTnLst>
                              <p:par>
                                <p:cTn id="569" presetID="22" presetClass="entr" presetSubtype="4" fill="hold" grpId="0" nodeType="afterEffect">
                                  <p:stCondLst>
                                    <p:cond delay="0"/>
                                  </p:stCondLst>
                                  <p:childTnLst>
                                    <p:set>
                                      <p:cBhvr>
                                        <p:cTn id="570" dur="1" fill="hold">
                                          <p:stCondLst>
                                            <p:cond delay="0"/>
                                          </p:stCondLst>
                                        </p:cTn>
                                        <p:tgtEl>
                                          <p:spTgt spid="133195"/>
                                        </p:tgtEl>
                                        <p:attrNameLst>
                                          <p:attrName>style.visibility</p:attrName>
                                        </p:attrNameLst>
                                      </p:cBhvr>
                                      <p:to>
                                        <p:strVal val="visible"/>
                                      </p:to>
                                    </p:set>
                                    <p:animEffect transition="in" filter="wipe(down)">
                                      <p:cBhvr>
                                        <p:cTn id="571" dur="900"/>
                                        <p:tgtEl>
                                          <p:spTgt spid="133195"/>
                                        </p:tgtEl>
                                      </p:cBhvr>
                                    </p:animEffect>
                                  </p:childTnLst>
                                </p:cTn>
                              </p:par>
                            </p:childTnLst>
                          </p:cTn>
                        </p:par>
                      </p:childTnLst>
                    </p:cTn>
                  </p:par>
                </p:childTnLst>
              </p:cTn>
              <p:nextCondLst>
                <p:cond evt="onClick" delay="0">
                  <p:tgtEl>
                    <p:spTgt spid="133195"/>
                  </p:tgtEl>
                </p:cond>
              </p:nextCondLst>
            </p:seq>
            <p:seq concurrent="1" nextAc="seek">
              <p:cTn id="572" restart="whenNotActive" fill="hold" evtFilter="cancelBubble" nodeType="interactiveSeq">
                <p:stCondLst>
                  <p:cond evt="onClick" delay="0">
                    <p:tgtEl>
                      <p:spTgt spid="133196"/>
                    </p:tgtEl>
                  </p:cond>
                </p:stCondLst>
                <p:endSync evt="end" delay="0">
                  <p:rtn val="all"/>
                </p:endSync>
                <p:childTnLst>
                  <p:par>
                    <p:cTn id="573" fill="hold">
                      <p:stCondLst>
                        <p:cond delay="0"/>
                      </p:stCondLst>
                      <p:childTnLst>
                        <p:par>
                          <p:cTn id="574" fill="hold">
                            <p:stCondLst>
                              <p:cond delay="0"/>
                            </p:stCondLst>
                            <p:childTnLst>
                              <p:par>
                                <p:cTn id="575" presetID="7" presetClass="emph" presetSubtype="2" repeatCount="3000" accel="50000" decel="50000" autoRev="1" fill="remove" nodeType="withEffect">
                                  <p:stCondLst>
                                    <p:cond delay="0"/>
                                  </p:stCondLst>
                                  <p:childTnLst>
                                    <p:animClr clrSpc="rgb" dir="cw">
                                      <p:cBhvr>
                                        <p:cTn id="576" dur="300" fill="hold"/>
                                        <p:tgtEl>
                                          <p:spTgt spid="133196"/>
                                        </p:tgtEl>
                                        <p:attrNameLst>
                                          <p:attrName>stroke.color</p:attrName>
                                        </p:attrNameLst>
                                      </p:cBhvr>
                                      <p:to>
                                        <a:schemeClr val="bg1"/>
                                      </p:to>
                                    </p:animClr>
                                    <p:set>
                                      <p:cBhvr>
                                        <p:cTn id="577" dur="300" fill="hold"/>
                                        <p:tgtEl>
                                          <p:spTgt spid="133196"/>
                                        </p:tgtEl>
                                        <p:attrNameLst>
                                          <p:attrName>stroke.on</p:attrName>
                                        </p:attrNameLst>
                                      </p:cBhvr>
                                      <p:to>
                                        <p:strVal val="true"/>
                                      </p:to>
                                    </p:set>
                                  </p:childTnLst>
                                </p:cTn>
                              </p:par>
                            </p:childTnLst>
                          </p:cTn>
                        </p:par>
                        <p:par>
                          <p:cTn id="578" fill="hold">
                            <p:stCondLst>
                              <p:cond delay="500"/>
                            </p:stCondLst>
                            <p:childTnLst>
                              <p:par>
                                <p:cTn id="579" presetID="22" presetClass="entr" presetSubtype="4" fill="hold" grpId="0" nodeType="afterEffect">
                                  <p:stCondLst>
                                    <p:cond delay="0"/>
                                  </p:stCondLst>
                                  <p:childTnLst>
                                    <p:set>
                                      <p:cBhvr>
                                        <p:cTn id="580" dur="1" fill="hold">
                                          <p:stCondLst>
                                            <p:cond delay="0"/>
                                          </p:stCondLst>
                                        </p:cTn>
                                        <p:tgtEl>
                                          <p:spTgt spid="133196"/>
                                        </p:tgtEl>
                                        <p:attrNameLst>
                                          <p:attrName>style.visibility</p:attrName>
                                        </p:attrNameLst>
                                      </p:cBhvr>
                                      <p:to>
                                        <p:strVal val="visible"/>
                                      </p:to>
                                    </p:set>
                                    <p:animEffect transition="in" filter="wipe(down)">
                                      <p:cBhvr>
                                        <p:cTn id="581" dur="900"/>
                                        <p:tgtEl>
                                          <p:spTgt spid="133196"/>
                                        </p:tgtEl>
                                      </p:cBhvr>
                                    </p:animEffect>
                                  </p:childTnLst>
                                </p:cTn>
                              </p:par>
                            </p:childTnLst>
                          </p:cTn>
                        </p:par>
                      </p:childTnLst>
                    </p:cTn>
                  </p:par>
                </p:childTnLst>
              </p:cTn>
              <p:nextCondLst>
                <p:cond evt="onClick" delay="0">
                  <p:tgtEl>
                    <p:spTgt spid="133196"/>
                  </p:tgtEl>
                </p:cond>
              </p:nextCondLst>
            </p:seq>
            <p:seq concurrent="1" nextAc="seek">
              <p:cTn id="582" restart="whenNotActive" fill="hold" evtFilter="cancelBubble" nodeType="interactiveSeq">
                <p:stCondLst>
                  <p:cond evt="onClick" delay="0">
                    <p:tgtEl>
                      <p:spTgt spid="133197"/>
                    </p:tgtEl>
                  </p:cond>
                </p:stCondLst>
                <p:endSync evt="end" delay="0">
                  <p:rtn val="all"/>
                </p:endSync>
                <p:childTnLst>
                  <p:par>
                    <p:cTn id="583" fill="hold">
                      <p:stCondLst>
                        <p:cond delay="0"/>
                      </p:stCondLst>
                      <p:childTnLst>
                        <p:par>
                          <p:cTn id="584" fill="hold">
                            <p:stCondLst>
                              <p:cond delay="0"/>
                            </p:stCondLst>
                            <p:childTnLst>
                              <p:par>
                                <p:cTn id="585" presetID="7" presetClass="emph" presetSubtype="2" repeatCount="3000" accel="50000" decel="50000" autoRev="1" fill="remove" nodeType="withEffect">
                                  <p:stCondLst>
                                    <p:cond delay="0"/>
                                  </p:stCondLst>
                                  <p:childTnLst>
                                    <p:animClr clrSpc="rgb" dir="cw">
                                      <p:cBhvr>
                                        <p:cTn id="586" dur="300" fill="hold"/>
                                        <p:tgtEl>
                                          <p:spTgt spid="133197"/>
                                        </p:tgtEl>
                                        <p:attrNameLst>
                                          <p:attrName>stroke.color</p:attrName>
                                        </p:attrNameLst>
                                      </p:cBhvr>
                                      <p:to>
                                        <a:schemeClr val="bg1"/>
                                      </p:to>
                                    </p:animClr>
                                    <p:set>
                                      <p:cBhvr>
                                        <p:cTn id="587" dur="300" fill="hold"/>
                                        <p:tgtEl>
                                          <p:spTgt spid="133197"/>
                                        </p:tgtEl>
                                        <p:attrNameLst>
                                          <p:attrName>stroke.on</p:attrName>
                                        </p:attrNameLst>
                                      </p:cBhvr>
                                      <p:to>
                                        <p:strVal val="true"/>
                                      </p:to>
                                    </p:set>
                                  </p:childTnLst>
                                </p:cTn>
                              </p:par>
                            </p:childTnLst>
                          </p:cTn>
                        </p:par>
                        <p:par>
                          <p:cTn id="588" fill="hold">
                            <p:stCondLst>
                              <p:cond delay="500"/>
                            </p:stCondLst>
                            <p:childTnLst>
                              <p:par>
                                <p:cTn id="589" presetID="22" presetClass="entr" presetSubtype="4" fill="hold" grpId="0" nodeType="afterEffect">
                                  <p:stCondLst>
                                    <p:cond delay="0"/>
                                  </p:stCondLst>
                                  <p:childTnLst>
                                    <p:set>
                                      <p:cBhvr>
                                        <p:cTn id="590" dur="1" fill="hold">
                                          <p:stCondLst>
                                            <p:cond delay="0"/>
                                          </p:stCondLst>
                                        </p:cTn>
                                        <p:tgtEl>
                                          <p:spTgt spid="133197"/>
                                        </p:tgtEl>
                                        <p:attrNameLst>
                                          <p:attrName>style.visibility</p:attrName>
                                        </p:attrNameLst>
                                      </p:cBhvr>
                                      <p:to>
                                        <p:strVal val="visible"/>
                                      </p:to>
                                    </p:set>
                                    <p:animEffect transition="in" filter="wipe(down)">
                                      <p:cBhvr>
                                        <p:cTn id="591" dur="900"/>
                                        <p:tgtEl>
                                          <p:spTgt spid="133197"/>
                                        </p:tgtEl>
                                      </p:cBhvr>
                                    </p:animEffect>
                                  </p:childTnLst>
                                </p:cTn>
                              </p:par>
                            </p:childTnLst>
                          </p:cTn>
                        </p:par>
                      </p:childTnLst>
                    </p:cTn>
                  </p:par>
                </p:childTnLst>
              </p:cTn>
              <p:nextCondLst>
                <p:cond evt="onClick" delay="0">
                  <p:tgtEl>
                    <p:spTgt spid="133197"/>
                  </p:tgtEl>
                </p:cond>
              </p:nextCondLst>
            </p:seq>
            <p:seq concurrent="1" nextAc="seek">
              <p:cTn id="592" restart="whenNotActive" fill="hold" evtFilter="cancelBubble" nodeType="interactiveSeq">
                <p:stCondLst>
                  <p:cond evt="onClick" delay="0">
                    <p:tgtEl>
                      <p:spTgt spid="133198"/>
                    </p:tgtEl>
                  </p:cond>
                </p:stCondLst>
                <p:endSync evt="end" delay="0">
                  <p:rtn val="all"/>
                </p:endSync>
                <p:childTnLst>
                  <p:par>
                    <p:cTn id="593" fill="hold">
                      <p:stCondLst>
                        <p:cond delay="0"/>
                      </p:stCondLst>
                      <p:childTnLst>
                        <p:par>
                          <p:cTn id="594" fill="hold">
                            <p:stCondLst>
                              <p:cond delay="0"/>
                            </p:stCondLst>
                            <p:childTnLst>
                              <p:par>
                                <p:cTn id="595" presetID="7" presetClass="emph" presetSubtype="2" repeatCount="3000" accel="50000" decel="50000" autoRev="1" fill="remove" nodeType="withEffect">
                                  <p:stCondLst>
                                    <p:cond delay="0"/>
                                  </p:stCondLst>
                                  <p:childTnLst>
                                    <p:animClr clrSpc="rgb" dir="cw">
                                      <p:cBhvr>
                                        <p:cTn id="596" dur="300" fill="hold"/>
                                        <p:tgtEl>
                                          <p:spTgt spid="133198"/>
                                        </p:tgtEl>
                                        <p:attrNameLst>
                                          <p:attrName>stroke.color</p:attrName>
                                        </p:attrNameLst>
                                      </p:cBhvr>
                                      <p:to>
                                        <a:schemeClr val="bg1"/>
                                      </p:to>
                                    </p:animClr>
                                    <p:set>
                                      <p:cBhvr>
                                        <p:cTn id="597" dur="300" fill="hold"/>
                                        <p:tgtEl>
                                          <p:spTgt spid="133198"/>
                                        </p:tgtEl>
                                        <p:attrNameLst>
                                          <p:attrName>stroke.on</p:attrName>
                                        </p:attrNameLst>
                                      </p:cBhvr>
                                      <p:to>
                                        <p:strVal val="true"/>
                                      </p:to>
                                    </p:set>
                                  </p:childTnLst>
                                </p:cTn>
                              </p:par>
                            </p:childTnLst>
                          </p:cTn>
                        </p:par>
                        <p:par>
                          <p:cTn id="598" fill="hold">
                            <p:stCondLst>
                              <p:cond delay="500"/>
                            </p:stCondLst>
                            <p:childTnLst>
                              <p:par>
                                <p:cTn id="599" presetID="22" presetClass="entr" presetSubtype="4" fill="hold" grpId="0" nodeType="afterEffect">
                                  <p:stCondLst>
                                    <p:cond delay="0"/>
                                  </p:stCondLst>
                                  <p:childTnLst>
                                    <p:set>
                                      <p:cBhvr>
                                        <p:cTn id="600" dur="1" fill="hold">
                                          <p:stCondLst>
                                            <p:cond delay="0"/>
                                          </p:stCondLst>
                                        </p:cTn>
                                        <p:tgtEl>
                                          <p:spTgt spid="133198"/>
                                        </p:tgtEl>
                                        <p:attrNameLst>
                                          <p:attrName>style.visibility</p:attrName>
                                        </p:attrNameLst>
                                      </p:cBhvr>
                                      <p:to>
                                        <p:strVal val="visible"/>
                                      </p:to>
                                    </p:set>
                                    <p:animEffect transition="in" filter="wipe(down)">
                                      <p:cBhvr>
                                        <p:cTn id="601" dur="900"/>
                                        <p:tgtEl>
                                          <p:spTgt spid="133198"/>
                                        </p:tgtEl>
                                      </p:cBhvr>
                                    </p:animEffect>
                                  </p:childTnLst>
                                </p:cTn>
                              </p:par>
                            </p:childTnLst>
                          </p:cTn>
                        </p:par>
                      </p:childTnLst>
                    </p:cTn>
                  </p:par>
                </p:childTnLst>
              </p:cTn>
              <p:nextCondLst>
                <p:cond evt="onClick" delay="0">
                  <p:tgtEl>
                    <p:spTgt spid="133198"/>
                  </p:tgtEl>
                </p:cond>
              </p:nextCondLst>
            </p:seq>
            <p:seq concurrent="1" nextAc="seek">
              <p:cTn id="602" restart="whenNotActive" fill="hold" evtFilter="cancelBubble" nodeType="interactiveSeq">
                <p:stCondLst>
                  <p:cond evt="onClick" delay="0">
                    <p:tgtEl>
                      <p:spTgt spid="133199"/>
                    </p:tgtEl>
                  </p:cond>
                </p:stCondLst>
                <p:endSync evt="end" delay="0">
                  <p:rtn val="all"/>
                </p:endSync>
                <p:childTnLst>
                  <p:par>
                    <p:cTn id="603" fill="hold">
                      <p:stCondLst>
                        <p:cond delay="0"/>
                      </p:stCondLst>
                      <p:childTnLst>
                        <p:par>
                          <p:cTn id="604" fill="hold">
                            <p:stCondLst>
                              <p:cond delay="0"/>
                            </p:stCondLst>
                            <p:childTnLst>
                              <p:par>
                                <p:cTn id="605" presetID="7" presetClass="emph" presetSubtype="2" repeatCount="3000" accel="50000" decel="50000" autoRev="1" fill="remove" nodeType="withEffect">
                                  <p:stCondLst>
                                    <p:cond delay="0"/>
                                  </p:stCondLst>
                                  <p:childTnLst>
                                    <p:animClr clrSpc="rgb" dir="cw">
                                      <p:cBhvr>
                                        <p:cTn id="606" dur="300" fill="hold"/>
                                        <p:tgtEl>
                                          <p:spTgt spid="133199"/>
                                        </p:tgtEl>
                                        <p:attrNameLst>
                                          <p:attrName>stroke.color</p:attrName>
                                        </p:attrNameLst>
                                      </p:cBhvr>
                                      <p:to>
                                        <a:schemeClr val="bg1"/>
                                      </p:to>
                                    </p:animClr>
                                    <p:set>
                                      <p:cBhvr>
                                        <p:cTn id="607" dur="300" fill="hold"/>
                                        <p:tgtEl>
                                          <p:spTgt spid="133199"/>
                                        </p:tgtEl>
                                        <p:attrNameLst>
                                          <p:attrName>stroke.on</p:attrName>
                                        </p:attrNameLst>
                                      </p:cBhvr>
                                      <p:to>
                                        <p:strVal val="true"/>
                                      </p:to>
                                    </p:set>
                                  </p:childTnLst>
                                </p:cTn>
                              </p:par>
                            </p:childTnLst>
                          </p:cTn>
                        </p:par>
                        <p:par>
                          <p:cTn id="608" fill="hold">
                            <p:stCondLst>
                              <p:cond delay="500"/>
                            </p:stCondLst>
                            <p:childTnLst>
                              <p:par>
                                <p:cTn id="609" presetID="22" presetClass="entr" presetSubtype="4" fill="hold" grpId="0" nodeType="afterEffect">
                                  <p:stCondLst>
                                    <p:cond delay="0"/>
                                  </p:stCondLst>
                                  <p:childTnLst>
                                    <p:set>
                                      <p:cBhvr>
                                        <p:cTn id="610" dur="1" fill="hold">
                                          <p:stCondLst>
                                            <p:cond delay="0"/>
                                          </p:stCondLst>
                                        </p:cTn>
                                        <p:tgtEl>
                                          <p:spTgt spid="133199"/>
                                        </p:tgtEl>
                                        <p:attrNameLst>
                                          <p:attrName>style.visibility</p:attrName>
                                        </p:attrNameLst>
                                      </p:cBhvr>
                                      <p:to>
                                        <p:strVal val="visible"/>
                                      </p:to>
                                    </p:set>
                                    <p:animEffect transition="in" filter="wipe(down)">
                                      <p:cBhvr>
                                        <p:cTn id="611" dur="900"/>
                                        <p:tgtEl>
                                          <p:spTgt spid="133199"/>
                                        </p:tgtEl>
                                      </p:cBhvr>
                                    </p:animEffect>
                                  </p:childTnLst>
                                </p:cTn>
                              </p:par>
                            </p:childTnLst>
                          </p:cTn>
                        </p:par>
                      </p:childTnLst>
                    </p:cTn>
                  </p:par>
                </p:childTnLst>
              </p:cTn>
              <p:nextCondLst>
                <p:cond evt="onClick" delay="0">
                  <p:tgtEl>
                    <p:spTgt spid="133199"/>
                  </p:tgtEl>
                </p:cond>
              </p:nextCondLst>
            </p:seq>
            <p:seq concurrent="1" nextAc="seek">
              <p:cTn id="612" restart="whenNotActive" fill="hold" evtFilter="cancelBubble" nodeType="interactiveSeq">
                <p:stCondLst>
                  <p:cond evt="onClick" delay="0">
                    <p:tgtEl>
                      <p:spTgt spid="133200"/>
                    </p:tgtEl>
                  </p:cond>
                </p:stCondLst>
                <p:endSync evt="end" delay="0">
                  <p:rtn val="all"/>
                </p:endSync>
                <p:childTnLst>
                  <p:par>
                    <p:cTn id="613" fill="hold">
                      <p:stCondLst>
                        <p:cond delay="0"/>
                      </p:stCondLst>
                      <p:childTnLst>
                        <p:par>
                          <p:cTn id="614" fill="hold">
                            <p:stCondLst>
                              <p:cond delay="0"/>
                            </p:stCondLst>
                            <p:childTnLst>
                              <p:par>
                                <p:cTn id="615" presetID="7" presetClass="emph" presetSubtype="2" repeatCount="3000" accel="50000" decel="50000" autoRev="1" fill="remove" nodeType="withEffect">
                                  <p:stCondLst>
                                    <p:cond delay="0"/>
                                  </p:stCondLst>
                                  <p:childTnLst>
                                    <p:animClr clrSpc="rgb" dir="cw">
                                      <p:cBhvr>
                                        <p:cTn id="616" dur="300" fill="hold"/>
                                        <p:tgtEl>
                                          <p:spTgt spid="133200"/>
                                        </p:tgtEl>
                                        <p:attrNameLst>
                                          <p:attrName>stroke.color</p:attrName>
                                        </p:attrNameLst>
                                      </p:cBhvr>
                                      <p:to>
                                        <a:schemeClr val="bg1"/>
                                      </p:to>
                                    </p:animClr>
                                    <p:set>
                                      <p:cBhvr>
                                        <p:cTn id="617" dur="300" fill="hold"/>
                                        <p:tgtEl>
                                          <p:spTgt spid="133200"/>
                                        </p:tgtEl>
                                        <p:attrNameLst>
                                          <p:attrName>stroke.on</p:attrName>
                                        </p:attrNameLst>
                                      </p:cBhvr>
                                      <p:to>
                                        <p:strVal val="true"/>
                                      </p:to>
                                    </p:set>
                                  </p:childTnLst>
                                </p:cTn>
                              </p:par>
                            </p:childTnLst>
                          </p:cTn>
                        </p:par>
                        <p:par>
                          <p:cTn id="618" fill="hold">
                            <p:stCondLst>
                              <p:cond delay="500"/>
                            </p:stCondLst>
                            <p:childTnLst>
                              <p:par>
                                <p:cTn id="619" presetID="22" presetClass="entr" presetSubtype="4" fill="hold" grpId="0" nodeType="afterEffect">
                                  <p:stCondLst>
                                    <p:cond delay="0"/>
                                  </p:stCondLst>
                                  <p:childTnLst>
                                    <p:set>
                                      <p:cBhvr>
                                        <p:cTn id="620" dur="1" fill="hold">
                                          <p:stCondLst>
                                            <p:cond delay="0"/>
                                          </p:stCondLst>
                                        </p:cTn>
                                        <p:tgtEl>
                                          <p:spTgt spid="133200"/>
                                        </p:tgtEl>
                                        <p:attrNameLst>
                                          <p:attrName>style.visibility</p:attrName>
                                        </p:attrNameLst>
                                      </p:cBhvr>
                                      <p:to>
                                        <p:strVal val="visible"/>
                                      </p:to>
                                    </p:set>
                                    <p:animEffect transition="in" filter="wipe(down)">
                                      <p:cBhvr>
                                        <p:cTn id="621" dur="900"/>
                                        <p:tgtEl>
                                          <p:spTgt spid="133200"/>
                                        </p:tgtEl>
                                      </p:cBhvr>
                                    </p:animEffect>
                                  </p:childTnLst>
                                </p:cTn>
                              </p:par>
                            </p:childTnLst>
                          </p:cTn>
                        </p:par>
                      </p:childTnLst>
                    </p:cTn>
                  </p:par>
                </p:childTnLst>
              </p:cTn>
              <p:nextCondLst>
                <p:cond evt="onClick" delay="0">
                  <p:tgtEl>
                    <p:spTgt spid="133200"/>
                  </p:tgtEl>
                </p:cond>
              </p:nextCondLst>
            </p:seq>
            <p:seq concurrent="1" nextAc="seek">
              <p:cTn id="622" restart="whenNotActive" fill="hold" evtFilter="cancelBubble" nodeType="interactiveSeq">
                <p:stCondLst>
                  <p:cond evt="onClick" delay="0">
                    <p:tgtEl>
                      <p:spTgt spid="133201"/>
                    </p:tgtEl>
                  </p:cond>
                </p:stCondLst>
                <p:endSync evt="end" delay="0">
                  <p:rtn val="all"/>
                </p:endSync>
                <p:childTnLst>
                  <p:par>
                    <p:cTn id="623" fill="hold">
                      <p:stCondLst>
                        <p:cond delay="0"/>
                      </p:stCondLst>
                      <p:childTnLst>
                        <p:par>
                          <p:cTn id="624" fill="hold">
                            <p:stCondLst>
                              <p:cond delay="0"/>
                            </p:stCondLst>
                            <p:childTnLst>
                              <p:par>
                                <p:cTn id="625" presetID="7" presetClass="emph" presetSubtype="2" repeatCount="3000" accel="50000" decel="50000" autoRev="1" fill="remove" nodeType="withEffect">
                                  <p:stCondLst>
                                    <p:cond delay="0"/>
                                  </p:stCondLst>
                                  <p:childTnLst>
                                    <p:animClr clrSpc="rgb" dir="cw">
                                      <p:cBhvr>
                                        <p:cTn id="626" dur="300" fill="hold"/>
                                        <p:tgtEl>
                                          <p:spTgt spid="133201"/>
                                        </p:tgtEl>
                                        <p:attrNameLst>
                                          <p:attrName>stroke.color</p:attrName>
                                        </p:attrNameLst>
                                      </p:cBhvr>
                                      <p:to>
                                        <a:schemeClr val="bg1"/>
                                      </p:to>
                                    </p:animClr>
                                    <p:set>
                                      <p:cBhvr>
                                        <p:cTn id="627" dur="300" fill="hold"/>
                                        <p:tgtEl>
                                          <p:spTgt spid="133201"/>
                                        </p:tgtEl>
                                        <p:attrNameLst>
                                          <p:attrName>stroke.on</p:attrName>
                                        </p:attrNameLst>
                                      </p:cBhvr>
                                      <p:to>
                                        <p:strVal val="true"/>
                                      </p:to>
                                    </p:set>
                                  </p:childTnLst>
                                </p:cTn>
                              </p:par>
                            </p:childTnLst>
                          </p:cTn>
                        </p:par>
                        <p:par>
                          <p:cTn id="628" fill="hold">
                            <p:stCondLst>
                              <p:cond delay="500"/>
                            </p:stCondLst>
                            <p:childTnLst>
                              <p:par>
                                <p:cTn id="629" presetID="22" presetClass="entr" presetSubtype="4" fill="hold" grpId="0" nodeType="afterEffect">
                                  <p:stCondLst>
                                    <p:cond delay="0"/>
                                  </p:stCondLst>
                                  <p:childTnLst>
                                    <p:set>
                                      <p:cBhvr>
                                        <p:cTn id="630" dur="1" fill="hold">
                                          <p:stCondLst>
                                            <p:cond delay="0"/>
                                          </p:stCondLst>
                                        </p:cTn>
                                        <p:tgtEl>
                                          <p:spTgt spid="133201"/>
                                        </p:tgtEl>
                                        <p:attrNameLst>
                                          <p:attrName>style.visibility</p:attrName>
                                        </p:attrNameLst>
                                      </p:cBhvr>
                                      <p:to>
                                        <p:strVal val="visible"/>
                                      </p:to>
                                    </p:set>
                                    <p:animEffect transition="in" filter="wipe(down)">
                                      <p:cBhvr>
                                        <p:cTn id="631" dur="900"/>
                                        <p:tgtEl>
                                          <p:spTgt spid="133201"/>
                                        </p:tgtEl>
                                      </p:cBhvr>
                                    </p:animEffect>
                                  </p:childTnLst>
                                </p:cTn>
                              </p:par>
                            </p:childTnLst>
                          </p:cTn>
                        </p:par>
                      </p:childTnLst>
                    </p:cTn>
                  </p:par>
                </p:childTnLst>
              </p:cTn>
              <p:nextCondLst>
                <p:cond evt="onClick" delay="0">
                  <p:tgtEl>
                    <p:spTgt spid="133201"/>
                  </p:tgtEl>
                </p:cond>
              </p:nextCondLst>
            </p:seq>
            <p:seq concurrent="1" nextAc="seek">
              <p:cTn id="632" restart="whenNotActive" fill="hold" evtFilter="cancelBubble" nodeType="interactiveSeq">
                <p:stCondLst>
                  <p:cond evt="onClick" delay="0">
                    <p:tgtEl>
                      <p:spTgt spid="133202"/>
                    </p:tgtEl>
                  </p:cond>
                </p:stCondLst>
                <p:endSync evt="end" delay="0">
                  <p:rtn val="all"/>
                </p:endSync>
                <p:childTnLst>
                  <p:par>
                    <p:cTn id="633" fill="hold">
                      <p:stCondLst>
                        <p:cond delay="0"/>
                      </p:stCondLst>
                      <p:childTnLst>
                        <p:par>
                          <p:cTn id="634" fill="hold">
                            <p:stCondLst>
                              <p:cond delay="0"/>
                            </p:stCondLst>
                            <p:childTnLst>
                              <p:par>
                                <p:cTn id="635" presetID="7" presetClass="emph" presetSubtype="2" repeatCount="3000" accel="50000" decel="50000" autoRev="1" fill="remove" nodeType="withEffect">
                                  <p:stCondLst>
                                    <p:cond delay="0"/>
                                  </p:stCondLst>
                                  <p:childTnLst>
                                    <p:animClr clrSpc="rgb" dir="cw">
                                      <p:cBhvr>
                                        <p:cTn id="636" dur="300" fill="hold"/>
                                        <p:tgtEl>
                                          <p:spTgt spid="133202"/>
                                        </p:tgtEl>
                                        <p:attrNameLst>
                                          <p:attrName>stroke.color</p:attrName>
                                        </p:attrNameLst>
                                      </p:cBhvr>
                                      <p:to>
                                        <a:schemeClr val="bg1"/>
                                      </p:to>
                                    </p:animClr>
                                    <p:set>
                                      <p:cBhvr>
                                        <p:cTn id="637" dur="300" fill="hold"/>
                                        <p:tgtEl>
                                          <p:spTgt spid="133202"/>
                                        </p:tgtEl>
                                        <p:attrNameLst>
                                          <p:attrName>stroke.on</p:attrName>
                                        </p:attrNameLst>
                                      </p:cBhvr>
                                      <p:to>
                                        <p:strVal val="true"/>
                                      </p:to>
                                    </p:set>
                                  </p:childTnLst>
                                </p:cTn>
                              </p:par>
                            </p:childTnLst>
                          </p:cTn>
                        </p:par>
                        <p:par>
                          <p:cTn id="638" fill="hold">
                            <p:stCondLst>
                              <p:cond delay="500"/>
                            </p:stCondLst>
                            <p:childTnLst>
                              <p:par>
                                <p:cTn id="639" presetID="22" presetClass="entr" presetSubtype="4" fill="hold" grpId="0" nodeType="afterEffect">
                                  <p:stCondLst>
                                    <p:cond delay="0"/>
                                  </p:stCondLst>
                                  <p:childTnLst>
                                    <p:set>
                                      <p:cBhvr>
                                        <p:cTn id="640" dur="1" fill="hold">
                                          <p:stCondLst>
                                            <p:cond delay="0"/>
                                          </p:stCondLst>
                                        </p:cTn>
                                        <p:tgtEl>
                                          <p:spTgt spid="133202"/>
                                        </p:tgtEl>
                                        <p:attrNameLst>
                                          <p:attrName>style.visibility</p:attrName>
                                        </p:attrNameLst>
                                      </p:cBhvr>
                                      <p:to>
                                        <p:strVal val="visible"/>
                                      </p:to>
                                    </p:set>
                                    <p:animEffect transition="in" filter="wipe(down)">
                                      <p:cBhvr>
                                        <p:cTn id="641" dur="900"/>
                                        <p:tgtEl>
                                          <p:spTgt spid="133202"/>
                                        </p:tgtEl>
                                      </p:cBhvr>
                                    </p:animEffect>
                                  </p:childTnLst>
                                </p:cTn>
                              </p:par>
                            </p:childTnLst>
                          </p:cTn>
                        </p:par>
                      </p:childTnLst>
                    </p:cTn>
                  </p:par>
                </p:childTnLst>
              </p:cTn>
              <p:nextCondLst>
                <p:cond evt="onClick" delay="0">
                  <p:tgtEl>
                    <p:spTgt spid="133202"/>
                  </p:tgtEl>
                </p:cond>
              </p:nextCondLst>
            </p:seq>
          </p:childTnLst>
        </p:cTn>
      </p:par>
    </p:tnLst>
    <p:bldLst>
      <p:bldP spid="133124" grpId="0" bldLvl="0" animBg="1"/>
      <p:bldP spid="133125" grpId="0" bldLvl="0" animBg="1"/>
      <p:bldP spid="133126" grpId="0" bldLvl="0" animBg="1"/>
      <p:bldP spid="133127" grpId="0" bldLvl="0" animBg="1"/>
      <p:bldP spid="133128" grpId="0" bldLvl="0" animBg="1"/>
      <p:bldP spid="133129" grpId="0" bldLvl="0" animBg="1"/>
      <p:bldP spid="133130" grpId="0" bldLvl="0" animBg="1"/>
      <p:bldP spid="133131" grpId="0" bldLvl="0" animBg="1"/>
      <p:bldP spid="133132" grpId="0" bldLvl="0" animBg="1"/>
      <p:bldP spid="133133" grpId="0" bldLvl="0" animBg="1"/>
      <p:bldP spid="133134" grpId="0" bldLvl="0" animBg="1"/>
      <p:bldP spid="133135" grpId="0" bldLvl="0" animBg="1"/>
      <p:bldP spid="133136" grpId="0" bldLvl="0" animBg="1"/>
      <p:bldP spid="133137" grpId="0" bldLvl="0" animBg="1"/>
      <p:bldP spid="133138" grpId="0" bldLvl="0" animBg="1"/>
      <p:bldP spid="133139" grpId="0" bldLvl="0" animBg="1"/>
      <p:bldP spid="133140" grpId="0" bldLvl="0" animBg="1"/>
      <p:bldP spid="133141" grpId="0" bldLvl="0" animBg="1"/>
      <p:bldP spid="133142" grpId="0" bldLvl="0" animBg="1"/>
      <p:bldP spid="133143" grpId="0" bldLvl="0" animBg="1"/>
      <p:bldP spid="133144" grpId="0" bldLvl="0" animBg="1"/>
      <p:bldP spid="133145" grpId="0" bldLvl="0" animBg="1"/>
      <p:bldP spid="133146" grpId="0" bldLvl="0" animBg="1"/>
      <p:bldP spid="133147" grpId="0" bldLvl="0" animBg="1"/>
      <p:bldP spid="133148" grpId="0" bldLvl="0" animBg="1"/>
      <p:bldP spid="133149" grpId="0" bldLvl="0" animBg="1"/>
      <p:bldP spid="133150" grpId="0" bldLvl="0" animBg="1"/>
      <p:bldP spid="133151" grpId="0" bldLvl="0" animBg="1"/>
      <p:bldP spid="133152" grpId="0" bldLvl="0" animBg="1"/>
      <p:bldP spid="133153" grpId="0" bldLvl="0" animBg="1"/>
      <p:bldP spid="133154" grpId="0" bldLvl="0" animBg="1"/>
      <p:bldP spid="133170" grpId="0" bldLvl="0" animBg="1"/>
      <p:bldP spid="133171" grpId="0" bldLvl="0" animBg="1"/>
      <p:bldP spid="133172" grpId="0" bldLvl="0" animBg="1"/>
      <p:bldP spid="133173" grpId="0" bldLvl="0" animBg="1"/>
      <p:bldP spid="133174" grpId="0" bldLvl="0" animBg="1"/>
      <p:bldP spid="133175" grpId="0" bldLvl="0" animBg="1"/>
      <p:bldP spid="133176" grpId="0" bldLvl="0" animBg="1"/>
      <p:bldP spid="133177" grpId="0" bldLvl="0" animBg="1"/>
      <p:bldP spid="133178" grpId="0" bldLvl="0" animBg="1"/>
      <p:bldP spid="133179" grpId="0" bldLvl="0" animBg="1"/>
      <p:bldP spid="133180" grpId="0" bldLvl="0" animBg="1"/>
      <p:bldP spid="133181" grpId="0" bldLvl="0" animBg="1"/>
      <p:bldP spid="133182" grpId="0" bldLvl="0" animBg="1"/>
      <p:bldP spid="133183" grpId="0" bldLvl="0" animBg="1"/>
      <p:bldP spid="133184" grpId="0" bldLvl="0" animBg="1"/>
      <p:bldP spid="133185" grpId="0" bldLvl="0" animBg="1"/>
      <p:bldP spid="133186" grpId="0" bldLvl="0" animBg="1"/>
      <p:bldP spid="133187" grpId="0" bldLvl="0" animBg="1"/>
      <p:bldP spid="133188" grpId="0" bldLvl="0" animBg="1"/>
      <p:bldP spid="133189" grpId="0" bldLvl="0" animBg="1"/>
      <p:bldP spid="133190" grpId="0" bldLvl="0" animBg="1"/>
      <p:bldP spid="133191" grpId="0" bldLvl="0" animBg="1"/>
      <p:bldP spid="133192" grpId="0" bldLvl="0" animBg="1"/>
      <p:bldP spid="133193" grpId="0" bldLvl="0" animBg="1"/>
      <p:bldP spid="133194" grpId="0" bldLvl="0" animBg="1"/>
      <p:bldP spid="133195" grpId="0" bldLvl="0" animBg="1"/>
      <p:bldP spid="133196" grpId="0" bldLvl="0" animBg="1"/>
      <p:bldP spid="133197" grpId="0" bldLvl="0" animBg="1"/>
      <p:bldP spid="133198" grpId="0" bldLvl="0" animBg="1"/>
      <p:bldP spid="133199" grpId="0" bldLvl="0" animBg="1"/>
      <p:bldP spid="133200" grpId="0" bldLvl="0" animBg="1"/>
      <p:bldP spid="133201" grpId="0" bldLvl="0" animBg="1"/>
      <p:bldP spid="133202"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AutoShape 2"/>
          <p:cNvSpPr>
            <a:spLocks noGrp="1" noChangeArrowheads="1"/>
          </p:cNvSpPr>
          <p:nvPr>
            <p:ph type="title"/>
          </p:nvPr>
        </p:nvSpPr>
        <p:spPr>
          <a:xfrm>
            <a:off x="771525" y="603250"/>
            <a:ext cx="3726180" cy="429895"/>
          </a:xfrm>
        </p:spPr>
        <p:txBody>
          <a:bodyPr vert="horz" wrap="square" lIns="91440" tIns="45720" rIns="91440" bIns="45720" numCol="1" rtlCol="0" anchor="ctr" anchorCtr="0" compatLnSpc="0">
            <a:normAutofit fontScale="90000"/>
          </a:bodyPr>
          <a:lstStyle/>
          <a:p>
            <a:pPr lvl="0" algn="l">
              <a:buClrTx/>
              <a:buSzTx/>
              <a:buFontTx/>
            </a:pPr>
            <a:r>
              <a:rPr lang="zh-CN" altLang="en-US" smtClean="0">
                <a:sym typeface="+mn-ea"/>
              </a:rPr>
              <a:t>结构：QuadList</a:t>
            </a:r>
            <a:endParaRPr lang="zh-CN" altLang="en-US" smtClean="0">
              <a:sym typeface="+mn-ea"/>
            </a:endParaRPr>
          </a:p>
        </p:txBody>
      </p:sp>
      <p:sp>
        <p:nvSpPr>
          <p:cNvPr id="92163" name="Rectangle 3"/>
          <p:cNvSpPr>
            <a:spLocks noGrp="1" noChangeArrowheads="1"/>
          </p:cNvSpPr>
          <p:nvPr>
            <p:ph idx="1"/>
          </p:nvPr>
        </p:nvSpPr>
        <p:spPr/>
        <p:txBody>
          <a:bodyPr vert="horz" wrap="none" lIns="144000" tIns="72000" rIns="0" bIns="72000" numCol="1" anchor="t" anchorCtr="0" compatLnSpc="1">
            <a:normAutofit fontScale="90000" lnSpcReduction="10000"/>
          </a:bodyPr>
          <a:lstStyle/>
          <a:p>
            <a:pPr marL="266700" marR="0" lvl="0" indent="-266700" algn="l" defTabSz="193675" rtl="0" eaLnBrk="1" fontAlgn="base" latinLnBrk="0" hangingPunct="1">
              <a:lnSpc>
                <a:spcPct val="160000"/>
              </a:lnSpc>
              <a:spcBef>
                <a:spcPct val="30000"/>
              </a:spcBef>
              <a:spcAft>
                <a:spcPct val="10000"/>
              </a:spcAft>
              <a:buClr>
                <a:schemeClr val="tx1"/>
              </a:buClr>
              <a:buSzTx/>
              <a:buFont typeface="Wingdings" panose="05000000000000000000" pitchFamily="2" charset="2"/>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template &lt;typename T&gt; class Quadlist {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四联表</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private: int _size; QuadlistNodePosi(T) header, trailer;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规模、哨兵</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protected: void init(); int clear();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初始化、清除所有节点</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public:</a:t>
            </a:r>
            <a:br>
              <a:rPr kumimoji="0" lang="en-US" altLang="zh-CN" sz="1600" b="1" i="0" u="none" strike="noStrike" kern="0" cap="none" spc="0" normalizeH="0" baseline="0" noProof="0" smtClean="0">
                <a:ln>
                  <a:noFill/>
                </a:ln>
                <a:solidFill>
                  <a:srgbClr val="333333"/>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QuadlistNodePosi(T) first() const</a:t>
            </a:r>
            <a:br>
              <a:rPr kumimoji="0" lang="en-US" altLang="zh-CN" sz="1600" b="1" i="0" u="none" strike="noStrike" kern="0" cap="none" spc="0" normalizeH="0" baseline="0" noProof="0" smtClean="0">
                <a:ln>
                  <a:noFill/>
                </a:ln>
                <a:solidFill>
                  <a:srgbClr val="333333"/>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 return header-&gt;succ; }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首节点</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QuadlistNodePosi(T) last() const</a:t>
            </a:r>
            <a:br>
              <a:rPr kumimoji="0" lang="en-US" altLang="zh-CN" sz="1600" b="1" i="0" u="none" strike="noStrike" kern="0" cap="none" spc="0" normalizeH="0" baseline="0" noProof="0" smtClean="0">
                <a:ln>
                  <a:noFill/>
                </a:ln>
                <a:solidFill>
                  <a:srgbClr val="333333"/>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 return trailer-&gt;pred; }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末节点</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T remove(QuadlistNodePosi(T) p);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删除</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p</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QuadlistNodePosi(T) insertAfterAbove(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插入</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T const&amp; e,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数据项</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e</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，使之成为</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QuadlistNodePosi(T) p,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//p</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的后继，以及</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QuadlistNodePosi(T) b = NULL);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//b</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的上邻</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a:t>
            </a:r>
            <a:endParaRPr kumimoji="0" lang="en-US" altLang="zh-CN" sz="1600" b="1" i="0" u="none" strike="noStrike" kern="0" cap="none" spc="0" normalizeH="0" baseline="0" noProof="0" smtClean="0">
              <a:ln>
                <a:noFill/>
              </a:ln>
              <a:solidFill>
                <a:srgbClr val="333333"/>
              </a:solidFill>
              <a:effectLst/>
              <a:uLnTx/>
              <a:uFillTx/>
              <a:latin typeface="+mn-lt"/>
              <a:ea typeface="+mn-ea"/>
              <a:cs typeface="+mn-cs"/>
            </a:endParaRPr>
          </a:p>
        </p:txBody>
      </p:sp>
      <p:sp>
        <p:nvSpPr>
          <p:cNvPr id="92164" name="Rectangle 4"/>
          <p:cNvSpPr/>
          <p:nvPr/>
        </p:nvSpPr>
        <p:spPr>
          <a:xfrm>
            <a:off x="3019743" y="4518978"/>
            <a:ext cx="1800225" cy="287337"/>
          </a:xfrm>
          <a:prstGeom prst="rect">
            <a:avLst/>
          </a:prstGeom>
          <a:noFill/>
          <a:ln w="28575" cap="flat" cmpd="sng">
            <a:solidFill>
              <a:srgbClr val="FF0000"/>
            </a:solidFill>
            <a:prstDash val="solid"/>
            <a:miter/>
            <a:headEnd type="none" w="med" len="med"/>
            <a:tailEnd type="none" w="med" len="med"/>
          </a:ln>
        </p:spPr>
        <p:txBody>
          <a:bodyPr wrap="none" lIns="36000" tIns="36000" rIns="36000" bIns="36000" anchor="ctr"/>
          <a:p>
            <a:pPr algn="ctr"/>
            <a:endParaRPr lang="zh-CN" altLang="en-US" dirty="0">
              <a:latin typeface="Consolas" panose="020B0609020204030204" pitchFamily="49" charset="0"/>
            </a:endParaRPr>
          </a:p>
        </p:txBody>
      </p:sp>
      <p:sp>
        <p:nvSpPr>
          <p:cNvPr id="92165" name="AutoShape 5"/>
          <p:cNvSpPr>
            <a:spLocks noChangeArrowheads="1"/>
          </p:cNvSpPr>
          <p:nvPr/>
        </p:nvSpPr>
        <p:spPr bwMode="auto">
          <a:xfrm flipH="1">
            <a:off x="6804025" y="5084763"/>
            <a:ext cx="576263" cy="287338"/>
          </a:xfrm>
          <a:prstGeom prst="roundRect">
            <a:avLst>
              <a:gd name="adj" fmla="val 16667"/>
            </a:avLst>
          </a:prstGeom>
          <a:solidFill>
            <a:srgbClr val="333333"/>
          </a:solidFill>
          <a:ln w="22225" algn="ctr">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楷体_GB2312" pitchFamily="49" charset="-122"/>
                <a:cs typeface="Times New Roman" panose="02020603050405020304" pitchFamily="18" charset="0"/>
              </a:rPr>
              <a:t>x(e)</a:t>
            </a:r>
            <a:endParaRPr kumimoji="0" lang="en-US" altLang="zh-CN" sz="180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Consolas" panose="020B0609020204030204" pitchFamily="49" charset="0"/>
              <a:ea typeface="楷体_GB2312" pitchFamily="49" charset="-122"/>
              <a:cs typeface="Times New Roman" panose="02020603050405020304" pitchFamily="18" charset="0"/>
            </a:endParaRPr>
          </a:p>
        </p:txBody>
      </p:sp>
      <p:cxnSp>
        <p:nvCxnSpPr>
          <p:cNvPr id="92166" name="AutoShape 6"/>
          <p:cNvCxnSpPr>
            <a:stCxn id="92165" idx="0"/>
            <a:endCxn id="92173" idx="2"/>
          </p:cNvCxnSpPr>
          <p:nvPr/>
        </p:nvCxnSpPr>
        <p:spPr>
          <a:xfrm rot="-5400000">
            <a:off x="6958013" y="4938713"/>
            <a:ext cx="265112" cy="0"/>
          </a:xfrm>
          <a:prstGeom prst="straightConnector1">
            <a:avLst/>
          </a:prstGeom>
          <a:ln w="28575" cap="flat" cmpd="sng">
            <a:solidFill>
              <a:srgbClr val="333333"/>
            </a:solidFill>
            <a:prstDash val="sysDot"/>
            <a:round/>
            <a:headEnd type="none" w="med" len="med"/>
            <a:tailEnd type="triangle" w="med" len="med"/>
          </a:ln>
        </p:spPr>
      </p:cxnSp>
      <p:sp>
        <p:nvSpPr>
          <p:cNvPr id="92167" name="AutoShape 7"/>
          <p:cNvSpPr>
            <a:spLocks noChangeArrowheads="1"/>
          </p:cNvSpPr>
          <p:nvPr/>
        </p:nvSpPr>
        <p:spPr bwMode="auto">
          <a:xfrm>
            <a:off x="5940425" y="5083175"/>
            <a:ext cx="576263" cy="287338"/>
          </a:xfrm>
          <a:prstGeom prst="roundRect">
            <a:avLst>
              <a:gd name="adj" fmla="val 16667"/>
            </a:avLst>
          </a:prstGeom>
          <a:solidFill>
            <a:schemeClr val="bg1"/>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rPr>
              <a:t>p</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68" name="AutoShape 8"/>
          <p:cNvSpPr>
            <a:spLocks noChangeArrowheads="1"/>
          </p:cNvSpPr>
          <p:nvPr/>
        </p:nvSpPr>
        <p:spPr bwMode="auto">
          <a:xfrm>
            <a:off x="5940425" y="2924175"/>
            <a:ext cx="576263" cy="287338"/>
          </a:xfrm>
          <a:prstGeom prst="roundRect">
            <a:avLst>
              <a:gd name="adj" fmla="val 16667"/>
            </a:avLst>
          </a:prstGeom>
          <a:solidFill>
            <a:srgbClr val="FFFFFF"/>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rPr>
              <a:t>p</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69" name="AutoShape 9"/>
          <p:cNvSpPr>
            <a:spLocks noChangeArrowheads="1"/>
          </p:cNvSpPr>
          <p:nvPr/>
        </p:nvSpPr>
        <p:spPr bwMode="auto">
          <a:xfrm>
            <a:off x="6804025" y="5659438"/>
            <a:ext cx="576263" cy="287338"/>
          </a:xfrm>
          <a:prstGeom prst="roundRect">
            <a:avLst>
              <a:gd name="adj" fmla="val 16667"/>
            </a:avLst>
          </a:prstGeom>
          <a:solidFill>
            <a:schemeClr val="bg1"/>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rPr>
              <a:t>b</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70" name="AutoShape 10"/>
          <p:cNvSpPr>
            <a:spLocks noChangeArrowheads="1"/>
          </p:cNvSpPr>
          <p:nvPr/>
        </p:nvSpPr>
        <p:spPr bwMode="auto">
          <a:xfrm>
            <a:off x="6804025" y="3500438"/>
            <a:ext cx="576263" cy="287338"/>
          </a:xfrm>
          <a:prstGeom prst="roundRect">
            <a:avLst>
              <a:gd name="adj" fmla="val 16667"/>
            </a:avLst>
          </a:prstGeom>
          <a:solidFill>
            <a:srgbClr val="FFFFFF"/>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rPr>
              <a:t>b</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71" name="AutoShape 11"/>
          <p:cNvSpPr>
            <a:spLocks noChangeArrowheads="1"/>
          </p:cNvSpPr>
          <p:nvPr/>
        </p:nvSpPr>
        <p:spPr bwMode="auto">
          <a:xfrm>
            <a:off x="7669213" y="5083175"/>
            <a:ext cx="576263" cy="287338"/>
          </a:xfrm>
          <a:prstGeom prst="roundRect">
            <a:avLst>
              <a:gd name="adj" fmla="val 16667"/>
            </a:avLst>
          </a:prstGeom>
          <a:solidFill>
            <a:schemeClr val="bg1"/>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72" name="AutoShape 12"/>
          <p:cNvSpPr>
            <a:spLocks noChangeArrowheads="1"/>
          </p:cNvSpPr>
          <p:nvPr/>
        </p:nvSpPr>
        <p:spPr bwMode="auto">
          <a:xfrm>
            <a:off x="7669213" y="2924175"/>
            <a:ext cx="576263" cy="287338"/>
          </a:xfrm>
          <a:prstGeom prst="roundRect">
            <a:avLst>
              <a:gd name="adj" fmla="val 16667"/>
            </a:avLst>
          </a:prstGeom>
          <a:solidFill>
            <a:srgbClr val="FFFFFF"/>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73" name="AutoShape 13"/>
          <p:cNvSpPr>
            <a:spLocks noChangeArrowheads="1"/>
          </p:cNvSpPr>
          <p:nvPr/>
        </p:nvSpPr>
        <p:spPr bwMode="auto">
          <a:xfrm>
            <a:off x="6804025" y="4506913"/>
            <a:ext cx="576263" cy="287338"/>
          </a:xfrm>
          <a:prstGeom prst="roundRect">
            <a:avLst>
              <a:gd name="adj" fmla="val 16667"/>
            </a:avLst>
          </a:prstGeom>
          <a:solidFill>
            <a:schemeClr val="bg1"/>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rPr>
              <a:t>^</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sp>
        <p:nvSpPr>
          <p:cNvPr id="92174" name="AutoShape 14"/>
          <p:cNvSpPr>
            <a:spLocks noChangeArrowheads="1"/>
          </p:cNvSpPr>
          <p:nvPr/>
        </p:nvSpPr>
        <p:spPr bwMode="auto">
          <a:xfrm>
            <a:off x="6804025" y="2347913"/>
            <a:ext cx="576263" cy="287338"/>
          </a:xfrm>
          <a:prstGeom prst="roundRect">
            <a:avLst>
              <a:gd name="adj" fmla="val 16667"/>
            </a:avLst>
          </a:prstGeom>
          <a:solidFill>
            <a:srgbClr val="FFFFFF"/>
          </a:solidFill>
          <a:ln w="28575" algn="ctr">
            <a:solidFill>
              <a:srgbClr val="3333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rPr>
              <a:t>^</a:t>
            </a:r>
            <a:endParaRPr kumimoji="0" lang="en-US" altLang="zh-CN" sz="1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Consolas" panose="020B0609020204030204" pitchFamily="49" charset="0"/>
              <a:ea typeface="微软雅黑" panose="020B0503020204020204" pitchFamily="34" charset="-122"/>
              <a:cs typeface="Times New Roman" panose="02020603050405020304" pitchFamily="18" charset="0"/>
            </a:endParaRPr>
          </a:p>
        </p:txBody>
      </p:sp>
      <p:cxnSp>
        <p:nvCxnSpPr>
          <p:cNvPr id="92175" name="AutoShape 15"/>
          <p:cNvCxnSpPr>
            <a:stCxn id="92167" idx="3"/>
            <a:endCxn id="92165" idx="3"/>
          </p:cNvCxnSpPr>
          <p:nvPr/>
        </p:nvCxnSpPr>
        <p:spPr>
          <a:xfrm>
            <a:off x="6530975" y="5227638"/>
            <a:ext cx="263525" cy="0"/>
          </a:xfrm>
          <a:prstGeom prst="straightConnector1">
            <a:avLst/>
          </a:prstGeom>
          <a:ln w="28575" cap="flat" cmpd="sng">
            <a:solidFill>
              <a:srgbClr val="333333"/>
            </a:solidFill>
            <a:prstDash val="solid"/>
            <a:round/>
            <a:headEnd type="none" w="med" len="med"/>
            <a:tailEnd type="triangle" w="med" len="med"/>
          </a:ln>
        </p:spPr>
      </p:cxnSp>
      <p:cxnSp>
        <p:nvCxnSpPr>
          <p:cNvPr id="92176" name="AutoShape 16"/>
          <p:cNvCxnSpPr>
            <a:stCxn id="92168" idx="3"/>
            <a:endCxn id="92172" idx="1"/>
          </p:cNvCxnSpPr>
          <p:nvPr/>
        </p:nvCxnSpPr>
        <p:spPr>
          <a:xfrm>
            <a:off x="6530975" y="3068638"/>
            <a:ext cx="1123950" cy="0"/>
          </a:xfrm>
          <a:prstGeom prst="straightConnector1">
            <a:avLst/>
          </a:prstGeom>
          <a:ln w="28575" cap="flat" cmpd="sng">
            <a:solidFill>
              <a:srgbClr val="333333"/>
            </a:solidFill>
            <a:prstDash val="solid"/>
            <a:round/>
            <a:headEnd type="none" w="med" len="med"/>
            <a:tailEnd type="triangle" w="med" len="med"/>
          </a:ln>
        </p:spPr>
      </p:cxnSp>
      <p:cxnSp>
        <p:nvCxnSpPr>
          <p:cNvPr id="92177" name="AutoShape 17"/>
          <p:cNvCxnSpPr>
            <a:stCxn id="92169" idx="0"/>
            <a:endCxn id="92165" idx="2"/>
          </p:cNvCxnSpPr>
          <p:nvPr/>
        </p:nvCxnSpPr>
        <p:spPr>
          <a:xfrm flipV="1">
            <a:off x="7092950" y="5383213"/>
            <a:ext cx="0" cy="261937"/>
          </a:xfrm>
          <a:prstGeom prst="straightConnector1">
            <a:avLst/>
          </a:prstGeom>
          <a:ln w="28575" cap="flat" cmpd="sng">
            <a:solidFill>
              <a:srgbClr val="333333"/>
            </a:solidFill>
            <a:prstDash val="solid"/>
            <a:round/>
            <a:headEnd type="none" w="med" len="med"/>
            <a:tailEnd type="triangle" w="med" len="med"/>
          </a:ln>
        </p:spPr>
      </p:cxnSp>
      <p:cxnSp>
        <p:nvCxnSpPr>
          <p:cNvPr id="92178" name="AutoShape 18"/>
          <p:cNvCxnSpPr>
            <a:stCxn id="92170" idx="0"/>
            <a:endCxn id="92174" idx="2"/>
          </p:cNvCxnSpPr>
          <p:nvPr/>
        </p:nvCxnSpPr>
        <p:spPr>
          <a:xfrm flipV="1">
            <a:off x="7092950" y="2649538"/>
            <a:ext cx="0" cy="836612"/>
          </a:xfrm>
          <a:prstGeom prst="straightConnector1">
            <a:avLst/>
          </a:prstGeom>
          <a:ln w="28575" cap="flat" cmpd="sng">
            <a:solidFill>
              <a:srgbClr val="333333"/>
            </a:solidFill>
            <a:prstDash val="sysDot"/>
            <a:round/>
            <a:headEnd type="none" w="med" len="med"/>
            <a:tailEnd type="triangle" w="med" len="med"/>
          </a:ln>
        </p:spPr>
      </p:cxnSp>
      <p:cxnSp>
        <p:nvCxnSpPr>
          <p:cNvPr id="92179" name="AutoShape 19"/>
          <p:cNvCxnSpPr>
            <a:stCxn id="92170" idx="0"/>
            <a:endCxn id="92167" idx="1"/>
          </p:cNvCxnSpPr>
          <p:nvPr/>
        </p:nvCxnSpPr>
        <p:spPr>
          <a:xfrm>
            <a:off x="5653088" y="5227638"/>
            <a:ext cx="273050" cy="0"/>
          </a:xfrm>
          <a:prstGeom prst="straightConnector1">
            <a:avLst/>
          </a:prstGeom>
          <a:ln w="28575" cap="flat" cmpd="sng">
            <a:solidFill>
              <a:srgbClr val="333333"/>
            </a:solidFill>
            <a:prstDash val="solid"/>
            <a:round/>
            <a:headEnd type="none" w="med" len="med"/>
            <a:tailEnd type="triangle" w="med" len="med"/>
          </a:ln>
        </p:spPr>
      </p:cxnSp>
      <p:cxnSp>
        <p:nvCxnSpPr>
          <p:cNvPr id="92180" name="AutoShape 20"/>
          <p:cNvCxnSpPr>
            <a:stCxn id="92170" idx="0"/>
            <a:endCxn id="92168" idx="1"/>
          </p:cNvCxnSpPr>
          <p:nvPr/>
        </p:nvCxnSpPr>
        <p:spPr>
          <a:xfrm>
            <a:off x="5653088" y="3068638"/>
            <a:ext cx="273050" cy="0"/>
          </a:xfrm>
          <a:prstGeom prst="straightConnector1">
            <a:avLst/>
          </a:prstGeom>
          <a:ln w="28575" cap="flat" cmpd="sng">
            <a:solidFill>
              <a:srgbClr val="333333"/>
            </a:solidFill>
            <a:prstDash val="solid"/>
            <a:round/>
            <a:headEnd type="none" w="med" len="med"/>
            <a:tailEnd type="triangle" w="med" len="med"/>
          </a:ln>
        </p:spPr>
      </p:cxnSp>
      <p:cxnSp>
        <p:nvCxnSpPr>
          <p:cNvPr id="92181" name="AutoShape 21"/>
          <p:cNvCxnSpPr>
            <a:stCxn id="92165" idx="1"/>
            <a:endCxn id="92171" idx="1"/>
          </p:cNvCxnSpPr>
          <p:nvPr/>
        </p:nvCxnSpPr>
        <p:spPr>
          <a:xfrm>
            <a:off x="7392988" y="5227638"/>
            <a:ext cx="261937" cy="0"/>
          </a:xfrm>
          <a:prstGeom prst="straightConnector1">
            <a:avLst/>
          </a:prstGeom>
          <a:ln w="28575" cap="flat" cmpd="sng">
            <a:solidFill>
              <a:srgbClr val="333333"/>
            </a:solidFill>
            <a:prstDash val="solid"/>
            <a:round/>
            <a:headEnd type="none" w="med" len="med"/>
            <a:tailEnd type="triangle" w="med" len="med"/>
          </a:ln>
        </p:spPr>
      </p:cxnSp>
      <p:cxnSp>
        <p:nvCxnSpPr>
          <p:cNvPr id="92182" name="AutoShape 22"/>
          <p:cNvCxnSpPr>
            <a:stCxn id="92171" idx="3"/>
            <a:endCxn id="92171" idx="1"/>
          </p:cNvCxnSpPr>
          <p:nvPr/>
        </p:nvCxnSpPr>
        <p:spPr>
          <a:xfrm>
            <a:off x="8259763" y="5227638"/>
            <a:ext cx="258762" cy="1587"/>
          </a:xfrm>
          <a:prstGeom prst="straightConnector1">
            <a:avLst/>
          </a:prstGeom>
          <a:ln w="28575" cap="flat" cmpd="sng">
            <a:solidFill>
              <a:srgbClr val="333333"/>
            </a:solidFill>
            <a:prstDash val="solid"/>
            <a:round/>
            <a:headEnd type="none" w="med" len="med"/>
            <a:tailEnd type="triangle" w="med" len="med"/>
          </a:ln>
        </p:spPr>
      </p:cxnSp>
      <p:cxnSp>
        <p:nvCxnSpPr>
          <p:cNvPr id="92183" name="AutoShape 23"/>
          <p:cNvCxnSpPr>
            <a:stCxn id="92172" idx="3"/>
            <a:endCxn id="92171" idx="1"/>
          </p:cNvCxnSpPr>
          <p:nvPr/>
        </p:nvCxnSpPr>
        <p:spPr>
          <a:xfrm>
            <a:off x="8259763" y="3068638"/>
            <a:ext cx="258762" cy="1587"/>
          </a:xfrm>
          <a:prstGeom prst="straightConnector1">
            <a:avLst/>
          </a:prstGeom>
          <a:ln w="28575" cap="flat" cmpd="sng">
            <a:solidFill>
              <a:srgbClr val="333333"/>
            </a:solidFill>
            <a:prstDash val="solid"/>
            <a:round/>
            <a:headEnd type="none" w="med" len="med"/>
            <a:tailEnd type="triangle" w="med" len="med"/>
          </a:ln>
        </p:spPr>
      </p:cxnSp>
      <p:cxnSp>
        <p:nvCxnSpPr>
          <p:cNvPr id="92184" name="AutoShape 24"/>
          <p:cNvCxnSpPr>
            <a:stCxn id="92172" idx="3"/>
            <a:endCxn id="92169" idx="2"/>
          </p:cNvCxnSpPr>
          <p:nvPr/>
        </p:nvCxnSpPr>
        <p:spPr>
          <a:xfrm flipV="1">
            <a:off x="7092950" y="5961063"/>
            <a:ext cx="0" cy="247650"/>
          </a:xfrm>
          <a:prstGeom prst="straightConnector1">
            <a:avLst/>
          </a:prstGeom>
          <a:ln w="28575" cap="flat" cmpd="sng">
            <a:solidFill>
              <a:srgbClr val="333333"/>
            </a:solidFill>
            <a:prstDash val="solid"/>
            <a:round/>
            <a:headEnd type="none" w="med" len="med"/>
            <a:tailEnd type="triangle" w="med" len="med"/>
          </a:ln>
        </p:spPr>
      </p:cxnSp>
      <p:cxnSp>
        <p:nvCxnSpPr>
          <p:cNvPr id="92185" name="AutoShape 25"/>
          <p:cNvCxnSpPr>
            <a:stCxn id="92172" idx="3"/>
            <a:endCxn id="92170" idx="2"/>
          </p:cNvCxnSpPr>
          <p:nvPr/>
        </p:nvCxnSpPr>
        <p:spPr>
          <a:xfrm flipV="1">
            <a:off x="7092950" y="3802063"/>
            <a:ext cx="0" cy="247650"/>
          </a:xfrm>
          <a:prstGeom prst="straightConnector1">
            <a:avLst/>
          </a:prstGeom>
          <a:ln w="28575" cap="flat" cmpd="sng">
            <a:solidFill>
              <a:srgbClr val="333333"/>
            </a:solidFill>
            <a:prstDash val="solid"/>
            <a:round/>
            <a:headEnd type="none" w="med" len="med"/>
            <a:tailEnd type="triangle" w="med" len="med"/>
          </a:ln>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heel(4)">
                                      <p:cBhvr>
                                        <p:cTn id="7" dur="10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2164"/>
                    </p:tgtEl>
                  </p:cond>
                </p:stCondLst>
                <p:endSync evt="end" delay="0">
                  <p:rtn val="all"/>
                </p:endSync>
                <p:childTnLst>
                  <p:par>
                    <p:cTn id="9" fill="hold">
                      <p:stCondLst>
                        <p:cond delay="0"/>
                      </p:stCondLst>
                      <p:childTnLst>
                        <p:par>
                          <p:cTn id="10" fill="hold">
                            <p:stCondLst>
                              <p:cond delay="0"/>
                            </p:stCondLst>
                            <p:childTnLst>
                              <p:par>
                                <p:cTn id="11" presetID="7" presetClass="emph" presetSubtype="2" repeatCount="3000" accel="50000" decel="50000" autoRev="1" fill="hold" nodeType="withEffect">
                                  <p:stCondLst>
                                    <p:cond delay="0"/>
                                  </p:stCondLst>
                                  <p:childTnLst>
                                    <p:animClr clrSpc="rgb" dir="cw">
                                      <p:cBhvr>
                                        <p:cTn id="12" dur="300" fill="hold"/>
                                        <p:tgtEl>
                                          <p:spTgt spid="92164"/>
                                        </p:tgtEl>
                                        <p:attrNameLst>
                                          <p:attrName>stroke.color</p:attrName>
                                        </p:attrNameLst>
                                      </p:cBhvr>
                                      <p:to>
                                        <a:schemeClr val="bg1"/>
                                      </p:to>
                                    </p:animClr>
                                    <p:set>
                                      <p:cBhvr>
                                        <p:cTn id="13" dur="300" fill="hold"/>
                                        <p:tgtEl>
                                          <p:spTgt spid="92164"/>
                                        </p:tgtEl>
                                        <p:attrNameLst>
                                          <p:attrName>stroke.on</p:attrName>
                                        </p:attrNameLst>
                                      </p:cBhvr>
                                      <p:to>
                                        <p:strVal val="true"/>
                                      </p:to>
                                    </p:set>
                                  </p:childTnLst>
                                </p:cTn>
                              </p:par>
                            </p:childTnLst>
                          </p:cTn>
                        </p:par>
                      </p:childTnLst>
                    </p:cTn>
                  </p:par>
                </p:childTnLst>
              </p:cTn>
              <p:nextCondLst>
                <p:cond evt="onClick" delay="0">
                  <p:tgtEl>
                    <p:spTgt spid="92164"/>
                  </p:tgtEl>
                </p:cond>
              </p:nextCondLst>
            </p:seq>
            <p:seq concurrent="1" nextAc="seek">
              <p:cTn id="14" restart="whenNotActive" fill="hold" evtFilter="cancelBubble" nodeType="interactiveSeq">
                <p:stCondLst>
                  <p:cond evt="onClick" delay="0">
                    <p:tgtEl>
                      <p:spTgt spid="92165"/>
                    </p:tgtEl>
                  </p:cond>
                </p:stCondLst>
                <p:endSync evt="end" delay="0">
                  <p:rtn val="all"/>
                </p:endSync>
                <p:childTnLst>
                  <p:par>
                    <p:cTn id="15" fill="hold">
                      <p:stCondLst>
                        <p:cond delay="0"/>
                      </p:stCondLst>
                      <p:childTnLst>
                        <p:par>
                          <p:cTn id="16" fill="hold">
                            <p:stCondLst>
                              <p:cond delay="0"/>
                            </p:stCondLst>
                            <p:childTnLst>
                              <p:par>
                                <p:cTn id="17" presetID="1" presetClass="emph" presetSubtype="2" repeatCount="3000" accel="50000" decel="50000" autoRev="1" fill="hold" nodeType="withEffect">
                                  <p:stCondLst>
                                    <p:cond delay="0"/>
                                  </p:stCondLst>
                                  <p:childTnLst>
                                    <p:animClr clrSpc="rgb" dir="cw">
                                      <p:cBhvr>
                                        <p:cTn id="18" dur="300" fill="hold"/>
                                        <p:tgtEl>
                                          <p:spTgt spid="92165"/>
                                        </p:tgtEl>
                                        <p:attrNameLst>
                                          <p:attrName>fillcolor</p:attrName>
                                        </p:attrNameLst>
                                      </p:cBhvr>
                                      <p:to>
                                        <a:schemeClr val="bg1"/>
                                      </p:to>
                                    </p:animClr>
                                    <p:set>
                                      <p:cBhvr>
                                        <p:cTn id="19" dur="300" fill="hold"/>
                                        <p:tgtEl>
                                          <p:spTgt spid="92165"/>
                                        </p:tgtEl>
                                        <p:attrNameLst>
                                          <p:attrName>fill.type</p:attrName>
                                        </p:attrNameLst>
                                      </p:cBhvr>
                                      <p:to>
                                        <p:strVal val="solid"/>
                                      </p:to>
                                    </p:set>
                                    <p:set>
                                      <p:cBhvr>
                                        <p:cTn id="20" dur="300" fill="hold"/>
                                        <p:tgtEl>
                                          <p:spTgt spid="92165"/>
                                        </p:tgtEl>
                                        <p:attrNameLst>
                                          <p:attrName>fill.on</p:attrName>
                                        </p:attrNameLst>
                                      </p:cBhvr>
                                      <p:to>
                                        <p:strVal val="true"/>
                                      </p:to>
                                    </p:set>
                                  </p:childTnLst>
                                </p:cTn>
                              </p:par>
                              <p:par>
                                <p:cTn id="21" presetID="3" presetClass="emph" presetSubtype="2" repeatCount="3000" accel="50000" decel="50000" autoRev="1" fill="hold" grpId="0" nodeType="withEffect">
                                  <p:stCondLst>
                                    <p:cond delay="0"/>
                                  </p:stCondLst>
                                  <p:childTnLst>
                                    <p:animClr clrSpc="rgb" dir="cw">
                                      <p:cBhvr override="childStyle">
                                        <p:cTn id="22" dur="300" fill="hold"/>
                                        <p:tgtEl>
                                          <p:spTgt spid="92165"/>
                                        </p:tgtEl>
                                        <p:attrNameLst>
                                          <p:attrName>style.color</p:attrName>
                                        </p:attrNameLst>
                                      </p:cBhvr>
                                      <p:to>
                                        <a:schemeClr val="tx1"/>
                                      </p:to>
                                    </p:animClr>
                                  </p:childTnLst>
                                </p:cTn>
                              </p:par>
                              <p:par>
                                <p:cTn id="23" presetID="7" presetClass="emph" presetSubtype="2" repeatCount="3000" accel="50000" decel="50000" autoRev="1" fill="hold" nodeType="withEffect">
                                  <p:stCondLst>
                                    <p:cond delay="0"/>
                                  </p:stCondLst>
                                  <p:childTnLst>
                                    <p:animClr clrSpc="rgb" dir="cw">
                                      <p:cBhvr>
                                        <p:cTn id="24" dur="300" fill="hold"/>
                                        <p:tgtEl>
                                          <p:spTgt spid="92165"/>
                                        </p:tgtEl>
                                        <p:attrNameLst>
                                          <p:attrName>stroke.color</p:attrName>
                                        </p:attrNameLst>
                                      </p:cBhvr>
                                      <p:to>
                                        <a:schemeClr val="tx1"/>
                                      </p:to>
                                    </p:animClr>
                                    <p:set>
                                      <p:cBhvr>
                                        <p:cTn id="25" dur="300" fill="hold"/>
                                        <p:tgtEl>
                                          <p:spTgt spid="92165"/>
                                        </p:tgtEl>
                                        <p:attrNameLst>
                                          <p:attrName>stroke.on</p:attrName>
                                        </p:attrNameLst>
                                      </p:cBhvr>
                                      <p:to>
                                        <p:strVal val="true"/>
                                      </p:to>
                                    </p:set>
                                  </p:childTnLst>
                                </p:cTn>
                              </p:par>
                            </p:childTnLst>
                          </p:cTn>
                        </p:par>
                      </p:childTnLst>
                    </p:cTn>
                  </p:par>
                </p:childTnLst>
              </p:cTn>
              <p:nextCondLst>
                <p:cond evt="onClick" delay="0">
                  <p:tgtEl>
                    <p:spTgt spid="92165"/>
                  </p:tgtEl>
                </p:cond>
              </p:nextCondLst>
            </p:seq>
            <p:seq concurrent="1" nextAc="seek">
              <p:cTn id="26" restart="whenNotActive" fill="hold" evtFilter="cancelBubble" nodeType="interactiveSeq">
                <p:stCondLst>
                  <p:cond evt="onClick" delay="0">
                    <p:tgtEl>
                      <p:spTgt spid="92166"/>
                    </p:tgtEl>
                  </p:cond>
                </p:stCondLst>
                <p:endSync evt="end" delay="0">
                  <p:rtn val="all"/>
                </p:endSync>
                <p:childTnLst>
                  <p:par>
                    <p:cTn id="27" fill="hold">
                      <p:stCondLst>
                        <p:cond delay="0"/>
                      </p:stCondLst>
                      <p:childTnLst>
                        <p:par>
                          <p:cTn id="28" fill="hold">
                            <p:stCondLst>
                              <p:cond delay="0"/>
                            </p:stCondLst>
                            <p:childTnLst>
                              <p:par>
                                <p:cTn id="29" presetID="7" presetClass="emph" presetSubtype="2" repeatCount="3000" accel="50000" decel="50000" autoRev="1" fill="hold" nodeType="withEffect">
                                  <p:stCondLst>
                                    <p:cond delay="0"/>
                                  </p:stCondLst>
                                  <p:childTnLst>
                                    <p:animClr clrSpc="rgb" dir="cw">
                                      <p:cBhvr>
                                        <p:cTn id="30" dur="300" fill="hold"/>
                                        <p:tgtEl>
                                          <p:spTgt spid="92166"/>
                                        </p:tgtEl>
                                        <p:attrNameLst>
                                          <p:attrName>stroke.color</p:attrName>
                                        </p:attrNameLst>
                                      </p:cBhvr>
                                      <p:to>
                                        <a:schemeClr val="bg1"/>
                                      </p:to>
                                    </p:animClr>
                                    <p:set>
                                      <p:cBhvr>
                                        <p:cTn id="31" dur="300" fill="hold"/>
                                        <p:tgtEl>
                                          <p:spTgt spid="92166"/>
                                        </p:tgtEl>
                                        <p:attrNameLst>
                                          <p:attrName>stroke.on</p:attrName>
                                        </p:attrNameLst>
                                      </p:cBhvr>
                                      <p:to>
                                        <p:strVal val="true"/>
                                      </p:to>
                                    </p:set>
                                  </p:childTnLst>
                                </p:cTn>
                              </p:par>
                            </p:childTnLst>
                          </p:cTn>
                        </p:par>
                      </p:childTnLst>
                    </p:cTn>
                  </p:par>
                </p:childTnLst>
              </p:cTn>
              <p:nextCondLst>
                <p:cond evt="onClick" delay="0">
                  <p:tgtEl>
                    <p:spTgt spid="92166"/>
                  </p:tgtEl>
                </p:cond>
              </p:nextCondLst>
            </p:seq>
            <p:seq concurrent="1" nextAc="seek">
              <p:cTn id="32" restart="whenNotActive" fill="hold" evtFilter="cancelBubble" nodeType="interactiveSeq">
                <p:stCondLst>
                  <p:cond evt="onClick" delay="0">
                    <p:tgtEl>
                      <p:spTgt spid="92167"/>
                    </p:tgtEl>
                  </p:cond>
                </p:stCondLst>
                <p:endSync evt="end" delay="0">
                  <p:rtn val="all"/>
                </p:endSync>
                <p:childTnLst>
                  <p:par>
                    <p:cTn id="33" fill="hold">
                      <p:stCondLst>
                        <p:cond delay="0"/>
                      </p:stCondLst>
                      <p:childTnLst>
                        <p:par>
                          <p:cTn id="34" fill="hold">
                            <p:stCondLst>
                              <p:cond delay="0"/>
                            </p:stCondLst>
                            <p:childTnLst>
                              <p:par>
                                <p:cTn id="35" presetID="3" presetClass="emph" presetSubtype="2" repeatCount="3000" accel="50000" decel="50000" autoRev="1" fill="hold" nodeType="withEffect">
                                  <p:stCondLst>
                                    <p:cond delay="0"/>
                                  </p:stCondLst>
                                  <p:childTnLst>
                                    <p:animClr clrSpc="rgb" dir="cw">
                                      <p:cBhvr override="childStyle">
                                        <p:cTn id="36" dur="300" fill="hold"/>
                                        <p:tgtEl>
                                          <p:spTgt spid="92167"/>
                                        </p:tgtEl>
                                        <p:attrNameLst>
                                          <p:attrName>style.color</p:attrName>
                                        </p:attrNameLst>
                                      </p:cBhvr>
                                      <p:to>
                                        <a:schemeClr val="bg1"/>
                                      </p:to>
                                    </p:animClr>
                                  </p:childTnLst>
                                </p:cTn>
                              </p:par>
                              <p:par>
                                <p:cTn id="37" presetID="7" presetClass="emph" presetSubtype="2" repeatCount="3000" accel="50000" decel="50000" autoRev="1" fill="hold" nodeType="withEffect">
                                  <p:stCondLst>
                                    <p:cond delay="0"/>
                                  </p:stCondLst>
                                  <p:childTnLst>
                                    <p:animClr clrSpc="rgb" dir="cw">
                                      <p:cBhvr>
                                        <p:cTn id="38" dur="300" fill="hold"/>
                                        <p:tgtEl>
                                          <p:spTgt spid="92167"/>
                                        </p:tgtEl>
                                        <p:attrNameLst>
                                          <p:attrName>stroke.color</p:attrName>
                                        </p:attrNameLst>
                                      </p:cBhvr>
                                      <p:to>
                                        <a:schemeClr val="bg1"/>
                                      </p:to>
                                    </p:animClr>
                                    <p:set>
                                      <p:cBhvr>
                                        <p:cTn id="39" dur="300" fill="hold"/>
                                        <p:tgtEl>
                                          <p:spTgt spid="92167"/>
                                        </p:tgtEl>
                                        <p:attrNameLst>
                                          <p:attrName>stroke.on</p:attrName>
                                        </p:attrNameLst>
                                      </p:cBhvr>
                                      <p:to>
                                        <p:strVal val="true"/>
                                      </p:to>
                                    </p:set>
                                  </p:childTnLst>
                                </p:cTn>
                              </p:par>
                              <p:par>
                                <p:cTn id="40" presetID="1" presetClass="emph" presetSubtype="2" repeatCount="3000" accel="50000" decel="50000" autoRev="1" fill="hold" nodeType="withEffect">
                                  <p:stCondLst>
                                    <p:cond delay="0"/>
                                  </p:stCondLst>
                                  <p:childTnLst>
                                    <p:animClr clrSpc="rgb" dir="cw">
                                      <p:cBhvr>
                                        <p:cTn id="41" dur="300" fill="hold"/>
                                        <p:tgtEl>
                                          <p:spTgt spid="92167"/>
                                        </p:tgtEl>
                                        <p:attrNameLst>
                                          <p:attrName>fillcolor</p:attrName>
                                        </p:attrNameLst>
                                      </p:cBhvr>
                                      <p:to>
                                        <a:schemeClr val="tx1"/>
                                      </p:to>
                                    </p:animClr>
                                    <p:set>
                                      <p:cBhvr>
                                        <p:cTn id="42" dur="300" fill="hold"/>
                                        <p:tgtEl>
                                          <p:spTgt spid="92167"/>
                                        </p:tgtEl>
                                        <p:attrNameLst>
                                          <p:attrName>fill.type</p:attrName>
                                        </p:attrNameLst>
                                      </p:cBhvr>
                                      <p:to>
                                        <p:strVal val="solid"/>
                                      </p:to>
                                    </p:set>
                                    <p:set>
                                      <p:cBhvr>
                                        <p:cTn id="43" dur="300" fill="hold"/>
                                        <p:tgtEl>
                                          <p:spTgt spid="92167"/>
                                        </p:tgtEl>
                                        <p:attrNameLst>
                                          <p:attrName>fill.on</p:attrName>
                                        </p:attrNameLst>
                                      </p:cBhvr>
                                      <p:to>
                                        <p:strVal val="true"/>
                                      </p:to>
                                    </p:set>
                                  </p:childTnLst>
                                </p:cTn>
                              </p:par>
                              <p:par>
                                <p:cTn id="44" presetID="7" presetClass="emph" presetSubtype="2" repeatCount="3000" accel="50000" decel="50000" autoRev="1" fill="hold" nodeType="withEffect">
                                  <p:stCondLst>
                                    <p:cond delay="0"/>
                                  </p:stCondLst>
                                  <p:childTnLst>
                                    <p:animClr clrSpc="rgb" dir="cw">
                                      <p:cBhvr>
                                        <p:cTn id="45" dur="300" fill="hold"/>
                                        <p:tgtEl>
                                          <p:spTgt spid="92168"/>
                                        </p:tgtEl>
                                        <p:attrNameLst>
                                          <p:attrName>stroke.color</p:attrName>
                                        </p:attrNameLst>
                                      </p:cBhvr>
                                      <p:to>
                                        <a:schemeClr val="bg1"/>
                                      </p:to>
                                    </p:animClr>
                                    <p:set>
                                      <p:cBhvr>
                                        <p:cTn id="46" dur="300" fill="hold"/>
                                        <p:tgtEl>
                                          <p:spTgt spid="92168"/>
                                        </p:tgtEl>
                                        <p:attrNameLst>
                                          <p:attrName>stroke.on</p:attrName>
                                        </p:attrNameLst>
                                      </p:cBhvr>
                                      <p:to>
                                        <p:strVal val="true"/>
                                      </p:to>
                                    </p:set>
                                  </p:childTnLst>
                                </p:cTn>
                              </p:par>
                              <p:par>
                                <p:cTn id="47" presetID="3" presetClass="emph" presetSubtype="2" repeatCount="3000" accel="50000" decel="50000" autoRev="1" fill="hold" grpId="1" nodeType="withEffect">
                                  <p:stCondLst>
                                    <p:cond delay="0"/>
                                  </p:stCondLst>
                                  <p:childTnLst>
                                    <p:animClr clrSpc="rgb" dir="cw">
                                      <p:cBhvr override="childStyle">
                                        <p:cTn id="48" dur="300" fill="hold"/>
                                        <p:tgtEl>
                                          <p:spTgt spid="92168"/>
                                        </p:tgtEl>
                                        <p:attrNameLst>
                                          <p:attrName>style.color</p:attrName>
                                        </p:attrNameLst>
                                      </p:cBhvr>
                                      <p:to>
                                        <a:schemeClr val="bg1"/>
                                      </p:to>
                                    </p:animClr>
                                  </p:childTnLst>
                                </p:cTn>
                              </p:par>
                              <p:par>
                                <p:cTn id="49" presetID="1" presetClass="emph" presetSubtype="2" repeatCount="3000" accel="50000" decel="50000" autoRev="1" fill="hold" nodeType="withEffect">
                                  <p:stCondLst>
                                    <p:cond delay="0"/>
                                  </p:stCondLst>
                                  <p:childTnLst>
                                    <p:animClr clrSpc="rgb" dir="cw">
                                      <p:cBhvr>
                                        <p:cTn id="50" dur="300" fill="hold"/>
                                        <p:tgtEl>
                                          <p:spTgt spid="92168"/>
                                        </p:tgtEl>
                                        <p:attrNameLst>
                                          <p:attrName>fillcolor</p:attrName>
                                        </p:attrNameLst>
                                      </p:cBhvr>
                                      <p:to>
                                        <a:schemeClr val="tx1"/>
                                      </p:to>
                                    </p:animClr>
                                    <p:set>
                                      <p:cBhvr>
                                        <p:cTn id="51" dur="300" fill="hold"/>
                                        <p:tgtEl>
                                          <p:spTgt spid="92168"/>
                                        </p:tgtEl>
                                        <p:attrNameLst>
                                          <p:attrName>fill.type</p:attrName>
                                        </p:attrNameLst>
                                      </p:cBhvr>
                                      <p:to>
                                        <p:strVal val="solid"/>
                                      </p:to>
                                    </p:set>
                                    <p:set>
                                      <p:cBhvr>
                                        <p:cTn id="52" dur="300" fill="hold"/>
                                        <p:tgtEl>
                                          <p:spTgt spid="92168"/>
                                        </p:tgtEl>
                                        <p:attrNameLst>
                                          <p:attrName>fill.on</p:attrName>
                                        </p:attrNameLst>
                                      </p:cBhvr>
                                      <p:to>
                                        <p:strVal val="true"/>
                                      </p:to>
                                    </p:set>
                                  </p:childTnLst>
                                </p:cTn>
                              </p:par>
                            </p:childTnLst>
                          </p:cTn>
                        </p:par>
                      </p:childTnLst>
                    </p:cTn>
                  </p:par>
                </p:childTnLst>
              </p:cTn>
              <p:nextCondLst>
                <p:cond evt="onClick" delay="0">
                  <p:tgtEl>
                    <p:spTgt spid="92167"/>
                  </p:tgtEl>
                </p:cond>
              </p:nextCondLst>
            </p:seq>
            <p:seq concurrent="1" nextAc="seek">
              <p:cTn id="53" restart="whenNotActive" fill="hold" evtFilter="cancelBubble" nodeType="interactiveSeq">
                <p:stCondLst>
                  <p:cond evt="onClick" delay="0">
                    <p:tgtEl>
                      <p:spTgt spid="92168"/>
                    </p:tgtEl>
                  </p:cond>
                </p:stCondLst>
                <p:endSync evt="end" delay="0">
                  <p:rtn val="all"/>
                </p:endSync>
                <p:childTnLst>
                  <p:par>
                    <p:cTn id="54" fill="hold">
                      <p:stCondLst>
                        <p:cond delay="0"/>
                      </p:stCondLst>
                      <p:childTnLst>
                        <p:par>
                          <p:cTn id="55" fill="hold">
                            <p:stCondLst>
                              <p:cond delay="0"/>
                            </p:stCondLst>
                            <p:childTnLst>
                              <p:par>
                                <p:cTn id="56" presetID="1" presetClass="emph" presetSubtype="2" repeatCount="3000" accel="50000" decel="50000" autoRev="1" fill="hold" nodeType="withEffect">
                                  <p:stCondLst>
                                    <p:cond delay="0"/>
                                  </p:stCondLst>
                                  <p:childTnLst>
                                    <p:animClr clrSpc="rgb" dir="cw">
                                      <p:cBhvr>
                                        <p:cTn id="57" dur="300" fill="hold"/>
                                        <p:tgtEl>
                                          <p:spTgt spid="92168"/>
                                        </p:tgtEl>
                                        <p:attrNameLst>
                                          <p:attrName>fillcolor</p:attrName>
                                        </p:attrNameLst>
                                      </p:cBhvr>
                                      <p:to>
                                        <a:schemeClr val="tx1"/>
                                      </p:to>
                                    </p:animClr>
                                    <p:set>
                                      <p:cBhvr>
                                        <p:cTn id="58" dur="300" fill="hold"/>
                                        <p:tgtEl>
                                          <p:spTgt spid="92168"/>
                                        </p:tgtEl>
                                        <p:attrNameLst>
                                          <p:attrName>fill.type</p:attrName>
                                        </p:attrNameLst>
                                      </p:cBhvr>
                                      <p:to>
                                        <p:strVal val="solid"/>
                                      </p:to>
                                    </p:set>
                                    <p:set>
                                      <p:cBhvr>
                                        <p:cTn id="59" dur="300" fill="hold"/>
                                        <p:tgtEl>
                                          <p:spTgt spid="92168"/>
                                        </p:tgtEl>
                                        <p:attrNameLst>
                                          <p:attrName>fill.on</p:attrName>
                                        </p:attrNameLst>
                                      </p:cBhvr>
                                      <p:to>
                                        <p:strVal val="true"/>
                                      </p:to>
                                    </p:set>
                                  </p:childTnLst>
                                </p:cTn>
                              </p:par>
                              <p:par>
                                <p:cTn id="60" presetID="7" presetClass="emph" presetSubtype="2" repeatCount="3000" accel="50000" decel="50000" autoRev="1" fill="hold" nodeType="withEffect">
                                  <p:stCondLst>
                                    <p:cond delay="0"/>
                                  </p:stCondLst>
                                  <p:childTnLst>
                                    <p:animClr clrSpc="rgb" dir="cw">
                                      <p:cBhvr>
                                        <p:cTn id="61" dur="300" fill="hold"/>
                                        <p:tgtEl>
                                          <p:spTgt spid="92168"/>
                                        </p:tgtEl>
                                        <p:attrNameLst>
                                          <p:attrName>stroke.color</p:attrName>
                                        </p:attrNameLst>
                                      </p:cBhvr>
                                      <p:to>
                                        <a:schemeClr val="bg1"/>
                                      </p:to>
                                    </p:animClr>
                                    <p:set>
                                      <p:cBhvr>
                                        <p:cTn id="62" dur="300" fill="hold"/>
                                        <p:tgtEl>
                                          <p:spTgt spid="92168"/>
                                        </p:tgtEl>
                                        <p:attrNameLst>
                                          <p:attrName>stroke.on</p:attrName>
                                        </p:attrNameLst>
                                      </p:cBhvr>
                                      <p:to>
                                        <p:strVal val="true"/>
                                      </p:to>
                                    </p:set>
                                  </p:childTnLst>
                                </p:cTn>
                              </p:par>
                              <p:par>
                                <p:cTn id="63" presetID="3" presetClass="emph" presetSubtype="2" repeatCount="3000" accel="50000" decel="50000" autoRev="1" fill="hold" grpId="0" nodeType="withEffect">
                                  <p:stCondLst>
                                    <p:cond delay="0"/>
                                  </p:stCondLst>
                                  <p:childTnLst>
                                    <p:animClr clrSpc="rgb" dir="cw">
                                      <p:cBhvr override="childStyle">
                                        <p:cTn id="64" dur="300" fill="hold"/>
                                        <p:tgtEl>
                                          <p:spTgt spid="92168"/>
                                        </p:tgtEl>
                                        <p:attrNameLst>
                                          <p:attrName>style.color</p:attrName>
                                        </p:attrNameLst>
                                      </p:cBhvr>
                                      <p:to>
                                        <a:schemeClr val="bg1"/>
                                      </p:to>
                                    </p:animClr>
                                  </p:childTnLst>
                                </p:cTn>
                              </p:par>
                              <p:par>
                                <p:cTn id="65" presetID="3" presetClass="emph" presetSubtype="2" repeatCount="3000" accel="50000" decel="50000" autoRev="1" fill="hold" nodeType="withEffect">
                                  <p:stCondLst>
                                    <p:cond delay="0"/>
                                  </p:stCondLst>
                                  <p:childTnLst>
                                    <p:animClr clrSpc="rgb" dir="cw">
                                      <p:cBhvr override="childStyle">
                                        <p:cTn id="66" dur="300" fill="hold"/>
                                        <p:tgtEl>
                                          <p:spTgt spid="92167"/>
                                        </p:tgtEl>
                                        <p:attrNameLst>
                                          <p:attrName>style.color</p:attrName>
                                        </p:attrNameLst>
                                      </p:cBhvr>
                                      <p:to>
                                        <a:schemeClr val="bg1"/>
                                      </p:to>
                                    </p:animClr>
                                  </p:childTnLst>
                                </p:cTn>
                              </p:par>
                              <p:par>
                                <p:cTn id="67" presetID="7" presetClass="emph" presetSubtype="2" repeatCount="3000" accel="50000" decel="50000" autoRev="1" fill="hold" nodeType="withEffect">
                                  <p:stCondLst>
                                    <p:cond delay="0"/>
                                  </p:stCondLst>
                                  <p:childTnLst>
                                    <p:animClr clrSpc="rgb" dir="cw">
                                      <p:cBhvr>
                                        <p:cTn id="68" dur="300" fill="hold"/>
                                        <p:tgtEl>
                                          <p:spTgt spid="92167"/>
                                        </p:tgtEl>
                                        <p:attrNameLst>
                                          <p:attrName>stroke.color</p:attrName>
                                        </p:attrNameLst>
                                      </p:cBhvr>
                                      <p:to>
                                        <a:schemeClr val="bg1"/>
                                      </p:to>
                                    </p:animClr>
                                    <p:set>
                                      <p:cBhvr>
                                        <p:cTn id="69" dur="300" fill="hold"/>
                                        <p:tgtEl>
                                          <p:spTgt spid="92167"/>
                                        </p:tgtEl>
                                        <p:attrNameLst>
                                          <p:attrName>stroke.on</p:attrName>
                                        </p:attrNameLst>
                                      </p:cBhvr>
                                      <p:to>
                                        <p:strVal val="true"/>
                                      </p:to>
                                    </p:set>
                                  </p:childTnLst>
                                </p:cTn>
                              </p:par>
                              <p:par>
                                <p:cTn id="70" presetID="1" presetClass="emph" presetSubtype="2" repeatCount="3000" accel="50000" decel="50000" autoRev="1" fill="hold" nodeType="withEffect">
                                  <p:stCondLst>
                                    <p:cond delay="0"/>
                                  </p:stCondLst>
                                  <p:childTnLst>
                                    <p:animClr clrSpc="rgb" dir="cw">
                                      <p:cBhvr>
                                        <p:cTn id="71" dur="300" fill="hold"/>
                                        <p:tgtEl>
                                          <p:spTgt spid="92167"/>
                                        </p:tgtEl>
                                        <p:attrNameLst>
                                          <p:attrName>fillcolor</p:attrName>
                                        </p:attrNameLst>
                                      </p:cBhvr>
                                      <p:to>
                                        <a:schemeClr val="tx1"/>
                                      </p:to>
                                    </p:animClr>
                                    <p:set>
                                      <p:cBhvr>
                                        <p:cTn id="72" dur="300" fill="hold"/>
                                        <p:tgtEl>
                                          <p:spTgt spid="92167"/>
                                        </p:tgtEl>
                                        <p:attrNameLst>
                                          <p:attrName>fill.type</p:attrName>
                                        </p:attrNameLst>
                                      </p:cBhvr>
                                      <p:to>
                                        <p:strVal val="solid"/>
                                      </p:to>
                                    </p:set>
                                    <p:set>
                                      <p:cBhvr>
                                        <p:cTn id="73" dur="300" fill="hold"/>
                                        <p:tgtEl>
                                          <p:spTgt spid="92167"/>
                                        </p:tgtEl>
                                        <p:attrNameLst>
                                          <p:attrName>fill.on</p:attrName>
                                        </p:attrNameLst>
                                      </p:cBhvr>
                                      <p:to>
                                        <p:strVal val="true"/>
                                      </p:to>
                                    </p:set>
                                  </p:childTnLst>
                                </p:cTn>
                              </p:par>
                            </p:childTnLst>
                          </p:cTn>
                        </p:par>
                      </p:childTnLst>
                    </p:cTn>
                  </p:par>
                </p:childTnLst>
              </p:cTn>
              <p:nextCondLst>
                <p:cond evt="onClick" delay="0">
                  <p:tgtEl>
                    <p:spTgt spid="92168"/>
                  </p:tgtEl>
                </p:cond>
              </p:nextCondLst>
            </p:seq>
            <p:seq concurrent="1" nextAc="seek">
              <p:cTn id="74" restart="whenNotActive" fill="hold" evtFilter="cancelBubble" nodeType="interactiveSeq">
                <p:stCondLst>
                  <p:cond evt="onClick" delay="0">
                    <p:tgtEl>
                      <p:spTgt spid="92169"/>
                    </p:tgtEl>
                  </p:cond>
                </p:stCondLst>
                <p:endSync evt="end" delay="0">
                  <p:rtn val="all"/>
                </p:endSync>
                <p:childTnLst>
                  <p:par>
                    <p:cTn id="75" fill="hold">
                      <p:stCondLst>
                        <p:cond delay="0"/>
                      </p:stCondLst>
                      <p:childTnLst>
                        <p:par>
                          <p:cTn id="76" fill="hold">
                            <p:stCondLst>
                              <p:cond delay="0"/>
                            </p:stCondLst>
                            <p:childTnLst>
                              <p:par>
                                <p:cTn id="77" presetID="3" presetClass="emph" presetSubtype="2" repeatCount="3000" accel="50000" decel="50000" autoRev="1" fill="hold" nodeType="withEffect">
                                  <p:stCondLst>
                                    <p:cond delay="0"/>
                                  </p:stCondLst>
                                  <p:childTnLst>
                                    <p:animClr clrSpc="rgb" dir="cw">
                                      <p:cBhvr override="childStyle">
                                        <p:cTn id="78" dur="300" fill="hold"/>
                                        <p:tgtEl>
                                          <p:spTgt spid="92169"/>
                                        </p:tgtEl>
                                        <p:attrNameLst>
                                          <p:attrName>style.color</p:attrName>
                                        </p:attrNameLst>
                                      </p:cBhvr>
                                      <p:to>
                                        <a:schemeClr val="bg1"/>
                                      </p:to>
                                    </p:animClr>
                                  </p:childTnLst>
                                </p:cTn>
                              </p:par>
                              <p:par>
                                <p:cTn id="79" presetID="7" presetClass="emph" presetSubtype="2" repeatCount="3000" accel="50000" decel="50000" autoRev="1" fill="hold" nodeType="withEffect">
                                  <p:stCondLst>
                                    <p:cond delay="0"/>
                                  </p:stCondLst>
                                  <p:childTnLst>
                                    <p:animClr clrSpc="rgb" dir="cw">
                                      <p:cBhvr>
                                        <p:cTn id="80" dur="300" fill="hold"/>
                                        <p:tgtEl>
                                          <p:spTgt spid="92169"/>
                                        </p:tgtEl>
                                        <p:attrNameLst>
                                          <p:attrName>stroke.color</p:attrName>
                                        </p:attrNameLst>
                                      </p:cBhvr>
                                      <p:to>
                                        <a:schemeClr val="bg1"/>
                                      </p:to>
                                    </p:animClr>
                                    <p:set>
                                      <p:cBhvr>
                                        <p:cTn id="81" dur="300" fill="hold"/>
                                        <p:tgtEl>
                                          <p:spTgt spid="92169"/>
                                        </p:tgtEl>
                                        <p:attrNameLst>
                                          <p:attrName>stroke.on</p:attrName>
                                        </p:attrNameLst>
                                      </p:cBhvr>
                                      <p:to>
                                        <p:strVal val="true"/>
                                      </p:to>
                                    </p:set>
                                  </p:childTnLst>
                                </p:cTn>
                              </p:par>
                              <p:par>
                                <p:cTn id="82" presetID="1" presetClass="emph" presetSubtype="2" repeatCount="3000" accel="50000" decel="50000" autoRev="1" fill="hold" nodeType="withEffect">
                                  <p:stCondLst>
                                    <p:cond delay="0"/>
                                  </p:stCondLst>
                                  <p:childTnLst>
                                    <p:animClr clrSpc="rgb" dir="cw">
                                      <p:cBhvr>
                                        <p:cTn id="83" dur="300" fill="hold"/>
                                        <p:tgtEl>
                                          <p:spTgt spid="92169"/>
                                        </p:tgtEl>
                                        <p:attrNameLst>
                                          <p:attrName>fillcolor</p:attrName>
                                        </p:attrNameLst>
                                      </p:cBhvr>
                                      <p:to>
                                        <a:schemeClr val="tx1"/>
                                      </p:to>
                                    </p:animClr>
                                    <p:set>
                                      <p:cBhvr>
                                        <p:cTn id="84" dur="300" fill="hold"/>
                                        <p:tgtEl>
                                          <p:spTgt spid="92169"/>
                                        </p:tgtEl>
                                        <p:attrNameLst>
                                          <p:attrName>fill.type</p:attrName>
                                        </p:attrNameLst>
                                      </p:cBhvr>
                                      <p:to>
                                        <p:strVal val="solid"/>
                                      </p:to>
                                    </p:set>
                                    <p:set>
                                      <p:cBhvr>
                                        <p:cTn id="85" dur="300" fill="hold"/>
                                        <p:tgtEl>
                                          <p:spTgt spid="92169"/>
                                        </p:tgtEl>
                                        <p:attrNameLst>
                                          <p:attrName>fill.on</p:attrName>
                                        </p:attrNameLst>
                                      </p:cBhvr>
                                      <p:to>
                                        <p:strVal val="true"/>
                                      </p:to>
                                    </p:set>
                                  </p:childTnLst>
                                </p:cTn>
                              </p:par>
                              <p:par>
                                <p:cTn id="86" presetID="7" presetClass="emph" presetSubtype="2" repeatCount="3000" accel="50000" decel="50000" autoRev="1" fill="hold" nodeType="withEffect">
                                  <p:stCondLst>
                                    <p:cond delay="0"/>
                                  </p:stCondLst>
                                  <p:childTnLst>
                                    <p:animClr clrSpc="rgb" dir="cw">
                                      <p:cBhvr>
                                        <p:cTn id="87" dur="300" fill="hold"/>
                                        <p:tgtEl>
                                          <p:spTgt spid="92170"/>
                                        </p:tgtEl>
                                        <p:attrNameLst>
                                          <p:attrName>stroke.color</p:attrName>
                                        </p:attrNameLst>
                                      </p:cBhvr>
                                      <p:to>
                                        <a:schemeClr val="bg1"/>
                                      </p:to>
                                    </p:animClr>
                                    <p:set>
                                      <p:cBhvr>
                                        <p:cTn id="88" dur="300" fill="hold"/>
                                        <p:tgtEl>
                                          <p:spTgt spid="92170"/>
                                        </p:tgtEl>
                                        <p:attrNameLst>
                                          <p:attrName>stroke.on</p:attrName>
                                        </p:attrNameLst>
                                      </p:cBhvr>
                                      <p:to>
                                        <p:strVal val="true"/>
                                      </p:to>
                                    </p:set>
                                  </p:childTnLst>
                                </p:cTn>
                              </p:par>
                              <p:par>
                                <p:cTn id="89" presetID="3" presetClass="emph" presetSubtype="2" repeatCount="3000" accel="50000" decel="50000" autoRev="1" fill="hold" grpId="1" nodeType="withEffect">
                                  <p:stCondLst>
                                    <p:cond delay="0"/>
                                  </p:stCondLst>
                                  <p:childTnLst>
                                    <p:animClr clrSpc="rgb" dir="cw">
                                      <p:cBhvr override="childStyle">
                                        <p:cTn id="90" dur="300" fill="hold"/>
                                        <p:tgtEl>
                                          <p:spTgt spid="92170"/>
                                        </p:tgtEl>
                                        <p:attrNameLst>
                                          <p:attrName>style.color</p:attrName>
                                        </p:attrNameLst>
                                      </p:cBhvr>
                                      <p:to>
                                        <a:schemeClr val="bg1"/>
                                      </p:to>
                                    </p:animClr>
                                  </p:childTnLst>
                                </p:cTn>
                              </p:par>
                              <p:par>
                                <p:cTn id="91" presetID="1" presetClass="emph" presetSubtype="2" repeatCount="3000" accel="50000" decel="50000" autoRev="1" fill="hold" nodeType="withEffect">
                                  <p:stCondLst>
                                    <p:cond delay="0"/>
                                  </p:stCondLst>
                                  <p:childTnLst>
                                    <p:animClr clrSpc="rgb" dir="cw">
                                      <p:cBhvr>
                                        <p:cTn id="92" dur="300" fill="hold"/>
                                        <p:tgtEl>
                                          <p:spTgt spid="92170"/>
                                        </p:tgtEl>
                                        <p:attrNameLst>
                                          <p:attrName>fillcolor</p:attrName>
                                        </p:attrNameLst>
                                      </p:cBhvr>
                                      <p:to>
                                        <a:schemeClr val="tx1"/>
                                      </p:to>
                                    </p:animClr>
                                    <p:set>
                                      <p:cBhvr>
                                        <p:cTn id="93" dur="300" fill="hold"/>
                                        <p:tgtEl>
                                          <p:spTgt spid="92170"/>
                                        </p:tgtEl>
                                        <p:attrNameLst>
                                          <p:attrName>fill.type</p:attrName>
                                        </p:attrNameLst>
                                      </p:cBhvr>
                                      <p:to>
                                        <p:strVal val="solid"/>
                                      </p:to>
                                    </p:set>
                                    <p:set>
                                      <p:cBhvr>
                                        <p:cTn id="94" dur="300" fill="hold"/>
                                        <p:tgtEl>
                                          <p:spTgt spid="92170"/>
                                        </p:tgtEl>
                                        <p:attrNameLst>
                                          <p:attrName>fill.on</p:attrName>
                                        </p:attrNameLst>
                                      </p:cBhvr>
                                      <p:to>
                                        <p:strVal val="true"/>
                                      </p:to>
                                    </p:set>
                                  </p:childTnLst>
                                </p:cTn>
                              </p:par>
                            </p:childTnLst>
                          </p:cTn>
                        </p:par>
                      </p:childTnLst>
                    </p:cTn>
                  </p:par>
                </p:childTnLst>
              </p:cTn>
              <p:nextCondLst>
                <p:cond evt="onClick" delay="0">
                  <p:tgtEl>
                    <p:spTgt spid="92169"/>
                  </p:tgtEl>
                </p:cond>
              </p:nextCondLst>
            </p:seq>
            <p:seq concurrent="1" nextAc="seek">
              <p:cTn id="95" restart="whenNotActive" fill="hold" evtFilter="cancelBubble" nodeType="interactiveSeq">
                <p:stCondLst>
                  <p:cond evt="onClick" delay="0">
                    <p:tgtEl>
                      <p:spTgt spid="92170"/>
                    </p:tgtEl>
                  </p:cond>
                </p:stCondLst>
                <p:endSync evt="end" delay="0">
                  <p:rtn val="all"/>
                </p:endSync>
                <p:childTnLst>
                  <p:par>
                    <p:cTn id="96" fill="hold">
                      <p:stCondLst>
                        <p:cond delay="0"/>
                      </p:stCondLst>
                      <p:childTnLst>
                        <p:par>
                          <p:cTn id="97" fill="hold">
                            <p:stCondLst>
                              <p:cond delay="0"/>
                            </p:stCondLst>
                            <p:childTnLst>
                              <p:par>
                                <p:cTn id="98" presetID="1" presetClass="emph" presetSubtype="2" repeatCount="3000" accel="50000" decel="50000" autoRev="1" fill="hold" nodeType="withEffect">
                                  <p:stCondLst>
                                    <p:cond delay="0"/>
                                  </p:stCondLst>
                                  <p:childTnLst>
                                    <p:animClr clrSpc="rgb" dir="cw">
                                      <p:cBhvr>
                                        <p:cTn id="99" dur="300" fill="hold"/>
                                        <p:tgtEl>
                                          <p:spTgt spid="92170"/>
                                        </p:tgtEl>
                                        <p:attrNameLst>
                                          <p:attrName>fillcolor</p:attrName>
                                        </p:attrNameLst>
                                      </p:cBhvr>
                                      <p:to>
                                        <a:schemeClr val="tx1"/>
                                      </p:to>
                                    </p:animClr>
                                    <p:set>
                                      <p:cBhvr>
                                        <p:cTn id="100" dur="300" fill="hold"/>
                                        <p:tgtEl>
                                          <p:spTgt spid="92170"/>
                                        </p:tgtEl>
                                        <p:attrNameLst>
                                          <p:attrName>fill.type</p:attrName>
                                        </p:attrNameLst>
                                      </p:cBhvr>
                                      <p:to>
                                        <p:strVal val="solid"/>
                                      </p:to>
                                    </p:set>
                                    <p:set>
                                      <p:cBhvr>
                                        <p:cTn id="101" dur="300" fill="hold"/>
                                        <p:tgtEl>
                                          <p:spTgt spid="92170"/>
                                        </p:tgtEl>
                                        <p:attrNameLst>
                                          <p:attrName>fill.on</p:attrName>
                                        </p:attrNameLst>
                                      </p:cBhvr>
                                      <p:to>
                                        <p:strVal val="true"/>
                                      </p:to>
                                    </p:set>
                                  </p:childTnLst>
                                </p:cTn>
                              </p:par>
                              <p:par>
                                <p:cTn id="102" presetID="7" presetClass="emph" presetSubtype="2" repeatCount="3000" accel="50000" decel="50000" autoRev="1" fill="hold" nodeType="withEffect">
                                  <p:stCondLst>
                                    <p:cond delay="0"/>
                                  </p:stCondLst>
                                  <p:childTnLst>
                                    <p:animClr clrSpc="rgb" dir="cw">
                                      <p:cBhvr>
                                        <p:cTn id="103" dur="300" fill="hold"/>
                                        <p:tgtEl>
                                          <p:spTgt spid="92170"/>
                                        </p:tgtEl>
                                        <p:attrNameLst>
                                          <p:attrName>stroke.color</p:attrName>
                                        </p:attrNameLst>
                                      </p:cBhvr>
                                      <p:to>
                                        <a:schemeClr val="bg1"/>
                                      </p:to>
                                    </p:animClr>
                                    <p:set>
                                      <p:cBhvr>
                                        <p:cTn id="104" dur="300" fill="hold"/>
                                        <p:tgtEl>
                                          <p:spTgt spid="92170"/>
                                        </p:tgtEl>
                                        <p:attrNameLst>
                                          <p:attrName>stroke.on</p:attrName>
                                        </p:attrNameLst>
                                      </p:cBhvr>
                                      <p:to>
                                        <p:strVal val="true"/>
                                      </p:to>
                                    </p:set>
                                  </p:childTnLst>
                                </p:cTn>
                              </p:par>
                              <p:par>
                                <p:cTn id="105" presetID="3" presetClass="emph" presetSubtype="2" repeatCount="3000" accel="50000" decel="50000" autoRev="1" fill="hold" grpId="0" nodeType="withEffect">
                                  <p:stCondLst>
                                    <p:cond delay="0"/>
                                  </p:stCondLst>
                                  <p:childTnLst>
                                    <p:animClr clrSpc="rgb" dir="cw">
                                      <p:cBhvr override="childStyle">
                                        <p:cTn id="106" dur="300" fill="hold"/>
                                        <p:tgtEl>
                                          <p:spTgt spid="92170"/>
                                        </p:tgtEl>
                                        <p:attrNameLst>
                                          <p:attrName>style.color</p:attrName>
                                        </p:attrNameLst>
                                      </p:cBhvr>
                                      <p:to>
                                        <a:schemeClr val="bg1"/>
                                      </p:to>
                                    </p:animClr>
                                  </p:childTnLst>
                                </p:cTn>
                              </p:par>
                              <p:par>
                                <p:cTn id="107" presetID="3" presetClass="emph" presetSubtype="2" repeatCount="3000" accel="50000" decel="50000" autoRev="1" fill="hold" nodeType="withEffect">
                                  <p:stCondLst>
                                    <p:cond delay="0"/>
                                  </p:stCondLst>
                                  <p:childTnLst>
                                    <p:animClr clrSpc="rgb" dir="cw">
                                      <p:cBhvr override="childStyle">
                                        <p:cTn id="108" dur="300" fill="hold"/>
                                        <p:tgtEl>
                                          <p:spTgt spid="92169"/>
                                        </p:tgtEl>
                                        <p:attrNameLst>
                                          <p:attrName>style.color</p:attrName>
                                        </p:attrNameLst>
                                      </p:cBhvr>
                                      <p:to>
                                        <a:schemeClr val="bg1"/>
                                      </p:to>
                                    </p:animClr>
                                  </p:childTnLst>
                                </p:cTn>
                              </p:par>
                              <p:par>
                                <p:cTn id="109" presetID="7" presetClass="emph" presetSubtype="2" repeatCount="3000" accel="50000" decel="50000" autoRev="1" fill="hold" nodeType="withEffect">
                                  <p:stCondLst>
                                    <p:cond delay="0"/>
                                  </p:stCondLst>
                                  <p:childTnLst>
                                    <p:animClr clrSpc="rgb" dir="cw">
                                      <p:cBhvr>
                                        <p:cTn id="110" dur="300" fill="hold"/>
                                        <p:tgtEl>
                                          <p:spTgt spid="92169"/>
                                        </p:tgtEl>
                                        <p:attrNameLst>
                                          <p:attrName>stroke.color</p:attrName>
                                        </p:attrNameLst>
                                      </p:cBhvr>
                                      <p:to>
                                        <a:schemeClr val="bg1"/>
                                      </p:to>
                                    </p:animClr>
                                    <p:set>
                                      <p:cBhvr>
                                        <p:cTn id="111" dur="300" fill="hold"/>
                                        <p:tgtEl>
                                          <p:spTgt spid="92169"/>
                                        </p:tgtEl>
                                        <p:attrNameLst>
                                          <p:attrName>stroke.on</p:attrName>
                                        </p:attrNameLst>
                                      </p:cBhvr>
                                      <p:to>
                                        <p:strVal val="true"/>
                                      </p:to>
                                    </p:set>
                                  </p:childTnLst>
                                </p:cTn>
                              </p:par>
                              <p:par>
                                <p:cTn id="112" presetID="1" presetClass="emph" presetSubtype="2" repeatCount="3000" accel="50000" decel="50000" autoRev="1" fill="hold" nodeType="withEffect">
                                  <p:stCondLst>
                                    <p:cond delay="0"/>
                                  </p:stCondLst>
                                  <p:childTnLst>
                                    <p:animClr clrSpc="rgb" dir="cw">
                                      <p:cBhvr>
                                        <p:cTn id="113" dur="300" fill="hold"/>
                                        <p:tgtEl>
                                          <p:spTgt spid="92169"/>
                                        </p:tgtEl>
                                        <p:attrNameLst>
                                          <p:attrName>fillcolor</p:attrName>
                                        </p:attrNameLst>
                                      </p:cBhvr>
                                      <p:to>
                                        <a:schemeClr val="tx1"/>
                                      </p:to>
                                    </p:animClr>
                                    <p:set>
                                      <p:cBhvr>
                                        <p:cTn id="114" dur="300" fill="hold"/>
                                        <p:tgtEl>
                                          <p:spTgt spid="92169"/>
                                        </p:tgtEl>
                                        <p:attrNameLst>
                                          <p:attrName>fill.type</p:attrName>
                                        </p:attrNameLst>
                                      </p:cBhvr>
                                      <p:to>
                                        <p:strVal val="solid"/>
                                      </p:to>
                                    </p:set>
                                    <p:set>
                                      <p:cBhvr>
                                        <p:cTn id="115" dur="300" fill="hold"/>
                                        <p:tgtEl>
                                          <p:spTgt spid="92169"/>
                                        </p:tgtEl>
                                        <p:attrNameLst>
                                          <p:attrName>fill.on</p:attrName>
                                        </p:attrNameLst>
                                      </p:cBhvr>
                                      <p:to>
                                        <p:strVal val="true"/>
                                      </p:to>
                                    </p:set>
                                  </p:childTnLst>
                                </p:cTn>
                              </p:par>
                            </p:childTnLst>
                          </p:cTn>
                        </p:par>
                      </p:childTnLst>
                    </p:cTn>
                  </p:par>
                </p:childTnLst>
              </p:cTn>
              <p:nextCondLst>
                <p:cond evt="onClick" delay="0">
                  <p:tgtEl>
                    <p:spTgt spid="92170"/>
                  </p:tgtEl>
                </p:cond>
              </p:nextCondLst>
            </p:seq>
            <p:seq concurrent="1" nextAc="seek">
              <p:cTn id="116" restart="whenNotActive" fill="hold" evtFilter="cancelBubble" nodeType="interactiveSeq">
                <p:stCondLst>
                  <p:cond evt="onClick" delay="0">
                    <p:tgtEl>
                      <p:spTgt spid="92171"/>
                    </p:tgtEl>
                  </p:cond>
                </p:stCondLst>
                <p:endSync evt="end" delay="0">
                  <p:rtn val="all"/>
                </p:endSync>
                <p:childTnLst>
                  <p:par>
                    <p:cTn id="117" fill="hold">
                      <p:stCondLst>
                        <p:cond delay="0"/>
                      </p:stCondLst>
                      <p:childTnLst>
                        <p:par>
                          <p:cTn id="118" fill="hold">
                            <p:stCondLst>
                              <p:cond delay="0"/>
                            </p:stCondLst>
                            <p:childTnLst>
                              <p:par>
                                <p:cTn id="119" presetID="3" presetClass="emph" presetSubtype="2" repeatCount="3000" accel="50000" decel="50000" autoRev="1" fill="hold" nodeType="withEffect">
                                  <p:stCondLst>
                                    <p:cond delay="0"/>
                                  </p:stCondLst>
                                  <p:childTnLst>
                                    <p:animClr clrSpc="rgb" dir="cw">
                                      <p:cBhvr override="childStyle">
                                        <p:cTn id="120" dur="300" fill="hold"/>
                                        <p:tgtEl>
                                          <p:spTgt spid="92171"/>
                                        </p:tgtEl>
                                        <p:attrNameLst>
                                          <p:attrName>style.color</p:attrName>
                                        </p:attrNameLst>
                                      </p:cBhvr>
                                      <p:to>
                                        <a:schemeClr val="bg1"/>
                                      </p:to>
                                    </p:animClr>
                                  </p:childTnLst>
                                </p:cTn>
                              </p:par>
                              <p:par>
                                <p:cTn id="121" presetID="7" presetClass="emph" presetSubtype="2" repeatCount="3000" accel="50000" decel="50000" autoRev="1" fill="hold" nodeType="withEffect">
                                  <p:stCondLst>
                                    <p:cond delay="0"/>
                                  </p:stCondLst>
                                  <p:childTnLst>
                                    <p:animClr clrSpc="rgb" dir="cw">
                                      <p:cBhvr>
                                        <p:cTn id="122" dur="300" fill="hold"/>
                                        <p:tgtEl>
                                          <p:spTgt spid="92171"/>
                                        </p:tgtEl>
                                        <p:attrNameLst>
                                          <p:attrName>stroke.color</p:attrName>
                                        </p:attrNameLst>
                                      </p:cBhvr>
                                      <p:to>
                                        <a:schemeClr val="bg1"/>
                                      </p:to>
                                    </p:animClr>
                                    <p:set>
                                      <p:cBhvr>
                                        <p:cTn id="123" dur="300" fill="hold"/>
                                        <p:tgtEl>
                                          <p:spTgt spid="92171"/>
                                        </p:tgtEl>
                                        <p:attrNameLst>
                                          <p:attrName>stroke.on</p:attrName>
                                        </p:attrNameLst>
                                      </p:cBhvr>
                                      <p:to>
                                        <p:strVal val="true"/>
                                      </p:to>
                                    </p:set>
                                  </p:childTnLst>
                                </p:cTn>
                              </p:par>
                              <p:par>
                                <p:cTn id="124" presetID="1" presetClass="emph" presetSubtype="2" repeatCount="3000" accel="50000" decel="50000" autoRev="1" fill="hold" nodeType="withEffect">
                                  <p:stCondLst>
                                    <p:cond delay="0"/>
                                  </p:stCondLst>
                                  <p:childTnLst>
                                    <p:animClr clrSpc="rgb" dir="cw">
                                      <p:cBhvr>
                                        <p:cTn id="125" dur="300" fill="hold"/>
                                        <p:tgtEl>
                                          <p:spTgt spid="92171"/>
                                        </p:tgtEl>
                                        <p:attrNameLst>
                                          <p:attrName>fillcolor</p:attrName>
                                        </p:attrNameLst>
                                      </p:cBhvr>
                                      <p:to>
                                        <a:schemeClr val="tx1"/>
                                      </p:to>
                                    </p:animClr>
                                    <p:set>
                                      <p:cBhvr>
                                        <p:cTn id="126" dur="300" fill="hold"/>
                                        <p:tgtEl>
                                          <p:spTgt spid="92171"/>
                                        </p:tgtEl>
                                        <p:attrNameLst>
                                          <p:attrName>fill.type</p:attrName>
                                        </p:attrNameLst>
                                      </p:cBhvr>
                                      <p:to>
                                        <p:strVal val="solid"/>
                                      </p:to>
                                    </p:set>
                                    <p:set>
                                      <p:cBhvr>
                                        <p:cTn id="127" dur="300" fill="hold"/>
                                        <p:tgtEl>
                                          <p:spTgt spid="92171"/>
                                        </p:tgtEl>
                                        <p:attrNameLst>
                                          <p:attrName>fill.on</p:attrName>
                                        </p:attrNameLst>
                                      </p:cBhvr>
                                      <p:to>
                                        <p:strVal val="true"/>
                                      </p:to>
                                    </p:set>
                                  </p:childTnLst>
                                </p:cTn>
                              </p:par>
                              <p:par>
                                <p:cTn id="128" presetID="7" presetClass="emph" presetSubtype="2" repeatCount="3000" accel="50000" decel="50000" autoRev="1" fill="hold" nodeType="withEffect">
                                  <p:stCondLst>
                                    <p:cond delay="0"/>
                                  </p:stCondLst>
                                  <p:childTnLst>
                                    <p:animClr clrSpc="rgb" dir="cw">
                                      <p:cBhvr>
                                        <p:cTn id="129" dur="300" fill="hold"/>
                                        <p:tgtEl>
                                          <p:spTgt spid="92172"/>
                                        </p:tgtEl>
                                        <p:attrNameLst>
                                          <p:attrName>stroke.color</p:attrName>
                                        </p:attrNameLst>
                                      </p:cBhvr>
                                      <p:to>
                                        <a:schemeClr val="bg1"/>
                                      </p:to>
                                    </p:animClr>
                                    <p:set>
                                      <p:cBhvr>
                                        <p:cTn id="130" dur="300" fill="hold"/>
                                        <p:tgtEl>
                                          <p:spTgt spid="92172"/>
                                        </p:tgtEl>
                                        <p:attrNameLst>
                                          <p:attrName>stroke.on</p:attrName>
                                        </p:attrNameLst>
                                      </p:cBhvr>
                                      <p:to>
                                        <p:strVal val="true"/>
                                      </p:to>
                                    </p:set>
                                  </p:childTnLst>
                                </p:cTn>
                              </p:par>
                              <p:par>
                                <p:cTn id="131" presetID="3" presetClass="emph" presetSubtype="2" repeatCount="3000" accel="50000" decel="50000" autoRev="1" fill="hold" grpId="1" nodeType="withEffect">
                                  <p:stCondLst>
                                    <p:cond delay="0"/>
                                  </p:stCondLst>
                                  <p:childTnLst>
                                    <p:animClr clrSpc="rgb" dir="cw">
                                      <p:cBhvr override="childStyle">
                                        <p:cTn id="132" dur="300" fill="hold"/>
                                        <p:tgtEl>
                                          <p:spTgt spid="92172"/>
                                        </p:tgtEl>
                                        <p:attrNameLst>
                                          <p:attrName>style.color</p:attrName>
                                        </p:attrNameLst>
                                      </p:cBhvr>
                                      <p:to>
                                        <a:schemeClr val="bg1"/>
                                      </p:to>
                                    </p:animClr>
                                  </p:childTnLst>
                                </p:cTn>
                              </p:par>
                              <p:par>
                                <p:cTn id="133" presetID="1" presetClass="emph" presetSubtype="2" repeatCount="3000" accel="50000" decel="50000" autoRev="1" fill="hold" nodeType="withEffect">
                                  <p:stCondLst>
                                    <p:cond delay="0"/>
                                  </p:stCondLst>
                                  <p:childTnLst>
                                    <p:animClr clrSpc="rgb" dir="cw">
                                      <p:cBhvr>
                                        <p:cTn id="134" dur="300" fill="hold"/>
                                        <p:tgtEl>
                                          <p:spTgt spid="92172"/>
                                        </p:tgtEl>
                                        <p:attrNameLst>
                                          <p:attrName>fillcolor</p:attrName>
                                        </p:attrNameLst>
                                      </p:cBhvr>
                                      <p:to>
                                        <a:schemeClr val="tx1"/>
                                      </p:to>
                                    </p:animClr>
                                    <p:set>
                                      <p:cBhvr>
                                        <p:cTn id="135" dur="300" fill="hold"/>
                                        <p:tgtEl>
                                          <p:spTgt spid="92172"/>
                                        </p:tgtEl>
                                        <p:attrNameLst>
                                          <p:attrName>fill.type</p:attrName>
                                        </p:attrNameLst>
                                      </p:cBhvr>
                                      <p:to>
                                        <p:strVal val="solid"/>
                                      </p:to>
                                    </p:set>
                                    <p:set>
                                      <p:cBhvr>
                                        <p:cTn id="136" dur="300" fill="hold"/>
                                        <p:tgtEl>
                                          <p:spTgt spid="92172"/>
                                        </p:tgtEl>
                                        <p:attrNameLst>
                                          <p:attrName>fill.on</p:attrName>
                                        </p:attrNameLst>
                                      </p:cBhvr>
                                      <p:to>
                                        <p:strVal val="true"/>
                                      </p:to>
                                    </p:set>
                                  </p:childTnLst>
                                </p:cTn>
                              </p:par>
                            </p:childTnLst>
                          </p:cTn>
                        </p:par>
                      </p:childTnLst>
                    </p:cTn>
                  </p:par>
                </p:childTnLst>
              </p:cTn>
              <p:nextCondLst>
                <p:cond evt="onClick" delay="0">
                  <p:tgtEl>
                    <p:spTgt spid="92171"/>
                  </p:tgtEl>
                </p:cond>
              </p:nextCondLst>
            </p:seq>
            <p:seq concurrent="1" nextAc="seek">
              <p:cTn id="137" restart="whenNotActive" fill="hold" evtFilter="cancelBubble" nodeType="interactiveSeq">
                <p:stCondLst>
                  <p:cond evt="onClick" delay="0">
                    <p:tgtEl>
                      <p:spTgt spid="92172"/>
                    </p:tgtEl>
                  </p:cond>
                </p:stCondLst>
                <p:endSync evt="end" delay="0">
                  <p:rtn val="all"/>
                </p:endSync>
                <p:childTnLst>
                  <p:par>
                    <p:cTn id="138" fill="hold">
                      <p:stCondLst>
                        <p:cond delay="0"/>
                      </p:stCondLst>
                      <p:childTnLst>
                        <p:par>
                          <p:cTn id="139" fill="hold">
                            <p:stCondLst>
                              <p:cond delay="0"/>
                            </p:stCondLst>
                            <p:childTnLst>
                              <p:par>
                                <p:cTn id="140" presetID="1" presetClass="emph" presetSubtype="2" repeatCount="3000" accel="50000" decel="50000" autoRev="1" fill="hold" nodeType="withEffect">
                                  <p:stCondLst>
                                    <p:cond delay="0"/>
                                  </p:stCondLst>
                                  <p:childTnLst>
                                    <p:animClr clrSpc="rgb" dir="cw">
                                      <p:cBhvr>
                                        <p:cTn id="141" dur="300" fill="hold"/>
                                        <p:tgtEl>
                                          <p:spTgt spid="92172"/>
                                        </p:tgtEl>
                                        <p:attrNameLst>
                                          <p:attrName>fillcolor</p:attrName>
                                        </p:attrNameLst>
                                      </p:cBhvr>
                                      <p:to>
                                        <a:schemeClr val="tx1"/>
                                      </p:to>
                                    </p:animClr>
                                    <p:set>
                                      <p:cBhvr>
                                        <p:cTn id="142" dur="300" fill="hold"/>
                                        <p:tgtEl>
                                          <p:spTgt spid="92172"/>
                                        </p:tgtEl>
                                        <p:attrNameLst>
                                          <p:attrName>fill.type</p:attrName>
                                        </p:attrNameLst>
                                      </p:cBhvr>
                                      <p:to>
                                        <p:strVal val="solid"/>
                                      </p:to>
                                    </p:set>
                                    <p:set>
                                      <p:cBhvr>
                                        <p:cTn id="143" dur="300" fill="hold"/>
                                        <p:tgtEl>
                                          <p:spTgt spid="92172"/>
                                        </p:tgtEl>
                                        <p:attrNameLst>
                                          <p:attrName>fill.on</p:attrName>
                                        </p:attrNameLst>
                                      </p:cBhvr>
                                      <p:to>
                                        <p:strVal val="true"/>
                                      </p:to>
                                    </p:set>
                                  </p:childTnLst>
                                </p:cTn>
                              </p:par>
                              <p:par>
                                <p:cTn id="144" presetID="7" presetClass="emph" presetSubtype="2" repeatCount="3000" accel="50000" decel="50000" autoRev="1" fill="hold" nodeType="withEffect">
                                  <p:stCondLst>
                                    <p:cond delay="0"/>
                                  </p:stCondLst>
                                  <p:childTnLst>
                                    <p:animClr clrSpc="rgb" dir="cw">
                                      <p:cBhvr>
                                        <p:cTn id="145" dur="300" fill="hold"/>
                                        <p:tgtEl>
                                          <p:spTgt spid="92172"/>
                                        </p:tgtEl>
                                        <p:attrNameLst>
                                          <p:attrName>stroke.color</p:attrName>
                                        </p:attrNameLst>
                                      </p:cBhvr>
                                      <p:to>
                                        <a:schemeClr val="bg1"/>
                                      </p:to>
                                    </p:animClr>
                                    <p:set>
                                      <p:cBhvr>
                                        <p:cTn id="146" dur="300" fill="hold"/>
                                        <p:tgtEl>
                                          <p:spTgt spid="92172"/>
                                        </p:tgtEl>
                                        <p:attrNameLst>
                                          <p:attrName>stroke.on</p:attrName>
                                        </p:attrNameLst>
                                      </p:cBhvr>
                                      <p:to>
                                        <p:strVal val="true"/>
                                      </p:to>
                                    </p:set>
                                  </p:childTnLst>
                                </p:cTn>
                              </p:par>
                              <p:par>
                                <p:cTn id="147" presetID="3" presetClass="emph" presetSubtype="2" repeatCount="3000" accel="50000" decel="50000" autoRev="1" fill="hold" grpId="0" nodeType="withEffect">
                                  <p:stCondLst>
                                    <p:cond delay="0"/>
                                  </p:stCondLst>
                                  <p:childTnLst>
                                    <p:animClr clrSpc="rgb" dir="cw">
                                      <p:cBhvr override="childStyle">
                                        <p:cTn id="148" dur="300" fill="hold"/>
                                        <p:tgtEl>
                                          <p:spTgt spid="92172"/>
                                        </p:tgtEl>
                                        <p:attrNameLst>
                                          <p:attrName>style.color</p:attrName>
                                        </p:attrNameLst>
                                      </p:cBhvr>
                                      <p:to>
                                        <a:schemeClr val="bg1"/>
                                      </p:to>
                                    </p:animClr>
                                  </p:childTnLst>
                                </p:cTn>
                              </p:par>
                              <p:par>
                                <p:cTn id="149" presetID="3" presetClass="emph" presetSubtype="2" repeatCount="3000" accel="50000" decel="50000" autoRev="1" fill="hold" nodeType="withEffect">
                                  <p:stCondLst>
                                    <p:cond delay="0"/>
                                  </p:stCondLst>
                                  <p:childTnLst>
                                    <p:animClr clrSpc="rgb" dir="cw">
                                      <p:cBhvr override="childStyle">
                                        <p:cTn id="150" dur="300" fill="hold"/>
                                        <p:tgtEl>
                                          <p:spTgt spid="92171"/>
                                        </p:tgtEl>
                                        <p:attrNameLst>
                                          <p:attrName>style.color</p:attrName>
                                        </p:attrNameLst>
                                      </p:cBhvr>
                                      <p:to>
                                        <a:schemeClr val="bg1"/>
                                      </p:to>
                                    </p:animClr>
                                  </p:childTnLst>
                                </p:cTn>
                              </p:par>
                              <p:par>
                                <p:cTn id="151" presetID="7" presetClass="emph" presetSubtype="2" repeatCount="3000" accel="50000" decel="50000" autoRev="1" fill="hold" nodeType="withEffect">
                                  <p:stCondLst>
                                    <p:cond delay="0"/>
                                  </p:stCondLst>
                                  <p:childTnLst>
                                    <p:animClr clrSpc="rgb" dir="cw">
                                      <p:cBhvr>
                                        <p:cTn id="152" dur="300" fill="hold"/>
                                        <p:tgtEl>
                                          <p:spTgt spid="92171"/>
                                        </p:tgtEl>
                                        <p:attrNameLst>
                                          <p:attrName>stroke.color</p:attrName>
                                        </p:attrNameLst>
                                      </p:cBhvr>
                                      <p:to>
                                        <a:schemeClr val="bg1"/>
                                      </p:to>
                                    </p:animClr>
                                    <p:set>
                                      <p:cBhvr>
                                        <p:cTn id="153" dur="300" fill="hold"/>
                                        <p:tgtEl>
                                          <p:spTgt spid="92171"/>
                                        </p:tgtEl>
                                        <p:attrNameLst>
                                          <p:attrName>stroke.on</p:attrName>
                                        </p:attrNameLst>
                                      </p:cBhvr>
                                      <p:to>
                                        <p:strVal val="true"/>
                                      </p:to>
                                    </p:set>
                                  </p:childTnLst>
                                </p:cTn>
                              </p:par>
                              <p:par>
                                <p:cTn id="154" presetID="1" presetClass="emph" presetSubtype="2" repeatCount="3000" accel="50000" decel="50000" autoRev="1" fill="hold" nodeType="withEffect">
                                  <p:stCondLst>
                                    <p:cond delay="0"/>
                                  </p:stCondLst>
                                  <p:childTnLst>
                                    <p:animClr clrSpc="rgb" dir="cw">
                                      <p:cBhvr>
                                        <p:cTn id="155" dur="300" fill="hold"/>
                                        <p:tgtEl>
                                          <p:spTgt spid="92171"/>
                                        </p:tgtEl>
                                        <p:attrNameLst>
                                          <p:attrName>fillcolor</p:attrName>
                                        </p:attrNameLst>
                                      </p:cBhvr>
                                      <p:to>
                                        <a:schemeClr val="tx1"/>
                                      </p:to>
                                    </p:animClr>
                                    <p:set>
                                      <p:cBhvr>
                                        <p:cTn id="156" dur="300" fill="hold"/>
                                        <p:tgtEl>
                                          <p:spTgt spid="92171"/>
                                        </p:tgtEl>
                                        <p:attrNameLst>
                                          <p:attrName>fill.type</p:attrName>
                                        </p:attrNameLst>
                                      </p:cBhvr>
                                      <p:to>
                                        <p:strVal val="solid"/>
                                      </p:to>
                                    </p:set>
                                    <p:set>
                                      <p:cBhvr>
                                        <p:cTn id="157" dur="300" fill="hold"/>
                                        <p:tgtEl>
                                          <p:spTgt spid="92171"/>
                                        </p:tgtEl>
                                        <p:attrNameLst>
                                          <p:attrName>fill.on</p:attrName>
                                        </p:attrNameLst>
                                      </p:cBhvr>
                                      <p:to>
                                        <p:strVal val="true"/>
                                      </p:to>
                                    </p:set>
                                  </p:childTnLst>
                                </p:cTn>
                              </p:par>
                            </p:childTnLst>
                          </p:cTn>
                        </p:par>
                      </p:childTnLst>
                    </p:cTn>
                  </p:par>
                </p:childTnLst>
              </p:cTn>
              <p:nextCondLst>
                <p:cond evt="onClick" delay="0">
                  <p:tgtEl>
                    <p:spTgt spid="92172"/>
                  </p:tgtEl>
                </p:cond>
              </p:nextCondLst>
            </p:seq>
            <p:seq concurrent="1" nextAc="seek">
              <p:cTn id="158" restart="whenNotActive" fill="hold" evtFilter="cancelBubble" nodeType="interactiveSeq">
                <p:stCondLst>
                  <p:cond evt="onClick" delay="0">
                    <p:tgtEl>
                      <p:spTgt spid="92173"/>
                    </p:tgtEl>
                  </p:cond>
                </p:stCondLst>
                <p:endSync evt="end" delay="0">
                  <p:rtn val="all"/>
                </p:endSync>
                <p:childTnLst>
                  <p:par>
                    <p:cTn id="159" fill="hold">
                      <p:stCondLst>
                        <p:cond delay="0"/>
                      </p:stCondLst>
                      <p:childTnLst>
                        <p:par>
                          <p:cTn id="160" fill="hold">
                            <p:stCondLst>
                              <p:cond delay="0"/>
                            </p:stCondLst>
                            <p:childTnLst>
                              <p:par>
                                <p:cTn id="161" presetID="3" presetClass="emph" presetSubtype="2" repeatCount="3000" accel="50000" decel="50000" autoRev="1" fill="hold" nodeType="withEffect">
                                  <p:stCondLst>
                                    <p:cond delay="0"/>
                                  </p:stCondLst>
                                  <p:childTnLst>
                                    <p:animClr clrSpc="rgb" dir="cw">
                                      <p:cBhvr override="childStyle">
                                        <p:cTn id="162" dur="300" fill="hold"/>
                                        <p:tgtEl>
                                          <p:spTgt spid="92173"/>
                                        </p:tgtEl>
                                        <p:attrNameLst>
                                          <p:attrName>style.color</p:attrName>
                                        </p:attrNameLst>
                                      </p:cBhvr>
                                      <p:to>
                                        <a:schemeClr val="bg1"/>
                                      </p:to>
                                    </p:animClr>
                                  </p:childTnLst>
                                </p:cTn>
                              </p:par>
                              <p:par>
                                <p:cTn id="163" presetID="7" presetClass="emph" presetSubtype="2" repeatCount="3000" accel="50000" decel="50000" autoRev="1" fill="hold" nodeType="withEffect">
                                  <p:stCondLst>
                                    <p:cond delay="0"/>
                                  </p:stCondLst>
                                  <p:childTnLst>
                                    <p:animClr clrSpc="rgb" dir="cw">
                                      <p:cBhvr>
                                        <p:cTn id="164" dur="300" fill="hold"/>
                                        <p:tgtEl>
                                          <p:spTgt spid="92173"/>
                                        </p:tgtEl>
                                        <p:attrNameLst>
                                          <p:attrName>stroke.color</p:attrName>
                                        </p:attrNameLst>
                                      </p:cBhvr>
                                      <p:to>
                                        <a:schemeClr val="bg1"/>
                                      </p:to>
                                    </p:animClr>
                                    <p:set>
                                      <p:cBhvr>
                                        <p:cTn id="165" dur="300" fill="hold"/>
                                        <p:tgtEl>
                                          <p:spTgt spid="92173"/>
                                        </p:tgtEl>
                                        <p:attrNameLst>
                                          <p:attrName>stroke.on</p:attrName>
                                        </p:attrNameLst>
                                      </p:cBhvr>
                                      <p:to>
                                        <p:strVal val="true"/>
                                      </p:to>
                                    </p:set>
                                  </p:childTnLst>
                                </p:cTn>
                              </p:par>
                              <p:par>
                                <p:cTn id="166" presetID="1" presetClass="emph" presetSubtype="2" repeatCount="3000" accel="50000" decel="50000" autoRev="1" fill="hold" nodeType="withEffect">
                                  <p:stCondLst>
                                    <p:cond delay="0"/>
                                  </p:stCondLst>
                                  <p:childTnLst>
                                    <p:animClr clrSpc="rgb" dir="cw">
                                      <p:cBhvr>
                                        <p:cTn id="167" dur="300" fill="hold"/>
                                        <p:tgtEl>
                                          <p:spTgt spid="92173"/>
                                        </p:tgtEl>
                                        <p:attrNameLst>
                                          <p:attrName>fillcolor</p:attrName>
                                        </p:attrNameLst>
                                      </p:cBhvr>
                                      <p:to>
                                        <a:schemeClr val="tx1"/>
                                      </p:to>
                                    </p:animClr>
                                    <p:set>
                                      <p:cBhvr>
                                        <p:cTn id="168" dur="300" fill="hold"/>
                                        <p:tgtEl>
                                          <p:spTgt spid="92173"/>
                                        </p:tgtEl>
                                        <p:attrNameLst>
                                          <p:attrName>fill.type</p:attrName>
                                        </p:attrNameLst>
                                      </p:cBhvr>
                                      <p:to>
                                        <p:strVal val="solid"/>
                                      </p:to>
                                    </p:set>
                                    <p:set>
                                      <p:cBhvr>
                                        <p:cTn id="169" dur="300" fill="hold"/>
                                        <p:tgtEl>
                                          <p:spTgt spid="92173"/>
                                        </p:tgtEl>
                                        <p:attrNameLst>
                                          <p:attrName>fill.on</p:attrName>
                                        </p:attrNameLst>
                                      </p:cBhvr>
                                      <p:to>
                                        <p:strVal val="true"/>
                                      </p:to>
                                    </p:set>
                                  </p:childTnLst>
                                </p:cTn>
                              </p:par>
                              <p:par>
                                <p:cTn id="170" presetID="7" presetClass="emph" presetSubtype="2" repeatCount="3000" accel="50000" decel="50000" autoRev="1" fill="hold" nodeType="withEffect">
                                  <p:stCondLst>
                                    <p:cond delay="0"/>
                                  </p:stCondLst>
                                  <p:childTnLst>
                                    <p:animClr clrSpc="rgb" dir="cw">
                                      <p:cBhvr>
                                        <p:cTn id="171" dur="300" fill="hold"/>
                                        <p:tgtEl>
                                          <p:spTgt spid="92174"/>
                                        </p:tgtEl>
                                        <p:attrNameLst>
                                          <p:attrName>stroke.color</p:attrName>
                                        </p:attrNameLst>
                                      </p:cBhvr>
                                      <p:to>
                                        <a:schemeClr val="bg1"/>
                                      </p:to>
                                    </p:animClr>
                                    <p:set>
                                      <p:cBhvr>
                                        <p:cTn id="172" dur="300" fill="hold"/>
                                        <p:tgtEl>
                                          <p:spTgt spid="92174"/>
                                        </p:tgtEl>
                                        <p:attrNameLst>
                                          <p:attrName>stroke.on</p:attrName>
                                        </p:attrNameLst>
                                      </p:cBhvr>
                                      <p:to>
                                        <p:strVal val="true"/>
                                      </p:to>
                                    </p:set>
                                  </p:childTnLst>
                                </p:cTn>
                              </p:par>
                              <p:par>
                                <p:cTn id="173" presetID="3" presetClass="emph" presetSubtype="2" repeatCount="3000" accel="50000" decel="50000" autoRev="1" fill="hold" grpId="1" nodeType="withEffect">
                                  <p:stCondLst>
                                    <p:cond delay="0"/>
                                  </p:stCondLst>
                                  <p:childTnLst>
                                    <p:animClr clrSpc="rgb" dir="cw">
                                      <p:cBhvr override="childStyle">
                                        <p:cTn id="174" dur="300" fill="hold"/>
                                        <p:tgtEl>
                                          <p:spTgt spid="92174"/>
                                        </p:tgtEl>
                                        <p:attrNameLst>
                                          <p:attrName>style.color</p:attrName>
                                        </p:attrNameLst>
                                      </p:cBhvr>
                                      <p:to>
                                        <a:schemeClr val="bg1"/>
                                      </p:to>
                                    </p:animClr>
                                  </p:childTnLst>
                                </p:cTn>
                              </p:par>
                              <p:par>
                                <p:cTn id="175" presetID="1" presetClass="emph" presetSubtype="2" repeatCount="3000" accel="50000" decel="50000" autoRev="1" fill="hold" nodeType="withEffect">
                                  <p:stCondLst>
                                    <p:cond delay="0"/>
                                  </p:stCondLst>
                                  <p:childTnLst>
                                    <p:animClr clrSpc="rgb" dir="cw">
                                      <p:cBhvr>
                                        <p:cTn id="176" dur="300" fill="hold"/>
                                        <p:tgtEl>
                                          <p:spTgt spid="92174"/>
                                        </p:tgtEl>
                                        <p:attrNameLst>
                                          <p:attrName>fillcolor</p:attrName>
                                        </p:attrNameLst>
                                      </p:cBhvr>
                                      <p:to>
                                        <a:schemeClr val="tx1"/>
                                      </p:to>
                                    </p:animClr>
                                    <p:set>
                                      <p:cBhvr>
                                        <p:cTn id="177" dur="300" fill="hold"/>
                                        <p:tgtEl>
                                          <p:spTgt spid="92174"/>
                                        </p:tgtEl>
                                        <p:attrNameLst>
                                          <p:attrName>fill.type</p:attrName>
                                        </p:attrNameLst>
                                      </p:cBhvr>
                                      <p:to>
                                        <p:strVal val="solid"/>
                                      </p:to>
                                    </p:set>
                                    <p:set>
                                      <p:cBhvr>
                                        <p:cTn id="178" dur="300" fill="hold"/>
                                        <p:tgtEl>
                                          <p:spTgt spid="92174"/>
                                        </p:tgtEl>
                                        <p:attrNameLst>
                                          <p:attrName>fill.on</p:attrName>
                                        </p:attrNameLst>
                                      </p:cBhvr>
                                      <p:to>
                                        <p:strVal val="true"/>
                                      </p:to>
                                    </p:set>
                                  </p:childTnLst>
                                </p:cTn>
                              </p:par>
                            </p:childTnLst>
                          </p:cTn>
                        </p:par>
                      </p:childTnLst>
                    </p:cTn>
                  </p:par>
                </p:childTnLst>
              </p:cTn>
              <p:nextCondLst>
                <p:cond evt="onClick" delay="0">
                  <p:tgtEl>
                    <p:spTgt spid="92173"/>
                  </p:tgtEl>
                </p:cond>
              </p:nextCondLst>
            </p:seq>
            <p:seq concurrent="1" nextAc="seek">
              <p:cTn id="179" restart="whenNotActive" fill="hold" evtFilter="cancelBubble" nodeType="interactiveSeq">
                <p:stCondLst>
                  <p:cond evt="onClick" delay="0">
                    <p:tgtEl>
                      <p:spTgt spid="92174"/>
                    </p:tgtEl>
                  </p:cond>
                </p:stCondLst>
                <p:endSync evt="end" delay="0">
                  <p:rtn val="all"/>
                </p:endSync>
                <p:childTnLst>
                  <p:par>
                    <p:cTn id="180" fill="hold">
                      <p:stCondLst>
                        <p:cond delay="0"/>
                      </p:stCondLst>
                      <p:childTnLst>
                        <p:par>
                          <p:cTn id="181" fill="hold">
                            <p:stCondLst>
                              <p:cond delay="0"/>
                            </p:stCondLst>
                            <p:childTnLst>
                              <p:par>
                                <p:cTn id="182" presetID="1" presetClass="emph" presetSubtype="2" repeatCount="3000" accel="50000" decel="50000" autoRev="1" fill="hold" nodeType="withEffect">
                                  <p:stCondLst>
                                    <p:cond delay="0"/>
                                  </p:stCondLst>
                                  <p:childTnLst>
                                    <p:animClr clrSpc="rgb" dir="cw">
                                      <p:cBhvr>
                                        <p:cTn id="183" dur="300" fill="hold"/>
                                        <p:tgtEl>
                                          <p:spTgt spid="92174"/>
                                        </p:tgtEl>
                                        <p:attrNameLst>
                                          <p:attrName>fillcolor</p:attrName>
                                        </p:attrNameLst>
                                      </p:cBhvr>
                                      <p:to>
                                        <a:schemeClr val="tx1"/>
                                      </p:to>
                                    </p:animClr>
                                    <p:set>
                                      <p:cBhvr>
                                        <p:cTn id="184" dur="300" fill="hold"/>
                                        <p:tgtEl>
                                          <p:spTgt spid="92174"/>
                                        </p:tgtEl>
                                        <p:attrNameLst>
                                          <p:attrName>fill.type</p:attrName>
                                        </p:attrNameLst>
                                      </p:cBhvr>
                                      <p:to>
                                        <p:strVal val="solid"/>
                                      </p:to>
                                    </p:set>
                                    <p:set>
                                      <p:cBhvr>
                                        <p:cTn id="185" dur="300" fill="hold"/>
                                        <p:tgtEl>
                                          <p:spTgt spid="92174"/>
                                        </p:tgtEl>
                                        <p:attrNameLst>
                                          <p:attrName>fill.on</p:attrName>
                                        </p:attrNameLst>
                                      </p:cBhvr>
                                      <p:to>
                                        <p:strVal val="true"/>
                                      </p:to>
                                    </p:set>
                                  </p:childTnLst>
                                </p:cTn>
                              </p:par>
                              <p:par>
                                <p:cTn id="186" presetID="7" presetClass="emph" presetSubtype="2" repeatCount="3000" accel="50000" decel="50000" autoRev="1" fill="hold" nodeType="withEffect">
                                  <p:stCondLst>
                                    <p:cond delay="0"/>
                                  </p:stCondLst>
                                  <p:childTnLst>
                                    <p:animClr clrSpc="rgb" dir="cw">
                                      <p:cBhvr>
                                        <p:cTn id="187" dur="300" fill="hold"/>
                                        <p:tgtEl>
                                          <p:spTgt spid="92174"/>
                                        </p:tgtEl>
                                        <p:attrNameLst>
                                          <p:attrName>stroke.color</p:attrName>
                                        </p:attrNameLst>
                                      </p:cBhvr>
                                      <p:to>
                                        <a:schemeClr val="bg1"/>
                                      </p:to>
                                    </p:animClr>
                                    <p:set>
                                      <p:cBhvr>
                                        <p:cTn id="188" dur="300" fill="hold"/>
                                        <p:tgtEl>
                                          <p:spTgt spid="92174"/>
                                        </p:tgtEl>
                                        <p:attrNameLst>
                                          <p:attrName>stroke.on</p:attrName>
                                        </p:attrNameLst>
                                      </p:cBhvr>
                                      <p:to>
                                        <p:strVal val="true"/>
                                      </p:to>
                                    </p:set>
                                  </p:childTnLst>
                                </p:cTn>
                              </p:par>
                              <p:par>
                                <p:cTn id="189" presetID="3" presetClass="emph" presetSubtype="2" repeatCount="3000" accel="50000" decel="50000" autoRev="1" fill="hold" grpId="0" nodeType="withEffect">
                                  <p:stCondLst>
                                    <p:cond delay="0"/>
                                  </p:stCondLst>
                                  <p:childTnLst>
                                    <p:animClr clrSpc="rgb" dir="cw">
                                      <p:cBhvr override="childStyle">
                                        <p:cTn id="190" dur="300" fill="hold"/>
                                        <p:tgtEl>
                                          <p:spTgt spid="92174"/>
                                        </p:tgtEl>
                                        <p:attrNameLst>
                                          <p:attrName>style.color</p:attrName>
                                        </p:attrNameLst>
                                      </p:cBhvr>
                                      <p:to>
                                        <a:schemeClr val="bg1"/>
                                      </p:to>
                                    </p:animClr>
                                  </p:childTnLst>
                                </p:cTn>
                              </p:par>
                              <p:par>
                                <p:cTn id="191" presetID="3" presetClass="emph" presetSubtype="2" repeatCount="3000" accel="50000" decel="50000" autoRev="1" fill="hold" nodeType="withEffect">
                                  <p:stCondLst>
                                    <p:cond delay="0"/>
                                  </p:stCondLst>
                                  <p:childTnLst>
                                    <p:animClr clrSpc="rgb" dir="cw">
                                      <p:cBhvr override="childStyle">
                                        <p:cTn id="192" dur="300" fill="hold"/>
                                        <p:tgtEl>
                                          <p:spTgt spid="92173"/>
                                        </p:tgtEl>
                                        <p:attrNameLst>
                                          <p:attrName>style.color</p:attrName>
                                        </p:attrNameLst>
                                      </p:cBhvr>
                                      <p:to>
                                        <a:schemeClr val="bg1"/>
                                      </p:to>
                                    </p:animClr>
                                  </p:childTnLst>
                                </p:cTn>
                              </p:par>
                              <p:par>
                                <p:cTn id="193" presetID="7" presetClass="emph" presetSubtype="2" repeatCount="3000" accel="50000" decel="50000" autoRev="1" fill="hold" nodeType="withEffect">
                                  <p:stCondLst>
                                    <p:cond delay="0"/>
                                  </p:stCondLst>
                                  <p:childTnLst>
                                    <p:animClr clrSpc="rgb" dir="cw">
                                      <p:cBhvr>
                                        <p:cTn id="194" dur="300" fill="hold"/>
                                        <p:tgtEl>
                                          <p:spTgt spid="92173"/>
                                        </p:tgtEl>
                                        <p:attrNameLst>
                                          <p:attrName>stroke.color</p:attrName>
                                        </p:attrNameLst>
                                      </p:cBhvr>
                                      <p:to>
                                        <a:schemeClr val="bg1"/>
                                      </p:to>
                                    </p:animClr>
                                    <p:set>
                                      <p:cBhvr>
                                        <p:cTn id="195" dur="300" fill="hold"/>
                                        <p:tgtEl>
                                          <p:spTgt spid="92173"/>
                                        </p:tgtEl>
                                        <p:attrNameLst>
                                          <p:attrName>stroke.on</p:attrName>
                                        </p:attrNameLst>
                                      </p:cBhvr>
                                      <p:to>
                                        <p:strVal val="true"/>
                                      </p:to>
                                    </p:set>
                                  </p:childTnLst>
                                </p:cTn>
                              </p:par>
                              <p:par>
                                <p:cTn id="196" presetID="1" presetClass="emph" presetSubtype="2" repeatCount="3000" accel="50000" decel="50000" autoRev="1" fill="hold" nodeType="withEffect">
                                  <p:stCondLst>
                                    <p:cond delay="0"/>
                                  </p:stCondLst>
                                  <p:childTnLst>
                                    <p:animClr clrSpc="rgb" dir="cw">
                                      <p:cBhvr>
                                        <p:cTn id="197" dur="300" fill="hold"/>
                                        <p:tgtEl>
                                          <p:spTgt spid="92173"/>
                                        </p:tgtEl>
                                        <p:attrNameLst>
                                          <p:attrName>fillcolor</p:attrName>
                                        </p:attrNameLst>
                                      </p:cBhvr>
                                      <p:to>
                                        <a:schemeClr val="tx1"/>
                                      </p:to>
                                    </p:animClr>
                                    <p:set>
                                      <p:cBhvr>
                                        <p:cTn id="198" dur="300" fill="hold"/>
                                        <p:tgtEl>
                                          <p:spTgt spid="92173"/>
                                        </p:tgtEl>
                                        <p:attrNameLst>
                                          <p:attrName>fill.type</p:attrName>
                                        </p:attrNameLst>
                                      </p:cBhvr>
                                      <p:to>
                                        <p:strVal val="solid"/>
                                      </p:to>
                                    </p:set>
                                    <p:set>
                                      <p:cBhvr>
                                        <p:cTn id="199" dur="300" fill="hold"/>
                                        <p:tgtEl>
                                          <p:spTgt spid="92173"/>
                                        </p:tgtEl>
                                        <p:attrNameLst>
                                          <p:attrName>fill.on</p:attrName>
                                        </p:attrNameLst>
                                      </p:cBhvr>
                                      <p:to>
                                        <p:strVal val="true"/>
                                      </p:to>
                                    </p:set>
                                  </p:childTnLst>
                                </p:cTn>
                              </p:par>
                            </p:childTnLst>
                          </p:cTn>
                        </p:par>
                      </p:childTnLst>
                    </p:cTn>
                  </p:par>
                </p:childTnLst>
              </p:cTn>
              <p:nextCondLst>
                <p:cond evt="onClick" delay="0">
                  <p:tgtEl>
                    <p:spTgt spid="92174"/>
                  </p:tgtEl>
                </p:cond>
              </p:nextCondLst>
            </p:seq>
            <p:seq concurrent="1" nextAc="seek">
              <p:cTn id="200" restart="whenNotActive" fill="hold" evtFilter="cancelBubble" nodeType="interactiveSeq">
                <p:stCondLst>
                  <p:cond evt="onClick" delay="0">
                    <p:tgtEl>
                      <p:spTgt spid="92175"/>
                    </p:tgtEl>
                  </p:cond>
                </p:stCondLst>
                <p:endSync evt="end" delay="0">
                  <p:rtn val="all"/>
                </p:endSync>
                <p:childTnLst>
                  <p:par>
                    <p:cTn id="201" fill="hold">
                      <p:stCondLst>
                        <p:cond delay="0"/>
                      </p:stCondLst>
                      <p:childTnLst>
                        <p:par>
                          <p:cTn id="202" fill="hold">
                            <p:stCondLst>
                              <p:cond delay="0"/>
                            </p:stCondLst>
                            <p:childTnLst>
                              <p:par>
                                <p:cTn id="203" presetID="7" presetClass="emph" presetSubtype="2" repeatCount="3000" accel="50000" decel="50000" autoRev="1" fill="hold" nodeType="withEffect">
                                  <p:stCondLst>
                                    <p:cond delay="0"/>
                                  </p:stCondLst>
                                  <p:childTnLst>
                                    <p:animClr clrSpc="rgb" dir="cw">
                                      <p:cBhvr>
                                        <p:cTn id="204" dur="300" fill="hold"/>
                                        <p:tgtEl>
                                          <p:spTgt spid="92175"/>
                                        </p:tgtEl>
                                        <p:attrNameLst>
                                          <p:attrName>stroke.color</p:attrName>
                                        </p:attrNameLst>
                                      </p:cBhvr>
                                      <p:to>
                                        <a:schemeClr val="bg1"/>
                                      </p:to>
                                    </p:animClr>
                                    <p:set>
                                      <p:cBhvr>
                                        <p:cTn id="205" dur="300" fill="hold"/>
                                        <p:tgtEl>
                                          <p:spTgt spid="92175"/>
                                        </p:tgtEl>
                                        <p:attrNameLst>
                                          <p:attrName>stroke.on</p:attrName>
                                        </p:attrNameLst>
                                      </p:cBhvr>
                                      <p:to>
                                        <p:strVal val="true"/>
                                      </p:to>
                                    </p:set>
                                  </p:childTnLst>
                                </p:cTn>
                              </p:par>
                              <p:par>
                                <p:cTn id="206" presetID="7" presetClass="emph" presetSubtype="2" repeatCount="3000" accel="50000" decel="50000" autoRev="1" fill="hold" nodeType="withEffect">
                                  <p:stCondLst>
                                    <p:cond delay="0"/>
                                  </p:stCondLst>
                                  <p:childTnLst>
                                    <p:animClr clrSpc="rgb" dir="cw">
                                      <p:cBhvr>
                                        <p:cTn id="207" dur="300" fill="hold"/>
                                        <p:tgtEl>
                                          <p:spTgt spid="92176"/>
                                        </p:tgtEl>
                                        <p:attrNameLst>
                                          <p:attrName>stroke.color</p:attrName>
                                        </p:attrNameLst>
                                      </p:cBhvr>
                                      <p:to>
                                        <a:schemeClr val="bg1"/>
                                      </p:to>
                                    </p:animClr>
                                    <p:set>
                                      <p:cBhvr>
                                        <p:cTn id="208" dur="300" fill="hold"/>
                                        <p:tgtEl>
                                          <p:spTgt spid="92176"/>
                                        </p:tgtEl>
                                        <p:attrNameLst>
                                          <p:attrName>stroke.on</p:attrName>
                                        </p:attrNameLst>
                                      </p:cBhvr>
                                      <p:to>
                                        <p:strVal val="true"/>
                                      </p:to>
                                    </p:set>
                                  </p:childTnLst>
                                </p:cTn>
                              </p:par>
                            </p:childTnLst>
                          </p:cTn>
                        </p:par>
                      </p:childTnLst>
                    </p:cTn>
                  </p:par>
                </p:childTnLst>
              </p:cTn>
              <p:nextCondLst>
                <p:cond evt="onClick" delay="0">
                  <p:tgtEl>
                    <p:spTgt spid="92175"/>
                  </p:tgtEl>
                </p:cond>
              </p:nextCondLst>
            </p:seq>
            <p:seq concurrent="1" nextAc="seek">
              <p:cTn id="209" restart="whenNotActive" fill="hold" evtFilter="cancelBubble" nodeType="interactiveSeq">
                <p:stCondLst>
                  <p:cond evt="onClick" delay="0">
                    <p:tgtEl>
                      <p:spTgt spid="92176"/>
                    </p:tgtEl>
                  </p:cond>
                </p:stCondLst>
                <p:endSync evt="end" delay="0">
                  <p:rtn val="all"/>
                </p:endSync>
                <p:childTnLst>
                  <p:par>
                    <p:cTn id="210" fill="hold">
                      <p:stCondLst>
                        <p:cond delay="0"/>
                      </p:stCondLst>
                      <p:childTnLst>
                        <p:par>
                          <p:cTn id="211" fill="hold">
                            <p:stCondLst>
                              <p:cond delay="0"/>
                            </p:stCondLst>
                            <p:childTnLst>
                              <p:par>
                                <p:cTn id="212" presetID="7" presetClass="emph" presetSubtype="2" repeatCount="3000" accel="50000" decel="50000" autoRev="1" fill="hold" nodeType="withEffect">
                                  <p:stCondLst>
                                    <p:cond delay="0"/>
                                  </p:stCondLst>
                                  <p:childTnLst>
                                    <p:animClr clrSpc="rgb" dir="cw">
                                      <p:cBhvr>
                                        <p:cTn id="213" dur="300" fill="hold"/>
                                        <p:tgtEl>
                                          <p:spTgt spid="92175"/>
                                        </p:tgtEl>
                                        <p:attrNameLst>
                                          <p:attrName>stroke.color</p:attrName>
                                        </p:attrNameLst>
                                      </p:cBhvr>
                                      <p:to>
                                        <a:schemeClr val="bg1"/>
                                      </p:to>
                                    </p:animClr>
                                    <p:set>
                                      <p:cBhvr>
                                        <p:cTn id="214" dur="300" fill="hold"/>
                                        <p:tgtEl>
                                          <p:spTgt spid="92175"/>
                                        </p:tgtEl>
                                        <p:attrNameLst>
                                          <p:attrName>stroke.on</p:attrName>
                                        </p:attrNameLst>
                                      </p:cBhvr>
                                      <p:to>
                                        <p:strVal val="true"/>
                                      </p:to>
                                    </p:set>
                                  </p:childTnLst>
                                </p:cTn>
                              </p:par>
                              <p:par>
                                <p:cTn id="215" presetID="7" presetClass="emph" presetSubtype="2" repeatCount="3000" accel="50000" decel="50000" autoRev="1" fill="hold" nodeType="withEffect">
                                  <p:stCondLst>
                                    <p:cond delay="0"/>
                                  </p:stCondLst>
                                  <p:childTnLst>
                                    <p:animClr clrSpc="rgb" dir="cw">
                                      <p:cBhvr>
                                        <p:cTn id="216" dur="300" fill="hold"/>
                                        <p:tgtEl>
                                          <p:spTgt spid="92176"/>
                                        </p:tgtEl>
                                        <p:attrNameLst>
                                          <p:attrName>stroke.color</p:attrName>
                                        </p:attrNameLst>
                                      </p:cBhvr>
                                      <p:to>
                                        <a:schemeClr val="bg1"/>
                                      </p:to>
                                    </p:animClr>
                                    <p:set>
                                      <p:cBhvr>
                                        <p:cTn id="217" dur="300" fill="hold"/>
                                        <p:tgtEl>
                                          <p:spTgt spid="92176"/>
                                        </p:tgtEl>
                                        <p:attrNameLst>
                                          <p:attrName>stroke.on</p:attrName>
                                        </p:attrNameLst>
                                      </p:cBhvr>
                                      <p:to>
                                        <p:strVal val="true"/>
                                      </p:to>
                                    </p:set>
                                  </p:childTnLst>
                                </p:cTn>
                              </p:par>
                            </p:childTnLst>
                          </p:cTn>
                        </p:par>
                      </p:childTnLst>
                    </p:cTn>
                  </p:par>
                </p:childTnLst>
              </p:cTn>
              <p:nextCondLst>
                <p:cond evt="onClick" delay="0">
                  <p:tgtEl>
                    <p:spTgt spid="92176"/>
                  </p:tgtEl>
                </p:cond>
              </p:nextCondLst>
            </p:seq>
            <p:seq concurrent="1" nextAc="seek">
              <p:cTn id="218" restart="whenNotActive" fill="hold" evtFilter="cancelBubble" nodeType="interactiveSeq">
                <p:stCondLst>
                  <p:cond evt="onClick" delay="0">
                    <p:tgtEl>
                      <p:spTgt spid="92177"/>
                    </p:tgtEl>
                  </p:cond>
                </p:stCondLst>
                <p:endSync evt="end" delay="0">
                  <p:rtn val="all"/>
                </p:endSync>
                <p:childTnLst>
                  <p:par>
                    <p:cTn id="219" fill="hold">
                      <p:stCondLst>
                        <p:cond delay="0"/>
                      </p:stCondLst>
                      <p:childTnLst>
                        <p:par>
                          <p:cTn id="220" fill="hold">
                            <p:stCondLst>
                              <p:cond delay="0"/>
                            </p:stCondLst>
                            <p:childTnLst>
                              <p:par>
                                <p:cTn id="221" presetID="7" presetClass="emph" presetSubtype="2" repeatCount="3000" accel="50000" decel="50000" autoRev="1" fill="hold" nodeType="withEffect">
                                  <p:stCondLst>
                                    <p:cond delay="0"/>
                                  </p:stCondLst>
                                  <p:childTnLst>
                                    <p:animClr clrSpc="rgb" dir="cw">
                                      <p:cBhvr>
                                        <p:cTn id="222" dur="300" fill="hold"/>
                                        <p:tgtEl>
                                          <p:spTgt spid="92177"/>
                                        </p:tgtEl>
                                        <p:attrNameLst>
                                          <p:attrName>stroke.color</p:attrName>
                                        </p:attrNameLst>
                                      </p:cBhvr>
                                      <p:to>
                                        <a:schemeClr val="bg1"/>
                                      </p:to>
                                    </p:animClr>
                                    <p:set>
                                      <p:cBhvr>
                                        <p:cTn id="223" dur="300" fill="hold"/>
                                        <p:tgtEl>
                                          <p:spTgt spid="92177"/>
                                        </p:tgtEl>
                                        <p:attrNameLst>
                                          <p:attrName>stroke.on</p:attrName>
                                        </p:attrNameLst>
                                      </p:cBhvr>
                                      <p:to>
                                        <p:strVal val="true"/>
                                      </p:to>
                                    </p:set>
                                  </p:childTnLst>
                                </p:cTn>
                              </p:par>
                              <p:par>
                                <p:cTn id="224" presetID="7" presetClass="emph" presetSubtype="2" repeatCount="3000" accel="50000" decel="50000" autoRev="1" fill="hold" nodeType="withEffect">
                                  <p:stCondLst>
                                    <p:cond delay="0"/>
                                  </p:stCondLst>
                                  <p:childTnLst>
                                    <p:animClr clrSpc="rgb" dir="cw">
                                      <p:cBhvr>
                                        <p:cTn id="225" dur="300" fill="hold"/>
                                        <p:tgtEl>
                                          <p:spTgt spid="92178"/>
                                        </p:tgtEl>
                                        <p:attrNameLst>
                                          <p:attrName>stroke.color</p:attrName>
                                        </p:attrNameLst>
                                      </p:cBhvr>
                                      <p:to>
                                        <a:schemeClr val="bg1"/>
                                      </p:to>
                                    </p:animClr>
                                    <p:set>
                                      <p:cBhvr>
                                        <p:cTn id="226" dur="300" fill="hold"/>
                                        <p:tgtEl>
                                          <p:spTgt spid="92178"/>
                                        </p:tgtEl>
                                        <p:attrNameLst>
                                          <p:attrName>stroke.on</p:attrName>
                                        </p:attrNameLst>
                                      </p:cBhvr>
                                      <p:to>
                                        <p:strVal val="true"/>
                                      </p:to>
                                    </p:set>
                                  </p:childTnLst>
                                </p:cTn>
                              </p:par>
                            </p:childTnLst>
                          </p:cTn>
                        </p:par>
                      </p:childTnLst>
                    </p:cTn>
                  </p:par>
                </p:childTnLst>
              </p:cTn>
              <p:nextCondLst>
                <p:cond evt="onClick" delay="0">
                  <p:tgtEl>
                    <p:spTgt spid="92177"/>
                  </p:tgtEl>
                </p:cond>
              </p:nextCondLst>
            </p:seq>
            <p:seq concurrent="1" nextAc="seek">
              <p:cTn id="227" restart="whenNotActive" fill="hold" evtFilter="cancelBubble" nodeType="interactiveSeq">
                <p:stCondLst>
                  <p:cond evt="onClick" delay="0">
                    <p:tgtEl>
                      <p:spTgt spid="92178"/>
                    </p:tgtEl>
                  </p:cond>
                </p:stCondLst>
                <p:endSync evt="end" delay="0">
                  <p:rtn val="all"/>
                </p:endSync>
                <p:childTnLst>
                  <p:par>
                    <p:cTn id="228" fill="hold">
                      <p:stCondLst>
                        <p:cond delay="0"/>
                      </p:stCondLst>
                      <p:childTnLst>
                        <p:par>
                          <p:cTn id="229" fill="hold">
                            <p:stCondLst>
                              <p:cond delay="0"/>
                            </p:stCondLst>
                            <p:childTnLst>
                              <p:par>
                                <p:cTn id="230" presetID="7" presetClass="emph" presetSubtype="2" repeatCount="3000" accel="50000" decel="50000" autoRev="1" fill="hold" nodeType="withEffect">
                                  <p:stCondLst>
                                    <p:cond delay="0"/>
                                  </p:stCondLst>
                                  <p:childTnLst>
                                    <p:animClr clrSpc="rgb" dir="cw">
                                      <p:cBhvr>
                                        <p:cTn id="231" dur="300" fill="hold"/>
                                        <p:tgtEl>
                                          <p:spTgt spid="92177"/>
                                        </p:tgtEl>
                                        <p:attrNameLst>
                                          <p:attrName>stroke.color</p:attrName>
                                        </p:attrNameLst>
                                      </p:cBhvr>
                                      <p:to>
                                        <a:schemeClr val="bg1"/>
                                      </p:to>
                                    </p:animClr>
                                    <p:set>
                                      <p:cBhvr>
                                        <p:cTn id="232" dur="300" fill="hold"/>
                                        <p:tgtEl>
                                          <p:spTgt spid="92177"/>
                                        </p:tgtEl>
                                        <p:attrNameLst>
                                          <p:attrName>stroke.on</p:attrName>
                                        </p:attrNameLst>
                                      </p:cBhvr>
                                      <p:to>
                                        <p:strVal val="true"/>
                                      </p:to>
                                    </p:set>
                                  </p:childTnLst>
                                </p:cTn>
                              </p:par>
                              <p:par>
                                <p:cTn id="233" presetID="7" presetClass="emph" presetSubtype="2" repeatCount="3000" accel="50000" decel="50000" autoRev="1" fill="hold" nodeType="withEffect">
                                  <p:stCondLst>
                                    <p:cond delay="0"/>
                                  </p:stCondLst>
                                  <p:childTnLst>
                                    <p:animClr clrSpc="rgb" dir="cw">
                                      <p:cBhvr>
                                        <p:cTn id="234" dur="300" fill="hold"/>
                                        <p:tgtEl>
                                          <p:spTgt spid="92178"/>
                                        </p:tgtEl>
                                        <p:attrNameLst>
                                          <p:attrName>stroke.color</p:attrName>
                                        </p:attrNameLst>
                                      </p:cBhvr>
                                      <p:to>
                                        <a:schemeClr val="bg1"/>
                                      </p:to>
                                    </p:animClr>
                                    <p:set>
                                      <p:cBhvr>
                                        <p:cTn id="235" dur="300" fill="hold"/>
                                        <p:tgtEl>
                                          <p:spTgt spid="92178"/>
                                        </p:tgtEl>
                                        <p:attrNameLst>
                                          <p:attrName>stroke.on</p:attrName>
                                        </p:attrNameLst>
                                      </p:cBhvr>
                                      <p:to>
                                        <p:strVal val="true"/>
                                      </p:to>
                                    </p:set>
                                  </p:childTnLst>
                                </p:cTn>
                              </p:par>
                            </p:childTnLst>
                          </p:cTn>
                        </p:par>
                      </p:childTnLst>
                    </p:cTn>
                  </p:par>
                </p:childTnLst>
              </p:cTn>
              <p:nextCondLst>
                <p:cond evt="onClick" delay="0">
                  <p:tgtEl>
                    <p:spTgt spid="92178"/>
                  </p:tgtEl>
                </p:cond>
              </p:nextCondLst>
            </p:seq>
            <p:seq concurrent="1" nextAc="seek">
              <p:cTn id="236" restart="whenNotActive" fill="hold" evtFilter="cancelBubble" nodeType="interactiveSeq">
                <p:stCondLst>
                  <p:cond evt="onClick" delay="0">
                    <p:tgtEl>
                      <p:spTgt spid="92179"/>
                    </p:tgtEl>
                  </p:cond>
                </p:stCondLst>
                <p:endSync evt="end" delay="0">
                  <p:rtn val="all"/>
                </p:endSync>
                <p:childTnLst>
                  <p:par>
                    <p:cTn id="237" fill="hold">
                      <p:stCondLst>
                        <p:cond delay="0"/>
                      </p:stCondLst>
                      <p:childTnLst>
                        <p:par>
                          <p:cTn id="238" fill="hold">
                            <p:stCondLst>
                              <p:cond delay="0"/>
                            </p:stCondLst>
                            <p:childTnLst>
                              <p:par>
                                <p:cTn id="239" presetID="7" presetClass="emph" presetSubtype="2" repeatCount="3000" accel="50000" decel="50000" autoRev="1" fill="hold" nodeType="withEffect">
                                  <p:stCondLst>
                                    <p:cond delay="0"/>
                                  </p:stCondLst>
                                  <p:childTnLst>
                                    <p:animClr clrSpc="rgb" dir="cw">
                                      <p:cBhvr>
                                        <p:cTn id="240" dur="300" fill="hold"/>
                                        <p:tgtEl>
                                          <p:spTgt spid="92179"/>
                                        </p:tgtEl>
                                        <p:attrNameLst>
                                          <p:attrName>stroke.color</p:attrName>
                                        </p:attrNameLst>
                                      </p:cBhvr>
                                      <p:to>
                                        <a:schemeClr val="bg1"/>
                                      </p:to>
                                    </p:animClr>
                                    <p:set>
                                      <p:cBhvr>
                                        <p:cTn id="241" dur="300" fill="hold"/>
                                        <p:tgtEl>
                                          <p:spTgt spid="92179"/>
                                        </p:tgtEl>
                                        <p:attrNameLst>
                                          <p:attrName>stroke.on</p:attrName>
                                        </p:attrNameLst>
                                      </p:cBhvr>
                                      <p:to>
                                        <p:strVal val="true"/>
                                      </p:to>
                                    </p:set>
                                  </p:childTnLst>
                                </p:cTn>
                              </p:par>
                              <p:par>
                                <p:cTn id="242" presetID="7" presetClass="emph" presetSubtype="2" repeatCount="3000" accel="50000" decel="50000" autoRev="1" fill="hold" nodeType="withEffect">
                                  <p:stCondLst>
                                    <p:cond delay="0"/>
                                  </p:stCondLst>
                                  <p:childTnLst>
                                    <p:animClr clrSpc="rgb" dir="cw">
                                      <p:cBhvr>
                                        <p:cTn id="243" dur="300" fill="hold"/>
                                        <p:tgtEl>
                                          <p:spTgt spid="92180"/>
                                        </p:tgtEl>
                                        <p:attrNameLst>
                                          <p:attrName>stroke.color</p:attrName>
                                        </p:attrNameLst>
                                      </p:cBhvr>
                                      <p:to>
                                        <a:schemeClr val="bg1"/>
                                      </p:to>
                                    </p:animClr>
                                    <p:set>
                                      <p:cBhvr>
                                        <p:cTn id="244" dur="300" fill="hold"/>
                                        <p:tgtEl>
                                          <p:spTgt spid="92180"/>
                                        </p:tgtEl>
                                        <p:attrNameLst>
                                          <p:attrName>stroke.on</p:attrName>
                                        </p:attrNameLst>
                                      </p:cBhvr>
                                      <p:to>
                                        <p:strVal val="true"/>
                                      </p:to>
                                    </p:set>
                                  </p:childTnLst>
                                </p:cTn>
                              </p:par>
                            </p:childTnLst>
                          </p:cTn>
                        </p:par>
                      </p:childTnLst>
                    </p:cTn>
                  </p:par>
                </p:childTnLst>
              </p:cTn>
              <p:nextCondLst>
                <p:cond evt="onClick" delay="0">
                  <p:tgtEl>
                    <p:spTgt spid="92179"/>
                  </p:tgtEl>
                </p:cond>
              </p:nextCondLst>
            </p:seq>
            <p:seq concurrent="1" nextAc="seek">
              <p:cTn id="245" restart="whenNotActive" fill="hold" evtFilter="cancelBubble" nodeType="interactiveSeq">
                <p:stCondLst>
                  <p:cond evt="onClick" delay="0">
                    <p:tgtEl>
                      <p:spTgt spid="92180"/>
                    </p:tgtEl>
                  </p:cond>
                </p:stCondLst>
                <p:endSync evt="end" delay="0">
                  <p:rtn val="all"/>
                </p:endSync>
                <p:childTnLst>
                  <p:par>
                    <p:cTn id="246" fill="hold">
                      <p:stCondLst>
                        <p:cond delay="0"/>
                      </p:stCondLst>
                      <p:childTnLst>
                        <p:par>
                          <p:cTn id="247" fill="hold">
                            <p:stCondLst>
                              <p:cond delay="0"/>
                            </p:stCondLst>
                            <p:childTnLst>
                              <p:par>
                                <p:cTn id="248" presetID="7" presetClass="emph" presetSubtype="2" repeatCount="3000" accel="50000" decel="50000" autoRev="1" fill="hold" nodeType="withEffect">
                                  <p:stCondLst>
                                    <p:cond delay="0"/>
                                  </p:stCondLst>
                                  <p:childTnLst>
                                    <p:animClr clrSpc="rgb" dir="cw">
                                      <p:cBhvr>
                                        <p:cTn id="249" dur="300" fill="hold"/>
                                        <p:tgtEl>
                                          <p:spTgt spid="92179"/>
                                        </p:tgtEl>
                                        <p:attrNameLst>
                                          <p:attrName>stroke.color</p:attrName>
                                        </p:attrNameLst>
                                      </p:cBhvr>
                                      <p:to>
                                        <a:schemeClr val="bg1"/>
                                      </p:to>
                                    </p:animClr>
                                    <p:set>
                                      <p:cBhvr>
                                        <p:cTn id="250" dur="300" fill="hold"/>
                                        <p:tgtEl>
                                          <p:spTgt spid="92179"/>
                                        </p:tgtEl>
                                        <p:attrNameLst>
                                          <p:attrName>stroke.on</p:attrName>
                                        </p:attrNameLst>
                                      </p:cBhvr>
                                      <p:to>
                                        <p:strVal val="true"/>
                                      </p:to>
                                    </p:set>
                                  </p:childTnLst>
                                </p:cTn>
                              </p:par>
                              <p:par>
                                <p:cTn id="251" presetID="7" presetClass="emph" presetSubtype="2" repeatCount="3000" accel="50000" decel="50000" autoRev="1" fill="hold" nodeType="withEffect">
                                  <p:stCondLst>
                                    <p:cond delay="0"/>
                                  </p:stCondLst>
                                  <p:childTnLst>
                                    <p:animClr clrSpc="rgb" dir="cw">
                                      <p:cBhvr>
                                        <p:cTn id="252" dur="300" fill="hold"/>
                                        <p:tgtEl>
                                          <p:spTgt spid="92180"/>
                                        </p:tgtEl>
                                        <p:attrNameLst>
                                          <p:attrName>stroke.color</p:attrName>
                                        </p:attrNameLst>
                                      </p:cBhvr>
                                      <p:to>
                                        <a:schemeClr val="bg1"/>
                                      </p:to>
                                    </p:animClr>
                                    <p:set>
                                      <p:cBhvr>
                                        <p:cTn id="253" dur="300" fill="hold"/>
                                        <p:tgtEl>
                                          <p:spTgt spid="92180"/>
                                        </p:tgtEl>
                                        <p:attrNameLst>
                                          <p:attrName>stroke.on</p:attrName>
                                        </p:attrNameLst>
                                      </p:cBhvr>
                                      <p:to>
                                        <p:strVal val="true"/>
                                      </p:to>
                                    </p:set>
                                  </p:childTnLst>
                                </p:cTn>
                              </p:par>
                            </p:childTnLst>
                          </p:cTn>
                        </p:par>
                      </p:childTnLst>
                    </p:cTn>
                  </p:par>
                </p:childTnLst>
              </p:cTn>
              <p:nextCondLst>
                <p:cond evt="onClick" delay="0">
                  <p:tgtEl>
                    <p:spTgt spid="92180"/>
                  </p:tgtEl>
                </p:cond>
              </p:nextCondLst>
            </p:seq>
            <p:seq concurrent="1" nextAc="seek">
              <p:cTn id="254" restart="whenNotActive" fill="hold" evtFilter="cancelBubble" nodeType="interactiveSeq">
                <p:stCondLst>
                  <p:cond evt="onClick" delay="0">
                    <p:tgtEl>
                      <p:spTgt spid="92181"/>
                    </p:tgtEl>
                  </p:cond>
                </p:stCondLst>
                <p:endSync evt="end" delay="0">
                  <p:rtn val="all"/>
                </p:endSync>
                <p:childTnLst>
                  <p:par>
                    <p:cTn id="255" fill="hold">
                      <p:stCondLst>
                        <p:cond delay="0"/>
                      </p:stCondLst>
                      <p:childTnLst>
                        <p:par>
                          <p:cTn id="256" fill="hold">
                            <p:stCondLst>
                              <p:cond delay="0"/>
                            </p:stCondLst>
                            <p:childTnLst>
                              <p:par>
                                <p:cTn id="257" presetID="7" presetClass="emph" presetSubtype="2" repeatCount="3000" accel="50000" decel="50000" autoRev="1" fill="hold" nodeType="withEffect">
                                  <p:stCondLst>
                                    <p:cond delay="0"/>
                                  </p:stCondLst>
                                  <p:childTnLst>
                                    <p:animClr clrSpc="rgb" dir="cw">
                                      <p:cBhvr>
                                        <p:cTn id="258" dur="300" fill="hold"/>
                                        <p:tgtEl>
                                          <p:spTgt spid="92181"/>
                                        </p:tgtEl>
                                        <p:attrNameLst>
                                          <p:attrName>stroke.color</p:attrName>
                                        </p:attrNameLst>
                                      </p:cBhvr>
                                      <p:to>
                                        <a:schemeClr val="bg1"/>
                                      </p:to>
                                    </p:animClr>
                                    <p:set>
                                      <p:cBhvr>
                                        <p:cTn id="259" dur="300" fill="hold"/>
                                        <p:tgtEl>
                                          <p:spTgt spid="92181"/>
                                        </p:tgtEl>
                                        <p:attrNameLst>
                                          <p:attrName>stroke.on</p:attrName>
                                        </p:attrNameLst>
                                      </p:cBhvr>
                                      <p:to>
                                        <p:strVal val="true"/>
                                      </p:to>
                                    </p:set>
                                  </p:childTnLst>
                                </p:cTn>
                              </p:par>
                            </p:childTnLst>
                          </p:cTn>
                        </p:par>
                      </p:childTnLst>
                    </p:cTn>
                  </p:par>
                </p:childTnLst>
              </p:cTn>
              <p:nextCondLst>
                <p:cond evt="onClick" delay="0">
                  <p:tgtEl>
                    <p:spTgt spid="92181"/>
                  </p:tgtEl>
                </p:cond>
              </p:nextCondLst>
            </p:seq>
            <p:seq concurrent="1" nextAc="seek">
              <p:cTn id="260" restart="whenNotActive" fill="hold" evtFilter="cancelBubble" nodeType="interactiveSeq">
                <p:stCondLst>
                  <p:cond evt="onClick" delay="0">
                    <p:tgtEl>
                      <p:spTgt spid="92182"/>
                    </p:tgtEl>
                  </p:cond>
                </p:stCondLst>
                <p:endSync evt="end" delay="0">
                  <p:rtn val="all"/>
                </p:endSync>
                <p:childTnLst>
                  <p:par>
                    <p:cTn id="261" fill="hold">
                      <p:stCondLst>
                        <p:cond delay="0"/>
                      </p:stCondLst>
                      <p:childTnLst>
                        <p:par>
                          <p:cTn id="262" fill="hold">
                            <p:stCondLst>
                              <p:cond delay="0"/>
                            </p:stCondLst>
                            <p:childTnLst>
                              <p:par>
                                <p:cTn id="263" presetID="7" presetClass="emph" presetSubtype="2" repeatCount="3000" accel="50000" decel="50000" autoRev="1" fill="hold" nodeType="withEffect">
                                  <p:stCondLst>
                                    <p:cond delay="0"/>
                                  </p:stCondLst>
                                  <p:childTnLst>
                                    <p:animClr clrSpc="rgb" dir="cw">
                                      <p:cBhvr>
                                        <p:cTn id="264" dur="300" fill="hold"/>
                                        <p:tgtEl>
                                          <p:spTgt spid="92182"/>
                                        </p:tgtEl>
                                        <p:attrNameLst>
                                          <p:attrName>stroke.color</p:attrName>
                                        </p:attrNameLst>
                                      </p:cBhvr>
                                      <p:to>
                                        <a:schemeClr val="bg1"/>
                                      </p:to>
                                    </p:animClr>
                                    <p:set>
                                      <p:cBhvr>
                                        <p:cTn id="265" dur="300" fill="hold"/>
                                        <p:tgtEl>
                                          <p:spTgt spid="92182"/>
                                        </p:tgtEl>
                                        <p:attrNameLst>
                                          <p:attrName>stroke.on</p:attrName>
                                        </p:attrNameLst>
                                      </p:cBhvr>
                                      <p:to>
                                        <p:strVal val="true"/>
                                      </p:to>
                                    </p:set>
                                  </p:childTnLst>
                                </p:cTn>
                              </p:par>
                              <p:par>
                                <p:cTn id="266" presetID="7" presetClass="emph" presetSubtype="2" repeatCount="3000" accel="50000" decel="50000" autoRev="1" fill="hold" nodeType="withEffect">
                                  <p:stCondLst>
                                    <p:cond delay="0"/>
                                  </p:stCondLst>
                                  <p:childTnLst>
                                    <p:animClr clrSpc="rgb" dir="cw">
                                      <p:cBhvr>
                                        <p:cTn id="267" dur="300" fill="hold"/>
                                        <p:tgtEl>
                                          <p:spTgt spid="92183"/>
                                        </p:tgtEl>
                                        <p:attrNameLst>
                                          <p:attrName>stroke.color</p:attrName>
                                        </p:attrNameLst>
                                      </p:cBhvr>
                                      <p:to>
                                        <a:schemeClr val="bg1"/>
                                      </p:to>
                                    </p:animClr>
                                    <p:set>
                                      <p:cBhvr>
                                        <p:cTn id="268" dur="300" fill="hold"/>
                                        <p:tgtEl>
                                          <p:spTgt spid="92183"/>
                                        </p:tgtEl>
                                        <p:attrNameLst>
                                          <p:attrName>stroke.on</p:attrName>
                                        </p:attrNameLst>
                                      </p:cBhvr>
                                      <p:to>
                                        <p:strVal val="true"/>
                                      </p:to>
                                    </p:set>
                                  </p:childTnLst>
                                </p:cTn>
                              </p:par>
                            </p:childTnLst>
                          </p:cTn>
                        </p:par>
                      </p:childTnLst>
                    </p:cTn>
                  </p:par>
                </p:childTnLst>
              </p:cTn>
              <p:nextCondLst>
                <p:cond evt="onClick" delay="0">
                  <p:tgtEl>
                    <p:spTgt spid="92182"/>
                  </p:tgtEl>
                </p:cond>
              </p:nextCondLst>
            </p:seq>
            <p:seq concurrent="1" nextAc="seek">
              <p:cTn id="269" restart="whenNotActive" fill="hold" evtFilter="cancelBubble" nodeType="interactiveSeq">
                <p:stCondLst>
                  <p:cond evt="onClick" delay="0">
                    <p:tgtEl>
                      <p:spTgt spid="92183"/>
                    </p:tgtEl>
                  </p:cond>
                </p:stCondLst>
                <p:endSync evt="end" delay="0">
                  <p:rtn val="all"/>
                </p:endSync>
                <p:childTnLst>
                  <p:par>
                    <p:cTn id="270" fill="hold">
                      <p:stCondLst>
                        <p:cond delay="0"/>
                      </p:stCondLst>
                      <p:childTnLst>
                        <p:par>
                          <p:cTn id="271" fill="hold">
                            <p:stCondLst>
                              <p:cond delay="0"/>
                            </p:stCondLst>
                            <p:childTnLst>
                              <p:par>
                                <p:cTn id="272" presetID="7" presetClass="emph" presetSubtype="2" repeatCount="3000" accel="50000" decel="50000" autoRev="1" fill="hold" nodeType="withEffect">
                                  <p:stCondLst>
                                    <p:cond delay="0"/>
                                  </p:stCondLst>
                                  <p:childTnLst>
                                    <p:animClr clrSpc="rgb" dir="cw">
                                      <p:cBhvr>
                                        <p:cTn id="273" dur="300" fill="hold"/>
                                        <p:tgtEl>
                                          <p:spTgt spid="92182"/>
                                        </p:tgtEl>
                                        <p:attrNameLst>
                                          <p:attrName>stroke.color</p:attrName>
                                        </p:attrNameLst>
                                      </p:cBhvr>
                                      <p:to>
                                        <a:schemeClr val="bg1"/>
                                      </p:to>
                                    </p:animClr>
                                    <p:set>
                                      <p:cBhvr>
                                        <p:cTn id="274" dur="300" fill="hold"/>
                                        <p:tgtEl>
                                          <p:spTgt spid="92182"/>
                                        </p:tgtEl>
                                        <p:attrNameLst>
                                          <p:attrName>stroke.on</p:attrName>
                                        </p:attrNameLst>
                                      </p:cBhvr>
                                      <p:to>
                                        <p:strVal val="true"/>
                                      </p:to>
                                    </p:set>
                                  </p:childTnLst>
                                </p:cTn>
                              </p:par>
                              <p:par>
                                <p:cTn id="275" presetID="7" presetClass="emph" presetSubtype="2" repeatCount="3000" accel="50000" decel="50000" autoRev="1" fill="hold" nodeType="withEffect">
                                  <p:stCondLst>
                                    <p:cond delay="0"/>
                                  </p:stCondLst>
                                  <p:childTnLst>
                                    <p:animClr clrSpc="rgb" dir="cw">
                                      <p:cBhvr>
                                        <p:cTn id="276" dur="300" fill="hold"/>
                                        <p:tgtEl>
                                          <p:spTgt spid="92183"/>
                                        </p:tgtEl>
                                        <p:attrNameLst>
                                          <p:attrName>stroke.color</p:attrName>
                                        </p:attrNameLst>
                                      </p:cBhvr>
                                      <p:to>
                                        <a:schemeClr val="bg1"/>
                                      </p:to>
                                    </p:animClr>
                                    <p:set>
                                      <p:cBhvr>
                                        <p:cTn id="277" dur="300" fill="hold"/>
                                        <p:tgtEl>
                                          <p:spTgt spid="92183"/>
                                        </p:tgtEl>
                                        <p:attrNameLst>
                                          <p:attrName>stroke.on</p:attrName>
                                        </p:attrNameLst>
                                      </p:cBhvr>
                                      <p:to>
                                        <p:strVal val="true"/>
                                      </p:to>
                                    </p:set>
                                  </p:childTnLst>
                                </p:cTn>
                              </p:par>
                            </p:childTnLst>
                          </p:cTn>
                        </p:par>
                      </p:childTnLst>
                    </p:cTn>
                  </p:par>
                </p:childTnLst>
              </p:cTn>
              <p:nextCondLst>
                <p:cond evt="onClick" delay="0">
                  <p:tgtEl>
                    <p:spTgt spid="92183"/>
                  </p:tgtEl>
                </p:cond>
              </p:nextCondLst>
            </p:seq>
            <p:seq concurrent="1" nextAc="seek">
              <p:cTn id="278" restart="whenNotActive" fill="hold" evtFilter="cancelBubble" nodeType="interactiveSeq">
                <p:stCondLst>
                  <p:cond evt="onClick" delay="0">
                    <p:tgtEl>
                      <p:spTgt spid="92184"/>
                    </p:tgtEl>
                  </p:cond>
                </p:stCondLst>
                <p:endSync evt="end" delay="0">
                  <p:rtn val="all"/>
                </p:endSync>
                <p:childTnLst>
                  <p:par>
                    <p:cTn id="279" fill="hold">
                      <p:stCondLst>
                        <p:cond delay="0"/>
                      </p:stCondLst>
                      <p:childTnLst>
                        <p:par>
                          <p:cTn id="280" fill="hold">
                            <p:stCondLst>
                              <p:cond delay="0"/>
                            </p:stCondLst>
                            <p:childTnLst>
                              <p:par>
                                <p:cTn id="281" presetID="7" presetClass="emph" presetSubtype="2" repeatCount="3000" accel="50000" decel="50000" autoRev="1" fill="hold" nodeType="withEffect">
                                  <p:stCondLst>
                                    <p:cond delay="0"/>
                                  </p:stCondLst>
                                  <p:childTnLst>
                                    <p:animClr clrSpc="rgb" dir="cw">
                                      <p:cBhvr>
                                        <p:cTn id="282" dur="300" fill="hold"/>
                                        <p:tgtEl>
                                          <p:spTgt spid="92184"/>
                                        </p:tgtEl>
                                        <p:attrNameLst>
                                          <p:attrName>stroke.color</p:attrName>
                                        </p:attrNameLst>
                                      </p:cBhvr>
                                      <p:to>
                                        <a:schemeClr val="bg1"/>
                                      </p:to>
                                    </p:animClr>
                                    <p:set>
                                      <p:cBhvr>
                                        <p:cTn id="283" dur="300" fill="hold"/>
                                        <p:tgtEl>
                                          <p:spTgt spid="92184"/>
                                        </p:tgtEl>
                                        <p:attrNameLst>
                                          <p:attrName>stroke.on</p:attrName>
                                        </p:attrNameLst>
                                      </p:cBhvr>
                                      <p:to>
                                        <p:strVal val="true"/>
                                      </p:to>
                                    </p:set>
                                  </p:childTnLst>
                                </p:cTn>
                              </p:par>
                              <p:par>
                                <p:cTn id="284" presetID="7" presetClass="emph" presetSubtype="2" repeatCount="3000" accel="50000" decel="50000" autoRev="1" fill="hold" nodeType="withEffect">
                                  <p:stCondLst>
                                    <p:cond delay="0"/>
                                  </p:stCondLst>
                                  <p:childTnLst>
                                    <p:animClr clrSpc="rgb" dir="cw">
                                      <p:cBhvr>
                                        <p:cTn id="285" dur="300" fill="hold"/>
                                        <p:tgtEl>
                                          <p:spTgt spid="92185"/>
                                        </p:tgtEl>
                                        <p:attrNameLst>
                                          <p:attrName>stroke.color</p:attrName>
                                        </p:attrNameLst>
                                      </p:cBhvr>
                                      <p:to>
                                        <a:schemeClr val="bg1"/>
                                      </p:to>
                                    </p:animClr>
                                    <p:set>
                                      <p:cBhvr>
                                        <p:cTn id="286" dur="300" fill="hold"/>
                                        <p:tgtEl>
                                          <p:spTgt spid="92185"/>
                                        </p:tgtEl>
                                        <p:attrNameLst>
                                          <p:attrName>stroke.on</p:attrName>
                                        </p:attrNameLst>
                                      </p:cBhvr>
                                      <p:to>
                                        <p:strVal val="true"/>
                                      </p:to>
                                    </p:set>
                                  </p:childTnLst>
                                </p:cTn>
                              </p:par>
                            </p:childTnLst>
                          </p:cTn>
                        </p:par>
                      </p:childTnLst>
                    </p:cTn>
                  </p:par>
                </p:childTnLst>
              </p:cTn>
              <p:nextCondLst>
                <p:cond evt="onClick" delay="0">
                  <p:tgtEl>
                    <p:spTgt spid="92184"/>
                  </p:tgtEl>
                </p:cond>
              </p:nextCondLst>
            </p:seq>
            <p:seq concurrent="1" nextAc="seek">
              <p:cTn id="287" restart="whenNotActive" fill="hold" evtFilter="cancelBubble" nodeType="interactiveSeq">
                <p:stCondLst>
                  <p:cond evt="onClick" delay="0">
                    <p:tgtEl>
                      <p:spTgt spid="92185"/>
                    </p:tgtEl>
                  </p:cond>
                </p:stCondLst>
                <p:endSync evt="end" delay="0">
                  <p:rtn val="all"/>
                </p:endSync>
                <p:childTnLst>
                  <p:par>
                    <p:cTn id="288" fill="hold">
                      <p:stCondLst>
                        <p:cond delay="0"/>
                      </p:stCondLst>
                      <p:childTnLst>
                        <p:par>
                          <p:cTn id="289" fill="hold">
                            <p:stCondLst>
                              <p:cond delay="0"/>
                            </p:stCondLst>
                            <p:childTnLst>
                              <p:par>
                                <p:cTn id="290" presetID="7" presetClass="emph" presetSubtype="2" repeatCount="3000" accel="50000" decel="50000" autoRev="1" fill="hold" nodeType="withEffect">
                                  <p:stCondLst>
                                    <p:cond delay="0"/>
                                  </p:stCondLst>
                                  <p:childTnLst>
                                    <p:animClr clrSpc="rgb" dir="cw">
                                      <p:cBhvr>
                                        <p:cTn id="291" dur="300" fill="hold"/>
                                        <p:tgtEl>
                                          <p:spTgt spid="92184"/>
                                        </p:tgtEl>
                                        <p:attrNameLst>
                                          <p:attrName>stroke.color</p:attrName>
                                        </p:attrNameLst>
                                      </p:cBhvr>
                                      <p:to>
                                        <a:schemeClr val="bg1"/>
                                      </p:to>
                                    </p:animClr>
                                    <p:set>
                                      <p:cBhvr>
                                        <p:cTn id="292" dur="300" fill="hold"/>
                                        <p:tgtEl>
                                          <p:spTgt spid="92184"/>
                                        </p:tgtEl>
                                        <p:attrNameLst>
                                          <p:attrName>stroke.on</p:attrName>
                                        </p:attrNameLst>
                                      </p:cBhvr>
                                      <p:to>
                                        <p:strVal val="true"/>
                                      </p:to>
                                    </p:set>
                                  </p:childTnLst>
                                </p:cTn>
                              </p:par>
                              <p:par>
                                <p:cTn id="293" presetID="7" presetClass="emph" presetSubtype="2" repeatCount="3000" accel="50000" decel="50000" autoRev="1" fill="hold" nodeType="withEffect">
                                  <p:stCondLst>
                                    <p:cond delay="0"/>
                                  </p:stCondLst>
                                  <p:childTnLst>
                                    <p:animClr clrSpc="rgb" dir="cw">
                                      <p:cBhvr>
                                        <p:cTn id="294" dur="300" fill="hold"/>
                                        <p:tgtEl>
                                          <p:spTgt spid="92185"/>
                                        </p:tgtEl>
                                        <p:attrNameLst>
                                          <p:attrName>stroke.color</p:attrName>
                                        </p:attrNameLst>
                                      </p:cBhvr>
                                      <p:to>
                                        <a:schemeClr val="bg1"/>
                                      </p:to>
                                    </p:animClr>
                                    <p:set>
                                      <p:cBhvr>
                                        <p:cTn id="295" dur="300" fill="hold"/>
                                        <p:tgtEl>
                                          <p:spTgt spid="92185"/>
                                        </p:tgtEl>
                                        <p:attrNameLst>
                                          <p:attrName>stroke.on</p:attrName>
                                        </p:attrNameLst>
                                      </p:cBhvr>
                                      <p:to>
                                        <p:strVal val="true"/>
                                      </p:to>
                                    </p:set>
                                  </p:childTnLst>
                                </p:cTn>
                              </p:par>
                            </p:childTnLst>
                          </p:cTn>
                        </p:par>
                      </p:childTnLst>
                    </p:cTn>
                  </p:par>
                </p:childTnLst>
              </p:cTn>
              <p:nextCondLst>
                <p:cond evt="onClick" delay="0">
                  <p:tgtEl>
                    <p:spTgt spid="92185"/>
                  </p:tgtEl>
                </p:cond>
              </p:nextCondLst>
            </p:seq>
          </p:childTnLst>
        </p:cTn>
      </p:par>
    </p:tnLst>
    <p:bldLst>
      <p:bldP spid="92164" grpId="0" bldLvl="0" animBg="1"/>
      <p:bldP spid="92165" grpId="0" bldLvl="0" animBg="1"/>
      <p:bldP spid="92168" grpId="0" bldLvl="0" animBg="1"/>
      <p:bldP spid="92168" grpId="1" bldLvl="0" animBg="1"/>
      <p:bldP spid="92170" grpId="0" bldLvl="0" animBg="1"/>
      <p:bldP spid="92170" grpId="1" bldLvl="0" animBg="1"/>
      <p:bldP spid="92172" grpId="0" bldLvl="0" animBg="1"/>
      <p:bldP spid="92172" grpId="1" bldLvl="0" animBg="1"/>
      <p:bldP spid="92174" grpId="0" bldLvl="0" animBg="1"/>
      <p:bldP spid="92174" grpId="1"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AutoShape 2"/>
          <p:cNvSpPr>
            <a:spLocks noGrp="1" noChangeArrowheads="1"/>
          </p:cNvSpPr>
          <p:nvPr>
            <p:ph type="title"/>
          </p:nvPr>
        </p:nvSpPr>
        <p:spPr>
          <a:xfrm>
            <a:off x="847725" y="332740"/>
            <a:ext cx="4055745" cy="895350"/>
          </a:xfrm>
        </p:spPr>
        <p:txBody>
          <a:bodyPr vert="horz" wrap="square" lIns="91440" tIns="45720" rIns="91440" bIns="45720" numCol="1" rtlCol="0" anchor="ctr" anchorCtr="0" compatLnSpc="0">
            <a:normAutofit/>
          </a:bodyPr>
          <a:lstStyle/>
          <a:p>
            <a:pPr lvl="0" algn="l">
              <a:buClrTx/>
              <a:buSzTx/>
              <a:buFontTx/>
            </a:pPr>
            <a:r>
              <a:rPr lang="zh-CN" altLang="en-US" smtClean="0">
                <a:sym typeface="+mn-ea"/>
              </a:rPr>
              <a:t>结构：Skiplist</a:t>
            </a:r>
            <a:endParaRPr lang="zh-CN" altLang="en-US" smtClean="0">
              <a:sym typeface="+mn-ea"/>
            </a:endParaRPr>
          </a:p>
        </p:txBody>
      </p:sp>
      <p:sp>
        <p:nvSpPr>
          <p:cNvPr id="93187" name="Rectangle 3"/>
          <p:cNvSpPr>
            <a:spLocks noGrp="1" noChangeArrowheads="1"/>
          </p:cNvSpPr>
          <p:nvPr>
            <p:ph idx="1"/>
          </p:nvPr>
        </p:nvSpPr>
        <p:spPr>
          <a:xfrm>
            <a:off x="708660" y="1356783"/>
            <a:ext cx="7886700" cy="4686830"/>
          </a:xfrm>
        </p:spPr>
        <p:txBody>
          <a:bodyPr vert="horz" wrap="none" lIns="144000" tIns="72000" rIns="0" bIns="72000" numCol="1" anchor="t" anchorCtr="0" compatLnSpc="1">
            <a:noAutofit/>
          </a:bodyPr>
          <a:lstStyle/>
          <a:p>
            <a:pPr marL="266700" marR="0" lvl="0" indent="-266700" algn="l" defTabSz="193675" rtl="0" eaLnBrk="1" fontAlgn="base" latinLnBrk="0" hangingPunct="1">
              <a:lnSpc>
                <a:spcPct val="150000"/>
              </a:lnSpc>
              <a:spcBef>
                <a:spcPct val="30000"/>
              </a:spcBef>
              <a:spcAft>
                <a:spcPct val="10000"/>
              </a:spcAft>
              <a:buClr>
                <a:schemeClr val="tx1"/>
              </a:buClr>
              <a:buSzTx/>
              <a:buFont typeface="Wingdings" panose="05000000000000000000" pitchFamily="2" charset="2"/>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template &lt;typename K, typename V&gt; class Skiplist :</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public Dictionary&lt;K, V&gt;,</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public List&lt;Quadlist&lt;Entry&lt;K, V&gt;&gt;*&gt; { </a:t>
            </a:r>
            <a:r>
              <a:rPr kumimoji="0" lang="en-US" altLang="zh-CN" sz="1400" b="1" i="0" u="none" strike="noStrike" kern="0" cap="none" spc="0" normalizeH="0" baseline="0" noProof="0" smtClean="0">
                <a:ln>
                  <a:noFill/>
                </a:ln>
                <a:solidFill>
                  <a:srgbClr val="FF0000"/>
                </a:solidFill>
                <a:effectLst/>
                <a:uLnTx/>
                <a:uFillTx/>
                <a:latin typeface="+mn-lt"/>
                <a:ea typeface="+mn-ea"/>
                <a:cs typeface="+mn-cs"/>
              </a:rPr>
              <a:t>//</a:t>
            </a:r>
            <a:r>
              <a:rPr kumimoji="0" lang="zh-CN" altLang="en-US" sz="1400" b="1" i="0" u="none" strike="noStrike" kern="0" cap="none" spc="0" normalizeH="0" baseline="0" noProof="0" smtClean="0">
                <a:ln>
                  <a:noFill/>
                </a:ln>
                <a:solidFill>
                  <a:srgbClr val="FF0000"/>
                </a:solidFill>
                <a:effectLst/>
                <a:uLnTx/>
                <a:uFillTx/>
                <a:latin typeface="+mn-lt"/>
                <a:ea typeface="+mn-ea"/>
                <a:cs typeface="+mn-cs"/>
              </a:rPr>
              <a:t>多重继承</a:t>
            </a:r>
            <a:br>
              <a:rPr kumimoji="0" lang="zh-CN" altLang="en-US" sz="1400" b="1" i="0" u="none" strike="noStrike" kern="0" cap="none" spc="0" normalizeH="0" baseline="0" noProof="0" smtClean="0">
                <a:ln>
                  <a:noFill/>
                </a:ln>
                <a:solidFill>
                  <a:srgbClr val="FF0000"/>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protected:</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bool skipSearch(</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ListNode&lt;Quadlist&lt;Entry&lt;K, V&gt;&gt;*&gt;* &amp;qlist,</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QuadlistNode&lt;Entry&lt;K, V&gt;&gt;* &amp;p, K&amp; k);</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public:</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int size()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词条总数，即底层</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Quadlist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的规模</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 return empty() ? 0 : last()-&gt;data-&gt;size(); }</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int level() { return List::size(); }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层高，即</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Quadlist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总数</a:t>
            </a:r>
            <a:b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bool put(K, V);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插入（</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Skiplist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允许词条</a:t>
            </a:r>
            <a:r>
              <a:rPr kumimoji="0" lang="zh-CN" altLang="en-US" sz="1400" b="1" i="0" u="none" strike="noStrike" kern="0" cap="none" spc="0" normalizeH="0" baseline="0" noProof="0" smtClean="0">
                <a:ln>
                  <a:noFill/>
                </a:ln>
                <a:solidFill>
                  <a:srgbClr val="FF0000"/>
                </a:solidFill>
                <a:effectLst/>
                <a:uLnTx/>
                <a:uFillTx/>
                <a:latin typeface="+mn-lt"/>
                <a:ea typeface="+mn-ea"/>
                <a:cs typeface="+mn-cs"/>
              </a:rPr>
              <a:t>重复</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，故</a:t>
            </a:r>
            <a:r>
              <a:rPr kumimoji="0" lang="zh-CN" altLang="en-US" sz="1400" b="1" i="0" u="none" strike="noStrike" kern="0" cap="none" spc="0" normalizeH="0" baseline="0" noProof="0" smtClean="0">
                <a:ln>
                  <a:noFill/>
                </a:ln>
                <a:solidFill>
                  <a:srgbClr val="FF0000"/>
                </a:solidFill>
                <a:effectLst/>
                <a:uLnTx/>
                <a:uFillTx/>
                <a:latin typeface="+mn-lt"/>
                <a:ea typeface="+mn-ea"/>
                <a:cs typeface="+mn-cs"/>
              </a:rPr>
              <a:t>必然成功</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V* get(K k);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读取（基于</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hlinkClick r:id="rId1" action="ppaction://hlinkfile"/>
              </a:rPr>
              <a:t>skipSearch</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直接实现）</a:t>
            </a:r>
            <a:b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bool remove(K k);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删除</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a:t>
            </a:r>
            <a:endParaRPr kumimoji="0" lang="en-US" altLang="zh-CN" sz="1400" b="1" i="0" u="none" strike="noStrike" kern="0" cap="none" spc="0" normalizeH="0" baseline="0" noProof="0" smtClean="0">
              <a:ln>
                <a:noFill/>
              </a:ln>
              <a:solidFill>
                <a:srgbClr val="333333"/>
              </a:solidFill>
              <a:effectLst/>
              <a:uLnTx/>
              <a:uFillTx/>
              <a:latin typeface="+mn-lt"/>
              <a:ea typeface="+mn-ea"/>
              <a:cs typeface="+mn-cs"/>
            </a:endParaRPr>
          </a:p>
        </p:txBody>
      </p:sp>
      <p:sp>
        <p:nvSpPr>
          <p:cNvPr id="93188" name="Rectangle 4"/>
          <p:cNvSpPr/>
          <p:nvPr/>
        </p:nvSpPr>
        <p:spPr>
          <a:xfrm>
            <a:off x="1447800" y="5395913"/>
            <a:ext cx="431800" cy="287337"/>
          </a:xfrm>
          <a:prstGeom prst="rect">
            <a:avLst/>
          </a:prstGeom>
          <a:noFill/>
          <a:ln w="28575" cap="flat" cmpd="sng">
            <a:solidFill>
              <a:srgbClr val="FF0000"/>
            </a:solidFill>
            <a:prstDash val="solid"/>
            <a:miter/>
            <a:headEnd type="none" w="med" len="med"/>
            <a:tailEnd type="none" w="med" len="med"/>
          </a:ln>
        </p:spPr>
        <p:txBody>
          <a:bodyPr wrap="none" lIns="36000" tIns="36000" rIns="36000" bIns="36000" anchor="ctr"/>
          <a:p>
            <a:pPr algn="ctr"/>
            <a:endParaRPr lang="zh-CN" altLang="en-US" dirty="0">
              <a:latin typeface="Consolas" panose="020B0609020204030204" pitchFamily="49" charset="0"/>
            </a:endParaRPr>
          </a:p>
        </p:txBody>
      </p:sp>
      <p:sp>
        <p:nvSpPr>
          <p:cNvPr id="93189" name="Rectangle 5"/>
          <p:cNvSpPr/>
          <p:nvPr/>
        </p:nvSpPr>
        <p:spPr>
          <a:xfrm>
            <a:off x="1692275" y="5756275"/>
            <a:ext cx="719138" cy="287338"/>
          </a:xfrm>
          <a:prstGeom prst="rect">
            <a:avLst/>
          </a:prstGeom>
          <a:noFill/>
          <a:ln w="28575" cap="flat" cmpd="sng">
            <a:solidFill>
              <a:srgbClr val="FF0000"/>
            </a:solidFill>
            <a:prstDash val="solid"/>
            <a:miter/>
            <a:headEnd type="none" w="med" len="med"/>
            <a:tailEnd type="none" w="med" len="med"/>
          </a:ln>
        </p:spPr>
        <p:txBody>
          <a:bodyPr wrap="none" lIns="36000" tIns="36000" rIns="36000" bIns="36000" anchor="ctr"/>
          <a:p>
            <a:pPr algn="ctr"/>
            <a:endParaRPr lang="zh-CN" altLang="en-US" dirty="0">
              <a:latin typeface="Consolas" panose="020B0609020204030204" pitchFamily="49" charset="0"/>
            </a:endParaRPr>
          </a:p>
        </p:txBody>
      </p:sp>
      <p:sp>
        <p:nvSpPr>
          <p:cNvPr id="93190" name="Rectangle 6"/>
          <p:cNvSpPr/>
          <p:nvPr/>
        </p:nvSpPr>
        <p:spPr>
          <a:xfrm>
            <a:off x="1670050" y="5013325"/>
            <a:ext cx="431800" cy="287338"/>
          </a:xfrm>
          <a:prstGeom prst="rect">
            <a:avLst/>
          </a:prstGeom>
          <a:noFill/>
          <a:ln w="28575" cap="flat" cmpd="sng">
            <a:solidFill>
              <a:srgbClr val="FF0000"/>
            </a:solidFill>
            <a:prstDash val="solid"/>
            <a:miter/>
            <a:headEnd type="none" w="med" len="med"/>
            <a:tailEnd type="none" w="med" len="med"/>
          </a:ln>
        </p:spPr>
        <p:txBody>
          <a:bodyPr wrap="none" lIns="36000" tIns="36000" rIns="36000" bIns="36000" anchor="ctr"/>
          <a:p>
            <a:pPr algn="ctr"/>
            <a:endParaRPr lang="zh-CN" altLang="en-US" dirty="0">
              <a:latin typeface="Consolas" panose="020B0609020204030204" pitchFamily="49" charset="0"/>
            </a:endParaRPr>
          </a:p>
        </p:txBody>
      </p:sp>
      <p:sp>
        <p:nvSpPr>
          <p:cNvPr id="93191" name="Rectangle 7"/>
          <p:cNvSpPr/>
          <p:nvPr/>
        </p:nvSpPr>
        <p:spPr>
          <a:xfrm>
            <a:off x="1670050" y="2760345"/>
            <a:ext cx="1150938" cy="287338"/>
          </a:xfrm>
          <a:prstGeom prst="rect">
            <a:avLst/>
          </a:prstGeom>
          <a:noFill/>
          <a:ln w="28575" cap="flat" cmpd="sng">
            <a:solidFill>
              <a:srgbClr val="FF0000"/>
            </a:solidFill>
            <a:prstDash val="solid"/>
            <a:miter/>
            <a:headEnd type="none" w="med" len="med"/>
            <a:tailEnd type="none" w="med" len="med"/>
          </a:ln>
        </p:spPr>
        <p:txBody>
          <a:bodyPr wrap="none" lIns="36000" tIns="36000" rIns="36000" bIns="36000" anchor="ctr"/>
          <a:p>
            <a:pPr algn="ctr"/>
            <a:endParaRPr lang="zh-CN" altLang="en-US" dirty="0">
              <a:latin typeface="Consolas" panose="020B0609020204030204" pitchFamily="49"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heel(4)">
                                      <p:cBhvr>
                                        <p:cTn id="7" dur="1000"/>
                                        <p:tgtEl>
                                          <p:spTgt spid="9318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93190"/>
                                        </p:tgtEl>
                                        <p:attrNameLst>
                                          <p:attrName>style.visibility</p:attrName>
                                        </p:attrNameLst>
                                      </p:cBhvr>
                                      <p:to>
                                        <p:strVal val="visible"/>
                                      </p:to>
                                    </p:set>
                                    <p:animEffect transition="in" filter="wheel(4)">
                                      <p:cBhvr>
                                        <p:cTn id="12" dur="1000"/>
                                        <p:tgtEl>
                                          <p:spTgt spid="9319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93189"/>
                                        </p:tgtEl>
                                        <p:attrNameLst>
                                          <p:attrName>style.visibility</p:attrName>
                                        </p:attrNameLst>
                                      </p:cBhvr>
                                      <p:to>
                                        <p:strVal val="visible"/>
                                      </p:to>
                                    </p:set>
                                    <p:animEffect transition="in" filter="wheel(4)">
                                      <p:cBhvr>
                                        <p:cTn id="17" dur="1000"/>
                                        <p:tgtEl>
                                          <p:spTgt spid="9318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93191"/>
                                        </p:tgtEl>
                                        <p:attrNameLst>
                                          <p:attrName>style.visibility</p:attrName>
                                        </p:attrNameLst>
                                      </p:cBhvr>
                                      <p:to>
                                        <p:strVal val="visible"/>
                                      </p:to>
                                    </p:set>
                                    <p:animEffect transition="in" filter="wheel(4)">
                                      <p:cBhvr>
                                        <p:cTn id="22" dur="10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93188"/>
                    </p:tgtEl>
                  </p:cond>
                </p:stCondLst>
                <p:endSync evt="end" delay="0">
                  <p:rtn val="all"/>
                </p:endSync>
                <p:childTnLst>
                  <p:par>
                    <p:cTn id="24" fill="hold">
                      <p:stCondLst>
                        <p:cond delay="0"/>
                      </p:stCondLst>
                      <p:childTnLst>
                        <p:par>
                          <p:cTn id="25" fill="hold">
                            <p:stCondLst>
                              <p:cond delay="0"/>
                            </p:stCondLst>
                            <p:childTnLst>
                              <p:par>
                                <p:cTn id="26" presetID="7" presetClass="emph" presetSubtype="2" repeatCount="3000" accel="50000" decel="50000" autoRev="1" fill="hold" nodeType="withEffect">
                                  <p:stCondLst>
                                    <p:cond delay="0"/>
                                  </p:stCondLst>
                                  <p:childTnLst>
                                    <p:animClr clrSpc="rgb" dir="cw">
                                      <p:cBhvr>
                                        <p:cTn id="27" dur="300" fill="hold"/>
                                        <p:tgtEl>
                                          <p:spTgt spid="93188"/>
                                        </p:tgtEl>
                                        <p:attrNameLst>
                                          <p:attrName>stroke.color</p:attrName>
                                        </p:attrNameLst>
                                      </p:cBhvr>
                                      <p:to>
                                        <a:schemeClr val="bg1"/>
                                      </p:to>
                                    </p:animClr>
                                    <p:set>
                                      <p:cBhvr>
                                        <p:cTn id="28" dur="300" fill="hold"/>
                                        <p:tgtEl>
                                          <p:spTgt spid="93188"/>
                                        </p:tgtEl>
                                        <p:attrNameLst>
                                          <p:attrName>stroke.on</p:attrName>
                                        </p:attrNameLst>
                                      </p:cBhvr>
                                      <p:to>
                                        <p:strVal val="true"/>
                                      </p:to>
                                    </p:set>
                                  </p:childTnLst>
                                </p:cTn>
                              </p:par>
                            </p:childTnLst>
                          </p:cTn>
                        </p:par>
                      </p:childTnLst>
                    </p:cTn>
                  </p:par>
                </p:childTnLst>
              </p:cTn>
              <p:nextCondLst>
                <p:cond evt="onClick" delay="0">
                  <p:tgtEl>
                    <p:spTgt spid="93188"/>
                  </p:tgtEl>
                </p:cond>
              </p:nextCondLst>
            </p:seq>
            <p:seq concurrent="1" nextAc="seek">
              <p:cTn id="29" restart="whenNotActive" fill="hold" evtFilter="cancelBubble" nodeType="interactiveSeq">
                <p:stCondLst>
                  <p:cond evt="onClick" delay="0">
                    <p:tgtEl>
                      <p:spTgt spid="93189"/>
                    </p:tgtEl>
                  </p:cond>
                </p:stCondLst>
                <p:endSync evt="end" delay="0">
                  <p:rtn val="all"/>
                </p:endSync>
                <p:childTnLst>
                  <p:par>
                    <p:cTn id="30" fill="hold">
                      <p:stCondLst>
                        <p:cond delay="0"/>
                      </p:stCondLst>
                      <p:childTnLst>
                        <p:par>
                          <p:cTn id="31" fill="hold">
                            <p:stCondLst>
                              <p:cond delay="0"/>
                            </p:stCondLst>
                            <p:childTnLst>
                              <p:par>
                                <p:cTn id="32" presetID="7" presetClass="emph" presetSubtype="2" repeatCount="3000" accel="50000" decel="50000" autoRev="1" fill="hold" nodeType="withEffect">
                                  <p:stCondLst>
                                    <p:cond delay="0"/>
                                  </p:stCondLst>
                                  <p:childTnLst>
                                    <p:animClr clrSpc="rgb" dir="cw">
                                      <p:cBhvr>
                                        <p:cTn id="33" dur="300" fill="hold"/>
                                        <p:tgtEl>
                                          <p:spTgt spid="93189"/>
                                        </p:tgtEl>
                                        <p:attrNameLst>
                                          <p:attrName>stroke.color</p:attrName>
                                        </p:attrNameLst>
                                      </p:cBhvr>
                                      <p:to>
                                        <a:schemeClr val="bg1"/>
                                      </p:to>
                                    </p:animClr>
                                    <p:set>
                                      <p:cBhvr>
                                        <p:cTn id="34" dur="300" fill="hold"/>
                                        <p:tgtEl>
                                          <p:spTgt spid="93189"/>
                                        </p:tgtEl>
                                        <p:attrNameLst>
                                          <p:attrName>stroke.on</p:attrName>
                                        </p:attrNameLst>
                                      </p:cBhvr>
                                      <p:to>
                                        <p:strVal val="true"/>
                                      </p:to>
                                    </p:set>
                                  </p:childTnLst>
                                </p:cTn>
                              </p:par>
                            </p:childTnLst>
                          </p:cTn>
                        </p:par>
                      </p:childTnLst>
                    </p:cTn>
                  </p:par>
                </p:childTnLst>
              </p:cTn>
              <p:nextCondLst>
                <p:cond evt="onClick" delay="0">
                  <p:tgtEl>
                    <p:spTgt spid="93189"/>
                  </p:tgtEl>
                </p:cond>
              </p:nextCondLst>
            </p:seq>
            <p:seq concurrent="1" nextAc="seek">
              <p:cTn id="35" restart="whenNotActive" fill="hold" evtFilter="cancelBubble" nodeType="interactiveSeq">
                <p:stCondLst>
                  <p:cond evt="onClick" delay="0">
                    <p:tgtEl>
                      <p:spTgt spid="93190"/>
                    </p:tgtEl>
                  </p:cond>
                </p:stCondLst>
                <p:endSync evt="end" delay="0">
                  <p:rtn val="all"/>
                </p:endSync>
                <p:childTnLst>
                  <p:par>
                    <p:cTn id="36" fill="hold">
                      <p:stCondLst>
                        <p:cond delay="0"/>
                      </p:stCondLst>
                      <p:childTnLst>
                        <p:par>
                          <p:cTn id="37" fill="hold">
                            <p:stCondLst>
                              <p:cond delay="0"/>
                            </p:stCondLst>
                            <p:childTnLst>
                              <p:par>
                                <p:cTn id="38" presetID="7" presetClass="emph" presetSubtype="2" repeatCount="3000" accel="50000" decel="50000" autoRev="1" fill="hold" nodeType="withEffect">
                                  <p:stCondLst>
                                    <p:cond delay="0"/>
                                  </p:stCondLst>
                                  <p:childTnLst>
                                    <p:animClr clrSpc="rgb" dir="cw">
                                      <p:cBhvr>
                                        <p:cTn id="39" dur="300" fill="hold"/>
                                        <p:tgtEl>
                                          <p:spTgt spid="93190"/>
                                        </p:tgtEl>
                                        <p:attrNameLst>
                                          <p:attrName>stroke.color</p:attrName>
                                        </p:attrNameLst>
                                      </p:cBhvr>
                                      <p:to>
                                        <a:schemeClr val="bg1"/>
                                      </p:to>
                                    </p:animClr>
                                    <p:set>
                                      <p:cBhvr>
                                        <p:cTn id="40" dur="300" fill="hold"/>
                                        <p:tgtEl>
                                          <p:spTgt spid="93190"/>
                                        </p:tgtEl>
                                        <p:attrNameLst>
                                          <p:attrName>stroke.on</p:attrName>
                                        </p:attrNameLst>
                                      </p:cBhvr>
                                      <p:to>
                                        <p:strVal val="true"/>
                                      </p:to>
                                    </p:set>
                                  </p:childTnLst>
                                </p:cTn>
                              </p:par>
                            </p:childTnLst>
                          </p:cTn>
                        </p:par>
                      </p:childTnLst>
                    </p:cTn>
                  </p:par>
                </p:childTnLst>
              </p:cTn>
              <p:nextCondLst>
                <p:cond evt="onClick" delay="0">
                  <p:tgtEl>
                    <p:spTgt spid="93190"/>
                  </p:tgtEl>
                </p:cond>
              </p:nextCondLst>
            </p:seq>
            <p:seq concurrent="1" nextAc="seek">
              <p:cTn id="41" restart="whenNotActive" fill="hold" evtFilter="cancelBubble" nodeType="interactiveSeq">
                <p:stCondLst>
                  <p:cond evt="onClick" delay="0">
                    <p:tgtEl>
                      <p:spTgt spid="93191"/>
                    </p:tgtEl>
                  </p:cond>
                </p:stCondLst>
                <p:endSync evt="end" delay="0">
                  <p:rtn val="all"/>
                </p:endSync>
                <p:childTnLst>
                  <p:par>
                    <p:cTn id="42" fill="hold">
                      <p:stCondLst>
                        <p:cond delay="0"/>
                      </p:stCondLst>
                      <p:childTnLst>
                        <p:par>
                          <p:cTn id="43" fill="hold">
                            <p:stCondLst>
                              <p:cond delay="0"/>
                            </p:stCondLst>
                            <p:childTnLst>
                              <p:par>
                                <p:cTn id="44" presetID="7" presetClass="emph" presetSubtype="2" repeatCount="3000" accel="50000" decel="50000" autoRev="1" fill="hold" nodeType="withEffect">
                                  <p:stCondLst>
                                    <p:cond delay="0"/>
                                  </p:stCondLst>
                                  <p:childTnLst>
                                    <p:animClr clrSpc="rgb" dir="cw">
                                      <p:cBhvr>
                                        <p:cTn id="45" dur="300" fill="hold"/>
                                        <p:tgtEl>
                                          <p:spTgt spid="93191"/>
                                        </p:tgtEl>
                                        <p:attrNameLst>
                                          <p:attrName>stroke.color</p:attrName>
                                        </p:attrNameLst>
                                      </p:cBhvr>
                                      <p:to>
                                        <a:schemeClr val="bg1"/>
                                      </p:to>
                                    </p:animClr>
                                    <p:set>
                                      <p:cBhvr>
                                        <p:cTn id="46" dur="300" fill="hold"/>
                                        <p:tgtEl>
                                          <p:spTgt spid="93191"/>
                                        </p:tgtEl>
                                        <p:attrNameLst>
                                          <p:attrName>stroke.on</p:attrName>
                                        </p:attrNameLst>
                                      </p:cBhvr>
                                      <p:to>
                                        <p:strVal val="true"/>
                                      </p:to>
                                    </p:set>
                                  </p:childTnLst>
                                </p:cTn>
                              </p:par>
                            </p:childTnLst>
                          </p:cTn>
                        </p:par>
                      </p:childTnLst>
                    </p:cTn>
                  </p:par>
                </p:childTnLst>
              </p:cTn>
              <p:nextCondLst>
                <p:cond evt="onClick" delay="0">
                  <p:tgtEl>
                    <p:spTgt spid="93191"/>
                  </p:tgtEl>
                </p:cond>
              </p:nextCondLst>
            </p:seq>
          </p:childTnLst>
        </p:cTn>
      </p:par>
    </p:tnLst>
    <p:bldLst>
      <p:bldP spid="93188" grpId="0" bldLvl="0" animBg="1"/>
      <p:bldP spid="93189" grpId="0" bldLvl="0" animBg="1"/>
      <p:bldP spid="93190" grpId="0" bldLvl="0" animBg="1"/>
      <p:bldP spid="93191"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查找：skipSearch()</a:t>
            </a:r>
            <a:endParaRPr lang="zh-CN" altLang="en-US"/>
          </a:p>
        </p:txBody>
      </p:sp>
      <p:sp>
        <p:nvSpPr>
          <p:cNvPr id="91139" name="Rectangle 3"/>
          <p:cNvSpPr>
            <a:spLocks noGrp="1" noChangeArrowheads="1"/>
          </p:cNvSpPr>
          <p:nvPr>
            <p:ph idx="1"/>
          </p:nvPr>
        </p:nvSpPr>
        <p:spPr/>
        <p:txBody>
          <a:bodyPr vert="horz" wrap="none" lIns="144000" tIns="72000" rIns="0" bIns="72000" numCol="1" anchor="t" anchorCtr="0" compatLnSpc="1">
            <a:noAutofit/>
          </a:bodyPr>
          <a:lstStyle/>
          <a:p>
            <a:pPr marL="266700" marR="0" lvl="0" indent="-266700" algn="l" defTabSz="193675" rtl="0" eaLnBrk="1" fontAlgn="base" latinLnBrk="0" hangingPunct="1">
              <a:lnSpc>
                <a:spcPct val="160000"/>
              </a:lnSpc>
              <a:spcBef>
                <a:spcPct val="30000"/>
              </a:spcBef>
              <a:spcAft>
                <a:spcPct val="10000"/>
              </a:spcAft>
              <a:buClr>
                <a:schemeClr val="tx1"/>
              </a:buClr>
              <a:buSzTx/>
              <a:buFont typeface="Wingdings" panose="05000000000000000000" pitchFamily="2" charset="2"/>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template &lt;typename K, typename V&gt; bool </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1" action="ppaction://hlinkfile"/>
              </a:rPr>
              <a:t>Skiplist</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&lt;K, V&gt;::</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2" action="ppaction://hlinkfile"/>
              </a:rPr>
              <a:t>skipSearch</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3" action="ppaction://hlinkfile"/>
              </a:rPr>
              <a:t>ListNode</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&lt;</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4" action="ppaction://hlinkfile"/>
              </a:rPr>
              <a:t>Quadlist</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&lt;</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5" action="ppaction://hlinkfile"/>
              </a:rPr>
              <a:t>Entry</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&lt;K, V&gt;&gt;*&gt;* &amp;qlist,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从指定层</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qlist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的</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6" action="ppaction://hlinkfile"/>
              </a:rPr>
              <a:t>QuadlistNode</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&lt;</a:t>
            </a:r>
            <a:r>
              <a:rPr kumimoji="0" lang="en-US" altLang="zh-CN" sz="1400" b="1" i="0" u="none" strike="noStrike" kern="0" cap="none" spc="0" normalizeH="0" baseline="0" noProof="0" smtClean="0">
                <a:ln>
                  <a:noFill/>
                </a:ln>
                <a:solidFill>
                  <a:srgbClr val="333333"/>
                </a:solidFill>
                <a:effectLst/>
                <a:uLnTx/>
                <a:uFillTx/>
                <a:latin typeface="+mn-lt"/>
                <a:ea typeface="+mn-ea"/>
                <a:cs typeface="+mn-cs"/>
                <a:hlinkClick r:id="rId5" action="ppaction://hlinkfile"/>
              </a:rPr>
              <a:t>Entry</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&lt;K, V&gt;&gt;* &amp;p,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首节点</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p</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出发</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K&amp; k) {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向右、向下查找目标关键码</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k</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while (true) {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在每一层</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while (p-&gt;succ &amp;&amp; (p-&gt;entry.key &lt;= k))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从前向后查找</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p = p-&gt;succ;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直到出现更大的</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key</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或溢出至</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trailer</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p = p-&gt;pred;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再倒回一步，即可判断是否命中</a:t>
            </a:r>
            <a:b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if (p-&gt;pred &amp;&amp; (k == p-&gt;entry.key)) return true;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命中则成功返回</a:t>
            </a:r>
            <a:b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qlist = qlist-&gt;succ;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否则转入下一层</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if (!qlist-&gt;succ) return false;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若已到穿透底层，则意味着失败</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p = (p-&gt;pred) ?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否则转至</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p-&gt;below : qlist-&gt;data-&gt;first();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当前塔的下一节点</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a:t>
            </a:r>
            <a:endParaRPr kumimoji="0" lang="en-US" altLang="zh-CN" sz="1400" b="1" i="0" u="none" strike="noStrike" kern="0" cap="none" spc="0" normalizeH="0" baseline="0" noProof="0" smtClean="0">
              <a:ln>
                <a:noFill/>
              </a:ln>
              <a:solidFill>
                <a:srgbClr val="333333"/>
              </a:solidFill>
              <a:effectLst/>
              <a:uLnTx/>
              <a:uFillTx/>
              <a:latin typeface="+mn-lt"/>
              <a:ea typeface="+mn-ea"/>
              <a:cs typeface="+mn-cs"/>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字典例（续）</a:t>
            </a:r>
            <a:endParaRPr lang="zh-CN" altLang="en-US" smtClean="0"/>
          </a:p>
        </p:txBody>
      </p:sp>
      <p:sp>
        <p:nvSpPr>
          <p:cNvPr id="29699" name="Rectangle 3"/>
          <p:cNvSpPr>
            <a:spLocks noGrp="1" noChangeArrowheads="1"/>
          </p:cNvSpPr>
          <p:nvPr>
            <p:ph idx="1"/>
          </p:nvPr>
        </p:nvSpPr>
        <p:spPr/>
        <p:txBody>
          <a:bodyPr/>
          <a:lstStyle/>
          <a:p>
            <a:r>
              <a:rPr lang="zh-CN" altLang="en-US" smtClean="0"/>
              <a:t>在编译器中定义用户标识符的符号表（</a:t>
            </a:r>
            <a:r>
              <a:rPr lang="en-US" altLang="zh-CN" smtClean="0">
                <a:solidFill>
                  <a:schemeClr val="hlink"/>
                </a:solidFill>
              </a:rPr>
              <a:t>symbol table</a:t>
            </a:r>
            <a:r>
              <a:rPr lang="zh-CN" altLang="en-US" smtClean="0"/>
              <a:t>）</a:t>
            </a:r>
            <a:r>
              <a:rPr lang="en-US" altLang="zh-CN" smtClean="0"/>
              <a:t>——</a:t>
            </a:r>
            <a:r>
              <a:rPr lang="zh-CN" altLang="en-US" smtClean="0"/>
              <a:t>重复元素字典</a:t>
            </a:r>
            <a:endParaRPr lang="zh-CN" altLang="en-US" smtClean="0"/>
          </a:p>
          <a:p>
            <a:pPr lvl="1"/>
            <a:r>
              <a:rPr lang="zh-CN" altLang="en-US" smtClean="0"/>
              <a:t>定义标识符</a:t>
            </a:r>
            <a:r>
              <a:rPr lang="zh-CN" altLang="en-US" smtClean="0">
                <a:sym typeface="Wingdings" panose="05000000000000000000" pitchFamily="2" charset="2"/>
              </a:rPr>
              <a:t></a:t>
            </a:r>
            <a:r>
              <a:rPr lang="zh-CN" altLang="en-US" smtClean="0"/>
              <a:t>建立一个记录并插入到符号表中</a:t>
            </a:r>
            <a:endParaRPr lang="zh-CN" altLang="en-US" smtClean="0"/>
          </a:p>
          <a:p>
            <a:pPr lvl="1"/>
            <a:r>
              <a:rPr lang="zh-CN" altLang="en-US" smtClean="0"/>
              <a:t>同样的标识符名可以定义多次</a:t>
            </a:r>
            <a:r>
              <a:rPr lang="en-US" altLang="zh-CN" smtClean="0"/>
              <a:t>(</a:t>
            </a:r>
            <a:r>
              <a:rPr lang="zh-CN" altLang="en-US" smtClean="0"/>
              <a:t>在不同的程序块中</a:t>
            </a:r>
            <a:r>
              <a:rPr lang="en-US" altLang="zh-CN" smtClean="0"/>
              <a:t>)</a:t>
            </a:r>
            <a:br>
              <a:rPr lang="en-US" altLang="zh-CN" smtClean="0"/>
            </a:br>
            <a:r>
              <a:rPr lang="en-US" altLang="zh-CN" smtClean="0">
                <a:sym typeface="Wingdings" panose="05000000000000000000" pitchFamily="2" charset="2"/>
              </a:rPr>
              <a:t></a:t>
            </a:r>
            <a:r>
              <a:rPr lang="zh-CN" altLang="en-US" smtClean="0"/>
              <a:t>相同关键字的记录</a:t>
            </a:r>
            <a:endParaRPr lang="zh-CN" altLang="en-US" smtClean="0"/>
          </a:p>
          <a:p>
            <a:pPr lvl="1"/>
            <a:r>
              <a:rPr lang="zh-CN" altLang="en-US" smtClean="0"/>
              <a:t>搜索结果</a:t>
            </a:r>
            <a:r>
              <a:rPr lang="en-US" altLang="zh-CN" smtClean="0"/>
              <a:t>——</a:t>
            </a:r>
            <a:r>
              <a:rPr lang="zh-CN" altLang="en-US" smtClean="0"/>
              <a:t>最新插入的元素</a:t>
            </a:r>
            <a:endParaRPr lang="zh-CN" altLang="en-US" smtClean="0"/>
          </a:p>
          <a:p>
            <a:pPr lvl="1"/>
            <a:r>
              <a:rPr lang="zh-CN" altLang="en-US" smtClean="0"/>
              <a:t>删除</a:t>
            </a:r>
            <a:r>
              <a:rPr lang="en-US" altLang="zh-CN" smtClean="0"/>
              <a:t>——</a:t>
            </a:r>
            <a:r>
              <a:rPr lang="zh-CN" altLang="en-US" smtClean="0"/>
              <a:t>程序块的结尾（标识符作用域结束）</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AutoShape 2"/>
          <p:cNvSpPr>
            <a:spLocks noGrp="1" noChangeArrowheads="1"/>
          </p:cNvSpPr>
          <p:nvPr>
            <p:ph type="title"/>
          </p:nvPr>
        </p:nvSpPr>
        <p:spPr/>
        <p:txBody>
          <a:bodyPr vert="horz" wrap="square" lIns="91440" tIns="45720" rIns="91440" bIns="45720" numCol="1" rtlCol="0" anchor="ctr" anchorCtr="0" compatLnSpc="0">
            <a:normAutofit/>
          </a:bodyPr>
          <a:lstStyle/>
          <a:p>
            <a:pPr lvl="0" algn="l">
              <a:buClrTx/>
              <a:buSzTx/>
              <a:buFontTx/>
            </a:pPr>
            <a:r>
              <a:rPr lang="zh-CN" altLang="en-US" smtClean="0">
                <a:sym typeface="+mn-ea"/>
              </a:rPr>
              <a:t>查找：实例</a:t>
            </a:r>
            <a:endParaRPr lang="zh-CN" altLang="en-US" smtClean="0">
              <a:sym typeface="+mn-ea"/>
            </a:endParaRPr>
          </a:p>
        </p:txBody>
      </p:sp>
      <p:sp>
        <p:nvSpPr>
          <p:cNvPr id="26627" name="Rectangle 3"/>
          <p:cNvSpPr>
            <a:spLocks noGrp="1" noChangeArrowheads="1"/>
          </p:cNvSpPr>
          <p:nvPr>
            <p:ph idx="1"/>
          </p:nvPr>
        </p:nvSpPr>
        <p:spPr>
          <a:xfrm>
            <a:off x="628650" y="1374563"/>
            <a:ext cx="7886700" cy="4686830"/>
          </a:xfrm>
        </p:spPr>
        <p:txBody>
          <a:bodyPr vert="horz" wrap="none" lIns="144000" tIns="72000" rIns="0" bIns="72000" numCol="1" anchor="t" anchorCtr="0" compatLnSpc="1">
            <a:noAutofit/>
          </a:bodyPr>
          <a:lstStyle/>
          <a:p>
            <a:pPr marR="0" lvl="0" algn="l" defTabSz="193675" rtl="0" eaLnBrk="1" fontAlgn="base" latinLnBrk="0" hangingPunct="1">
              <a:lnSpc>
                <a:spcPct val="155000"/>
              </a:lnSpc>
              <a:spcBef>
                <a:spcPct val="30000"/>
              </a:spcBef>
              <a:spcAft>
                <a:spcPct val="10000"/>
              </a:spcAft>
              <a:buClr>
                <a:schemeClr val="tx1"/>
              </a:buClr>
              <a:buSzTx/>
              <a:tabLst>
                <a:tab pos="266700" algn="l"/>
                <a:tab pos="539750" algn="l"/>
                <a:tab pos="1071245" algn="l"/>
                <a:tab pos="1438275" algn="l"/>
                <a:tab pos="1704975" algn="l"/>
                <a:tab pos="1971675" algn="l"/>
                <a:tab pos="2242820" algn="l"/>
                <a:tab pos="2509520" algn="l"/>
                <a:tab pos="2781300" algn="l"/>
                <a:tab pos="3048000" algn="l"/>
                <a:tab pos="7980045" algn="r"/>
              </a:tabLst>
              <a:defRPr/>
            </a:pP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实例：	成功（</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21</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34</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1</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89</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），失败（</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80</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0</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99</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endParaRPr kumimoji="0" lang="zh-CN" altLang="en-US" sz="18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5000"/>
              </a:lnSpc>
              <a:spcBef>
                <a:spcPct val="30000"/>
              </a:spcBef>
              <a:spcAft>
                <a:spcPct val="10000"/>
              </a:spcAft>
              <a:buClr>
                <a:schemeClr val="tx1"/>
              </a:buClr>
              <a:buSzTx/>
              <a:tabLst>
                <a:tab pos="266700" algn="l"/>
                <a:tab pos="539750" algn="l"/>
                <a:tab pos="1071245" algn="l"/>
                <a:tab pos="1438275" algn="l"/>
                <a:tab pos="1704975" algn="l"/>
                <a:tab pos="1971675" algn="l"/>
                <a:tab pos="2242820" algn="l"/>
                <a:tab pos="2509520" algn="l"/>
                <a:tab pos="2781300" algn="l"/>
                <a:tab pos="3048000" algn="l"/>
                <a:tab pos="7980045" algn="r"/>
              </a:tabLst>
              <a:defRPr/>
            </a:pP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体会：	得益于哨兵的设置，哪些环节被简化了？</a:t>
            </a: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		无论成功或失败，如何保证</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p</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为其中</a:t>
            </a:r>
            <a:r>
              <a:rPr kumimoji="0" lang="zh-CN" altLang="en-US" sz="1800" b="1" i="0" u="none" strike="noStrike" kern="0" cap="none" spc="0" normalizeH="0" baseline="0" noProof="0" smtClean="0">
                <a:ln>
                  <a:noFill/>
                </a:ln>
                <a:solidFill>
                  <a:srgbClr val="FF0000"/>
                </a:solidFill>
                <a:effectLst/>
                <a:uLnTx/>
                <a:uFillTx/>
                <a:latin typeface="+mn-lt"/>
                <a:ea typeface="+mn-ea"/>
                <a:cs typeface="+mn-cs"/>
              </a:rPr>
              <a:t>不大</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于</a:t>
            </a:r>
            <a:r>
              <a:rPr kumimoji="0" lang="en-US" altLang="zh-CN" sz="1800" b="1" i="0" u="none" strike="noStrike" kern="0" cap="none" spc="0" normalizeH="0" baseline="0" noProof="0" smtClean="0">
                <a:ln>
                  <a:noFill/>
                </a:ln>
                <a:solidFill>
                  <a:srgbClr val="333333"/>
                </a:solidFill>
                <a:effectLst/>
                <a:uLnTx/>
                <a:uFillTx/>
                <a:latin typeface="+mn-lt"/>
                <a:ea typeface="+mn-ea"/>
                <a:cs typeface="+mn-cs"/>
              </a:rPr>
              <a:t>e</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的</a:t>
            </a:r>
            <a:r>
              <a:rPr kumimoji="0" lang="zh-CN" altLang="en-US" sz="1800" b="1" i="0" u="none" strike="noStrike" kern="0" cap="none" spc="0" normalizeH="0" baseline="0" noProof="0" smtClean="0">
                <a:ln>
                  <a:noFill/>
                </a:ln>
                <a:solidFill>
                  <a:srgbClr val="FF0000"/>
                </a:solidFill>
                <a:effectLst/>
                <a:uLnTx/>
                <a:uFillTx/>
                <a:latin typeface="+mn-lt"/>
                <a:ea typeface="+mn-ea"/>
                <a:cs typeface="+mn-cs"/>
              </a:rPr>
              <a:t>最大</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者？	</a:t>
            </a:r>
            <a:endParaRPr kumimoji="0" lang="zh-CN" altLang="en-US" sz="18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10000"/>
              </a:spcBef>
              <a:spcAft>
                <a:spcPct val="10000"/>
              </a:spcAft>
              <a:buClr>
                <a:schemeClr val="tx1"/>
              </a:buClr>
              <a:buSzTx/>
              <a:tabLst>
                <a:tab pos="266700" algn="l"/>
                <a:tab pos="539750" algn="l"/>
                <a:tab pos="1071245" algn="l"/>
                <a:tab pos="1438275" algn="l"/>
                <a:tab pos="1704975" algn="l"/>
                <a:tab pos="1971675" algn="l"/>
                <a:tab pos="2242820" algn="l"/>
                <a:tab pos="2509520" algn="l"/>
                <a:tab pos="2781300" algn="l"/>
                <a:tab pos="3048000" algn="l"/>
                <a:tab pos="7980045" algn="r"/>
              </a:tabLst>
              <a:defRPr/>
            </a:pP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思考：	查找时间取决于</a:t>
            </a:r>
            <a:r>
              <a:rPr kumimoji="0" lang="zh-CN" altLang="en-US" sz="1800" b="1" i="0" u="none" strike="noStrike" kern="0" cap="none" spc="0" normalizeH="0" baseline="0" noProof="0" smtClean="0">
                <a:ln>
                  <a:noFill/>
                </a:ln>
                <a:solidFill>
                  <a:srgbClr val="FF0000"/>
                </a:solidFill>
                <a:effectLst/>
                <a:uLnTx/>
                <a:uFillTx/>
                <a:latin typeface="+mn-lt"/>
                <a:ea typeface="+mn-ea"/>
                <a:cs typeface="+mn-cs"/>
              </a:rPr>
              <a:t>横向</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a:t>
            </a:r>
            <a:r>
              <a:rPr kumimoji="0" lang="zh-CN" altLang="en-US" sz="1800" b="1" i="0" u="none" strike="noStrike" kern="0" cap="none" spc="0" normalizeH="0" baseline="0" noProof="0" smtClean="0">
                <a:ln>
                  <a:noFill/>
                </a:ln>
                <a:solidFill>
                  <a:srgbClr val="FF0000"/>
                </a:solidFill>
                <a:effectLst/>
                <a:uLnTx/>
                <a:uFillTx/>
                <a:latin typeface="+mn-lt"/>
                <a:ea typeface="+mn-ea"/>
                <a:cs typeface="+mn-cs"/>
              </a:rPr>
              <a:t>纵向</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的累计跳转次数</a:t>
            </a:r>
            <a:br>
              <a:rPr kumimoji="0" lang="zh-CN" altLang="en-US" sz="1800" b="1" i="0" u="none" strike="noStrike" kern="0" cap="none" spc="0" normalizeH="0" baseline="0" noProof="0" smtClean="0">
                <a:ln>
                  <a:noFill/>
                </a:ln>
                <a:solidFill>
                  <a:srgbClr val="333333"/>
                </a:solidFill>
                <a:effectLst/>
                <a:uLnTx/>
                <a:uFillTx/>
                <a:latin typeface="+mn-lt"/>
                <a:ea typeface="+mn-ea"/>
                <a:cs typeface="+mn-cs"/>
              </a:rPr>
            </a:b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		那么，是否可能因层次过多，首先导致</a:t>
            </a:r>
            <a:r>
              <a:rPr kumimoji="0" lang="zh-CN" altLang="en-US" sz="1800" b="1" i="0" u="none" strike="noStrike" kern="0" cap="none" spc="0" normalizeH="0" baseline="0" noProof="0" smtClean="0">
                <a:ln>
                  <a:noFill/>
                </a:ln>
                <a:solidFill>
                  <a:srgbClr val="FF0000"/>
                </a:solidFill>
                <a:effectLst/>
                <a:uLnTx/>
                <a:uFillTx/>
                <a:latin typeface="+mn-lt"/>
                <a:ea typeface="+mn-ea"/>
                <a:cs typeface="+mn-cs"/>
              </a:rPr>
              <a:t>纵向</a:t>
            </a:r>
            <a:r>
              <a:rPr kumimoji="0" lang="zh-CN" altLang="en-US" sz="1800" b="1" i="0" u="none" strike="noStrike" kern="0" cap="none" spc="0" normalizeH="0" baseline="0" noProof="0" smtClean="0">
                <a:ln>
                  <a:noFill/>
                </a:ln>
                <a:solidFill>
                  <a:srgbClr val="333333"/>
                </a:solidFill>
                <a:effectLst/>
                <a:uLnTx/>
                <a:uFillTx/>
                <a:latin typeface="+mn-lt"/>
                <a:ea typeface="+mn-ea"/>
                <a:cs typeface="+mn-cs"/>
              </a:rPr>
              <a:t>跳转过多？</a:t>
            </a:r>
            <a:endParaRPr kumimoji="0" lang="zh-CN" altLang="en-US" sz="1800" b="1" i="0" u="none" strike="noStrike" kern="0" cap="none" spc="0" normalizeH="0" baseline="0" noProof="0" smtClean="0">
              <a:ln>
                <a:noFill/>
              </a:ln>
              <a:solidFill>
                <a:srgbClr val="333333"/>
              </a:solidFill>
              <a:effectLst/>
              <a:uLnTx/>
              <a:uFillTx/>
              <a:latin typeface="+mn-lt"/>
              <a:ea typeface="+mn-ea"/>
              <a:cs typeface="+mn-cs"/>
            </a:endParaRPr>
          </a:p>
        </p:txBody>
      </p:sp>
      <p:sp>
        <p:nvSpPr>
          <p:cNvPr id="26791" name="AutoShape 167"/>
          <p:cNvSpPr/>
          <p:nvPr/>
        </p:nvSpPr>
        <p:spPr>
          <a:xfrm>
            <a:off x="2651125" y="3068638"/>
            <a:ext cx="434975" cy="865187"/>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2" name="AutoShape 168"/>
          <p:cNvSpPr/>
          <p:nvPr/>
        </p:nvSpPr>
        <p:spPr>
          <a:xfrm>
            <a:off x="3240088" y="3502025"/>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3" name="AutoShape 169"/>
          <p:cNvSpPr/>
          <p:nvPr/>
        </p:nvSpPr>
        <p:spPr>
          <a:xfrm>
            <a:off x="3830638" y="3502025"/>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4" name="AutoShape 170"/>
          <p:cNvSpPr/>
          <p:nvPr/>
        </p:nvSpPr>
        <p:spPr>
          <a:xfrm>
            <a:off x="5008563" y="3502025"/>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5" name="AutoShape 171"/>
          <p:cNvSpPr/>
          <p:nvPr/>
        </p:nvSpPr>
        <p:spPr>
          <a:xfrm>
            <a:off x="5597525" y="3502025"/>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6" name="AutoShape 172"/>
          <p:cNvSpPr/>
          <p:nvPr/>
        </p:nvSpPr>
        <p:spPr>
          <a:xfrm>
            <a:off x="6777038" y="3502025"/>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7" name="AutoShape 173"/>
          <p:cNvSpPr/>
          <p:nvPr/>
        </p:nvSpPr>
        <p:spPr>
          <a:xfrm>
            <a:off x="6188075" y="2636838"/>
            <a:ext cx="434975" cy="1296987"/>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8" name="AutoShape 174"/>
          <p:cNvSpPr/>
          <p:nvPr/>
        </p:nvSpPr>
        <p:spPr>
          <a:xfrm>
            <a:off x="4419600" y="2205038"/>
            <a:ext cx="434975" cy="1728787"/>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799" name="AutoShape 175"/>
          <p:cNvSpPr/>
          <p:nvPr/>
        </p:nvSpPr>
        <p:spPr>
          <a:xfrm>
            <a:off x="2062163" y="3502025"/>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00" name="AutoShape 176"/>
          <p:cNvSpPr/>
          <p:nvPr/>
        </p:nvSpPr>
        <p:spPr>
          <a:xfrm>
            <a:off x="7366000" y="3068638"/>
            <a:ext cx="434975" cy="865187"/>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01" name="AutoShape 177"/>
          <p:cNvSpPr/>
          <p:nvPr/>
        </p:nvSpPr>
        <p:spPr>
          <a:xfrm>
            <a:off x="7956550" y="1773238"/>
            <a:ext cx="434975" cy="2160587"/>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02" name="AutoShape 178"/>
          <p:cNvSpPr/>
          <p:nvPr/>
        </p:nvSpPr>
        <p:spPr>
          <a:xfrm>
            <a:off x="1473200" y="1773238"/>
            <a:ext cx="434975" cy="2160587"/>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03" name="AutoShape 179"/>
          <p:cNvSpPr/>
          <p:nvPr/>
        </p:nvSpPr>
        <p:spPr>
          <a:xfrm>
            <a:off x="2725738" y="36083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latin typeface="Consolas" panose="020B0609020204030204" pitchFamily="49" charset="0"/>
              <a:ea typeface="宋体" panose="02010600030101010101" pitchFamily="2" charset="-122"/>
            </a:endParaRPr>
          </a:p>
        </p:txBody>
      </p:sp>
      <p:cxnSp>
        <p:nvCxnSpPr>
          <p:cNvPr id="26804" name="AutoShape 180"/>
          <p:cNvCxnSpPr>
            <a:stCxn id="26803" idx="3"/>
            <a:endCxn id="26805" idx="1"/>
          </p:cNvCxnSpPr>
          <p:nvPr/>
        </p:nvCxnSpPr>
        <p:spPr>
          <a:xfrm>
            <a:off x="3024188"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05" name="AutoShape 181"/>
          <p:cNvSpPr/>
          <p:nvPr/>
        </p:nvSpPr>
        <p:spPr>
          <a:xfrm>
            <a:off x="3314700" y="36083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a:t>
            </a:r>
            <a:endParaRPr lang="en-US" altLang="zh-CN" sz="1800" b="1" dirty="0">
              <a:latin typeface="Consolas" panose="020B0609020204030204" pitchFamily="49" charset="0"/>
              <a:ea typeface="宋体" panose="02010600030101010101" pitchFamily="2" charset="-122"/>
            </a:endParaRPr>
          </a:p>
        </p:txBody>
      </p:sp>
      <p:cxnSp>
        <p:nvCxnSpPr>
          <p:cNvPr id="26806" name="AutoShape 182"/>
          <p:cNvCxnSpPr>
            <a:stCxn id="26805" idx="3"/>
            <a:endCxn id="26807" idx="1"/>
          </p:cNvCxnSpPr>
          <p:nvPr/>
        </p:nvCxnSpPr>
        <p:spPr>
          <a:xfrm>
            <a:off x="3613150"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07" name="AutoShape 183"/>
          <p:cNvSpPr/>
          <p:nvPr/>
        </p:nvSpPr>
        <p:spPr>
          <a:xfrm>
            <a:off x="3903663" y="36083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a:t>
            </a:r>
            <a:endParaRPr lang="en-US" altLang="zh-CN" sz="1800" b="1" dirty="0">
              <a:latin typeface="Consolas" panose="020B0609020204030204" pitchFamily="49" charset="0"/>
              <a:ea typeface="宋体" panose="02010600030101010101" pitchFamily="2" charset="-122"/>
            </a:endParaRPr>
          </a:p>
        </p:txBody>
      </p:sp>
      <p:cxnSp>
        <p:nvCxnSpPr>
          <p:cNvPr id="26808" name="AutoShape 184"/>
          <p:cNvCxnSpPr>
            <a:stCxn id="26807" idx="3"/>
            <a:endCxn id="26809" idx="1"/>
          </p:cNvCxnSpPr>
          <p:nvPr/>
        </p:nvCxnSpPr>
        <p:spPr>
          <a:xfrm>
            <a:off x="4202113"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09" name="AutoShape 185"/>
          <p:cNvSpPr/>
          <p:nvPr/>
        </p:nvSpPr>
        <p:spPr>
          <a:xfrm>
            <a:off x="4492625" y="36083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26810" name="AutoShape 186"/>
          <p:cNvCxnSpPr>
            <a:stCxn id="26809" idx="3"/>
            <a:endCxn id="26811" idx="1"/>
          </p:cNvCxnSpPr>
          <p:nvPr/>
        </p:nvCxnSpPr>
        <p:spPr>
          <a:xfrm>
            <a:off x="4791075" y="3716338"/>
            <a:ext cx="280988" cy="0"/>
          </a:xfrm>
          <a:prstGeom prst="straightConnector1">
            <a:avLst/>
          </a:prstGeom>
          <a:ln w="22225" cap="flat" cmpd="sng">
            <a:solidFill>
              <a:srgbClr val="333333"/>
            </a:solidFill>
            <a:prstDash val="solid"/>
            <a:round/>
            <a:headEnd type="none" w="med" len="med"/>
            <a:tailEnd type="triangle" w="med" len="med"/>
          </a:ln>
        </p:spPr>
      </p:cxnSp>
      <p:sp>
        <p:nvSpPr>
          <p:cNvPr id="26811" name="AutoShape 187"/>
          <p:cNvSpPr/>
          <p:nvPr/>
        </p:nvSpPr>
        <p:spPr>
          <a:xfrm>
            <a:off x="5083175" y="36083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13</a:t>
            </a:r>
            <a:endParaRPr lang="en-US" altLang="zh-CN" sz="1800" b="1" dirty="0">
              <a:latin typeface="Consolas" panose="020B0609020204030204" pitchFamily="49" charset="0"/>
              <a:ea typeface="宋体" panose="02010600030101010101" pitchFamily="2" charset="-122"/>
            </a:endParaRPr>
          </a:p>
        </p:txBody>
      </p:sp>
      <p:cxnSp>
        <p:nvCxnSpPr>
          <p:cNvPr id="26812" name="AutoShape 188"/>
          <p:cNvCxnSpPr>
            <a:stCxn id="26811" idx="3"/>
            <a:endCxn id="26813" idx="1"/>
          </p:cNvCxnSpPr>
          <p:nvPr/>
        </p:nvCxnSpPr>
        <p:spPr>
          <a:xfrm>
            <a:off x="5381625"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13" name="AutoShape 189"/>
          <p:cNvSpPr/>
          <p:nvPr/>
        </p:nvSpPr>
        <p:spPr>
          <a:xfrm>
            <a:off x="5672138" y="36083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21</a:t>
            </a:r>
            <a:endParaRPr lang="en-US" altLang="zh-CN" sz="1800" b="1" dirty="0">
              <a:latin typeface="Consolas" panose="020B0609020204030204" pitchFamily="49" charset="0"/>
              <a:ea typeface="宋体" panose="02010600030101010101" pitchFamily="2" charset="-122"/>
            </a:endParaRPr>
          </a:p>
        </p:txBody>
      </p:sp>
      <p:cxnSp>
        <p:nvCxnSpPr>
          <p:cNvPr id="26814" name="AutoShape 190"/>
          <p:cNvCxnSpPr>
            <a:stCxn id="26813" idx="3"/>
            <a:endCxn id="26815" idx="1"/>
          </p:cNvCxnSpPr>
          <p:nvPr/>
        </p:nvCxnSpPr>
        <p:spPr>
          <a:xfrm>
            <a:off x="5970588"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15" name="AutoShape 191"/>
          <p:cNvSpPr/>
          <p:nvPr/>
        </p:nvSpPr>
        <p:spPr>
          <a:xfrm>
            <a:off x="6261100" y="36083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cxnSp>
        <p:nvCxnSpPr>
          <p:cNvPr id="26816" name="AutoShape 192"/>
          <p:cNvCxnSpPr>
            <a:stCxn id="26815" idx="3"/>
            <a:endCxn id="26817" idx="1"/>
          </p:cNvCxnSpPr>
          <p:nvPr/>
        </p:nvCxnSpPr>
        <p:spPr>
          <a:xfrm>
            <a:off x="6559550"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17" name="AutoShape 193"/>
          <p:cNvSpPr/>
          <p:nvPr/>
        </p:nvSpPr>
        <p:spPr>
          <a:xfrm>
            <a:off x="6850063" y="36083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55</a:t>
            </a:r>
            <a:endParaRPr lang="en-US" altLang="zh-CN" sz="1800" b="1" dirty="0">
              <a:latin typeface="Consolas" panose="020B0609020204030204" pitchFamily="49" charset="0"/>
              <a:ea typeface="宋体" panose="02010600030101010101" pitchFamily="2" charset="-122"/>
            </a:endParaRPr>
          </a:p>
        </p:txBody>
      </p:sp>
      <p:cxnSp>
        <p:nvCxnSpPr>
          <p:cNvPr id="26818" name="AutoShape 194"/>
          <p:cNvCxnSpPr>
            <a:stCxn id="26824" idx="3"/>
            <a:endCxn id="26819" idx="1"/>
          </p:cNvCxnSpPr>
          <p:nvPr/>
        </p:nvCxnSpPr>
        <p:spPr>
          <a:xfrm>
            <a:off x="7737475" y="3716338"/>
            <a:ext cx="280988" cy="0"/>
          </a:xfrm>
          <a:prstGeom prst="straightConnector1">
            <a:avLst/>
          </a:prstGeom>
          <a:ln w="22225" cap="flat" cmpd="sng">
            <a:solidFill>
              <a:srgbClr val="333333"/>
            </a:solidFill>
            <a:prstDash val="solid"/>
            <a:round/>
            <a:headEnd type="none" w="med" len="med"/>
            <a:tailEnd type="triangle" w="med" len="med"/>
          </a:ln>
        </p:spPr>
      </p:cxnSp>
      <p:sp>
        <p:nvSpPr>
          <p:cNvPr id="26819" name="AutoShape 195"/>
          <p:cNvSpPr/>
          <p:nvPr/>
        </p:nvSpPr>
        <p:spPr>
          <a:xfrm>
            <a:off x="8029575" y="3608388"/>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20" name="AutoShape 196"/>
          <p:cNvSpPr/>
          <p:nvPr/>
        </p:nvSpPr>
        <p:spPr>
          <a:xfrm>
            <a:off x="1547813" y="3608388"/>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21" name="AutoShape 197"/>
          <p:cNvCxnSpPr>
            <a:stCxn id="26820" idx="3"/>
            <a:endCxn id="26825" idx="1"/>
          </p:cNvCxnSpPr>
          <p:nvPr/>
        </p:nvCxnSpPr>
        <p:spPr>
          <a:xfrm>
            <a:off x="1846263"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22" name="AutoShape 198"/>
          <p:cNvSpPr/>
          <p:nvPr/>
        </p:nvSpPr>
        <p:spPr>
          <a:xfrm>
            <a:off x="755650" y="3573463"/>
            <a:ext cx="431800" cy="287337"/>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0</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23" name="AutoShape 199"/>
          <p:cNvCxnSpPr>
            <a:stCxn id="26817" idx="3"/>
            <a:endCxn id="26824" idx="1"/>
          </p:cNvCxnSpPr>
          <p:nvPr/>
        </p:nvCxnSpPr>
        <p:spPr>
          <a:xfrm>
            <a:off x="7148513"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24" name="AutoShape 200"/>
          <p:cNvSpPr/>
          <p:nvPr/>
        </p:nvSpPr>
        <p:spPr>
          <a:xfrm>
            <a:off x="7439025" y="36083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89</a:t>
            </a:r>
            <a:endParaRPr lang="en-US" altLang="zh-CN" sz="1800" b="1" dirty="0">
              <a:latin typeface="Consolas" panose="020B0609020204030204" pitchFamily="49" charset="0"/>
              <a:ea typeface="宋体" panose="02010600030101010101" pitchFamily="2" charset="-122"/>
            </a:endParaRPr>
          </a:p>
        </p:txBody>
      </p:sp>
      <p:sp>
        <p:nvSpPr>
          <p:cNvPr id="26825" name="AutoShape 201"/>
          <p:cNvSpPr/>
          <p:nvPr/>
        </p:nvSpPr>
        <p:spPr>
          <a:xfrm>
            <a:off x="2136775" y="36083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a:t>
            </a:r>
            <a:endParaRPr lang="en-US" altLang="zh-CN" sz="1800" b="1" dirty="0">
              <a:latin typeface="Consolas" panose="020B0609020204030204" pitchFamily="49" charset="0"/>
              <a:ea typeface="宋体" panose="02010600030101010101" pitchFamily="2" charset="-122"/>
            </a:endParaRPr>
          </a:p>
        </p:txBody>
      </p:sp>
      <p:cxnSp>
        <p:nvCxnSpPr>
          <p:cNvPr id="26826" name="AutoShape 202"/>
          <p:cNvCxnSpPr>
            <a:stCxn id="26825" idx="3"/>
            <a:endCxn id="26803" idx="1"/>
          </p:cNvCxnSpPr>
          <p:nvPr/>
        </p:nvCxnSpPr>
        <p:spPr>
          <a:xfrm>
            <a:off x="2435225" y="3716338"/>
            <a:ext cx="279400" cy="0"/>
          </a:xfrm>
          <a:prstGeom prst="straightConnector1">
            <a:avLst/>
          </a:prstGeom>
          <a:ln w="22225" cap="flat" cmpd="sng">
            <a:solidFill>
              <a:srgbClr val="333333"/>
            </a:solidFill>
            <a:prstDash val="solid"/>
            <a:round/>
            <a:headEnd type="none" w="med" len="med"/>
            <a:tailEnd type="triangle" w="med" len="med"/>
          </a:ln>
        </p:spPr>
      </p:cxnSp>
      <p:sp>
        <p:nvSpPr>
          <p:cNvPr id="26827" name="AutoShape 203"/>
          <p:cNvSpPr/>
          <p:nvPr/>
        </p:nvSpPr>
        <p:spPr>
          <a:xfrm>
            <a:off x="2725738" y="31765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latin typeface="Consolas" panose="020B0609020204030204" pitchFamily="49" charset="0"/>
              <a:ea typeface="宋体" panose="02010600030101010101" pitchFamily="2" charset="-122"/>
            </a:endParaRPr>
          </a:p>
        </p:txBody>
      </p:sp>
      <p:cxnSp>
        <p:nvCxnSpPr>
          <p:cNvPr id="26828" name="AutoShape 204"/>
          <p:cNvCxnSpPr>
            <a:stCxn id="26827" idx="3"/>
            <a:endCxn id="26829" idx="1"/>
          </p:cNvCxnSpPr>
          <p:nvPr/>
        </p:nvCxnSpPr>
        <p:spPr>
          <a:xfrm>
            <a:off x="3024188" y="3284538"/>
            <a:ext cx="1457325" cy="0"/>
          </a:xfrm>
          <a:prstGeom prst="straightConnector1">
            <a:avLst/>
          </a:prstGeom>
          <a:ln w="22225" cap="flat" cmpd="sng">
            <a:solidFill>
              <a:srgbClr val="333333"/>
            </a:solidFill>
            <a:prstDash val="solid"/>
            <a:round/>
            <a:headEnd type="none" w="med" len="med"/>
            <a:tailEnd type="triangle" w="med" len="med"/>
          </a:ln>
        </p:spPr>
      </p:cxnSp>
      <p:sp>
        <p:nvSpPr>
          <p:cNvPr id="26829" name="AutoShape 205"/>
          <p:cNvSpPr/>
          <p:nvPr/>
        </p:nvSpPr>
        <p:spPr>
          <a:xfrm>
            <a:off x="4492625" y="31765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26830" name="AutoShape 206"/>
          <p:cNvCxnSpPr>
            <a:stCxn id="26829" idx="3"/>
            <a:endCxn id="26831" idx="1"/>
          </p:cNvCxnSpPr>
          <p:nvPr/>
        </p:nvCxnSpPr>
        <p:spPr>
          <a:xfrm>
            <a:off x="4791075" y="3284538"/>
            <a:ext cx="1458913" cy="0"/>
          </a:xfrm>
          <a:prstGeom prst="straightConnector1">
            <a:avLst/>
          </a:prstGeom>
          <a:ln w="22225" cap="flat" cmpd="sng">
            <a:solidFill>
              <a:srgbClr val="333333"/>
            </a:solidFill>
            <a:prstDash val="solid"/>
            <a:round/>
            <a:headEnd type="none" w="med" len="med"/>
            <a:tailEnd type="triangle" w="med" len="med"/>
          </a:ln>
        </p:spPr>
      </p:cxnSp>
      <p:sp>
        <p:nvSpPr>
          <p:cNvPr id="26831" name="AutoShape 207"/>
          <p:cNvSpPr/>
          <p:nvPr/>
        </p:nvSpPr>
        <p:spPr>
          <a:xfrm>
            <a:off x="6261100" y="31765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cxnSp>
        <p:nvCxnSpPr>
          <p:cNvPr id="26832" name="AutoShape 208"/>
          <p:cNvCxnSpPr>
            <a:stCxn id="26838" idx="3"/>
            <a:endCxn id="26833" idx="1"/>
          </p:cNvCxnSpPr>
          <p:nvPr/>
        </p:nvCxnSpPr>
        <p:spPr>
          <a:xfrm>
            <a:off x="7737475" y="3284538"/>
            <a:ext cx="280988" cy="0"/>
          </a:xfrm>
          <a:prstGeom prst="straightConnector1">
            <a:avLst/>
          </a:prstGeom>
          <a:ln w="22225" cap="flat" cmpd="sng">
            <a:solidFill>
              <a:srgbClr val="333333"/>
            </a:solidFill>
            <a:prstDash val="solid"/>
            <a:round/>
            <a:headEnd type="none" w="med" len="med"/>
            <a:tailEnd type="triangle" w="med" len="med"/>
          </a:ln>
        </p:spPr>
      </p:cxnSp>
      <p:sp>
        <p:nvSpPr>
          <p:cNvPr id="26833" name="AutoShape 209"/>
          <p:cNvSpPr/>
          <p:nvPr/>
        </p:nvSpPr>
        <p:spPr>
          <a:xfrm>
            <a:off x="8029575" y="3176588"/>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34" name="AutoShape 210"/>
          <p:cNvSpPr/>
          <p:nvPr/>
        </p:nvSpPr>
        <p:spPr>
          <a:xfrm>
            <a:off x="1547813" y="3176588"/>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35" name="AutoShape 211"/>
          <p:cNvCxnSpPr>
            <a:stCxn id="26834" idx="3"/>
            <a:endCxn id="26827" idx="1"/>
          </p:cNvCxnSpPr>
          <p:nvPr/>
        </p:nvCxnSpPr>
        <p:spPr>
          <a:xfrm>
            <a:off x="1846263" y="3284538"/>
            <a:ext cx="868362" cy="0"/>
          </a:xfrm>
          <a:prstGeom prst="straightConnector1">
            <a:avLst/>
          </a:prstGeom>
          <a:ln w="22225" cap="flat" cmpd="sng">
            <a:solidFill>
              <a:srgbClr val="333333"/>
            </a:solidFill>
            <a:prstDash val="solid"/>
            <a:round/>
            <a:headEnd type="none" w="med" len="med"/>
            <a:tailEnd type="triangle" w="med" len="med"/>
          </a:ln>
        </p:spPr>
      </p:cxnSp>
      <p:sp>
        <p:nvSpPr>
          <p:cNvPr id="26836" name="AutoShape 212"/>
          <p:cNvSpPr/>
          <p:nvPr/>
        </p:nvSpPr>
        <p:spPr>
          <a:xfrm>
            <a:off x="755650" y="3141663"/>
            <a:ext cx="431800" cy="287337"/>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1</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37" name="AutoShape 213"/>
          <p:cNvCxnSpPr>
            <a:stCxn id="26831" idx="3"/>
            <a:endCxn id="26838" idx="1"/>
          </p:cNvCxnSpPr>
          <p:nvPr/>
        </p:nvCxnSpPr>
        <p:spPr>
          <a:xfrm>
            <a:off x="6559550" y="3284538"/>
            <a:ext cx="868363" cy="0"/>
          </a:xfrm>
          <a:prstGeom prst="straightConnector1">
            <a:avLst/>
          </a:prstGeom>
          <a:ln w="22225" cap="flat" cmpd="sng">
            <a:solidFill>
              <a:srgbClr val="333333"/>
            </a:solidFill>
            <a:prstDash val="solid"/>
            <a:round/>
            <a:headEnd type="none" w="med" len="med"/>
            <a:tailEnd type="triangle" w="med" len="med"/>
          </a:ln>
        </p:spPr>
      </p:cxnSp>
      <p:sp>
        <p:nvSpPr>
          <p:cNvPr id="26838" name="AutoShape 214"/>
          <p:cNvSpPr/>
          <p:nvPr/>
        </p:nvSpPr>
        <p:spPr>
          <a:xfrm>
            <a:off x="7439025" y="31765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89</a:t>
            </a:r>
            <a:endParaRPr lang="en-US" altLang="zh-CN" sz="1800" b="1" dirty="0">
              <a:latin typeface="Consolas" panose="020B0609020204030204" pitchFamily="49" charset="0"/>
              <a:ea typeface="宋体" panose="02010600030101010101" pitchFamily="2" charset="-122"/>
            </a:endParaRPr>
          </a:p>
        </p:txBody>
      </p:sp>
      <p:sp>
        <p:nvSpPr>
          <p:cNvPr id="26839" name="AutoShape 215"/>
          <p:cNvSpPr/>
          <p:nvPr/>
        </p:nvSpPr>
        <p:spPr>
          <a:xfrm>
            <a:off x="4500563" y="27447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26840" name="AutoShape 216"/>
          <p:cNvCxnSpPr>
            <a:stCxn id="26839" idx="3"/>
            <a:endCxn id="26841" idx="1"/>
          </p:cNvCxnSpPr>
          <p:nvPr/>
        </p:nvCxnSpPr>
        <p:spPr>
          <a:xfrm>
            <a:off x="4799013" y="2852738"/>
            <a:ext cx="1450975" cy="0"/>
          </a:xfrm>
          <a:prstGeom prst="straightConnector1">
            <a:avLst/>
          </a:prstGeom>
          <a:ln w="22225" cap="flat" cmpd="sng">
            <a:solidFill>
              <a:srgbClr val="333333"/>
            </a:solidFill>
            <a:prstDash val="solid"/>
            <a:round/>
            <a:headEnd type="none" w="med" len="med"/>
            <a:tailEnd type="triangle" w="med" len="med"/>
          </a:ln>
        </p:spPr>
      </p:cxnSp>
      <p:sp>
        <p:nvSpPr>
          <p:cNvPr id="26841" name="AutoShape 217"/>
          <p:cNvSpPr/>
          <p:nvPr/>
        </p:nvSpPr>
        <p:spPr>
          <a:xfrm>
            <a:off x="6261100" y="2744788"/>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sp>
        <p:nvSpPr>
          <p:cNvPr id="26842" name="AutoShape 218"/>
          <p:cNvSpPr/>
          <p:nvPr/>
        </p:nvSpPr>
        <p:spPr>
          <a:xfrm>
            <a:off x="8029575" y="2744788"/>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43" name="AutoShape 219"/>
          <p:cNvSpPr/>
          <p:nvPr/>
        </p:nvSpPr>
        <p:spPr>
          <a:xfrm>
            <a:off x="1547813" y="2744788"/>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44" name="AutoShape 220"/>
          <p:cNvCxnSpPr>
            <a:stCxn id="26843" idx="3"/>
            <a:endCxn id="26839" idx="1"/>
          </p:cNvCxnSpPr>
          <p:nvPr/>
        </p:nvCxnSpPr>
        <p:spPr>
          <a:xfrm>
            <a:off x="1846263" y="2852738"/>
            <a:ext cx="2643187" cy="0"/>
          </a:xfrm>
          <a:prstGeom prst="straightConnector1">
            <a:avLst/>
          </a:prstGeom>
          <a:ln w="22225" cap="flat" cmpd="sng">
            <a:solidFill>
              <a:srgbClr val="333333"/>
            </a:solidFill>
            <a:prstDash val="solid"/>
            <a:round/>
            <a:headEnd type="none" w="med" len="med"/>
            <a:tailEnd type="triangle" w="med" len="med"/>
          </a:ln>
        </p:spPr>
      </p:cxnSp>
      <p:sp>
        <p:nvSpPr>
          <p:cNvPr id="26845" name="AutoShape 221"/>
          <p:cNvSpPr/>
          <p:nvPr/>
        </p:nvSpPr>
        <p:spPr>
          <a:xfrm>
            <a:off x="755650" y="2709863"/>
            <a:ext cx="431800" cy="287337"/>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2</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46" name="AutoShape 222"/>
          <p:cNvCxnSpPr>
            <a:stCxn id="26841" idx="3"/>
            <a:endCxn id="26842" idx="1"/>
          </p:cNvCxnSpPr>
          <p:nvPr/>
        </p:nvCxnSpPr>
        <p:spPr>
          <a:xfrm>
            <a:off x="6559550" y="2852738"/>
            <a:ext cx="1458913" cy="0"/>
          </a:xfrm>
          <a:prstGeom prst="straightConnector1">
            <a:avLst/>
          </a:prstGeom>
          <a:ln w="22225" cap="flat" cmpd="sng">
            <a:solidFill>
              <a:srgbClr val="333333"/>
            </a:solidFill>
            <a:prstDash val="solid"/>
            <a:round/>
            <a:headEnd type="none" w="med" len="med"/>
            <a:tailEnd type="triangle" w="med" len="med"/>
          </a:ln>
        </p:spPr>
      </p:cxnSp>
      <p:sp>
        <p:nvSpPr>
          <p:cNvPr id="26847" name="AutoShape 223"/>
          <p:cNvSpPr/>
          <p:nvPr/>
        </p:nvSpPr>
        <p:spPr>
          <a:xfrm>
            <a:off x="4500563" y="2312988"/>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26848" name="AutoShape 224"/>
          <p:cNvCxnSpPr>
            <a:stCxn id="26847" idx="3"/>
            <a:endCxn id="26849" idx="1"/>
          </p:cNvCxnSpPr>
          <p:nvPr/>
        </p:nvCxnSpPr>
        <p:spPr>
          <a:xfrm>
            <a:off x="4799013" y="2420938"/>
            <a:ext cx="3219450" cy="0"/>
          </a:xfrm>
          <a:prstGeom prst="straightConnector1">
            <a:avLst/>
          </a:prstGeom>
          <a:ln w="22225" cap="flat" cmpd="sng">
            <a:solidFill>
              <a:srgbClr val="333333"/>
            </a:solidFill>
            <a:prstDash val="solid"/>
            <a:round/>
            <a:headEnd type="none" w="med" len="med"/>
            <a:tailEnd type="triangle" w="med" len="med"/>
          </a:ln>
        </p:spPr>
      </p:cxnSp>
      <p:sp>
        <p:nvSpPr>
          <p:cNvPr id="26849" name="AutoShape 225"/>
          <p:cNvSpPr/>
          <p:nvPr/>
        </p:nvSpPr>
        <p:spPr>
          <a:xfrm>
            <a:off x="8029575" y="2312988"/>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50" name="AutoShape 226"/>
          <p:cNvSpPr/>
          <p:nvPr/>
        </p:nvSpPr>
        <p:spPr>
          <a:xfrm>
            <a:off x="1547813" y="2312988"/>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51" name="AutoShape 227"/>
          <p:cNvCxnSpPr>
            <a:stCxn id="26850" idx="3"/>
            <a:endCxn id="26847" idx="1"/>
          </p:cNvCxnSpPr>
          <p:nvPr/>
        </p:nvCxnSpPr>
        <p:spPr>
          <a:xfrm>
            <a:off x="1846263" y="2420938"/>
            <a:ext cx="2643187" cy="0"/>
          </a:xfrm>
          <a:prstGeom prst="straightConnector1">
            <a:avLst/>
          </a:prstGeom>
          <a:ln w="22225" cap="flat" cmpd="sng">
            <a:solidFill>
              <a:srgbClr val="333333"/>
            </a:solidFill>
            <a:prstDash val="solid"/>
            <a:round/>
            <a:headEnd type="none" w="med" len="med"/>
            <a:tailEnd type="triangle" w="med" len="med"/>
          </a:ln>
        </p:spPr>
      </p:cxnSp>
      <p:sp>
        <p:nvSpPr>
          <p:cNvPr id="26852" name="AutoShape 228"/>
          <p:cNvSpPr/>
          <p:nvPr/>
        </p:nvSpPr>
        <p:spPr>
          <a:xfrm>
            <a:off x="755650" y="2278063"/>
            <a:ext cx="431800" cy="287337"/>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3</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53" name="AutoShape 229"/>
          <p:cNvSpPr/>
          <p:nvPr/>
        </p:nvSpPr>
        <p:spPr>
          <a:xfrm>
            <a:off x="8029575" y="1881188"/>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26854" name="AutoShape 230"/>
          <p:cNvSpPr/>
          <p:nvPr/>
        </p:nvSpPr>
        <p:spPr>
          <a:xfrm>
            <a:off x="1547813" y="1881188"/>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55" name="AutoShape 231"/>
          <p:cNvCxnSpPr>
            <a:stCxn id="26854" idx="3"/>
            <a:endCxn id="26853" idx="1"/>
          </p:cNvCxnSpPr>
          <p:nvPr/>
        </p:nvCxnSpPr>
        <p:spPr>
          <a:xfrm>
            <a:off x="1846263" y="1989138"/>
            <a:ext cx="6172200" cy="0"/>
          </a:xfrm>
          <a:prstGeom prst="straightConnector1">
            <a:avLst/>
          </a:prstGeom>
          <a:ln w="22225" cap="flat" cmpd="sng">
            <a:solidFill>
              <a:srgbClr val="333333"/>
            </a:solidFill>
            <a:prstDash val="solid"/>
            <a:round/>
            <a:headEnd type="none" w="med" len="med"/>
            <a:tailEnd type="triangle" w="med" len="med"/>
          </a:ln>
        </p:spPr>
      </p:cxnSp>
      <p:sp>
        <p:nvSpPr>
          <p:cNvPr id="26856" name="AutoShape 232"/>
          <p:cNvSpPr/>
          <p:nvPr/>
        </p:nvSpPr>
        <p:spPr>
          <a:xfrm>
            <a:off x="755650" y="1846263"/>
            <a:ext cx="431800" cy="287337"/>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4</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26857" name="AutoShape 233"/>
          <p:cNvCxnSpPr>
            <a:stCxn id="26827" idx="2"/>
            <a:endCxn id="26803" idx="0"/>
          </p:cNvCxnSpPr>
          <p:nvPr/>
        </p:nvCxnSpPr>
        <p:spPr>
          <a:xfrm>
            <a:off x="2870200" y="34036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58" name="AutoShape 234"/>
          <p:cNvCxnSpPr>
            <a:stCxn id="26829" idx="2"/>
            <a:endCxn id="26809" idx="0"/>
          </p:cNvCxnSpPr>
          <p:nvPr/>
        </p:nvCxnSpPr>
        <p:spPr>
          <a:xfrm>
            <a:off x="4637088" y="34036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59" name="AutoShape 235"/>
          <p:cNvCxnSpPr>
            <a:stCxn id="26839" idx="2"/>
            <a:endCxn id="26829" idx="0"/>
          </p:cNvCxnSpPr>
          <p:nvPr/>
        </p:nvCxnSpPr>
        <p:spPr>
          <a:xfrm flipH="1">
            <a:off x="4637088" y="2971800"/>
            <a:ext cx="7937" cy="193675"/>
          </a:xfrm>
          <a:prstGeom prst="straightConnector1">
            <a:avLst/>
          </a:prstGeom>
          <a:ln w="22225" cap="flat" cmpd="sng">
            <a:solidFill>
              <a:srgbClr val="333333"/>
            </a:solidFill>
            <a:prstDash val="solid"/>
            <a:round/>
            <a:headEnd type="none" w="med" len="med"/>
            <a:tailEnd type="triangle" w="med" len="med"/>
          </a:ln>
        </p:spPr>
      </p:cxnSp>
      <p:cxnSp>
        <p:nvCxnSpPr>
          <p:cNvPr id="26860" name="AutoShape 236"/>
          <p:cNvCxnSpPr>
            <a:stCxn id="26847" idx="2"/>
            <a:endCxn id="26839" idx="0"/>
          </p:cNvCxnSpPr>
          <p:nvPr/>
        </p:nvCxnSpPr>
        <p:spPr>
          <a:xfrm>
            <a:off x="4645025" y="25400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1" name="AutoShape 237"/>
          <p:cNvCxnSpPr>
            <a:stCxn id="26831" idx="2"/>
            <a:endCxn id="26815" idx="0"/>
          </p:cNvCxnSpPr>
          <p:nvPr/>
        </p:nvCxnSpPr>
        <p:spPr>
          <a:xfrm>
            <a:off x="6405563" y="34036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2" name="AutoShape 238"/>
          <p:cNvCxnSpPr>
            <a:stCxn id="26841" idx="2"/>
            <a:endCxn id="26831" idx="0"/>
          </p:cNvCxnSpPr>
          <p:nvPr/>
        </p:nvCxnSpPr>
        <p:spPr>
          <a:xfrm>
            <a:off x="6405563" y="29718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3" name="AutoShape 239"/>
          <p:cNvCxnSpPr>
            <a:stCxn id="26838" idx="2"/>
            <a:endCxn id="26824" idx="0"/>
          </p:cNvCxnSpPr>
          <p:nvPr/>
        </p:nvCxnSpPr>
        <p:spPr>
          <a:xfrm>
            <a:off x="7583488" y="34036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4" name="AutoShape 240"/>
          <p:cNvCxnSpPr>
            <a:stCxn id="26854" idx="2"/>
            <a:endCxn id="26850" idx="0"/>
          </p:cNvCxnSpPr>
          <p:nvPr/>
        </p:nvCxnSpPr>
        <p:spPr>
          <a:xfrm>
            <a:off x="1692275" y="21082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5" name="AutoShape 241"/>
          <p:cNvCxnSpPr>
            <a:stCxn id="26850" idx="2"/>
            <a:endCxn id="26843" idx="0"/>
          </p:cNvCxnSpPr>
          <p:nvPr/>
        </p:nvCxnSpPr>
        <p:spPr>
          <a:xfrm>
            <a:off x="1692275" y="25400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6" name="AutoShape 242"/>
          <p:cNvCxnSpPr>
            <a:stCxn id="26843" idx="2"/>
            <a:endCxn id="26834" idx="0"/>
          </p:cNvCxnSpPr>
          <p:nvPr/>
        </p:nvCxnSpPr>
        <p:spPr>
          <a:xfrm>
            <a:off x="1692275" y="29718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7" name="AutoShape 243"/>
          <p:cNvCxnSpPr>
            <a:stCxn id="26834" idx="2"/>
            <a:endCxn id="26820" idx="0"/>
          </p:cNvCxnSpPr>
          <p:nvPr/>
        </p:nvCxnSpPr>
        <p:spPr>
          <a:xfrm>
            <a:off x="1692275" y="34036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8" name="AutoShape 244"/>
          <p:cNvCxnSpPr>
            <a:stCxn id="26853" idx="2"/>
            <a:endCxn id="26849" idx="0"/>
          </p:cNvCxnSpPr>
          <p:nvPr/>
        </p:nvCxnSpPr>
        <p:spPr>
          <a:xfrm>
            <a:off x="8174038" y="21082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69" name="AutoShape 245"/>
          <p:cNvCxnSpPr>
            <a:stCxn id="26849" idx="2"/>
            <a:endCxn id="26842" idx="0"/>
          </p:cNvCxnSpPr>
          <p:nvPr/>
        </p:nvCxnSpPr>
        <p:spPr>
          <a:xfrm>
            <a:off x="8174038" y="25400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70" name="AutoShape 246"/>
          <p:cNvCxnSpPr>
            <a:stCxn id="26842" idx="2"/>
            <a:endCxn id="26833" idx="0"/>
          </p:cNvCxnSpPr>
          <p:nvPr/>
        </p:nvCxnSpPr>
        <p:spPr>
          <a:xfrm>
            <a:off x="8174038" y="2971800"/>
            <a:ext cx="0" cy="193675"/>
          </a:xfrm>
          <a:prstGeom prst="straightConnector1">
            <a:avLst/>
          </a:prstGeom>
          <a:ln w="22225" cap="flat" cmpd="sng">
            <a:solidFill>
              <a:srgbClr val="333333"/>
            </a:solidFill>
            <a:prstDash val="solid"/>
            <a:round/>
            <a:headEnd type="none" w="med" len="med"/>
            <a:tailEnd type="triangle" w="med" len="med"/>
          </a:ln>
        </p:spPr>
      </p:cxnSp>
      <p:cxnSp>
        <p:nvCxnSpPr>
          <p:cNvPr id="26871" name="AutoShape 247"/>
          <p:cNvCxnSpPr>
            <a:stCxn id="26833" idx="2"/>
            <a:endCxn id="26819" idx="0"/>
          </p:cNvCxnSpPr>
          <p:nvPr/>
        </p:nvCxnSpPr>
        <p:spPr>
          <a:xfrm>
            <a:off x="8174038" y="3403600"/>
            <a:ext cx="0" cy="193675"/>
          </a:xfrm>
          <a:prstGeom prst="straightConnector1">
            <a:avLst/>
          </a:prstGeom>
          <a:ln w="22225" cap="flat" cmpd="sng">
            <a:solidFill>
              <a:srgbClr val="333333"/>
            </a:solidFill>
            <a:prstDash val="solid"/>
            <a:round/>
            <a:headEnd type="none" w="med" len="med"/>
            <a:tailEnd type="triangle" w="med" len="med"/>
          </a:ln>
        </p:spPr>
      </p:cxn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26803"/>
                    </p:tgtEl>
                  </p:cond>
                </p:stCondLst>
                <p:endSync evt="end" delay="0">
                  <p:rtn val="all"/>
                </p:endSync>
                <p:childTnLst>
                  <p:par>
                    <p:cTn id="3" fill="hold">
                      <p:stCondLst>
                        <p:cond delay="0"/>
                      </p:stCondLst>
                      <p:childTnLst>
                        <p:par>
                          <p:cTn id="4" fill="hold">
                            <p:stCondLst>
                              <p:cond delay="0"/>
                            </p:stCondLst>
                            <p:childTnLst>
                              <p:par>
                                <p:cTn id="5" presetID="1" presetClass="emph" presetSubtype="2" repeatCount="3000" accel="50000" decel="50000" autoRev="1" fill="hold" nodeType="withEffect">
                                  <p:stCondLst>
                                    <p:cond delay="0"/>
                                  </p:stCondLst>
                                  <p:childTnLst>
                                    <p:animClr clrSpc="rgb" dir="cw">
                                      <p:cBhvr>
                                        <p:cTn id="6" dur="300" fill="hold"/>
                                        <p:tgtEl>
                                          <p:spTgt spid="26803"/>
                                        </p:tgtEl>
                                        <p:attrNameLst>
                                          <p:attrName>fillcolor</p:attrName>
                                        </p:attrNameLst>
                                      </p:cBhvr>
                                      <p:to>
                                        <a:srgbClr val="292929"/>
                                      </p:to>
                                    </p:animClr>
                                    <p:set>
                                      <p:cBhvr>
                                        <p:cTn id="7" dur="300" fill="hold"/>
                                        <p:tgtEl>
                                          <p:spTgt spid="26803"/>
                                        </p:tgtEl>
                                        <p:attrNameLst>
                                          <p:attrName>fill.type</p:attrName>
                                        </p:attrNameLst>
                                      </p:cBhvr>
                                      <p:to>
                                        <p:strVal val="solid"/>
                                      </p:to>
                                    </p:set>
                                    <p:set>
                                      <p:cBhvr>
                                        <p:cTn id="8" dur="300" fill="hold"/>
                                        <p:tgtEl>
                                          <p:spTgt spid="26803"/>
                                        </p:tgtEl>
                                        <p:attrNameLst>
                                          <p:attrName>fill.on</p:attrName>
                                        </p:attrNameLst>
                                      </p:cBhvr>
                                      <p:to>
                                        <p:strVal val="true"/>
                                      </p:to>
                                    </p:set>
                                  </p:childTnLst>
                                </p:cTn>
                              </p:par>
                              <p:par>
                                <p:cTn id="9" presetID="3" presetClass="emph" presetSubtype="2" repeatCount="3000" accel="50000" decel="50000" autoRev="1" fill="hold" grpId="0" nodeType="withEffect">
                                  <p:stCondLst>
                                    <p:cond delay="0"/>
                                  </p:stCondLst>
                                  <p:childTnLst>
                                    <p:animClr clrSpc="rgb" dir="cw">
                                      <p:cBhvr override="childStyle">
                                        <p:cTn id="10" dur="300" fill="hold"/>
                                        <p:tgtEl>
                                          <p:spTgt spid="26803"/>
                                        </p:tgtEl>
                                        <p:attrNameLst>
                                          <p:attrName>style.color</p:attrName>
                                        </p:attrNameLst>
                                      </p:cBhvr>
                                      <p:to>
                                        <a:schemeClr val="bg1"/>
                                      </p:to>
                                    </p:animClr>
                                  </p:childTnLst>
                                </p:cTn>
                              </p:par>
                            </p:childTnLst>
                          </p:cTn>
                        </p:par>
                      </p:childTnLst>
                    </p:cTn>
                  </p:par>
                </p:childTnLst>
              </p:cTn>
              <p:nextCondLst>
                <p:cond evt="onClick" delay="0">
                  <p:tgtEl>
                    <p:spTgt spid="26803"/>
                  </p:tgtEl>
                </p:cond>
              </p:nextCondLst>
            </p:seq>
            <p:seq concurrent="1" nextAc="seek">
              <p:cTn id="11" restart="whenNotActive" fill="hold" evtFilter="cancelBubble" nodeType="interactiveSeq">
                <p:stCondLst>
                  <p:cond evt="onClick" delay="0">
                    <p:tgtEl>
                      <p:spTgt spid="26804"/>
                    </p:tgtEl>
                  </p:cond>
                </p:stCondLst>
                <p:endSync evt="end" delay="0">
                  <p:rtn val="all"/>
                </p:endSync>
                <p:childTnLst>
                  <p:par>
                    <p:cTn id="12" fill="hold">
                      <p:stCondLst>
                        <p:cond delay="0"/>
                      </p:stCondLst>
                      <p:childTnLst>
                        <p:par>
                          <p:cTn id="13" fill="hold">
                            <p:stCondLst>
                              <p:cond delay="0"/>
                            </p:stCondLst>
                            <p:childTnLst>
                              <p:par>
                                <p:cTn id="14" presetID="7" presetClass="emph" presetSubtype="2" repeatCount="3000" accel="50000" decel="50000" autoRev="1" fill="hold" nodeType="withEffect">
                                  <p:stCondLst>
                                    <p:cond delay="0"/>
                                  </p:stCondLst>
                                  <p:childTnLst>
                                    <p:animClr clrSpc="rgb" dir="cw">
                                      <p:cBhvr>
                                        <p:cTn id="15" dur="300" fill="hold"/>
                                        <p:tgtEl>
                                          <p:spTgt spid="26804"/>
                                        </p:tgtEl>
                                        <p:attrNameLst>
                                          <p:attrName>stroke.color</p:attrName>
                                        </p:attrNameLst>
                                      </p:cBhvr>
                                      <p:to>
                                        <a:schemeClr val="bg1"/>
                                      </p:to>
                                    </p:animClr>
                                    <p:set>
                                      <p:cBhvr>
                                        <p:cTn id="16" dur="300" fill="hold"/>
                                        <p:tgtEl>
                                          <p:spTgt spid="26804"/>
                                        </p:tgtEl>
                                        <p:attrNameLst>
                                          <p:attrName>stroke.on</p:attrName>
                                        </p:attrNameLst>
                                      </p:cBhvr>
                                      <p:to>
                                        <p:strVal val="true"/>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6804"/>
                                        </p:tgtEl>
                                        <p:attrNameLst>
                                          <p:attrName>style.visibility</p:attrName>
                                        </p:attrNameLst>
                                      </p:cBhvr>
                                      <p:to>
                                        <p:strVal val="visible"/>
                                      </p:to>
                                    </p:set>
                                    <p:animEffect transition="in" filter="wipe(left)">
                                      <p:cBhvr>
                                        <p:cTn id="20" dur="500"/>
                                        <p:tgtEl>
                                          <p:spTgt spid="26804"/>
                                        </p:tgtEl>
                                      </p:cBhvr>
                                    </p:animEffect>
                                  </p:childTnLst>
                                </p:cTn>
                              </p:par>
                            </p:childTnLst>
                          </p:cTn>
                        </p:par>
                      </p:childTnLst>
                    </p:cTn>
                  </p:par>
                </p:childTnLst>
              </p:cTn>
              <p:nextCondLst>
                <p:cond evt="onClick" delay="0">
                  <p:tgtEl>
                    <p:spTgt spid="26804"/>
                  </p:tgtEl>
                </p:cond>
              </p:nextCondLst>
            </p:seq>
            <p:seq concurrent="1" nextAc="seek">
              <p:cTn id="21" restart="whenNotActive" fill="hold" evtFilter="cancelBubble" nodeType="interactiveSeq">
                <p:stCondLst>
                  <p:cond evt="onClick" delay="0">
                    <p:tgtEl>
                      <p:spTgt spid="26805"/>
                    </p:tgtEl>
                  </p:cond>
                </p:stCondLst>
                <p:endSync evt="end" delay="0">
                  <p:rtn val="all"/>
                </p:endSync>
                <p:childTnLst>
                  <p:par>
                    <p:cTn id="22" fill="hold">
                      <p:stCondLst>
                        <p:cond delay="0"/>
                      </p:stCondLst>
                      <p:childTnLst>
                        <p:par>
                          <p:cTn id="23" fill="hold">
                            <p:stCondLst>
                              <p:cond delay="0"/>
                            </p:stCondLst>
                            <p:childTnLst>
                              <p:par>
                                <p:cTn id="24" presetID="1" presetClass="emph" presetSubtype="2" repeatCount="3000" accel="50000" decel="50000" autoRev="1" fill="hold" nodeType="withEffect">
                                  <p:stCondLst>
                                    <p:cond delay="0"/>
                                  </p:stCondLst>
                                  <p:childTnLst>
                                    <p:animClr clrSpc="rgb" dir="cw">
                                      <p:cBhvr>
                                        <p:cTn id="25" dur="300" fill="hold"/>
                                        <p:tgtEl>
                                          <p:spTgt spid="26805"/>
                                        </p:tgtEl>
                                        <p:attrNameLst>
                                          <p:attrName>fillcolor</p:attrName>
                                        </p:attrNameLst>
                                      </p:cBhvr>
                                      <p:to>
                                        <a:srgbClr val="292929"/>
                                      </p:to>
                                    </p:animClr>
                                    <p:set>
                                      <p:cBhvr>
                                        <p:cTn id="26" dur="300" fill="hold"/>
                                        <p:tgtEl>
                                          <p:spTgt spid="26805"/>
                                        </p:tgtEl>
                                        <p:attrNameLst>
                                          <p:attrName>fill.type</p:attrName>
                                        </p:attrNameLst>
                                      </p:cBhvr>
                                      <p:to>
                                        <p:strVal val="solid"/>
                                      </p:to>
                                    </p:set>
                                    <p:set>
                                      <p:cBhvr>
                                        <p:cTn id="27" dur="300" fill="hold"/>
                                        <p:tgtEl>
                                          <p:spTgt spid="26805"/>
                                        </p:tgtEl>
                                        <p:attrNameLst>
                                          <p:attrName>fill.on</p:attrName>
                                        </p:attrNameLst>
                                      </p:cBhvr>
                                      <p:to>
                                        <p:strVal val="true"/>
                                      </p:to>
                                    </p:set>
                                  </p:childTnLst>
                                </p:cTn>
                              </p:par>
                              <p:par>
                                <p:cTn id="28" presetID="3" presetClass="emph" presetSubtype="2" repeatCount="3000" accel="50000" decel="50000" autoRev="1" fill="hold" grpId="0" nodeType="withEffect">
                                  <p:stCondLst>
                                    <p:cond delay="0"/>
                                  </p:stCondLst>
                                  <p:childTnLst>
                                    <p:animClr clrSpc="rgb" dir="cw">
                                      <p:cBhvr override="childStyle">
                                        <p:cTn id="29" dur="300" fill="hold"/>
                                        <p:tgtEl>
                                          <p:spTgt spid="26805"/>
                                        </p:tgtEl>
                                        <p:attrNameLst>
                                          <p:attrName>style.color</p:attrName>
                                        </p:attrNameLst>
                                      </p:cBhvr>
                                      <p:to>
                                        <a:schemeClr val="bg1"/>
                                      </p:to>
                                    </p:animClr>
                                  </p:childTnLst>
                                </p:cTn>
                              </p:par>
                            </p:childTnLst>
                          </p:cTn>
                        </p:par>
                      </p:childTnLst>
                    </p:cTn>
                  </p:par>
                </p:childTnLst>
              </p:cTn>
              <p:nextCondLst>
                <p:cond evt="onClick" delay="0">
                  <p:tgtEl>
                    <p:spTgt spid="26805"/>
                  </p:tgtEl>
                </p:cond>
              </p:nextCondLst>
            </p:seq>
            <p:seq concurrent="1" nextAc="seek">
              <p:cTn id="30" restart="whenNotActive" fill="hold" evtFilter="cancelBubble" nodeType="interactiveSeq">
                <p:stCondLst>
                  <p:cond evt="onClick" delay="0">
                    <p:tgtEl>
                      <p:spTgt spid="26806"/>
                    </p:tgtEl>
                  </p:cond>
                </p:stCondLst>
                <p:endSync evt="end" delay="0">
                  <p:rtn val="all"/>
                </p:endSync>
                <p:childTnLst>
                  <p:par>
                    <p:cTn id="31" fill="hold">
                      <p:stCondLst>
                        <p:cond delay="0"/>
                      </p:stCondLst>
                      <p:childTnLst>
                        <p:par>
                          <p:cTn id="32" fill="hold">
                            <p:stCondLst>
                              <p:cond delay="0"/>
                            </p:stCondLst>
                            <p:childTnLst>
                              <p:par>
                                <p:cTn id="33" presetID="7" presetClass="emph" presetSubtype="2" repeatCount="3000" accel="50000" decel="50000" autoRev="1" fill="hold" nodeType="withEffect">
                                  <p:stCondLst>
                                    <p:cond delay="0"/>
                                  </p:stCondLst>
                                  <p:childTnLst>
                                    <p:animClr clrSpc="rgb" dir="cw">
                                      <p:cBhvr>
                                        <p:cTn id="34" dur="300" fill="hold"/>
                                        <p:tgtEl>
                                          <p:spTgt spid="26806"/>
                                        </p:tgtEl>
                                        <p:attrNameLst>
                                          <p:attrName>stroke.color</p:attrName>
                                        </p:attrNameLst>
                                      </p:cBhvr>
                                      <p:to>
                                        <a:schemeClr val="bg1"/>
                                      </p:to>
                                    </p:animClr>
                                    <p:set>
                                      <p:cBhvr>
                                        <p:cTn id="35" dur="300" fill="hold"/>
                                        <p:tgtEl>
                                          <p:spTgt spid="26806"/>
                                        </p:tgtEl>
                                        <p:attrNameLst>
                                          <p:attrName>stroke.on</p:attrName>
                                        </p:attrNameLst>
                                      </p:cBhvr>
                                      <p:to>
                                        <p:strVal val="tru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6806"/>
                                        </p:tgtEl>
                                        <p:attrNameLst>
                                          <p:attrName>style.visibility</p:attrName>
                                        </p:attrNameLst>
                                      </p:cBhvr>
                                      <p:to>
                                        <p:strVal val="visible"/>
                                      </p:to>
                                    </p:set>
                                    <p:animEffect transition="in" filter="wipe(left)">
                                      <p:cBhvr>
                                        <p:cTn id="39" dur="500"/>
                                        <p:tgtEl>
                                          <p:spTgt spid="26806"/>
                                        </p:tgtEl>
                                      </p:cBhvr>
                                    </p:animEffect>
                                  </p:childTnLst>
                                </p:cTn>
                              </p:par>
                            </p:childTnLst>
                          </p:cTn>
                        </p:par>
                      </p:childTnLst>
                    </p:cTn>
                  </p:par>
                </p:childTnLst>
              </p:cTn>
              <p:nextCondLst>
                <p:cond evt="onClick" delay="0">
                  <p:tgtEl>
                    <p:spTgt spid="26806"/>
                  </p:tgtEl>
                </p:cond>
              </p:nextCondLst>
            </p:seq>
            <p:seq concurrent="1" nextAc="seek">
              <p:cTn id="40" restart="whenNotActive" fill="hold" evtFilter="cancelBubble" nodeType="interactiveSeq">
                <p:stCondLst>
                  <p:cond evt="onClick" delay="0">
                    <p:tgtEl>
                      <p:spTgt spid="26807"/>
                    </p:tgtEl>
                  </p:cond>
                </p:stCondLst>
                <p:endSync evt="end" delay="0">
                  <p:rtn val="all"/>
                </p:endSync>
                <p:childTnLst>
                  <p:par>
                    <p:cTn id="41" fill="hold">
                      <p:stCondLst>
                        <p:cond delay="0"/>
                      </p:stCondLst>
                      <p:childTnLst>
                        <p:par>
                          <p:cTn id="42" fill="hold">
                            <p:stCondLst>
                              <p:cond delay="0"/>
                            </p:stCondLst>
                            <p:childTnLst>
                              <p:par>
                                <p:cTn id="43" presetID="1" presetClass="emph" presetSubtype="2" repeatCount="3000" accel="50000" decel="50000" autoRev="1" fill="hold" nodeType="withEffect">
                                  <p:stCondLst>
                                    <p:cond delay="0"/>
                                  </p:stCondLst>
                                  <p:childTnLst>
                                    <p:animClr clrSpc="rgb" dir="cw">
                                      <p:cBhvr>
                                        <p:cTn id="44" dur="300" fill="hold"/>
                                        <p:tgtEl>
                                          <p:spTgt spid="26807"/>
                                        </p:tgtEl>
                                        <p:attrNameLst>
                                          <p:attrName>fillcolor</p:attrName>
                                        </p:attrNameLst>
                                      </p:cBhvr>
                                      <p:to>
                                        <a:srgbClr val="292929"/>
                                      </p:to>
                                    </p:animClr>
                                    <p:set>
                                      <p:cBhvr>
                                        <p:cTn id="45" dur="300" fill="hold"/>
                                        <p:tgtEl>
                                          <p:spTgt spid="26807"/>
                                        </p:tgtEl>
                                        <p:attrNameLst>
                                          <p:attrName>fill.type</p:attrName>
                                        </p:attrNameLst>
                                      </p:cBhvr>
                                      <p:to>
                                        <p:strVal val="solid"/>
                                      </p:to>
                                    </p:set>
                                    <p:set>
                                      <p:cBhvr>
                                        <p:cTn id="46" dur="300" fill="hold"/>
                                        <p:tgtEl>
                                          <p:spTgt spid="26807"/>
                                        </p:tgtEl>
                                        <p:attrNameLst>
                                          <p:attrName>fill.on</p:attrName>
                                        </p:attrNameLst>
                                      </p:cBhvr>
                                      <p:to>
                                        <p:strVal val="true"/>
                                      </p:to>
                                    </p:set>
                                  </p:childTnLst>
                                </p:cTn>
                              </p:par>
                              <p:par>
                                <p:cTn id="47" presetID="3" presetClass="emph" presetSubtype="2" repeatCount="3000" accel="50000" decel="50000" autoRev="1" fill="hold" grpId="0" nodeType="withEffect">
                                  <p:stCondLst>
                                    <p:cond delay="0"/>
                                  </p:stCondLst>
                                  <p:childTnLst>
                                    <p:animClr clrSpc="rgb" dir="cw">
                                      <p:cBhvr override="childStyle">
                                        <p:cTn id="48" dur="300" fill="hold"/>
                                        <p:tgtEl>
                                          <p:spTgt spid="26807"/>
                                        </p:tgtEl>
                                        <p:attrNameLst>
                                          <p:attrName>style.color</p:attrName>
                                        </p:attrNameLst>
                                      </p:cBhvr>
                                      <p:to>
                                        <a:schemeClr val="bg1"/>
                                      </p:to>
                                    </p:animClr>
                                  </p:childTnLst>
                                </p:cTn>
                              </p:par>
                            </p:childTnLst>
                          </p:cTn>
                        </p:par>
                      </p:childTnLst>
                    </p:cTn>
                  </p:par>
                </p:childTnLst>
              </p:cTn>
              <p:nextCondLst>
                <p:cond evt="onClick" delay="0">
                  <p:tgtEl>
                    <p:spTgt spid="26807"/>
                  </p:tgtEl>
                </p:cond>
              </p:nextCondLst>
            </p:seq>
            <p:seq concurrent="1" nextAc="seek">
              <p:cTn id="49" restart="whenNotActive" fill="hold" evtFilter="cancelBubble" nodeType="interactiveSeq">
                <p:stCondLst>
                  <p:cond evt="onClick" delay="0">
                    <p:tgtEl>
                      <p:spTgt spid="26808"/>
                    </p:tgtEl>
                  </p:cond>
                </p:stCondLst>
                <p:endSync evt="end" delay="0">
                  <p:rtn val="all"/>
                </p:endSync>
                <p:childTnLst>
                  <p:par>
                    <p:cTn id="50" fill="hold">
                      <p:stCondLst>
                        <p:cond delay="0"/>
                      </p:stCondLst>
                      <p:childTnLst>
                        <p:par>
                          <p:cTn id="51" fill="hold">
                            <p:stCondLst>
                              <p:cond delay="0"/>
                            </p:stCondLst>
                            <p:childTnLst>
                              <p:par>
                                <p:cTn id="52" presetID="7" presetClass="emph" presetSubtype="2" repeatCount="3000" accel="50000" decel="50000" autoRev="1" fill="hold" nodeType="withEffect">
                                  <p:stCondLst>
                                    <p:cond delay="0"/>
                                  </p:stCondLst>
                                  <p:childTnLst>
                                    <p:animClr clrSpc="rgb" dir="cw">
                                      <p:cBhvr>
                                        <p:cTn id="53" dur="300" fill="hold"/>
                                        <p:tgtEl>
                                          <p:spTgt spid="26808"/>
                                        </p:tgtEl>
                                        <p:attrNameLst>
                                          <p:attrName>stroke.color</p:attrName>
                                        </p:attrNameLst>
                                      </p:cBhvr>
                                      <p:to>
                                        <a:schemeClr val="bg1"/>
                                      </p:to>
                                    </p:animClr>
                                    <p:set>
                                      <p:cBhvr>
                                        <p:cTn id="54" dur="300" fill="hold"/>
                                        <p:tgtEl>
                                          <p:spTgt spid="26808"/>
                                        </p:tgtEl>
                                        <p:attrNameLst>
                                          <p:attrName>stroke.on</p:attrName>
                                        </p:attrNameLst>
                                      </p:cBhvr>
                                      <p:to>
                                        <p:strVal val="true"/>
                                      </p:to>
                                    </p:se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6808"/>
                                        </p:tgtEl>
                                        <p:attrNameLst>
                                          <p:attrName>style.visibility</p:attrName>
                                        </p:attrNameLst>
                                      </p:cBhvr>
                                      <p:to>
                                        <p:strVal val="visible"/>
                                      </p:to>
                                    </p:set>
                                    <p:animEffect transition="in" filter="wipe(left)">
                                      <p:cBhvr>
                                        <p:cTn id="58" dur="500"/>
                                        <p:tgtEl>
                                          <p:spTgt spid="26808"/>
                                        </p:tgtEl>
                                      </p:cBhvr>
                                    </p:animEffect>
                                  </p:childTnLst>
                                </p:cTn>
                              </p:par>
                            </p:childTnLst>
                          </p:cTn>
                        </p:par>
                      </p:childTnLst>
                    </p:cTn>
                  </p:par>
                </p:childTnLst>
              </p:cTn>
              <p:nextCondLst>
                <p:cond evt="onClick" delay="0">
                  <p:tgtEl>
                    <p:spTgt spid="26808"/>
                  </p:tgtEl>
                </p:cond>
              </p:nextCondLst>
            </p:seq>
            <p:seq concurrent="1" nextAc="seek">
              <p:cTn id="59" restart="whenNotActive" fill="hold" evtFilter="cancelBubble" nodeType="interactiveSeq">
                <p:stCondLst>
                  <p:cond evt="onClick" delay="0">
                    <p:tgtEl>
                      <p:spTgt spid="26809"/>
                    </p:tgtEl>
                  </p:cond>
                </p:stCondLst>
                <p:endSync evt="end" delay="0">
                  <p:rtn val="all"/>
                </p:endSync>
                <p:childTnLst>
                  <p:par>
                    <p:cTn id="60" fill="hold">
                      <p:stCondLst>
                        <p:cond delay="0"/>
                      </p:stCondLst>
                      <p:childTnLst>
                        <p:par>
                          <p:cTn id="61" fill="hold">
                            <p:stCondLst>
                              <p:cond delay="0"/>
                            </p:stCondLst>
                            <p:childTnLst>
                              <p:par>
                                <p:cTn id="62" presetID="1" presetClass="emph" presetSubtype="2" repeatCount="3000" accel="50000" decel="50000" autoRev="1" fill="hold" nodeType="withEffect">
                                  <p:stCondLst>
                                    <p:cond delay="0"/>
                                  </p:stCondLst>
                                  <p:childTnLst>
                                    <p:animClr clrSpc="rgb" dir="cw">
                                      <p:cBhvr>
                                        <p:cTn id="63" dur="300" fill="hold"/>
                                        <p:tgtEl>
                                          <p:spTgt spid="26809"/>
                                        </p:tgtEl>
                                        <p:attrNameLst>
                                          <p:attrName>fillcolor</p:attrName>
                                        </p:attrNameLst>
                                      </p:cBhvr>
                                      <p:to>
                                        <a:srgbClr val="292929"/>
                                      </p:to>
                                    </p:animClr>
                                    <p:set>
                                      <p:cBhvr>
                                        <p:cTn id="64" dur="300" fill="hold"/>
                                        <p:tgtEl>
                                          <p:spTgt spid="26809"/>
                                        </p:tgtEl>
                                        <p:attrNameLst>
                                          <p:attrName>fill.type</p:attrName>
                                        </p:attrNameLst>
                                      </p:cBhvr>
                                      <p:to>
                                        <p:strVal val="solid"/>
                                      </p:to>
                                    </p:set>
                                    <p:set>
                                      <p:cBhvr>
                                        <p:cTn id="65" dur="300" fill="hold"/>
                                        <p:tgtEl>
                                          <p:spTgt spid="26809"/>
                                        </p:tgtEl>
                                        <p:attrNameLst>
                                          <p:attrName>fill.on</p:attrName>
                                        </p:attrNameLst>
                                      </p:cBhvr>
                                      <p:to>
                                        <p:strVal val="true"/>
                                      </p:to>
                                    </p:set>
                                  </p:childTnLst>
                                </p:cTn>
                              </p:par>
                              <p:par>
                                <p:cTn id="66" presetID="3" presetClass="emph" presetSubtype="2" repeatCount="3000" accel="50000" decel="50000" autoRev="1" fill="hold" grpId="0" nodeType="withEffect">
                                  <p:stCondLst>
                                    <p:cond delay="0"/>
                                  </p:stCondLst>
                                  <p:childTnLst>
                                    <p:animClr clrSpc="rgb" dir="cw">
                                      <p:cBhvr override="childStyle">
                                        <p:cTn id="67" dur="300" fill="hold"/>
                                        <p:tgtEl>
                                          <p:spTgt spid="26809"/>
                                        </p:tgtEl>
                                        <p:attrNameLst>
                                          <p:attrName>style.color</p:attrName>
                                        </p:attrNameLst>
                                      </p:cBhvr>
                                      <p:to>
                                        <a:schemeClr val="bg1"/>
                                      </p:to>
                                    </p:animClr>
                                  </p:childTnLst>
                                </p:cTn>
                              </p:par>
                            </p:childTnLst>
                          </p:cTn>
                        </p:par>
                      </p:childTnLst>
                    </p:cTn>
                  </p:par>
                </p:childTnLst>
              </p:cTn>
              <p:nextCondLst>
                <p:cond evt="onClick" delay="0">
                  <p:tgtEl>
                    <p:spTgt spid="26809"/>
                  </p:tgtEl>
                </p:cond>
              </p:nextCondLst>
            </p:seq>
            <p:seq concurrent="1" nextAc="seek">
              <p:cTn id="68" restart="whenNotActive" fill="hold" evtFilter="cancelBubble" nodeType="interactiveSeq">
                <p:stCondLst>
                  <p:cond evt="onClick" delay="0">
                    <p:tgtEl>
                      <p:spTgt spid="26810"/>
                    </p:tgtEl>
                  </p:cond>
                </p:stCondLst>
                <p:endSync evt="end" delay="0">
                  <p:rtn val="all"/>
                </p:endSync>
                <p:childTnLst>
                  <p:par>
                    <p:cTn id="69" fill="hold">
                      <p:stCondLst>
                        <p:cond delay="0"/>
                      </p:stCondLst>
                      <p:childTnLst>
                        <p:par>
                          <p:cTn id="70" fill="hold">
                            <p:stCondLst>
                              <p:cond delay="0"/>
                            </p:stCondLst>
                            <p:childTnLst>
                              <p:par>
                                <p:cTn id="71" presetID="7" presetClass="emph" presetSubtype="2" repeatCount="3000" accel="50000" decel="50000" autoRev="1" fill="hold" nodeType="withEffect">
                                  <p:stCondLst>
                                    <p:cond delay="0"/>
                                  </p:stCondLst>
                                  <p:childTnLst>
                                    <p:animClr clrSpc="rgb" dir="cw">
                                      <p:cBhvr>
                                        <p:cTn id="72" dur="300" fill="hold"/>
                                        <p:tgtEl>
                                          <p:spTgt spid="26810"/>
                                        </p:tgtEl>
                                        <p:attrNameLst>
                                          <p:attrName>stroke.color</p:attrName>
                                        </p:attrNameLst>
                                      </p:cBhvr>
                                      <p:to>
                                        <a:schemeClr val="bg1"/>
                                      </p:to>
                                    </p:animClr>
                                    <p:set>
                                      <p:cBhvr>
                                        <p:cTn id="73" dur="300" fill="hold"/>
                                        <p:tgtEl>
                                          <p:spTgt spid="26810"/>
                                        </p:tgtEl>
                                        <p:attrNameLst>
                                          <p:attrName>stroke.on</p:attrName>
                                        </p:attrNameLst>
                                      </p:cBhvr>
                                      <p:to>
                                        <p:strVal val="true"/>
                                      </p:to>
                                    </p:se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6810"/>
                                        </p:tgtEl>
                                        <p:attrNameLst>
                                          <p:attrName>style.visibility</p:attrName>
                                        </p:attrNameLst>
                                      </p:cBhvr>
                                      <p:to>
                                        <p:strVal val="visible"/>
                                      </p:to>
                                    </p:set>
                                    <p:animEffect transition="in" filter="wipe(left)">
                                      <p:cBhvr>
                                        <p:cTn id="77" dur="500"/>
                                        <p:tgtEl>
                                          <p:spTgt spid="26810"/>
                                        </p:tgtEl>
                                      </p:cBhvr>
                                    </p:animEffect>
                                  </p:childTnLst>
                                </p:cTn>
                              </p:par>
                            </p:childTnLst>
                          </p:cTn>
                        </p:par>
                      </p:childTnLst>
                    </p:cTn>
                  </p:par>
                </p:childTnLst>
              </p:cTn>
              <p:nextCondLst>
                <p:cond evt="onClick" delay="0">
                  <p:tgtEl>
                    <p:spTgt spid="26810"/>
                  </p:tgtEl>
                </p:cond>
              </p:nextCondLst>
            </p:seq>
            <p:seq concurrent="1" nextAc="seek">
              <p:cTn id="78" restart="whenNotActive" fill="hold" evtFilter="cancelBubble" nodeType="interactiveSeq">
                <p:stCondLst>
                  <p:cond evt="onClick" delay="0">
                    <p:tgtEl>
                      <p:spTgt spid="26811"/>
                    </p:tgtEl>
                  </p:cond>
                </p:stCondLst>
                <p:endSync evt="end" delay="0">
                  <p:rtn val="all"/>
                </p:endSync>
                <p:childTnLst>
                  <p:par>
                    <p:cTn id="79" fill="hold">
                      <p:stCondLst>
                        <p:cond delay="0"/>
                      </p:stCondLst>
                      <p:childTnLst>
                        <p:par>
                          <p:cTn id="80" fill="hold">
                            <p:stCondLst>
                              <p:cond delay="0"/>
                            </p:stCondLst>
                            <p:childTnLst>
                              <p:par>
                                <p:cTn id="81" presetID="1" presetClass="emph" presetSubtype="2" repeatCount="3000" accel="50000" decel="50000" autoRev="1" fill="hold" nodeType="withEffect">
                                  <p:stCondLst>
                                    <p:cond delay="0"/>
                                  </p:stCondLst>
                                  <p:childTnLst>
                                    <p:animClr clrSpc="rgb" dir="cw">
                                      <p:cBhvr>
                                        <p:cTn id="82" dur="300" fill="hold"/>
                                        <p:tgtEl>
                                          <p:spTgt spid="26811"/>
                                        </p:tgtEl>
                                        <p:attrNameLst>
                                          <p:attrName>fillcolor</p:attrName>
                                        </p:attrNameLst>
                                      </p:cBhvr>
                                      <p:to>
                                        <a:srgbClr val="292929"/>
                                      </p:to>
                                    </p:animClr>
                                    <p:set>
                                      <p:cBhvr>
                                        <p:cTn id="83" dur="300" fill="hold"/>
                                        <p:tgtEl>
                                          <p:spTgt spid="26811"/>
                                        </p:tgtEl>
                                        <p:attrNameLst>
                                          <p:attrName>fill.type</p:attrName>
                                        </p:attrNameLst>
                                      </p:cBhvr>
                                      <p:to>
                                        <p:strVal val="solid"/>
                                      </p:to>
                                    </p:set>
                                    <p:set>
                                      <p:cBhvr>
                                        <p:cTn id="84" dur="300" fill="hold"/>
                                        <p:tgtEl>
                                          <p:spTgt spid="26811"/>
                                        </p:tgtEl>
                                        <p:attrNameLst>
                                          <p:attrName>fill.on</p:attrName>
                                        </p:attrNameLst>
                                      </p:cBhvr>
                                      <p:to>
                                        <p:strVal val="true"/>
                                      </p:to>
                                    </p:set>
                                  </p:childTnLst>
                                </p:cTn>
                              </p:par>
                              <p:par>
                                <p:cTn id="85" presetID="3" presetClass="emph" presetSubtype="2" repeatCount="3000" accel="50000" decel="50000" autoRev="1" fill="hold" grpId="0" nodeType="withEffect">
                                  <p:stCondLst>
                                    <p:cond delay="0"/>
                                  </p:stCondLst>
                                  <p:childTnLst>
                                    <p:animClr clrSpc="rgb" dir="cw">
                                      <p:cBhvr override="childStyle">
                                        <p:cTn id="86" dur="300" fill="hold"/>
                                        <p:tgtEl>
                                          <p:spTgt spid="26811"/>
                                        </p:tgtEl>
                                        <p:attrNameLst>
                                          <p:attrName>style.color</p:attrName>
                                        </p:attrNameLst>
                                      </p:cBhvr>
                                      <p:to>
                                        <a:schemeClr val="bg1"/>
                                      </p:to>
                                    </p:animClr>
                                  </p:childTnLst>
                                </p:cTn>
                              </p:par>
                            </p:childTnLst>
                          </p:cTn>
                        </p:par>
                      </p:childTnLst>
                    </p:cTn>
                  </p:par>
                </p:childTnLst>
              </p:cTn>
              <p:nextCondLst>
                <p:cond evt="onClick" delay="0">
                  <p:tgtEl>
                    <p:spTgt spid="26811"/>
                  </p:tgtEl>
                </p:cond>
              </p:nextCondLst>
            </p:seq>
            <p:seq concurrent="1" nextAc="seek">
              <p:cTn id="87" restart="whenNotActive" fill="hold" evtFilter="cancelBubble" nodeType="interactiveSeq">
                <p:stCondLst>
                  <p:cond evt="onClick" delay="0">
                    <p:tgtEl>
                      <p:spTgt spid="26812"/>
                    </p:tgtEl>
                  </p:cond>
                </p:stCondLst>
                <p:endSync evt="end" delay="0">
                  <p:rtn val="all"/>
                </p:endSync>
                <p:childTnLst>
                  <p:par>
                    <p:cTn id="88" fill="hold">
                      <p:stCondLst>
                        <p:cond delay="0"/>
                      </p:stCondLst>
                      <p:childTnLst>
                        <p:par>
                          <p:cTn id="89" fill="hold">
                            <p:stCondLst>
                              <p:cond delay="0"/>
                            </p:stCondLst>
                            <p:childTnLst>
                              <p:par>
                                <p:cTn id="90" presetID="7" presetClass="emph" presetSubtype="2" repeatCount="3000" accel="50000" decel="50000" autoRev="1" fill="hold" nodeType="withEffect">
                                  <p:stCondLst>
                                    <p:cond delay="0"/>
                                  </p:stCondLst>
                                  <p:childTnLst>
                                    <p:animClr clrSpc="rgb" dir="cw">
                                      <p:cBhvr>
                                        <p:cTn id="91" dur="300" fill="hold"/>
                                        <p:tgtEl>
                                          <p:spTgt spid="26812"/>
                                        </p:tgtEl>
                                        <p:attrNameLst>
                                          <p:attrName>stroke.color</p:attrName>
                                        </p:attrNameLst>
                                      </p:cBhvr>
                                      <p:to>
                                        <a:schemeClr val="bg1"/>
                                      </p:to>
                                    </p:animClr>
                                    <p:set>
                                      <p:cBhvr>
                                        <p:cTn id="92" dur="300" fill="hold"/>
                                        <p:tgtEl>
                                          <p:spTgt spid="26812"/>
                                        </p:tgtEl>
                                        <p:attrNameLst>
                                          <p:attrName>stroke.on</p:attrName>
                                        </p:attrNameLst>
                                      </p:cBhvr>
                                      <p:to>
                                        <p:strVal val="true"/>
                                      </p:to>
                                    </p:se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6812"/>
                                        </p:tgtEl>
                                        <p:attrNameLst>
                                          <p:attrName>style.visibility</p:attrName>
                                        </p:attrNameLst>
                                      </p:cBhvr>
                                      <p:to>
                                        <p:strVal val="visible"/>
                                      </p:to>
                                    </p:set>
                                    <p:animEffect transition="in" filter="wipe(left)">
                                      <p:cBhvr>
                                        <p:cTn id="96" dur="500"/>
                                        <p:tgtEl>
                                          <p:spTgt spid="26812"/>
                                        </p:tgtEl>
                                      </p:cBhvr>
                                    </p:animEffect>
                                  </p:childTnLst>
                                </p:cTn>
                              </p:par>
                            </p:childTnLst>
                          </p:cTn>
                        </p:par>
                      </p:childTnLst>
                    </p:cTn>
                  </p:par>
                </p:childTnLst>
              </p:cTn>
              <p:nextCondLst>
                <p:cond evt="onClick" delay="0">
                  <p:tgtEl>
                    <p:spTgt spid="26812"/>
                  </p:tgtEl>
                </p:cond>
              </p:nextCondLst>
            </p:seq>
            <p:seq concurrent="1" nextAc="seek">
              <p:cTn id="97" restart="whenNotActive" fill="hold" evtFilter="cancelBubble" nodeType="interactiveSeq">
                <p:stCondLst>
                  <p:cond evt="onClick" delay="0">
                    <p:tgtEl>
                      <p:spTgt spid="26813"/>
                    </p:tgtEl>
                  </p:cond>
                </p:stCondLst>
                <p:endSync evt="end" delay="0">
                  <p:rtn val="all"/>
                </p:endSync>
                <p:childTnLst>
                  <p:par>
                    <p:cTn id="98" fill="hold">
                      <p:stCondLst>
                        <p:cond delay="0"/>
                      </p:stCondLst>
                      <p:childTnLst>
                        <p:par>
                          <p:cTn id="99" fill="hold">
                            <p:stCondLst>
                              <p:cond delay="0"/>
                            </p:stCondLst>
                            <p:childTnLst>
                              <p:par>
                                <p:cTn id="100" presetID="1" presetClass="emph" presetSubtype="2" repeatCount="3000" accel="50000" decel="50000" autoRev="1" fill="hold" nodeType="withEffect">
                                  <p:stCondLst>
                                    <p:cond delay="0"/>
                                  </p:stCondLst>
                                  <p:childTnLst>
                                    <p:animClr clrSpc="rgb" dir="cw">
                                      <p:cBhvr>
                                        <p:cTn id="101" dur="300" fill="hold"/>
                                        <p:tgtEl>
                                          <p:spTgt spid="26813"/>
                                        </p:tgtEl>
                                        <p:attrNameLst>
                                          <p:attrName>fillcolor</p:attrName>
                                        </p:attrNameLst>
                                      </p:cBhvr>
                                      <p:to>
                                        <a:srgbClr val="292929"/>
                                      </p:to>
                                    </p:animClr>
                                    <p:set>
                                      <p:cBhvr>
                                        <p:cTn id="102" dur="300" fill="hold"/>
                                        <p:tgtEl>
                                          <p:spTgt spid="26813"/>
                                        </p:tgtEl>
                                        <p:attrNameLst>
                                          <p:attrName>fill.type</p:attrName>
                                        </p:attrNameLst>
                                      </p:cBhvr>
                                      <p:to>
                                        <p:strVal val="solid"/>
                                      </p:to>
                                    </p:set>
                                    <p:set>
                                      <p:cBhvr>
                                        <p:cTn id="103" dur="300" fill="hold"/>
                                        <p:tgtEl>
                                          <p:spTgt spid="26813"/>
                                        </p:tgtEl>
                                        <p:attrNameLst>
                                          <p:attrName>fill.on</p:attrName>
                                        </p:attrNameLst>
                                      </p:cBhvr>
                                      <p:to>
                                        <p:strVal val="true"/>
                                      </p:to>
                                    </p:set>
                                  </p:childTnLst>
                                </p:cTn>
                              </p:par>
                              <p:par>
                                <p:cTn id="104" presetID="3" presetClass="emph" presetSubtype="2" repeatCount="3000" accel="50000" decel="50000" autoRev="1" fill="hold" grpId="0" nodeType="withEffect">
                                  <p:stCondLst>
                                    <p:cond delay="0"/>
                                  </p:stCondLst>
                                  <p:childTnLst>
                                    <p:animClr clrSpc="rgb" dir="cw">
                                      <p:cBhvr override="childStyle">
                                        <p:cTn id="105" dur="300" fill="hold"/>
                                        <p:tgtEl>
                                          <p:spTgt spid="26813"/>
                                        </p:tgtEl>
                                        <p:attrNameLst>
                                          <p:attrName>style.color</p:attrName>
                                        </p:attrNameLst>
                                      </p:cBhvr>
                                      <p:to>
                                        <a:schemeClr val="bg1"/>
                                      </p:to>
                                    </p:animClr>
                                  </p:childTnLst>
                                </p:cTn>
                              </p:par>
                            </p:childTnLst>
                          </p:cTn>
                        </p:par>
                      </p:childTnLst>
                    </p:cTn>
                  </p:par>
                </p:childTnLst>
              </p:cTn>
              <p:nextCondLst>
                <p:cond evt="onClick" delay="0">
                  <p:tgtEl>
                    <p:spTgt spid="26813"/>
                  </p:tgtEl>
                </p:cond>
              </p:nextCondLst>
            </p:seq>
            <p:seq concurrent="1" nextAc="seek">
              <p:cTn id="106" restart="whenNotActive" fill="hold" evtFilter="cancelBubble" nodeType="interactiveSeq">
                <p:stCondLst>
                  <p:cond evt="onClick" delay="0">
                    <p:tgtEl>
                      <p:spTgt spid="26814"/>
                    </p:tgtEl>
                  </p:cond>
                </p:stCondLst>
                <p:endSync evt="end" delay="0">
                  <p:rtn val="all"/>
                </p:endSync>
                <p:childTnLst>
                  <p:par>
                    <p:cTn id="107" fill="hold">
                      <p:stCondLst>
                        <p:cond delay="0"/>
                      </p:stCondLst>
                      <p:childTnLst>
                        <p:par>
                          <p:cTn id="108" fill="hold">
                            <p:stCondLst>
                              <p:cond delay="0"/>
                            </p:stCondLst>
                            <p:childTnLst>
                              <p:par>
                                <p:cTn id="109" presetID="7" presetClass="emph" presetSubtype="2" repeatCount="3000" accel="50000" decel="50000" autoRev="1" fill="hold" nodeType="withEffect">
                                  <p:stCondLst>
                                    <p:cond delay="0"/>
                                  </p:stCondLst>
                                  <p:childTnLst>
                                    <p:animClr clrSpc="rgb" dir="cw">
                                      <p:cBhvr>
                                        <p:cTn id="110" dur="300" fill="hold"/>
                                        <p:tgtEl>
                                          <p:spTgt spid="26814"/>
                                        </p:tgtEl>
                                        <p:attrNameLst>
                                          <p:attrName>stroke.color</p:attrName>
                                        </p:attrNameLst>
                                      </p:cBhvr>
                                      <p:to>
                                        <a:schemeClr val="bg1"/>
                                      </p:to>
                                    </p:animClr>
                                    <p:set>
                                      <p:cBhvr>
                                        <p:cTn id="111" dur="300" fill="hold"/>
                                        <p:tgtEl>
                                          <p:spTgt spid="26814"/>
                                        </p:tgtEl>
                                        <p:attrNameLst>
                                          <p:attrName>stroke.on</p:attrName>
                                        </p:attrNameLst>
                                      </p:cBhvr>
                                      <p:to>
                                        <p:strVal val="true"/>
                                      </p:to>
                                    </p:se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26814"/>
                                        </p:tgtEl>
                                        <p:attrNameLst>
                                          <p:attrName>style.visibility</p:attrName>
                                        </p:attrNameLst>
                                      </p:cBhvr>
                                      <p:to>
                                        <p:strVal val="visible"/>
                                      </p:to>
                                    </p:set>
                                    <p:animEffect transition="in" filter="wipe(left)">
                                      <p:cBhvr>
                                        <p:cTn id="115" dur="500"/>
                                        <p:tgtEl>
                                          <p:spTgt spid="26814"/>
                                        </p:tgtEl>
                                      </p:cBhvr>
                                    </p:animEffect>
                                  </p:childTnLst>
                                </p:cTn>
                              </p:par>
                            </p:childTnLst>
                          </p:cTn>
                        </p:par>
                      </p:childTnLst>
                    </p:cTn>
                  </p:par>
                </p:childTnLst>
              </p:cTn>
              <p:nextCondLst>
                <p:cond evt="onClick" delay="0">
                  <p:tgtEl>
                    <p:spTgt spid="26814"/>
                  </p:tgtEl>
                </p:cond>
              </p:nextCondLst>
            </p:seq>
            <p:seq concurrent="1" nextAc="seek">
              <p:cTn id="116" restart="whenNotActive" fill="hold" evtFilter="cancelBubble" nodeType="interactiveSeq">
                <p:stCondLst>
                  <p:cond evt="onClick" delay="0">
                    <p:tgtEl>
                      <p:spTgt spid="26815"/>
                    </p:tgtEl>
                  </p:cond>
                </p:stCondLst>
                <p:endSync evt="end" delay="0">
                  <p:rtn val="all"/>
                </p:endSync>
                <p:childTnLst>
                  <p:par>
                    <p:cTn id="117" fill="hold">
                      <p:stCondLst>
                        <p:cond delay="0"/>
                      </p:stCondLst>
                      <p:childTnLst>
                        <p:par>
                          <p:cTn id="118" fill="hold">
                            <p:stCondLst>
                              <p:cond delay="0"/>
                            </p:stCondLst>
                            <p:childTnLst>
                              <p:par>
                                <p:cTn id="119" presetID="1" presetClass="emph" presetSubtype="2" repeatCount="3000" accel="50000" decel="50000" autoRev="1" fill="hold" nodeType="withEffect">
                                  <p:stCondLst>
                                    <p:cond delay="0"/>
                                  </p:stCondLst>
                                  <p:childTnLst>
                                    <p:animClr clrSpc="rgb" dir="cw">
                                      <p:cBhvr>
                                        <p:cTn id="120" dur="300" fill="hold"/>
                                        <p:tgtEl>
                                          <p:spTgt spid="26815"/>
                                        </p:tgtEl>
                                        <p:attrNameLst>
                                          <p:attrName>fillcolor</p:attrName>
                                        </p:attrNameLst>
                                      </p:cBhvr>
                                      <p:to>
                                        <a:srgbClr val="292929"/>
                                      </p:to>
                                    </p:animClr>
                                    <p:set>
                                      <p:cBhvr>
                                        <p:cTn id="121" dur="300" fill="hold"/>
                                        <p:tgtEl>
                                          <p:spTgt spid="26815"/>
                                        </p:tgtEl>
                                        <p:attrNameLst>
                                          <p:attrName>fill.type</p:attrName>
                                        </p:attrNameLst>
                                      </p:cBhvr>
                                      <p:to>
                                        <p:strVal val="solid"/>
                                      </p:to>
                                    </p:set>
                                    <p:set>
                                      <p:cBhvr>
                                        <p:cTn id="122" dur="300" fill="hold"/>
                                        <p:tgtEl>
                                          <p:spTgt spid="26815"/>
                                        </p:tgtEl>
                                        <p:attrNameLst>
                                          <p:attrName>fill.on</p:attrName>
                                        </p:attrNameLst>
                                      </p:cBhvr>
                                      <p:to>
                                        <p:strVal val="true"/>
                                      </p:to>
                                    </p:set>
                                  </p:childTnLst>
                                </p:cTn>
                              </p:par>
                              <p:par>
                                <p:cTn id="123" presetID="3" presetClass="emph" presetSubtype="2" repeatCount="3000" accel="50000" decel="50000" autoRev="1" fill="hold" grpId="0" nodeType="withEffect">
                                  <p:stCondLst>
                                    <p:cond delay="0"/>
                                  </p:stCondLst>
                                  <p:childTnLst>
                                    <p:animClr clrSpc="rgb" dir="cw">
                                      <p:cBhvr override="childStyle">
                                        <p:cTn id="124" dur="300" fill="hold"/>
                                        <p:tgtEl>
                                          <p:spTgt spid="26815"/>
                                        </p:tgtEl>
                                        <p:attrNameLst>
                                          <p:attrName>style.color</p:attrName>
                                        </p:attrNameLst>
                                      </p:cBhvr>
                                      <p:to>
                                        <a:schemeClr val="bg1"/>
                                      </p:to>
                                    </p:animClr>
                                  </p:childTnLst>
                                </p:cTn>
                              </p:par>
                            </p:childTnLst>
                          </p:cTn>
                        </p:par>
                      </p:childTnLst>
                    </p:cTn>
                  </p:par>
                </p:childTnLst>
              </p:cTn>
              <p:nextCondLst>
                <p:cond evt="onClick" delay="0">
                  <p:tgtEl>
                    <p:spTgt spid="26815"/>
                  </p:tgtEl>
                </p:cond>
              </p:nextCondLst>
            </p:seq>
            <p:seq concurrent="1" nextAc="seek">
              <p:cTn id="125" restart="whenNotActive" fill="hold" evtFilter="cancelBubble" nodeType="interactiveSeq">
                <p:stCondLst>
                  <p:cond evt="onClick" delay="0">
                    <p:tgtEl>
                      <p:spTgt spid="26816"/>
                    </p:tgtEl>
                  </p:cond>
                </p:stCondLst>
                <p:endSync evt="end" delay="0">
                  <p:rtn val="all"/>
                </p:endSync>
                <p:childTnLst>
                  <p:par>
                    <p:cTn id="126" fill="hold">
                      <p:stCondLst>
                        <p:cond delay="0"/>
                      </p:stCondLst>
                      <p:childTnLst>
                        <p:par>
                          <p:cTn id="127" fill="hold">
                            <p:stCondLst>
                              <p:cond delay="0"/>
                            </p:stCondLst>
                            <p:childTnLst>
                              <p:par>
                                <p:cTn id="128" presetID="7" presetClass="emph" presetSubtype="2" repeatCount="3000" accel="50000" decel="50000" autoRev="1" fill="hold" nodeType="withEffect">
                                  <p:stCondLst>
                                    <p:cond delay="0"/>
                                  </p:stCondLst>
                                  <p:childTnLst>
                                    <p:animClr clrSpc="rgb" dir="cw">
                                      <p:cBhvr>
                                        <p:cTn id="129" dur="300" fill="hold"/>
                                        <p:tgtEl>
                                          <p:spTgt spid="26816"/>
                                        </p:tgtEl>
                                        <p:attrNameLst>
                                          <p:attrName>stroke.color</p:attrName>
                                        </p:attrNameLst>
                                      </p:cBhvr>
                                      <p:to>
                                        <a:schemeClr val="bg1"/>
                                      </p:to>
                                    </p:animClr>
                                    <p:set>
                                      <p:cBhvr>
                                        <p:cTn id="130" dur="300" fill="hold"/>
                                        <p:tgtEl>
                                          <p:spTgt spid="26816"/>
                                        </p:tgtEl>
                                        <p:attrNameLst>
                                          <p:attrName>stroke.on</p:attrName>
                                        </p:attrNameLst>
                                      </p:cBhvr>
                                      <p:to>
                                        <p:strVal val="true"/>
                                      </p:to>
                                    </p:set>
                                  </p:childTnLst>
                                </p:cTn>
                              </p:par>
                            </p:childTnLst>
                          </p:cTn>
                        </p:par>
                        <p:par>
                          <p:cTn id="131" fill="hold">
                            <p:stCondLst>
                              <p:cond delay="500"/>
                            </p:stCondLst>
                            <p:childTnLst>
                              <p:par>
                                <p:cTn id="132" presetID="22" presetClass="entr" presetSubtype="8" fill="hold" nodeType="afterEffect">
                                  <p:stCondLst>
                                    <p:cond delay="0"/>
                                  </p:stCondLst>
                                  <p:childTnLst>
                                    <p:set>
                                      <p:cBhvr>
                                        <p:cTn id="133" dur="1" fill="hold">
                                          <p:stCondLst>
                                            <p:cond delay="0"/>
                                          </p:stCondLst>
                                        </p:cTn>
                                        <p:tgtEl>
                                          <p:spTgt spid="26816"/>
                                        </p:tgtEl>
                                        <p:attrNameLst>
                                          <p:attrName>style.visibility</p:attrName>
                                        </p:attrNameLst>
                                      </p:cBhvr>
                                      <p:to>
                                        <p:strVal val="visible"/>
                                      </p:to>
                                    </p:set>
                                    <p:animEffect transition="in" filter="wipe(left)">
                                      <p:cBhvr>
                                        <p:cTn id="134" dur="500"/>
                                        <p:tgtEl>
                                          <p:spTgt spid="26816"/>
                                        </p:tgtEl>
                                      </p:cBhvr>
                                    </p:animEffect>
                                  </p:childTnLst>
                                </p:cTn>
                              </p:par>
                            </p:childTnLst>
                          </p:cTn>
                        </p:par>
                      </p:childTnLst>
                    </p:cTn>
                  </p:par>
                </p:childTnLst>
              </p:cTn>
              <p:nextCondLst>
                <p:cond evt="onClick" delay="0">
                  <p:tgtEl>
                    <p:spTgt spid="26816"/>
                  </p:tgtEl>
                </p:cond>
              </p:nextCondLst>
            </p:seq>
            <p:seq concurrent="1" nextAc="seek">
              <p:cTn id="135" restart="whenNotActive" fill="hold" evtFilter="cancelBubble" nodeType="interactiveSeq">
                <p:stCondLst>
                  <p:cond evt="onClick" delay="0">
                    <p:tgtEl>
                      <p:spTgt spid="26817"/>
                    </p:tgtEl>
                  </p:cond>
                </p:stCondLst>
                <p:endSync evt="end" delay="0">
                  <p:rtn val="all"/>
                </p:endSync>
                <p:childTnLst>
                  <p:par>
                    <p:cTn id="136" fill="hold">
                      <p:stCondLst>
                        <p:cond delay="0"/>
                      </p:stCondLst>
                      <p:childTnLst>
                        <p:par>
                          <p:cTn id="137" fill="hold">
                            <p:stCondLst>
                              <p:cond delay="0"/>
                            </p:stCondLst>
                            <p:childTnLst>
                              <p:par>
                                <p:cTn id="138" presetID="1" presetClass="emph" presetSubtype="2" repeatCount="3000" accel="50000" decel="50000" autoRev="1" fill="hold" nodeType="withEffect">
                                  <p:stCondLst>
                                    <p:cond delay="0"/>
                                  </p:stCondLst>
                                  <p:childTnLst>
                                    <p:animClr clrSpc="rgb" dir="cw">
                                      <p:cBhvr>
                                        <p:cTn id="139" dur="300" fill="hold"/>
                                        <p:tgtEl>
                                          <p:spTgt spid="26817"/>
                                        </p:tgtEl>
                                        <p:attrNameLst>
                                          <p:attrName>fillcolor</p:attrName>
                                        </p:attrNameLst>
                                      </p:cBhvr>
                                      <p:to>
                                        <a:srgbClr val="292929"/>
                                      </p:to>
                                    </p:animClr>
                                    <p:set>
                                      <p:cBhvr>
                                        <p:cTn id="140" dur="300" fill="hold"/>
                                        <p:tgtEl>
                                          <p:spTgt spid="26817"/>
                                        </p:tgtEl>
                                        <p:attrNameLst>
                                          <p:attrName>fill.type</p:attrName>
                                        </p:attrNameLst>
                                      </p:cBhvr>
                                      <p:to>
                                        <p:strVal val="solid"/>
                                      </p:to>
                                    </p:set>
                                    <p:set>
                                      <p:cBhvr>
                                        <p:cTn id="141" dur="300" fill="hold"/>
                                        <p:tgtEl>
                                          <p:spTgt spid="26817"/>
                                        </p:tgtEl>
                                        <p:attrNameLst>
                                          <p:attrName>fill.on</p:attrName>
                                        </p:attrNameLst>
                                      </p:cBhvr>
                                      <p:to>
                                        <p:strVal val="true"/>
                                      </p:to>
                                    </p:set>
                                  </p:childTnLst>
                                </p:cTn>
                              </p:par>
                              <p:par>
                                <p:cTn id="142" presetID="3" presetClass="emph" presetSubtype="2" repeatCount="3000" accel="50000" decel="50000" autoRev="1" fill="hold" grpId="0" nodeType="withEffect">
                                  <p:stCondLst>
                                    <p:cond delay="0"/>
                                  </p:stCondLst>
                                  <p:childTnLst>
                                    <p:animClr clrSpc="rgb" dir="cw">
                                      <p:cBhvr override="childStyle">
                                        <p:cTn id="143" dur="300" fill="hold"/>
                                        <p:tgtEl>
                                          <p:spTgt spid="26817"/>
                                        </p:tgtEl>
                                        <p:attrNameLst>
                                          <p:attrName>style.color</p:attrName>
                                        </p:attrNameLst>
                                      </p:cBhvr>
                                      <p:to>
                                        <a:schemeClr val="bg1"/>
                                      </p:to>
                                    </p:animClr>
                                  </p:childTnLst>
                                </p:cTn>
                              </p:par>
                            </p:childTnLst>
                          </p:cTn>
                        </p:par>
                      </p:childTnLst>
                    </p:cTn>
                  </p:par>
                </p:childTnLst>
              </p:cTn>
              <p:nextCondLst>
                <p:cond evt="onClick" delay="0">
                  <p:tgtEl>
                    <p:spTgt spid="26817"/>
                  </p:tgtEl>
                </p:cond>
              </p:nextCondLst>
            </p:seq>
            <p:seq concurrent="1" nextAc="seek">
              <p:cTn id="144" restart="whenNotActive" fill="hold" evtFilter="cancelBubble" nodeType="interactiveSeq">
                <p:stCondLst>
                  <p:cond evt="onClick" delay="0">
                    <p:tgtEl>
                      <p:spTgt spid="26818"/>
                    </p:tgtEl>
                  </p:cond>
                </p:stCondLst>
                <p:endSync evt="end" delay="0">
                  <p:rtn val="all"/>
                </p:endSync>
                <p:childTnLst>
                  <p:par>
                    <p:cTn id="145" fill="hold">
                      <p:stCondLst>
                        <p:cond delay="0"/>
                      </p:stCondLst>
                      <p:childTnLst>
                        <p:par>
                          <p:cTn id="146" fill="hold">
                            <p:stCondLst>
                              <p:cond delay="0"/>
                            </p:stCondLst>
                            <p:childTnLst>
                              <p:par>
                                <p:cTn id="147" presetID="7" presetClass="emph" presetSubtype="2" repeatCount="3000" accel="50000" decel="50000" autoRev="1" fill="hold" nodeType="withEffect">
                                  <p:stCondLst>
                                    <p:cond delay="0"/>
                                  </p:stCondLst>
                                  <p:childTnLst>
                                    <p:animClr clrSpc="rgb" dir="cw">
                                      <p:cBhvr>
                                        <p:cTn id="148" dur="300" fill="hold"/>
                                        <p:tgtEl>
                                          <p:spTgt spid="26818"/>
                                        </p:tgtEl>
                                        <p:attrNameLst>
                                          <p:attrName>stroke.color</p:attrName>
                                        </p:attrNameLst>
                                      </p:cBhvr>
                                      <p:to>
                                        <a:schemeClr val="bg1"/>
                                      </p:to>
                                    </p:animClr>
                                    <p:set>
                                      <p:cBhvr>
                                        <p:cTn id="149" dur="300" fill="hold"/>
                                        <p:tgtEl>
                                          <p:spTgt spid="26818"/>
                                        </p:tgtEl>
                                        <p:attrNameLst>
                                          <p:attrName>stroke.on</p:attrName>
                                        </p:attrNameLst>
                                      </p:cBhvr>
                                      <p:to>
                                        <p:strVal val="true"/>
                                      </p:to>
                                    </p:se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26818"/>
                                        </p:tgtEl>
                                        <p:attrNameLst>
                                          <p:attrName>style.visibility</p:attrName>
                                        </p:attrNameLst>
                                      </p:cBhvr>
                                      <p:to>
                                        <p:strVal val="visible"/>
                                      </p:to>
                                    </p:set>
                                    <p:animEffect transition="in" filter="wipe(left)">
                                      <p:cBhvr>
                                        <p:cTn id="153" dur="500"/>
                                        <p:tgtEl>
                                          <p:spTgt spid="26818"/>
                                        </p:tgtEl>
                                      </p:cBhvr>
                                    </p:animEffect>
                                  </p:childTnLst>
                                </p:cTn>
                              </p:par>
                            </p:childTnLst>
                          </p:cTn>
                        </p:par>
                      </p:childTnLst>
                    </p:cTn>
                  </p:par>
                </p:childTnLst>
              </p:cTn>
              <p:nextCondLst>
                <p:cond evt="onClick" delay="0">
                  <p:tgtEl>
                    <p:spTgt spid="26818"/>
                  </p:tgtEl>
                </p:cond>
              </p:nextCondLst>
            </p:seq>
            <p:seq concurrent="1" nextAc="seek">
              <p:cTn id="154" restart="whenNotActive" fill="hold" evtFilter="cancelBubble" nodeType="interactiveSeq">
                <p:stCondLst>
                  <p:cond evt="onClick" delay="0">
                    <p:tgtEl>
                      <p:spTgt spid="26819"/>
                    </p:tgtEl>
                  </p:cond>
                </p:stCondLst>
                <p:endSync evt="end" delay="0">
                  <p:rtn val="all"/>
                </p:endSync>
                <p:childTnLst>
                  <p:par>
                    <p:cTn id="155" fill="hold">
                      <p:stCondLst>
                        <p:cond delay="0"/>
                      </p:stCondLst>
                      <p:childTnLst>
                        <p:par>
                          <p:cTn id="156" fill="hold">
                            <p:stCondLst>
                              <p:cond delay="0"/>
                            </p:stCondLst>
                            <p:childTnLst>
                              <p:par>
                                <p:cTn id="157" presetID="1" presetClass="emph" presetSubtype="2" repeatCount="3000" accel="50000" decel="50000" autoRev="1" fill="hold" nodeType="withEffect">
                                  <p:stCondLst>
                                    <p:cond delay="0"/>
                                  </p:stCondLst>
                                  <p:childTnLst>
                                    <p:animClr clrSpc="rgb" dir="cw">
                                      <p:cBhvr>
                                        <p:cTn id="158" dur="300" fill="hold"/>
                                        <p:tgtEl>
                                          <p:spTgt spid="26819"/>
                                        </p:tgtEl>
                                        <p:attrNameLst>
                                          <p:attrName>fillcolor</p:attrName>
                                        </p:attrNameLst>
                                      </p:cBhvr>
                                      <p:to>
                                        <a:srgbClr val="292929"/>
                                      </p:to>
                                    </p:animClr>
                                    <p:set>
                                      <p:cBhvr>
                                        <p:cTn id="159" dur="300" fill="hold"/>
                                        <p:tgtEl>
                                          <p:spTgt spid="26819"/>
                                        </p:tgtEl>
                                        <p:attrNameLst>
                                          <p:attrName>fill.type</p:attrName>
                                        </p:attrNameLst>
                                      </p:cBhvr>
                                      <p:to>
                                        <p:strVal val="solid"/>
                                      </p:to>
                                    </p:set>
                                    <p:set>
                                      <p:cBhvr>
                                        <p:cTn id="160" dur="300" fill="hold"/>
                                        <p:tgtEl>
                                          <p:spTgt spid="26819"/>
                                        </p:tgtEl>
                                        <p:attrNameLst>
                                          <p:attrName>fill.on</p:attrName>
                                        </p:attrNameLst>
                                      </p:cBhvr>
                                      <p:to>
                                        <p:strVal val="true"/>
                                      </p:to>
                                    </p:set>
                                  </p:childTnLst>
                                </p:cTn>
                              </p:par>
                              <p:par>
                                <p:cTn id="161" presetID="3" presetClass="emph" presetSubtype="2" repeatCount="3000" accel="50000" decel="50000" autoRev="1" fill="hold" grpId="0" nodeType="withEffect">
                                  <p:stCondLst>
                                    <p:cond delay="0"/>
                                  </p:stCondLst>
                                  <p:childTnLst>
                                    <p:animClr clrSpc="rgb" dir="cw">
                                      <p:cBhvr override="childStyle">
                                        <p:cTn id="162" dur="300" fill="hold"/>
                                        <p:tgtEl>
                                          <p:spTgt spid="26819"/>
                                        </p:tgtEl>
                                        <p:attrNameLst>
                                          <p:attrName>style.color</p:attrName>
                                        </p:attrNameLst>
                                      </p:cBhvr>
                                      <p:to>
                                        <a:schemeClr val="bg1"/>
                                      </p:to>
                                    </p:animClr>
                                  </p:childTnLst>
                                </p:cTn>
                              </p:par>
                            </p:childTnLst>
                          </p:cTn>
                        </p:par>
                      </p:childTnLst>
                    </p:cTn>
                  </p:par>
                </p:childTnLst>
              </p:cTn>
              <p:nextCondLst>
                <p:cond evt="onClick" delay="0">
                  <p:tgtEl>
                    <p:spTgt spid="26819"/>
                  </p:tgtEl>
                </p:cond>
              </p:nextCondLst>
            </p:seq>
            <p:seq concurrent="1" nextAc="seek">
              <p:cTn id="163" restart="whenNotActive" fill="hold" evtFilter="cancelBubble" nodeType="interactiveSeq">
                <p:stCondLst>
                  <p:cond evt="onClick" delay="0">
                    <p:tgtEl>
                      <p:spTgt spid="26820"/>
                    </p:tgtEl>
                  </p:cond>
                </p:stCondLst>
                <p:endSync evt="end" delay="0">
                  <p:rtn val="all"/>
                </p:endSync>
                <p:childTnLst>
                  <p:par>
                    <p:cTn id="164" fill="hold">
                      <p:stCondLst>
                        <p:cond delay="0"/>
                      </p:stCondLst>
                      <p:childTnLst>
                        <p:par>
                          <p:cTn id="165" fill="hold">
                            <p:stCondLst>
                              <p:cond delay="0"/>
                            </p:stCondLst>
                            <p:childTnLst>
                              <p:par>
                                <p:cTn id="166" presetID="1" presetClass="emph" presetSubtype="2" repeatCount="3000" accel="50000" decel="50000" autoRev="1" fill="hold" nodeType="withEffect">
                                  <p:stCondLst>
                                    <p:cond delay="0"/>
                                  </p:stCondLst>
                                  <p:childTnLst>
                                    <p:animClr clrSpc="rgb" dir="cw">
                                      <p:cBhvr>
                                        <p:cTn id="167" dur="300" fill="hold"/>
                                        <p:tgtEl>
                                          <p:spTgt spid="26820"/>
                                        </p:tgtEl>
                                        <p:attrNameLst>
                                          <p:attrName>fillcolor</p:attrName>
                                        </p:attrNameLst>
                                      </p:cBhvr>
                                      <p:to>
                                        <a:srgbClr val="292929"/>
                                      </p:to>
                                    </p:animClr>
                                    <p:set>
                                      <p:cBhvr>
                                        <p:cTn id="168" dur="300" fill="hold"/>
                                        <p:tgtEl>
                                          <p:spTgt spid="26820"/>
                                        </p:tgtEl>
                                        <p:attrNameLst>
                                          <p:attrName>fill.type</p:attrName>
                                        </p:attrNameLst>
                                      </p:cBhvr>
                                      <p:to>
                                        <p:strVal val="solid"/>
                                      </p:to>
                                    </p:set>
                                    <p:set>
                                      <p:cBhvr>
                                        <p:cTn id="169" dur="300" fill="hold"/>
                                        <p:tgtEl>
                                          <p:spTgt spid="26820"/>
                                        </p:tgtEl>
                                        <p:attrNameLst>
                                          <p:attrName>fill.on</p:attrName>
                                        </p:attrNameLst>
                                      </p:cBhvr>
                                      <p:to>
                                        <p:strVal val="true"/>
                                      </p:to>
                                    </p:set>
                                  </p:childTnLst>
                                </p:cTn>
                              </p:par>
                              <p:par>
                                <p:cTn id="170" presetID="3" presetClass="emph" presetSubtype="2" repeatCount="3000" accel="50000" decel="50000" autoRev="1" fill="hold" grpId="0" nodeType="withEffect">
                                  <p:stCondLst>
                                    <p:cond delay="0"/>
                                  </p:stCondLst>
                                  <p:childTnLst>
                                    <p:animClr clrSpc="rgb" dir="cw">
                                      <p:cBhvr override="childStyle">
                                        <p:cTn id="171" dur="300" fill="hold"/>
                                        <p:tgtEl>
                                          <p:spTgt spid="26820"/>
                                        </p:tgtEl>
                                        <p:attrNameLst>
                                          <p:attrName>style.color</p:attrName>
                                        </p:attrNameLst>
                                      </p:cBhvr>
                                      <p:to>
                                        <a:schemeClr val="bg1"/>
                                      </p:to>
                                    </p:animClr>
                                  </p:childTnLst>
                                </p:cTn>
                              </p:par>
                            </p:childTnLst>
                          </p:cTn>
                        </p:par>
                      </p:childTnLst>
                    </p:cTn>
                  </p:par>
                </p:childTnLst>
              </p:cTn>
              <p:nextCondLst>
                <p:cond evt="onClick" delay="0">
                  <p:tgtEl>
                    <p:spTgt spid="26820"/>
                  </p:tgtEl>
                </p:cond>
              </p:nextCondLst>
            </p:seq>
            <p:seq concurrent="1" nextAc="seek">
              <p:cTn id="172" restart="whenNotActive" fill="hold" evtFilter="cancelBubble" nodeType="interactiveSeq">
                <p:stCondLst>
                  <p:cond evt="onClick" delay="0">
                    <p:tgtEl>
                      <p:spTgt spid="26821"/>
                    </p:tgtEl>
                  </p:cond>
                </p:stCondLst>
                <p:endSync evt="end" delay="0">
                  <p:rtn val="all"/>
                </p:endSync>
                <p:childTnLst>
                  <p:par>
                    <p:cTn id="173" fill="hold">
                      <p:stCondLst>
                        <p:cond delay="0"/>
                      </p:stCondLst>
                      <p:childTnLst>
                        <p:par>
                          <p:cTn id="174" fill="hold">
                            <p:stCondLst>
                              <p:cond delay="0"/>
                            </p:stCondLst>
                            <p:childTnLst>
                              <p:par>
                                <p:cTn id="175" presetID="7" presetClass="emph" presetSubtype="2" repeatCount="3000" accel="50000" decel="50000" autoRev="1" fill="hold" nodeType="withEffect">
                                  <p:stCondLst>
                                    <p:cond delay="0"/>
                                  </p:stCondLst>
                                  <p:childTnLst>
                                    <p:animClr clrSpc="rgb" dir="cw">
                                      <p:cBhvr>
                                        <p:cTn id="176" dur="300" fill="hold"/>
                                        <p:tgtEl>
                                          <p:spTgt spid="26821"/>
                                        </p:tgtEl>
                                        <p:attrNameLst>
                                          <p:attrName>stroke.color</p:attrName>
                                        </p:attrNameLst>
                                      </p:cBhvr>
                                      <p:to>
                                        <a:schemeClr val="bg1"/>
                                      </p:to>
                                    </p:animClr>
                                    <p:set>
                                      <p:cBhvr>
                                        <p:cTn id="177" dur="300" fill="hold"/>
                                        <p:tgtEl>
                                          <p:spTgt spid="26821"/>
                                        </p:tgtEl>
                                        <p:attrNameLst>
                                          <p:attrName>stroke.on</p:attrName>
                                        </p:attrNameLst>
                                      </p:cBhvr>
                                      <p:to>
                                        <p:strVal val="true"/>
                                      </p:to>
                                    </p:set>
                                  </p:childTnLst>
                                </p:cTn>
                              </p:par>
                            </p:childTnLst>
                          </p:cTn>
                        </p:par>
                        <p:par>
                          <p:cTn id="178" fill="hold">
                            <p:stCondLst>
                              <p:cond delay="500"/>
                            </p:stCondLst>
                            <p:childTnLst>
                              <p:par>
                                <p:cTn id="179" presetID="22" presetClass="entr" presetSubtype="8" fill="hold" nodeType="afterEffect">
                                  <p:stCondLst>
                                    <p:cond delay="0"/>
                                  </p:stCondLst>
                                  <p:childTnLst>
                                    <p:set>
                                      <p:cBhvr>
                                        <p:cTn id="180" dur="1" fill="hold">
                                          <p:stCondLst>
                                            <p:cond delay="0"/>
                                          </p:stCondLst>
                                        </p:cTn>
                                        <p:tgtEl>
                                          <p:spTgt spid="26821"/>
                                        </p:tgtEl>
                                        <p:attrNameLst>
                                          <p:attrName>style.visibility</p:attrName>
                                        </p:attrNameLst>
                                      </p:cBhvr>
                                      <p:to>
                                        <p:strVal val="visible"/>
                                      </p:to>
                                    </p:set>
                                    <p:animEffect transition="in" filter="wipe(left)">
                                      <p:cBhvr>
                                        <p:cTn id="181" dur="500"/>
                                        <p:tgtEl>
                                          <p:spTgt spid="26821"/>
                                        </p:tgtEl>
                                      </p:cBhvr>
                                    </p:animEffect>
                                  </p:childTnLst>
                                </p:cTn>
                              </p:par>
                            </p:childTnLst>
                          </p:cTn>
                        </p:par>
                      </p:childTnLst>
                    </p:cTn>
                  </p:par>
                </p:childTnLst>
              </p:cTn>
              <p:nextCondLst>
                <p:cond evt="onClick" delay="0">
                  <p:tgtEl>
                    <p:spTgt spid="26821"/>
                  </p:tgtEl>
                </p:cond>
              </p:nextCondLst>
            </p:seq>
            <p:seq concurrent="1" nextAc="seek">
              <p:cTn id="182" restart="whenNotActive" fill="hold" evtFilter="cancelBubble" nodeType="interactiveSeq">
                <p:stCondLst>
                  <p:cond evt="onClick" delay="0">
                    <p:tgtEl>
                      <p:spTgt spid="26822"/>
                    </p:tgtEl>
                  </p:cond>
                </p:stCondLst>
                <p:endSync evt="end" delay="0">
                  <p:rtn val="all"/>
                </p:endSync>
                <p:childTnLst>
                  <p:par>
                    <p:cTn id="183" fill="hold">
                      <p:stCondLst>
                        <p:cond delay="0"/>
                      </p:stCondLst>
                      <p:childTnLst>
                        <p:par>
                          <p:cTn id="184" fill="hold">
                            <p:stCondLst>
                              <p:cond delay="0"/>
                            </p:stCondLst>
                            <p:childTnLst>
                              <p:par>
                                <p:cTn id="185" presetID="3" presetClass="emph" presetSubtype="2" repeatCount="3000" accel="50000" decel="50000" autoRev="1" fill="hold" grpId="0" nodeType="withEffect">
                                  <p:stCondLst>
                                    <p:cond delay="0"/>
                                  </p:stCondLst>
                                  <p:childTnLst>
                                    <p:animClr clrSpc="rgb" dir="cw">
                                      <p:cBhvr override="childStyle">
                                        <p:cTn id="186" dur="300" fill="hold"/>
                                        <p:tgtEl>
                                          <p:spTgt spid="26822"/>
                                        </p:tgtEl>
                                        <p:attrNameLst>
                                          <p:attrName>style.color</p:attrName>
                                        </p:attrNameLst>
                                      </p:cBhvr>
                                      <p:to>
                                        <a:schemeClr val="bg1"/>
                                      </p:to>
                                    </p:animClr>
                                  </p:childTnLst>
                                </p:cTn>
                              </p:par>
                            </p:childTnLst>
                          </p:cTn>
                        </p:par>
                      </p:childTnLst>
                    </p:cTn>
                  </p:par>
                </p:childTnLst>
              </p:cTn>
              <p:nextCondLst>
                <p:cond evt="onClick" delay="0">
                  <p:tgtEl>
                    <p:spTgt spid="26822"/>
                  </p:tgtEl>
                </p:cond>
              </p:nextCondLst>
            </p:seq>
            <p:seq concurrent="1" nextAc="seek">
              <p:cTn id="187" restart="whenNotActive" fill="hold" evtFilter="cancelBubble" nodeType="interactiveSeq">
                <p:stCondLst>
                  <p:cond evt="onClick" delay="0">
                    <p:tgtEl>
                      <p:spTgt spid="26823"/>
                    </p:tgtEl>
                  </p:cond>
                </p:stCondLst>
                <p:endSync evt="end" delay="0">
                  <p:rtn val="all"/>
                </p:endSync>
                <p:childTnLst>
                  <p:par>
                    <p:cTn id="188" fill="hold">
                      <p:stCondLst>
                        <p:cond delay="0"/>
                      </p:stCondLst>
                      <p:childTnLst>
                        <p:par>
                          <p:cTn id="189" fill="hold">
                            <p:stCondLst>
                              <p:cond delay="0"/>
                            </p:stCondLst>
                            <p:childTnLst>
                              <p:par>
                                <p:cTn id="190" presetID="7" presetClass="emph" presetSubtype="2" repeatCount="3000" accel="50000" decel="50000" autoRev="1" fill="hold" nodeType="withEffect">
                                  <p:stCondLst>
                                    <p:cond delay="0"/>
                                  </p:stCondLst>
                                  <p:childTnLst>
                                    <p:animClr clrSpc="rgb" dir="cw">
                                      <p:cBhvr>
                                        <p:cTn id="191" dur="300" fill="hold"/>
                                        <p:tgtEl>
                                          <p:spTgt spid="26823"/>
                                        </p:tgtEl>
                                        <p:attrNameLst>
                                          <p:attrName>stroke.color</p:attrName>
                                        </p:attrNameLst>
                                      </p:cBhvr>
                                      <p:to>
                                        <a:schemeClr val="bg1"/>
                                      </p:to>
                                    </p:animClr>
                                    <p:set>
                                      <p:cBhvr>
                                        <p:cTn id="192" dur="300" fill="hold"/>
                                        <p:tgtEl>
                                          <p:spTgt spid="26823"/>
                                        </p:tgtEl>
                                        <p:attrNameLst>
                                          <p:attrName>stroke.on</p:attrName>
                                        </p:attrNameLst>
                                      </p:cBhvr>
                                      <p:to>
                                        <p:strVal val="true"/>
                                      </p:to>
                                    </p:set>
                                  </p:childTnLst>
                                </p:cTn>
                              </p:par>
                            </p:childTnLst>
                          </p:cTn>
                        </p:par>
                        <p:par>
                          <p:cTn id="193" fill="hold">
                            <p:stCondLst>
                              <p:cond delay="500"/>
                            </p:stCondLst>
                            <p:childTnLst>
                              <p:par>
                                <p:cTn id="194" presetID="22" presetClass="entr" presetSubtype="8" fill="hold" nodeType="afterEffect">
                                  <p:stCondLst>
                                    <p:cond delay="0"/>
                                  </p:stCondLst>
                                  <p:childTnLst>
                                    <p:set>
                                      <p:cBhvr>
                                        <p:cTn id="195" dur="1" fill="hold">
                                          <p:stCondLst>
                                            <p:cond delay="0"/>
                                          </p:stCondLst>
                                        </p:cTn>
                                        <p:tgtEl>
                                          <p:spTgt spid="26823"/>
                                        </p:tgtEl>
                                        <p:attrNameLst>
                                          <p:attrName>style.visibility</p:attrName>
                                        </p:attrNameLst>
                                      </p:cBhvr>
                                      <p:to>
                                        <p:strVal val="visible"/>
                                      </p:to>
                                    </p:set>
                                    <p:animEffect transition="in" filter="wipe(left)">
                                      <p:cBhvr>
                                        <p:cTn id="196" dur="500"/>
                                        <p:tgtEl>
                                          <p:spTgt spid="26823"/>
                                        </p:tgtEl>
                                      </p:cBhvr>
                                    </p:animEffect>
                                  </p:childTnLst>
                                </p:cTn>
                              </p:par>
                            </p:childTnLst>
                          </p:cTn>
                        </p:par>
                      </p:childTnLst>
                    </p:cTn>
                  </p:par>
                </p:childTnLst>
              </p:cTn>
              <p:nextCondLst>
                <p:cond evt="onClick" delay="0">
                  <p:tgtEl>
                    <p:spTgt spid="26823"/>
                  </p:tgtEl>
                </p:cond>
              </p:nextCondLst>
            </p:seq>
            <p:seq concurrent="1" nextAc="seek">
              <p:cTn id="197" restart="whenNotActive" fill="hold" evtFilter="cancelBubble" nodeType="interactiveSeq">
                <p:stCondLst>
                  <p:cond evt="onClick" delay="0">
                    <p:tgtEl>
                      <p:spTgt spid="26824"/>
                    </p:tgtEl>
                  </p:cond>
                </p:stCondLst>
                <p:endSync evt="end" delay="0">
                  <p:rtn val="all"/>
                </p:endSync>
                <p:childTnLst>
                  <p:par>
                    <p:cTn id="198" fill="hold">
                      <p:stCondLst>
                        <p:cond delay="0"/>
                      </p:stCondLst>
                      <p:childTnLst>
                        <p:par>
                          <p:cTn id="199" fill="hold">
                            <p:stCondLst>
                              <p:cond delay="0"/>
                            </p:stCondLst>
                            <p:childTnLst>
                              <p:par>
                                <p:cTn id="200" presetID="1" presetClass="emph" presetSubtype="2" repeatCount="3000" accel="50000" decel="50000" autoRev="1" fill="hold" nodeType="withEffect">
                                  <p:stCondLst>
                                    <p:cond delay="0"/>
                                  </p:stCondLst>
                                  <p:childTnLst>
                                    <p:animClr clrSpc="rgb" dir="cw">
                                      <p:cBhvr>
                                        <p:cTn id="201" dur="300" fill="hold"/>
                                        <p:tgtEl>
                                          <p:spTgt spid="26824"/>
                                        </p:tgtEl>
                                        <p:attrNameLst>
                                          <p:attrName>fillcolor</p:attrName>
                                        </p:attrNameLst>
                                      </p:cBhvr>
                                      <p:to>
                                        <a:srgbClr val="292929"/>
                                      </p:to>
                                    </p:animClr>
                                    <p:set>
                                      <p:cBhvr>
                                        <p:cTn id="202" dur="300" fill="hold"/>
                                        <p:tgtEl>
                                          <p:spTgt spid="26824"/>
                                        </p:tgtEl>
                                        <p:attrNameLst>
                                          <p:attrName>fill.type</p:attrName>
                                        </p:attrNameLst>
                                      </p:cBhvr>
                                      <p:to>
                                        <p:strVal val="solid"/>
                                      </p:to>
                                    </p:set>
                                    <p:set>
                                      <p:cBhvr>
                                        <p:cTn id="203" dur="300" fill="hold"/>
                                        <p:tgtEl>
                                          <p:spTgt spid="26824"/>
                                        </p:tgtEl>
                                        <p:attrNameLst>
                                          <p:attrName>fill.on</p:attrName>
                                        </p:attrNameLst>
                                      </p:cBhvr>
                                      <p:to>
                                        <p:strVal val="true"/>
                                      </p:to>
                                    </p:set>
                                  </p:childTnLst>
                                </p:cTn>
                              </p:par>
                              <p:par>
                                <p:cTn id="204" presetID="3" presetClass="emph" presetSubtype="2" repeatCount="3000" accel="50000" decel="50000" autoRev="1" fill="hold" grpId="0" nodeType="withEffect">
                                  <p:stCondLst>
                                    <p:cond delay="0"/>
                                  </p:stCondLst>
                                  <p:childTnLst>
                                    <p:animClr clrSpc="rgb" dir="cw">
                                      <p:cBhvr override="childStyle">
                                        <p:cTn id="205" dur="300" fill="hold"/>
                                        <p:tgtEl>
                                          <p:spTgt spid="26824"/>
                                        </p:tgtEl>
                                        <p:attrNameLst>
                                          <p:attrName>style.color</p:attrName>
                                        </p:attrNameLst>
                                      </p:cBhvr>
                                      <p:to>
                                        <a:schemeClr val="bg1"/>
                                      </p:to>
                                    </p:animClr>
                                  </p:childTnLst>
                                </p:cTn>
                              </p:par>
                            </p:childTnLst>
                          </p:cTn>
                        </p:par>
                      </p:childTnLst>
                    </p:cTn>
                  </p:par>
                </p:childTnLst>
              </p:cTn>
              <p:nextCondLst>
                <p:cond evt="onClick" delay="0">
                  <p:tgtEl>
                    <p:spTgt spid="26824"/>
                  </p:tgtEl>
                </p:cond>
              </p:nextCondLst>
            </p:seq>
            <p:seq concurrent="1" nextAc="seek">
              <p:cTn id="206" restart="whenNotActive" fill="hold" evtFilter="cancelBubble" nodeType="interactiveSeq">
                <p:stCondLst>
                  <p:cond evt="onClick" delay="0">
                    <p:tgtEl>
                      <p:spTgt spid="26825"/>
                    </p:tgtEl>
                  </p:cond>
                </p:stCondLst>
                <p:endSync evt="end" delay="0">
                  <p:rtn val="all"/>
                </p:endSync>
                <p:childTnLst>
                  <p:par>
                    <p:cTn id="207" fill="hold">
                      <p:stCondLst>
                        <p:cond delay="0"/>
                      </p:stCondLst>
                      <p:childTnLst>
                        <p:par>
                          <p:cTn id="208" fill="hold">
                            <p:stCondLst>
                              <p:cond delay="0"/>
                            </p:stCondLst>
                            <p:childTnLst>
                              <p:par>
                                <p:cTn id="209" presetID="1" presetClass="emph" presetSubtype="2" repeatCount="3000" accel="50000" decel="50000" autoRev="1" fill="hold" nodeType="withEffect">
                                  <p:stCondLst>
                                    <p:cond delay="0"/>
                                  </p:stCondLst>
                                  <p:childTnLst>
                                    <p:animClr clrSpc="rgb" dir="cw">
                                      <p:cBhvr>
                                        <p:cTn id="210" dur="300" fill="hold"/>
                                        <p:tgtEl>
                                          <p:spTgt spid="26825"/>
                                        </p:tgtEl>
                                        <p:attrNameLst>
                                          <p:attrName>fillcolor</p:attrName>
                                        </p:attrNameLst>
                                      </p:cBhvr>
                                      <p:to>
                                        <a:srgbClr val="292929"/>
                                      </p:to>
                                    </p:animClr>
                                    <p:set>
                                      <p:cBhvr>
                                        <p:cTn id="211" dur="300" fill="hold"/>
                                        <p:tgtEl>
                                          <p:spTgt spid="26825"/>
                                        </p:tgtEl>
                                        <p:attrNameLst>
                                          <p:attrName>fill.type</p:attrName>
                                        </p:attrNameLst>
                                      </p:cBhvr>
                                      <p:to>
                                        <p:strVal val="solid"/>
                                      </p:to>
                                    </p:set>
                                    <p:set>
                                      <p:cBhvr>
                                        <p:cTn id="212" dur="300" fill="hold"/>
                                        <p:tgtEl>
                                          <p:spTgt spid="26825"/>
                                        </p:tgtEl>
                                        <p:attrNameLst>
                                          <p:attrName>fill.on</p:attrName>
                                        </p:attrNameLst>
                                      </p:cBhvr>
                                      <p:to>
                                        <p:strVal val="true"/>
                                      </p:to>
                                    </p:set>
                                  </p:childTnLst>
                                </p:cTn>
                              </p:par>
                              <p:par>
                                <p:cTn id="213" presetID="3" presetClass="emph" presetSubtype="2" repeatCount="3000" accel="50000" decel="50000" autoRev="1" fill="hold" grpId="0" nodeType="withEffect">
                                  <p:stCondLst>
                                    <p:cond delay="0"/>
                                  </p:stCondLst>
                                  <p:childTnLst>
                                    <p:animClr clrSpc="rgb" dir="cw">
                                      <p:cBhvr override="childStyle">
                                        <p:cTn id="214" dur="300" fill="hold"/>
                                        <p:tgtEl>
                                          <p:spTgt spid="26825"/>
                                        </p:tgtEl>
                                        <p:attrNameLst>
                                          <p:attrName>style.color</p:attrName>
                                        </p:attrNameLst>
                                      </p:cBhvr>
                                      <p:to>
                                        <a:schemeClr val="bg1"/>
                                      </p:to>
                                    </p:animClr>
                                  </p:childTnLst>
                                </p:cTn>
                              </p:par>
                            </p:childTnLst>
                          </p:cTn>
                        </p:par>
                      </p:childTnLst>
                    </p:cTn>
                  </p:par>
                </p:childTnLst>
              </p:cTn>
              <p:nextCondLst>
                <p:cond evt="onClick" delay="0">
                  <p:tgtEl>
                    <p:spTgt spid="26825"/>
                  </p:tgtEl>
                </p:cond>
              </p:nextCondLst>
            </p:seq>
            <p:seq concurrent="1" nextAc="seek">
              <p:cTn id="215" restart="whenNotActive" fill="hold" evtFilter="cancelBubble" nodeType="interactiveSeq">
                <p:stCondLst>
                  <p:cond evt="onClick" delay="0">
                    <p:tgtEl>
                      <p:spTgt spid="26826"/>
                    </p:tgtEl>
                  </p:cond>
                </p:stCondLst>
                <p:endSync evt="end" delay="0">
                  <p:rtn val="all"/>
                </p:endSync>
                <p:childTnLst>
                  <p:par>
                    <p:cTn id="216" fill="hold">
                      <p:stCondLst>
                        <p:cond delay="0"/>
                      </p:stCondLst>
                      <p:childTnLst>
                        <p:par>
                          <p:cTn id="217" fill="hold">
                            <p:stCondLst>
                              <p:cond delay="0"/>
                            </p:stCondLst>
                            <p:childTnLst>
                              <p:par>
                                <p:cTn id="218" presetID="7" presetClass="emph" presetSubtype="2" repeatCount="3000" accel="50000" decel="50000" autoRev="1" fill="hold" nodeType="withEffect">
                                  <p:stCondLst>
                                    <p:cond delay="0"/>
                                  </p:stCondLst>
                                  <p:childTnLst>
                                    <p:animClr clrSpc="rgb" dir="cw">
                                      <p:cBhvr>
                                        <p:cTn id="219" dur="300" fill="hold"/>
                                        <p:tgtEl>
                                          <p:spTgt spid="26826"/>
                                        </p:tgtEl>
                                        <p:attrNameLst>
                                          <p:attrName>stroke.color</p:attrName>
                                        </p:attrNameLst>
                                      </p:cBhvr>
                                      <p:to>
                                        <a:schemeClr val="bg1"/>
                                      </p:to>
                                    </p:animClr>
                                    <p:set>
                                      <p:cBhvr>
                                        <p:cTn id="220" dur="300" fill="hold"/>
                                        <p:tgtEl>
                                          <p:spTgt spid="26826"/>
                                        </p:tgtEl>
                                        <p:attrNameLst>
                                          <p:attrName>stroke.on</p:attrName>
                                        </p:attrNameLst>
                                      </p:cBhvr>
                                      <p:to>
                                        <p:strVal val="true"/>
                                      </p:to>
                                    </p:set>
                                  </p:childTnLst>
                                </p:cTn>
                              </p:par>
                            </p:childTnLst>
                          </p:cTn>
                        </p:par>
                        <p:par>
                          <p:cTn id="221" fill="hold">
                            <p:stCondLst>
                              <p:cond delay="500"/>
                            </p:stCondLst>
                            <p:childTnLst>
                              <p:par>
                                <p:cTn id="222" presetID="22" presetClass="entr" presetSubtype="8" fill="hold" nodeType="afterEffect">
                                  <p:stCondLst>
                                    <p:cond delay="0"/>
                                  </p:stCondLst>
                                  <p:childTnLst>
                                    <p:set>
                                      <p:cBhvr>
                                        <p:cTn id="223" dur="1" fill="hold">
                                          <p:stCondLst>
                                            <p:cond delay="0"/>
                                          </p:stCondLst>
                                        </p:cTn>
                                        <p:tgtEl>
                                          <p:spTgt spid="26826"/>
                                        </p:tgtEl>
                                        <p:attrNameLst>
                                          <p:attrName>style.visibility</p:attrName>
                                        </p:attrNameLst>
                                      </p:cBhvr>
                                      <p:to>
                                        <p:strVal val="visible"/>
                                      </p:to>
                                    </p:set>
                                    <p:animEffect transition="in" filter="wipe(left)">
                                      <p:cBhvr>
                                        <p:cTn id="224" dur="500"/>
                                        <p:tgtEl>
                                          <p:spTgt spid="26826"/>
                                        </p:tgtEl>
                                      </p:cBhvr>
                                    </p:animEffect>
                                  </p:childTnLst>
                                </p:cTn>
                              </p:par>
                            </p:childTnLst>
                          </p:cTn>
                        </p:par>
                      </p:childTnLst>
                    </p:cTn>
                  </p:par>
                </p:childTnLst>
              </p:cTn>
              <p:nextCondLst>
                <p:cond evt="onClick" delay="0">
                  <p:tgtEl>
                    <p:spTgt spid="26826"/>
                  </p:tgtEl>
                </p:cond>
              </p:nextCondLst>
            </p:seq>
            <p:seq concurrent="1" nextAc="seek">
              <p:cTn id="225" restart="whenNotActive" fill="hold" evtFilter="cancelBubble" nodeType="interactiveSeq">
                <p:stCondLst>
                  <p:cond evt="onClick" delay="0">
                    <p:tgtEl>
                      <p:spTgt spid="26827"/>
                    </p:tgtEl>
                  </p:cond>
                </p:stCondLst>
                <p:endSync evt="end" delay="0">
                  <p:rtn val="all"/>
                </p:endSync>
                <p:childTnLst>
                  <p:par>
                    <p:cTn id="226" fill="hold">
                      <p:stCondLst>
                        <p:cond delay="0"/>
                      </p:stCondLst>
                      <p:childTnLst>
                        <p:par>
                          <p:cTn id="227" fill="hold">
                            <p:stCondLst>
                              <p:cond delay="0"/>
                            </p:stCondLst>
                            <p:childTnLst>
                              <p:par>
                                <p:cTn id="228" presetID="1" presetClass="emph" presetSubtype="2" repeatCount="3000" accel="50000" decel="50000" autoRev="1" fill="hold" nodeType="withEffect">
                                  <p:stCondLst>
                                    <p:cond delay="0"/>
                                  </p:stCondLst>
                                  <p:childTnLst>
                                    <p:animClr clrSpc="rgb" dir="cw">
                                      <p:cBhvr>
                                        <p:cTn id="229" dur="300" fill="hold"/>
                                        <p:tgtEl>
                                          <p:spTgt spid="26827"/>
                                        </p:tgtEl>
                                        <p:attrNameLst>
                                          <p:attrName>fillcolor</p:attrName>
                                        </p:attrNameLst>
                                      </p:cBhvr>
                                      <p:to>
                                        <a:srgbClr val="292929"/>
                                      </p:to>
                                    </p:animClr>
                                    <p:set>
                                      <p:cBhvr>
                                        <p:cTn id="230" dur="300" fill="hold"/>
                                        <p:tgtEl>
                                          <p:spTgt spid="26827"/>
                                        </p:tgtEl>
                                        <p:attrNameLst>
                                          <p:attrName>fill.type</p:attrName>
                                        </p:attrNameLst>
                                      </p:cBhvr>
                                      <p:to>
                                        <p:strVal val="solid"/>
                                      </p:to>
                                    </p:set>
                                    <p:set>
                                      <p:cBhvr>
                                        <p:cTn id="231" dur="300" fill="hold"/>
                                        <p:tgtEl>
                                          <p:spTgt spid="26827"/>
                                        </p:tgtEl>
                                        <p:attrNameLst>
                                          <p:attrName>fill.on</p:attrName>
                                        </p:attrNameLst>
                                      </p:cBhvr>
                                      <p:to>
                                        <p:strVal val="true"/>
                                      </p:to>
                                    </p:set>
                                  </p:childTnLst>
                                </p:cTn>
                              </p:par>
                              <p:par>
                                <p:cTn id="232" presetID="3" presetClass="emph" presetSubtype="2" repeatCount="3000" accel="50000" decel="50000" autoRev="1" fill="hold" grpId="0" nodeType="withEffect">
                                  <p:stCondLst>
                                    <p:cond delay="0"/>
                                  </p:stCondLst>
                                  <p:childTnLst>
                                    <p:animClr clrSpc="rgb" dir="cw">
                                      <p:cBhvr override="childStyle">
                                        <p:cTn id="233" dur="300" fill="hold"/>
                                        <p:tgtEl>
                                          <p:spTgt spid="26827"/>
                                        </p:tgtEl>
                                        <p:attrNameLst>
                                          <p:attrName>style.color</p:attrName>
                                        </p:attrNameLst>
                                      </p:cBhvr>
                                      <p:to>
                                        <a:schemeClr val="bg1"/>
                                      </p:to>
                                    </p:animClr>
                                  </p:childTnLst>
                                </p:cTn>
                              </p:par>
                            </p:childTnLst>
                          </p:cTn>
                        </p:par>
                      </p:childTnLst>
                    </p:cTn>
                  </p:par>
                </p:childTnLst>
              </p:cTn>
              <p:nextCondLst>
                <p:cond evt="onClick" delay="0">
                  <p:tgtEl>
                    <p:spTgt spid="26827"/>
                  </p:tgtEl>
                </p:cond>
              </p:nextCondLst>
            </p:seq>
            <p:seq concurrent="1" nextAc="seek">
              <p:cTn id="234" restart="whenNotActive" fill="hold" evtFilter="cancelBubble" nodeType="interactiveSeq">
                <p:stCondLst>
                  <p:cond evt="onClick" delay="0">
                    <p:tgtEl>
                      <p:spTgt spid="26828"/>
                    </p:tgtEl>
                  </p:cond>
                </p:stCondLst>
                <p:endSync evt="end" delay="0">
                  <p:rtn val="all"/>
                </p:endSync>
                <p:childTnLst>
                  <p:par>
                    <p:cTn id="235" fill="hold">
                      <p:stCondLst>
                        <p:cond delay="0"/>
                      </p:stCondLst>
                      <p:childTnLst>
                        <p:par>
                          <p:cTn id="236" fill="hold">
                            <p:stCondLst>
                              <p:cond delay="0"/>
                            </p:stCondLst>
                            <p:childTnLst>
                              <p:par>
                                <p:cTn id="237" presetID="7" presetClass="emph" presetSubtype="2" repeatCount="3000" accel="50000" decel="50000" autoRev="1" fill="hold" nodeType="withEffect">
                                  <p:stCondLst>
                                    <p:cond delay="0"/>
                                  </p:stCondLst>
                                  <p:childTnLst>
                                    <p:animClr clrSpc="rgb" dir="cw">
                                      <p:cBhvr>
                                        <p:cTn id="238" dur="300" fill="hold"/>
                                        <p:tgtEl>
                                          <p:spTgt spid="26828"/>
                                        </p:tgtEl>
                                        <p:attrNameLst>
                                          <p:attrName>stroke.color</p:attrName>
                                        </p:attrNameLst>
                                      </p:cBhvr>
                                      <p:to>
                                        <a:schemeClr val="bg1"/>
                                      </p:to>
                                    </p:animClr>
                                    <p:set>
                                      <p:cBhvr>
                                        <p:cTn id="239" dur="300" fill="hold"/>
                                        <p:tgtEl>
                                          <p:spTgt spid="26828"/>
                                        </p:tgtEl>
                                        <p:attrNameLst>
                                          <p:attrName>stroke.on</p:attrName>
                                        </p:attrNameLst>
                                      </p:cBhvr>
                                      <p:to>
                                        <p:strVal val="true"/>
                                      </p:to>
                                    </p:set>
                                  </p:childTnLst>
                                </p:cTn>
                              </p:par>
                            </p:childTnLst>
                          </p:cTn>
                        </p:par>
                        <p:par>
                          <p:cTn id="240" fill="hold">
                            <p:stCondLst>
                              <p:cond delay="500"/>
                            </p:stCondLst>
                            <p:childTnLst>
                              <p:par>
                                <p:cTn id="241" presetID="22" presetClass="entr" presetSubtype="8" fill="hold" nodeType="afterEffect">
                                  <p:stCondLst>
                                    <p:cond delay="0"/>
                                  </p:stCondLst>
                                  <p:childTnLst>
                                    <p:set>
                                      <p:cBhvr>
                                        <p:cTn id="242" dur="1" fill="hold">
                                          <p:stCondLst>
                                            <p:cond delay="0"/>
                                          </p:stCondLst>
                                        </p:cTn>
                                        <p:tgtEl>
                                          <p:spTgt spid="26828"/>
                                        </p:tgtEl>
                                        <p:attrNameLst>
                                          <p:attrName>style.visibility</p:attrName>
                                        </p:attrNameLst>
                                      </p:cBhvr>
                                      <p:to>
                                        <p:strVal val="visible"/>
                                      </p:to>
                                    </p:set>
                                    <p:animEffect transition="in" filter="wipe(left)">
                                      <p:cBhvr>
                                        <p:cTn id="243" dur="500"/>
                                        <p:tgtEl>
                                          <p:spTgt spid="26828"/>
                                        </p:tgtEl>
                                      </p:cBhvr>
                                    </p:animEffect>
                                  </p:childTnLst>
                                </p:cTn>
                              </p:par>
                            </p:childTnLst>
                          </p:cTn>
                        </p:par>
                      </p:childTnLst>
                    </p:cTn>
                  </p:par>
                </p:childTnLst>
              </p:cTn>
              <p:nextCondLst>
                <p:cond evt="onClick" delay="0">
                  <p:tgtEl>
                    <p:spTgt spid="26828"/>
                  </p:tgtEl>
                </p:cond>
              </p:nextCondLst>
            </p:seq>
            <p:seq concurrent="1" nextAc="seek">
              <p:cTn id="244" restart="whenNotActive" fill="hold" evtFilter="cancelBubble" nodeType="interactiveSeq">
                <p:stCondLst>
                  <p:cond evt="onClick" delay="0">
                    <p:tgtEl>
                      <p:spTgt spid="26829"/>
                    </p:tgtEl>
                  </p:cond>
                </p:stCondLst>
                <p:endSync evt="end" delay="0">
                  <p:rtn val="all"/>
                </p:endSync>
                <p:childTnLst>
                  <p:par>
                    <p:cTn id="245" fill="hold">
                      <p:stCondLst>
                        <p:cond delay="0"/>
                      </p:stCondLst>
                      <p:childTnLst>
                        <p:par>
                          <p:cTn id="246" fill="hold">
                            <p:stCondLst>
                              <p:cond delay="0"/>
                            </p:stCondLst>
                            <p:childTnLst>
                              <p:par>
                                <p:cTn id="247" presetID="1" presetClass="emph" presetSubtype="2" repeatCount="3000" accel="50000" decel="50000" autoRev="1" fill="hold" nodeType="withEffect">
                                  <p:stCondLst>
                                    <p:cond delay="0"/>
                                  </p:stCondLst>
                                  <p:childTnLst>
                                    <p:animClr clrSpc="rgb" dir="cw">
                                      <p:cBhvr>
                                        <p:cTn id="248" dur="300" fill="hold"/>
                                        <p:tgtEl>
                                          <p:spTgt spid="26829"/>
                                        </p:tgtEl>
                                        <p:attrNameLst>
                                          <p:attrName>fillcolor</p:attrName>
                                        </p:attrNameLst>
                                      </p:cBhvr>
                                      <p:to>
                                        <a:srgbClr val="292929"/>
                                      </p:to>
                                    </p:animClr>
                                    <p:set>
                                      <p:cBhvr>
                                        <p:cTn id="249" dur="300" fill="hold"/>
                                        <p:tgtEl>
                                          <p:spTgt spid="26829"/>
                                        </p:tgtEl>
                                        <p:attrNameLst>
                                          <p:attrName>fill.type</p:attrName>
                                        </p:attrNameLst>
                                      </p:cBhvr>
                                      <p:to>
                                        <p:strVal val="solid"/>
                                      </p:to>
                                    </p:set>
                                    <p:set>
                                      <p:cBhvr>
                                        <p:cTn id="250" dur="300" fill="hold"/>
                                        <p:tgtEl>
                                          <p:spTgt spid="26829"/>
                                        </p:tgtEl>
                                        <p:attrNameLst>
                                          <p:attrName>fill.on</p:attrName>
                                        </p:attrNameLst>
                                      </p:cBhvr>
                                      <p:to>
                                        <p:strVal val="true"/>
                                      </p:to>
                                    </p:set>
                                  </p:childTnLst>
                                </p:cTn>
                              </p:par>
                              <p:par>
                                <p:cTn id="251" presetID="3" presetClass="emph" presetSubtype="2" repeatCount="3000" accel="50000" decel="50000" autoRev="1" fill="hold" grpId="0" nodeType="withEffect">
                                  <p:stCondLst>
                                    <p:cond delay="0"/>
                                  </p:stCondLst>
                                  <p:childTnLst>
                                    <p:animClr clrSpc="rgb" dir="cw">
                                      <p:cBhvr override="childStyle">
                                        <p:cTn id="252" dur="300" fill="hold"/>
                                        <p:tgtEl>
                                          <p:spTgt spid="26829"/>
                                        </p:tgtEl>
                                        <p:attrNameLst>
                                          <p:attrName>style.color</p:attrName>
                                        </p:attrNameLst>
                                      </p:cBhvr>
                                      <p:to>
                                        <a:schemeClr val="bg1"/>
                                      </p:to>
                                    </p:animClr>
                                  </p:childTnLst>
                                </p:cTn>
                              </p:par>
                            </p:childTnLst>
                          </p:cTn>
                        </p:par>
                      </p:childTnLst>
                    </p:cTn>
                  </p:par>
                </p:childTnLst>
              </p:cTn>
              <p:nextCondLst>
                <p:cond evt="onClick" delay="0">
                  <p:tgtEl>
                    <p:spTgt spid="26829"/>
                  </p:tgtEl>
                </p:cond>
              </p:nextCondLst>
            </p:seq>
            <p:seq concurrent="1" nextAc="seek">
              <p:cTn id="253" restart="whenNotActive" fill="hold" evtFilter="cancelBubble" nodeType="interactiveSeq">
                <p:stCondLst>
                  <p:cond evt="onClick" delay="0">
                    <p:tgtEl>
                      <p:spTgt spid="26830"/>
                    </p:tgtEl>
                  </p:cond>
                </p:stCondLst>
                <p:endSync evt="end" delay="0">
                  <p:rtn val="all"/>
                </p:endSync>
                <p:childTnLst>
                  <p:par>
                    <p:cTn id="254" fill="hold">
                      <p:stCondLst>
                        <p:cond delay="0"/>
                      </p:stCondLst>
                      <p:childTnLst>
                        <p:par>
                          <p:cTn id="255" fill="hold">
                            <p:stCondLst>
                              <p:cond delay="0"/>
                            </p:stCondLst>
                            <p:childTnLst>
                              <p:par>
                                <p:cTn id="256" presetID="7" presetClass="emph" presetSubtype="2" repeatCount="3000" accel="50000" decel="50000" autoRev="1" fill="hold" nodeType="withEffect">
                                  <p:stCondLst>
                                    <p:cond delay="0"/>
                                  </p:stCondLst>
                                  <p:childTnLst>
                                    <p:animClr clrSpc="rgb" dir="cw">
                                      <p:cBhvr>
                                        <p:cTn id="257" dur="300" fill="hold"/>
                                        <p:tgtEl>
                                          <p:spTgt spid="26830"/>
                                        </p:tgtEl>
                                        <p:attrNameLst>
                                          <p:attrName>stroke.color</p:attrName>
                                        </p:attrNameLst>
                                      </p:cBhvr>
                                      <p:to>
                                        <a:schemeClr val="bg1"/>
                                      </p:to>
                                    </p:animClr>
                                    <p:set>
                                      <p:cBhvr>
                                        <p:cTn id="258" dur="300" fill="hold"/>
                                        <p:tgtEl>
                                          <p:spTgt spid="26830"/>
                                        </p:tgtEl>
                                        <p:attrNameLst>
                                          <p:attrName>stroke.on</p:attrName>
                                        </p:attrNameLst>
                                      </p:cBhvr>
                                      <p:to>
                                        <p:strVal val="true"/>
                                      </p:to>
                                    </p:set>
                                  </p:childTnLst>
                                </p:cTn>
                              </p:par>
                            </p:childTnLst>
                          </p:cTn>
                        </p:par>
                        <p:par>
                          <p:cTn id="259" fill="hold">
                            <p:stCondLst>
                              <p:cond delay="500"/>
                            </p:stCondLst>
                            <p:childTnLst>
                              <p:par>
                                <p:cTn id="260" presetID="22" presetClass="entr" presetSubtype="8" fill="hold" nodeType="afterEffect">
                                  <p:stCondLst>
                                    <p:cond delay="0"/>
                                  </p:stCondLst>
                                  <p:childTnLst>
                                    <p:set>
                                      <p:cBhvr>
                                        <p:cTn id="261" dur="1" fill="hold">
                                          <p:stCondLst>
                                            <p:cond delay="0"/>
                                          </p:stCondLst>
                                        </p:cTn>
                                        <p:tgtEl>
                                          <p:spTgt spid="26830"/>
                                        </p:tgtEl>
                                        <p:attrNameLst>
                                          <p:attrName>style.visibility</p:attrName>
                                        </p:attrNameLst>
                                      </p:cBhvr>
                                      <p:to>
                                        <p:strVal val="visible"/>
                                      </p:to>
                                    </p:set>
                                    <p:animEffect transition="in" filter="wipe(left)">
                                      <p:cBhvr>
                                        <p:cTn id="262" dur="500"/>
                                        <p:tgtEl>
                                          <p:spTgt spid="26830"/>
                                        </p:tgtEl>
                                      </p:cBhvr>
                                    </p:animEffect>
                                  </p:childTnLst>
                                </p:cTn>
                              </p:par>
                            </p:childTnLst>
                          </p:cTn>
                        </p:par>
                      </p:childTnLst>
                    </p:cTn>
                  </p:par>
                </p:childTnLst>
              </p:cTn>
              <p:nextCondLst>
                <p:cond evt="onClick" delay="0">
                  <p:tgtEl>
                    <p:spTgt spid="26830"/>
                  </p:tgtEl>
                </p:cond>
              </p:nextCondLst>
            </p:seq>
            <p:seq concurrent="1" nextAc="seek">
              <p:cTn id="263" restart="whenNotActive" fill="hold" evtFilter="cancelBubble" nodeType="interactiveSeq">
                <p:stCondLst>
                  <p:cond evt="onClick" delay="0">
                    <p:tgtEl>
                      <p:spTgt spid="26831"/>
                    </p:tgtEl>
                  </p:cond>
                </p:stCondLst>
                <p:endSync evt="end" delay="0">
                  <p:rtn val="all"/>
                </p:endSync>
                <p:childTnLst>
                  <p:par>
                    <p:cTn id="264" fill="hold">
                      <p:stCondLst>
                        <p:cond delay="0"/>
                      </p:stCondLst>
                      <p:childTnLst>
                        <p:par>
                          <p:cTn id="265" fill="hold">
                            <p:stCondLst>
                              <p:cond delay="0"/>
                            </p:stCondLst>
                            <p:childTnLst>
                              <p:par>
                                <p:cTn id="266" presetID="1" presetClass="emph" presetSubtype="2" repeatCount="3000" accel="50000" decel="50000" autoRev="1" fill="hold" nodeType="withEffect">
                                  <p:stCondLst>
                                    <p:cond delay="0"/>
                                  </p:stCondLst>
                                  <p:childTnLst>
                                    <p:animClr clrSpc="rgb" dir="cw">
                                      <p:cBhvr>
                                        <p:cTn id="267" dur="300" fill="hold"/>
                                        <p:tgtEl>
                                          <p:spTgt spid="26831"/>
                                        </p:tgtEl>
                                        <p:attrNameLst>
                                          <p:attrName>fillcolor</p:attrName>
                                        </p:attrNameLst>
                                      </p:cBhvr>
                                      <p:to>
                                        <a:srgbClr val="292929"/>
                                      </p:to>
                                    </p:animClr>
                                    <p:set>
                                      <p:cBhvr>
                                        <p:cTn id="268" dur="300" fill="hold"/>
                                        <p:tgtEl>
                                          <p:spTgt spid="26831"/>
                                        </p:tgtEl>
                                        <p:attrNameLst>
                                          <p:attrName>fill.type</p:attrName>
                                        </p:attrNameLst>
                                      </p:cBhvr>
                                      <p:to>
                                        <p:strVal val="solid"/>
                                      </p:to>
                                    </p:set>
                                    <p:set>
                                      <p:cBhvr>
                                        <p:cTn id="269" dur="300" fill="hold"/>
                                        <p:tgtEl>
                                          <p:spTgt spid="26831"/>
                                        </p:tgtEl>
                                        <p:attrNameLst>
                                          <p:attrName>fill.on</p:attrName>
                                        </p:attrNameLst>
                                      </p:cBhvr>
                                      <p:to>
                                        <p:strVal val="true"/>
                                      </p:to>
                                    </p:set>
                                  </p:childTnLst>
                                </p:cTn>
                              </p:par>
                              <p:par>
                                <p:cTn id="270" presetID="3" presetClass="emph" presetSubtype="2" repeatCount="3000" accel="50000" decel="50000" autoRev="1" fill="hold" grpId="0" nodeType="withEffect">
                                  <p:stCondLst>
                                    <p:cond delay="0"/>
                                  </p:stCondLst>
                                  <p:childTnLst>
                                    <p:animClr clrSpc="rgb" dir="cw">
                                      <p:cBhvr override="childStyle">
                                        <p:cTn id="271" dur="300" fill="hold"/>
                                        <p:tgtEl>
                                          <p:spTgt spid="26831"/>
                                        </p:tgtEl>
                                        <p:attrNameLst>
                                          <p:attrName>style.color</p:attrName>
                                        </p:attrNameLst>
                                      </p:cBhvr>
                                      <p:to>
                                        <a:schemeClr val="bg1"/>
                                      </p:to>
                                    </p:animClr>
                                  </p:childTnLst>
                                </p:cTn>
                              </p:par>
                            </p:childTnLst>
                          </p:cTn>
                        </p:par>
                      </p:childTnLst>
                    </p:cTn>
                  </p:par>
                </p:childTnLst>
              </p:cTn>
              <p:nextCondLst>
                <p:cond evt="onClick" delay="0">
                  <p:tgtEl>
                    <p:spTgt spid="26831"/>
                  </p:tgtEl>
                </p:cond>
              </p:nextCondLst>
            </p:seq>
            <p:seq concurrent="1" nextAc="seek">
              <p:cTn id="272" restart="whenNotActive" fill="hold" evtFilter="cancelBubble" nodeType="interactiveSeq">
                <p:stCondLst>
                  <p:cond evt="onClick" delay="0">
                    <p:tgtEl>
                      <p:spTgt spid="26832"/>
                    </p:tgtEl>
                  </p:cond>
                </p:stCondLst>
                <p:endSync evt="end" delay="0">
                  <p:rtn val="all"/>
                </p:endSync>
                <p:childTnLst>
                  <p:par>
                    <p:cTn id="273" fill="hold">
                      <p:stCondLst>
                        <p:cond delay="0"/>
                      </p:stCondLst>
                      <p:childTnLst>
                        <p:par>
                          <p:cTn id="274" fill="hold">
                            <p:stCondLst>
                              <p:cond delay="0"/>
                            </p:stCondLst>
                            <p:childTnLst>
                              <p:par>
                                <p:cTn id="275" presetID="7" presetClass="emph" presetSubtype="2" repeatCount="3000" accel="50000" decel="50000" autoRev="1" fill="hold" nodeType="withEffect">
                                  <p:stCondLst>
                                    <p:cond delay="0"/>
                                  </p:stCondLst>
                                  <p:childTnLst>
                                    <p:animClr clrSpc="rgb" dir="cw">
                                      <p:cBhvr>
                                        <p:cTn id="276" dur="300" fill="hold"/>
                                        <p:tgtEl>
                                          <p:spTgt spid="26832"/>
                                        </p:tgtEl>
                                        <p:attrNameLst>
                                          <p:attrName>stroke.color</p:attrName>
                                        </p:attrNameLst>
                                      </p:cBhvr>
                                      <p:to>
                                        <a:schemeClr val="bg1"/>
                                      </p:to>
                                    </p:animClr>
                                    <p:set>
                                      <p:cBhvr>
                                        <p:cTn id="277" dur="300" fill="hold"/>
                                        <p:tgtEl>
                                          <p:spTgt spid="26832"/>
                                        </p:tgtEl>
                                        <p:attrNameLst>
                                          <p:attrName>stroke.on</p:attrName>
                                        </p:attrNameLst>
                                      </p:cBhvr>
                                      <p:to>
                                        <p:strVal val="true"/>
                                      </p:to>
                                    </p:set>
                                  </p:childTnLst>
                                </p:cTn>
                              </p:par>
                            </p:childTnLst>
                          </p:cTn>
                        </p:par>
                        <p:par>
                          <p:cTn id="278" fill="hold">
                            <p:stCondLst>
                              <p:cond delay="500"/>
                            </p:stCondLst>
                            <p:childTnLst>
                              <p:par>
                                <p:cTn id="279" presetID="22" presetClass="entr" presetSubtype="8" fill="hold" nodeType="afterEffect">
                                  <p:stCondLst>
                                    <p:cond delay="0"/>
                                  </p:stCondLst>
                                  <p:childTnLst>
                                    <p:set>
                                      <p:cBhvr>
                                        <p:cTn id="280" dur="1" fill="hold">
                                          <p:stCondLst>
                                            <p:cond delay="0"/>
                                          </p:stCondLst>
                                        </p:cTn>
                                        <p:tgtEl>
                                          <p:spTgt spid="26832"/>
                                        </p:tgtEl>
                                        <p:attrNameLst>
                                          <p:attrName>style.visibility</p:attrName>
                                        </p:attrNameLst>
                                      </p:cBhvr>
                                      <p:to>
                                        <p:strVal val="visible"/>
                                      </p:to>
                                    </p:set>
                                    <p:animEffect transition="in" filter="wipe(left)">
                                      <p:cBhvr>
                                        <p:cTn id="281" dur="500"/>
                                        <p:tgtEl>
                                          <p:spTgt spid="26832"/>
                                        </p:tgtEl>
                                      </p:cBhvr>
                                    </p:animEffect>
                                  </p:childTnLst>
                                </p:cTn>
                              </p:par>
                            </p:childTnLst>
                          </p:cTn>
                        </p:par>
                      </p:childTnLst>
                    </p:cTn>
                  </p:par>
                </p:childTnLst>
              </p:cTn>
              <p:nextCondLst>
                <p:cond evt="onClick" delay="0">
                  <p:tgtEl>
                    <p:spTgt spid="26832"/>
                  </p:tgtEl>
                </p:cond>
              </p:nextCondLst>
            </p:seq>
            <p:seq concurrent="1" nextAc="seek">
              <p:cTn id="282" restart="whenNotActive" fill="hold" evtFilter="cancelBubble" nodeType="interactiveSeq">
                <p:stCondLst>
                  <p:cond evt="onClick" delay="0">
                    <p:tgtEl>
                      <p:spTgt spid="26833"/>
                    </p:tgtEl>
                  </p:cond>
                </p:stCondLst>
                <p:endSync evt="end" delay="0">
                  <p:rtn val="all"/>
                </p:endSync>
                <p:childTnLst>
                  <p:par>
                    <p:cTn id="283" fill="hold">
                      <p:stCondLst>
                        <p:cond delay="0"/>
                      </p:stCondLst>
                      <p:childTnLst>
                        <p:par>
                          <p:cTn id="284" fill="hold">
                            <p:stCondLst>
                              <p:cond delay="0"/>
                            </p:stCondLst>
                            <p:childTnLst>
                              <p:par>
                                <p:cTn id="285" presetID="1" presetClass="emph" presetSubtype="2" repeatCount="3000" accel="50000" decel="50000" autoRev="1" fill="hold" nodeType="withEffect">
                                  <p:stCondLst>
                                    <p:cond delay="0"/>
                                  </p:stCondLst>
                                  <p:childTnLst>
                                    <p:animClr clrSpc="rgb" dir="cw">
                                      <p:cBhvr>
                                        <p:cTn id="286" dur="300" fill="hold"/>
                                        <p:tgtEl>
                                          <p:spTgt spid="26833"/>
                                        </p:tgtEl>
                                        <p:attrNameLst>
                                          <p:attrName>fillcolor</p:attrName>
                                        </p:attrNameLst>
                                      </p:cBhvr>
                                      <p:to>
                                        <a:srgbClr val="292929"/>
                                      </p:to>
                                    </p:animClr>
                                    <p:set>
                                      <p:cBhvr>
                                        <p:cTn id="287" dur="300" fill="hold"/>
                                        <p:tgtEl>
                                          <p:spTgt spid="26833"/>
                                        </p:tgtEl>
                                        <p:attrNameLst>
                                          <p:attrName>fill.type</p:attrName>
                                        </p:attrNameLst>
                                      </p:cBhvr>
                                      <p:to>
                                        <p:strVal val="solid"/>
                                      </p:to>
                                    </p:set>
                                    <p:set>
                                      <p:cBhvr>
                                        <p:cTn id="288" dur="300" fill="hold"/>
                                        <p:tgtEl>
                                          <p:spTgt spid="26833"/>
                                        </p:tgtEl>
                                        <p:attrNameLst>
                                          <p:attrName>fill.on</p:attrName>
                                        </p:attrNameLst>
                                      </p:cBhvr>
                                      <p:to>
                                        <p:strVal val="true"/>
                                      </p:to>
                                    </p:set>
                                  </p:childTnLst>
                                </p:cTn>
                              </p:par>
                              <p:par>
                                <p:cTn id="289" presetID="3" presetClass="emph" presetSubtype="2" repeatCount="3000" accel="50000" decel="50000" autoRev="1" fill="hold" grpId="0" nodeType="withEffect">
                                  <p:stCondLst>
                                    <p:cond delay="0"/>
                                  </p:stCondLst>
                                  <p:childTnLst>
                                    <p:animClr clrSpc="rgb" dir="cw">
                                      <p:cBhvr override="childStyle">
                                        <p:cTn id="290" dur="300" fill="hold"/>
                                        <p:tgtEl>
                                          <p:spTgt spid="26833"/>
                                        </p:tgtEl>
                                        <p:attrNameLst>
                                          <p:attrName>style.color</p:attrName>
                                        </p:attrNameLst>
                                      </p:cBhvr>
                                      <p:to>
                                        <a:schemeClr val="bg1"/>
                                      </p:to>
                                    </p:animClr>
                                  </p:childTnLst>
                                </p:cTn>
                              </p:par>
                            </p:childTnLst>
                          </p:cTn>
                        </p:par>
                      </p:childTnLst>
                    </p:cTn>
                  </p:par>
                </p:childTnLst>
              </p:cTn>
              <p:nextCondLst>
                <p:cond evt="onClick" delay="0">
                  <p:tgtEl>
                    <p:spTgt spid="26833"/>
                  </p:tgtEl>
                </p:cond>
              </p:nextCondLst>
            </p:seq>
            <p:seq concurrent="1" nextAc="seek">
              <p:cTn id="291" restart="whenNotActive" fill="hold" evtFilter="cancelBubble" nodeType="interactiveSeq">
                <p:stCondLst>
                  <p:cond evt="onClick" delay="0">
                    <p:tgtEl>
                      <p:spTgt spid="26834"/>
                    </p:tgtEl>
                  </p:cond>
                </p:stCondLst>
                <p:endSync evt="end" delay="0">
                  <p:rtn val="all"/>
                </p:endSync>
                <p:childTnLst>
                  <p:par>
                    <p:cTn id="292" fill="hold">
                      <p:stCondLst>
                        <p:cond delay="0"/>
                      </p:stCondLst>
                      <p:childTnLst>
                        <p:par>
                          <p:cTn id="293" fill="hold">
                            <p:stCondLst>
                              <p:cond delay="0"/>
                            </p:stCondLst>
                            <p:childTnLst>
                              <p:par>
                                <p:cTn id="294" presetID="1" presetClass="emph" presetSubtype="2" repeatCount="3000" accel="50000" decel="50000" autoRev="1" fill="hold" nodeType="withEffect">
                                  <p:stCondLst>
                                    <p:cond delay="0"/>
                                  </p:stCondLst>
                                  <p:childTnLst>
                                    <p:animClr clrSpc="rgb" dir="cw">
                                      <p:cBhvr>
                                        <p:cTn id="295" dur="300" fill="hold"/>
                                        <p:tgtEl>
                                          <p:spTgt spid="26834"/>
                                        </p:tgtEl>
                                        <p:attrNameLst>
                                          <p:attrName>fillcolor</p:attrName>
                                        </p:attrNameLst>
                                      </p:cBhvr>
                                      <p:to>
                                        <a:srgbClr val="292929"/>
                                      </p:to>
                                    </p:animClr>
                                    <p:set>
                                      <p:cBhvr>
                                        <p:cTn id="296" dur="300" fill="hold"/>
                                        <p:tgtEl>
                                          <p:spTgt spid="26834"/>
                                        </p:tgtEl>
                                        <p:attrNameLst>
                                          <p:attrName>fill.type</p:attrName>
                                        </p:attrNameLst>
                                      </p:cBhvr>
                                      <p:to>
                                        <p:strVal val="solid"/>
                                      </p:to>
                                    </p:set>
                                    <p:set>
                                      <p:cBhvr>
                                        <p:cTn id="297" dur="300" fill="hold"/>
                                        <p:tgtEl>
                                          <p:spTgt spid="26834"/>
                                        </p:tgtEl>
                                        <p:attrNameLst>
                                          <p:attrName>fill.on</p:attrName>
                                        </p:attrNameLst>
                                      </p:cBhvr>
                                      <p:to>
                                        <p:strVal val="true"/>
                                      </p:to>
                                    </p:set>
                                  </p:childTnLst>
                                </p:cTn>
                              </p:par>
                              <p:par>
                                <p:cTn id="298" presetID="3" presetClass="emph" presetSubtype="2" repeatCount="3000" accel="50000" decel="50000" autoRev="1" fill="hold" grpId="0" nodeType="withEffect">
                                  <p:stCondLst>
                                    <p:cond delay="0"/>
                                  </p:stCondLst>
                                  <p:childTnLst>
                                    <p:animClr clrSpc="rgb" dir="cw">
                                      <p:cBhvr override="childStyle">
                                        <p:cTn id="299" dur="300" fill="hold"/>
                                        <p:tgtEl>
                                          <p:spTgt spid="26834"/>
                                        </p:tgtEl>
                                        <p:attrNameLst>
                                          <p:attrName>style.color</p:attrName>
                                        </p:attrNameLst>
                                      </p:cBhvr>
                                      <p:to>
                                        <a:schemeClr val="bg1"/>
                                      </p:to>
                                    </p:animClr>
                                  </p:childTnLst>
                                </p:cTn>
                              </p:par>
                            </p:childTnLst>
                          </p:cTn>
                        </p:par>
                      </p:childTnLst>
                    </p:cTn>
                  </p:par>
                </p:childTnLst>
              </p:cTn>
              <p:nextCondLst>
                <p:cond evt="onClick" delay="0">
                  <p:tgtEl>
                    <p:spTgt spid="26834"/>
                  </p:tgtEl>
                </p:cond>
              </p:nextCondLst>
            </p:seq>
            <p:seq concurrent="1" nextAc="seek">
              <p:cTn id="300" restart="whenNotActive" fill="hold" evtFilter="cancelBubble" nodeType="interactiveSeq">
                <p:stCondLst>
                  <p:cond evt="onClick" delay="0">
                    <p:tgtEl>
                      <p:spTgt spid="26835"/>
                    </p:tgtEl>
                  </p:cond>
                </p:stCondLst>
                <p:endSync evt="end" delay="0">
                  <p:rtn val="all"/>
                </p:endSync>
                <p:childTnLst>
                  <p:par>
                    <p:cTn id="301" fill="hold">
                      <p:stCondLst>
                        <p:cond delay="0"/>
                      </p:stCondLst>
                      <p:childTnLst>
                        <p:par>
                          <p:cTn id="302" fill="hold">
                            <p:stCondLst>
                              <p:cond delay="0"/>
                            </p:stCondLst>
                            <p:childTnLst>
                              <p:par>
                                <p:cTn id="303" presetID="7" presetClass="emph" presetSubtype="2" repeatCount="3000" accel="50000" decel="50000" autoRev="1" fill="hold" nodeType="withEffect">
                                  <p:stCondLst>
                                    <p:cond delay="0"/>
                                  </p:stCondLst>
                                  <p:childTnLst>
                                    <p:animClr clrSpc="rgb" dir="cw">
                                      <p:cBhvr>
                                        <p:cTn id="304" dur="300" fill="hold"/>
                                        <p:tgtEl>
                                          <p:spTgt spid="26835"/>
                                        </p:tgtEl>
                                        <p:attrNameLst>
                                          <p:attrName>stroke.color</p:attrName>
                                        </p:attrNameLst>
                                      </p:cBhvr>
                                      <p:to>
                                        <a:schemeClr val="bg1"/>
                                      </p:to>
                                    </p:animClr>
                                    <p:set>
                                      <p:cBhvr>
                                        <p:cTn id="305" dur="300" fill="hold"/>
                                        <p:tgtEl>
                                          <p:spTgt spid="26835"/>
                                        </p:tgtEl>
                                        <p:attrNameLst>
                                          <p:attrName>stroke.on</p:attrName>
                                        </p:attrNameLst>
                                      </p:cBhvr>
                                      <p:to>
                                        <p:strVal val="true"/>
                                      </p:to>
                                    </p:set>
                                  </p:childTnLst>
                                </p:cTn>
                              </p:par>
                            </p:childTnLst>
                          </p:cTn>
                        </p:par>
                        <p:par>
                          <p:cTn id="306" fill="hold">
                            <p:stCondLst>
                              <p:cond delay="500"/>
                            </p:stCondLst>
                            <p:childTnLst>
                              <p:par>
                                <p:cTn id="307" presetID="22" presetClass="entr" presetSubtype="8" fill="hold" nodeType="afterEffect">
                                  <p:stCondLst>
                                    <p:cond delay="0"/>
                                  </p:stCondLst>
                                  <p:childTnLst>
                                    <p:set>
                                      <p:cBhvr>
                                        <p:cTn id="308" dur="1" fill="hold">
                                          <p:stCondLst>
                                            <p:cond delay="0"/>
                                          </p:stCondLst>
                                        </p:cTn>
                                        <p:tgtEl>
                                          <p:spTgt spid="26835"/>
                                        </p:tgtEl>
                                        <p:attrNameLst>
                                          <p:attrName>style.visibility</p:attrName>
                                        </p:attrNameLst>
                                      </p:cBhvr>
                                      <p:to>
                                        <p:strVal val="visible"/>
                                      </p:to>
                                    </p:set>
                                    <p:animEffect transition="in" filter="wipe(left)">
                                      <p:cBhvr>
                                        <p:cTn id="309" dur="500"/>
                                        <p:tgtEl>
                                          <p:spTgt spid="26835"/>
                                        </p:tgtEl>
                                      </p:cBhvr>
                                    </p:animEffect>
                                  </p:childTnLst>
                                </p:cTn>
                              </p:par>
                            </p:childTnLst>
                          </p:cTn>
                        </p:par>
                      </p:childTnLst>
                    </p:cTn>
                  </p:par>
                </p:childTnLst>
              </p:cTn>
              <p:nextCondLst>
                <p:cond evt="onClick" delay="0">
                  <p:tgtEl>
                    <p:spTgt spid="26835"/>
                  </p:tgtEl>
                </p:cond>
              </p:nextCondLst>
            </p:seq>
            <p:seq concurrent="1" nextAc="seek">
              <p:cTn id="310" restart="whenNotActive" fill="hold" evtFilter="cancelBubble" nodeType="interactiveSeq">
                <p:stCondLst>
                  <p:cond evt="onClick" delay="0">
                    <p:tgtEl>
                      <p:spTgt spid="26836"/>
                    </p:tgtEl>
                  </p:cond>
                </p:stCondLst>
                <p:endSync evt="end" delay="0">
                  <p:rtn val="all"/>
                </p:endSync>
                <p:childTnLst>
                  <p:par>
                    <p:cTn id="311" fill="hold">
                      <p:stCondLst>
                        <p:cond delay="0"/>
                      </p:stCondLst>
                      <p:childTnLst>
                        <p:par>
                          <p:cTn id="312" fill="hold">
                            <p:stCondLst>
                              <p:cond delay="0"/>
                            </p:stCondLst>
                            <p:childTnLst>
                              <p:par>
                                <p:cTn id="313" presetID="3" presetClass="emph" presetSubtype="2" repeatCount="3000" accel="50000" decel="50000" autoRev="1" fill="hold" grpId="0" nodeType="withEffect">
                                  <p:stCondLst>
                                    <p:cond delay="0"/>
                                  </p:stCondLst>
                                  <p:childTnLst>
                                    <p:animClr clrSpc="rgb" dir="cw">
                                      <p:cBhvr override="childStyle">
                                        <p:cTn id="314" dur="300" fill="hold"/>
                                        <p:tgtEl>
                                          <p:spTgt spid="26836"/>
                                        </p:tgtEl>
                                        <p:attrNameLst>
                                          <p:attrName>style.color</p:attrName>
                                        </p:attrNameLst>
                                      </p:cBhvr>
                                      <p:to>
                                        <a:schemeClr val="bg1"/>
                                      </p:to>
                                    </p:animClr>
                                  </p:childTnLst>
                                </p:cTn>
                              </p:par>
                            </p:childTnLst>
                          </p:cTn>
                        </p:par>
                      </p:childTnLst>
                    </p:cTn>
                  </p:par>
                </p:childTnLst>
              </p:cTn>
              <p:nextCondLst>
                <p:cond evt="onClick" delay="0">
                  <p:tgtEl>
                    <p:spTgt spid="26836"/>
                  </p:tgtEl>
                </p:cond>
              </p:nextCondLst>
            </p:seq>
            <p:seq concurrent="1" nextAc="seek">
              <p:cTn id="315" restart="whenNotActive" fill="hold" evtFilter="cancelBubble" nodeType="interactiveSeq">
                <p:stCondLst>
                  <p:cond evt="onClick" delay="0">
                    <p:tgtEl>
                      <p:spTgt spid="26837"/>
                    </p:tgtEl>
                  </p:cond>
                </p:stCondLst>
                <p:endSync evt="end" delay="0">
                  <p:rtn val="all"/>
                </p:endSync>
                <p:childTnLst>
                  <p:par>
                    <p:cTn id="316" fill="hold">
                      <p:stCondLst>
                        <p:cond delay="0"/>
                      </p:stCondLst>
                      <p:childTnLst>
                        <p:par>
                          <p:cTn id="317" fill="hold">
                            <p:stCondLst>
                              <p:cond delay="0"/>
                            </p:stCondLst>
                            <p:childTnLst>
                              <p:par>
                                <p:cTn id="318" presetID="7" presetClass="emph" presetSubtype="2" repeatCount="3000" accel="50000" decel="50000" autoRev="1" fill="hold" nodeType="withEffect">
                                  <p:stCondLst>
                                    <p:cond delay="0"/>
                                  </p:stCondLst>
                                  <p:childTnLst>
                                    <p:animClr clrSpc="rgb" dir="cw">
                                      <p:cBhvr>
                                        <p:cTn id="319" dur="300" fill="hold"/>
                                        <p:tgtEl>
                                          <p:spTgt spid="26837"/>
                                        </p:tgtEl>
                                        <p:attrNameLst>
                                          <p:attrName>stroke.color</p:attrName>
                                        </p:attrNameLst>
                                      </p:cBhvr>
                                      <p:to>
                                        <a:schemeClr val="bg1"/>
                                      </p:to>
                                    </p:animClr>
                                    <p:set>
                                      <p:cBhvr>
                                        <p:cTn id="320" dur="300" fill="hold"/>
                                        <p:tgtEl>
                                          <p:spTgt spid="26837"/>
                                        </p:tgtEl>
                                        <p:attrNameLst>
                                          <p:attrName>stroke.on</p:attrName>
                                        </p:attrNameLst>
                                      </p:cBhvr>
                                      <p:to>
                                        <p:strVal val="true"/>
                                      </p:to>
                                    </p:set>
                                  </p:childTnLst>
                                </p:cTn>
                              </p:par>
                            </p:childTnLst>
                          </p:cTn>
                        </p:par>
                        <p:par>
                          <p:cTn id="321" fill="hold">
                            <p:stCondLst>
                              <p:cond delay="500"/>
                            </p:stCondLst>
                            <p:childTnLst>
                              <p:par>
                                <p:cTn id="322" presetID="22" presetClass="entr" presetSubtype="8" fill="hold" nodeType="afterEffect">
                                  <p:stCondLst>
                                    <p:cond delay="0"/>
                                  </p:stCondLst>
                                  <p:childTnLst>
                                    <p:set>
                                      <p:cBhvr>
                                        <p:cTn id="323" dur="1" fill="hold">
                                          <p:stCondLst>
                                            <p:cond delay="0"/>
                                          </p:stCondLst>
                                        </p:cTn>
                                        <p:tgtEl>
                                          <p:spTgt spid="26837"/>
                                        </p:tgtEl>
                                        <p:attrNameLst>
                                          <p:attrName>style.visibility</p:attrName>
                                        </p:attrNameLst>
                                      </p:cBhvr>
                                      <p:to>
                                        <p:strVal val="visible"/>
                                      </p:to>
                                    </p:set>
                                    <p:animEffect transition="in" filter="wipe(left)">
                                      <p:cBhvr>
                                        <p:cTn id="324" dur="500"/>
                                        <p:tgtEl>
                                          <p:spTgt spid="26837"/>
                                        </p:tgtEl>
                                      </p:cBhvr>
                                    </p:animEffect>
                                  </p:childTnLst>
                                </p:cTn>
                              </p:par>
                            </p:childTnLst>
                          </p:cTn>
                        </p:par>
                      </p:childTnLst>
                    </p:cTn>
                  </p:par>
                </p:childTnLst>
              </p:cTn>
              <p:nextCondLst>
                <p:cond evt="onClick" delay="0">
                  <p:tgtEl>
                    <p:spTgt spid="26837"/>
                  </p:tgtEl>
                </p:cond>
              </p:nextCondLst>
            </p:seq>
            <p:seq concurrent="1" nextAc="seek">
              <p:cTn id="325" restart="whenNotActive" fill="hold" evtFilter="cancelBubble" nodeType="interactiveSeq">
                <p:stCondLst>
                  <p:cond evt="onClick" delay="0">
                    <p:tgtEl>
                      <p:spTgt spid="26838"/>
                    </p:tgtEl>
                  </p:cond>
                </p:stCondLst>
                <p:endSync evt="end" delay="0">
                  <p:rtn val="all"/>
                </p:endSync>
                <p:childTnLst>
                  <p:par>
                    <p:cTn id="326" fill="hold">
                      <p:stCondLst>
                        <p:cond delay="0"/>
                      </p:stCondLst>
                      <p:childTnLst>
                        <p:par>
                          <p:cTn id="327" fill="hold">
                            <p:stCondLst>
                              <p:cond delay="0"/>
                            </p:stCondLst>
                            <p:childTnLst>
                              <p:par>
                                <p:cTn id="328" presetID="1" presetClass="emph" presetSubtype="2" repeatCount="3000" accel="50000" decel="50000" autoRev="1" fill="hold" nodeType="withEffect">
                                  <p:stCondLst>
                                    <p:cond delay="0"/>
                                  </p:stCondLst>
                                  <p:childTnLst>
                                    <p:animClr clrSpc="rgb" dir="cw">
                                      <p:cBhvr>
                                        <p:cTn id="329" dur="300" fill="hold"/>
                                        <p:tgtEl>
                                          <p:spTgt spid="26838"/>
                                        </p:tgtEl>
                                        <p:attrNameLst>
                                          <p:attrName>fillcolor</p:attrName>
                                        </p:attrNameLst>
                                      </p:cBhvr>
                                      <p:to>
                                        <a:srgbClr val="292929"/>
                                      </p:to>
                                    </p:animClr>
                                    <p:set>
                                      <p:cBhvr>
                                        <p:cTn id="330" dur="300" fill="hold"/>
                                        <p:tgtEl>
                                          <p:spTgt spid="26838"/>
                                        </p:tgtEl>
                                        <p:attrNameLst>
                                          <p:attrName>fill.type</p:attrName>
                                        </p:attrNameLst>
                                      </p:cBhvr>
                                      <p:to>
                                        <p:strVal val="solid"/>
                                      </p:to>
                                    </p:set>
                                    <p:set>
                                      <p:cBhvr>
                                        <p:cTn id="331" dur="300" fill="hold"/>
                                        <p:tgtEl>
                                          <p:spTgt spid="26838"/>
                                        </p:tgtEl>
                                        <p:attrNameLst>
                                          <p:attrName>fill.on</p:attrName>
                                        </p:attrNameLst>
                                      </p:cBhvr>
                                      <p:to>
                                        <p:strVal val="true"/>
                                      </p:to>
                                    </p:set>
                                  </p:childTnLst>
                                </p:cTn>
                              </p:par>
                              <p:par>
                                <p:cTn id="332" presetID="3" presetClass="emph" presetSubtype="2" repeatCount="3000" accel="50000" decel="50000" autoRev="1" fill="hold" grpId="0" nodeType="withEffect">
                                  <p:stCondLst>
                                    <p:cond delay="0"/>
                                  </p:stCondLst>
                                  <p:childTnLst>
                                    <p:animClr clrSpc="rgb" dir="cw">
                                      <p:cBhvr override="childStyle">
                                        <p:cTn id="333" dur="300" fill="hold"/>
                                        <p:tgtEl>
                                          <p:spTgt spid="26838"/>
                                        </p:tgtEl>
                                        <p:attrNameLst>
                                          <p:attrName>style.color</p:attrName>
                                        </p:attrNameLst>
                                      </p:cBhvr>
                                      <p:to>
                                        <a:schemeClr val="bg1"/>
                                      </p:to>
                                    </p:animClr>
                                  </p:childTnLst>
                                </p:cTn>
                              </p:par>
                            </p:childTnLst>
                          </p:cTn>
                        </p:par>
                      </p:childTnLst>
                    </p:cTn>
                  </p:par>
                </p:childTnLst>
              </p:cTn>
              <p:nextCondLst>
                <p:cond evt="onClick" delay="0">
                  <p:tgtEl>
                    <p:spTgt spid="26838"/>
                  </p:tgtEl>
                </p:cond>
              </p:nextCondLst>
            </p:seq>
            <p:seq concurrent="1" nextAc="seek">
              <p:cTn id="334" restart="whenNotActive" fill="hold" evtFilter="cancelBubble" nodeType="interactiveSeq">
                <p:stCondLst>
                  <p:cond evt="onClick" delay="0">
                    <p:tgtEl>
                      <p:spTgt spid="26839"/>
                    </p:tgtEl>
                  </p:cond>
                </p:stCondLst>
                <p:endSync evt="end" delay="0">
                  <p:rtn val="all"/>
                </p:endSync>
                <p:childTnLst>
                  <p:par>
                    <p:cTn id="335" fill="hold">
                      <p:stCondLst>
                        <p:cond delay="0"/>
                      </p:stCondLst>
                      <p:childTnLst>
                        <p:par>
                          <p:cTn id="336" fill="hold">
                            <p:stCondLst>
                              <p:cond delay="0"/>
                            </p:stCondLst>
                            <p:childTnLst>
                              <p:par>
                                <p:cTn id="337" presetID="1" presetClass="emph" presetSubtype="2" repeatCount="3000" accel="50000" decel="50000" autoRev="1" fill="hold" nodeType="withEffect">
                                  <p:stCondLst>
                                    <p:cond delay="0"/>
                                  </p:stCondLst>
                                  <p:childTnLst>
                                    <p:animClr clrSpc="rgb" dir="cw">
                                      <p:cBhvr>
                                        <p:cTn id="338" dur="300" fill="hold"/>
                                        <p:tgtEl>
                                          <p:spTgt spid="26839"/>
                                        </p:tgtEl>
                                        <p:attrNameLst>
                                          <p:attrName>fillcolor</p:attrName>
                                        </p:attrNameLst>
                                      </p:cBhvr>
                                      <p:to>
                                        <a:srgbClr val="292929"/>
                                      </p:to>
                                    </p:animClr>
                                    <p:set>
                                      <p:cBhvr>
                                        <p:cTn id="339" dur="300" fill="hold"/>
                                        <p:tgtEl>
                                          <p:spTgt spid="26839"/>
                                        </p:tgtEl>
                                        <p:attrNameLst>
                                          <p:attrName>fill.type</p:attrName>
                                        </p:attrNameLst>
                                      </p:cBhvr>
                                      <p:to>
                                        <p:strVal val="solid"/>
                                      </p:to>
                                    </p:set>
                                    <p:set>
                                      <p:cBhvr>
                                        <p:cTn id="340" dur="300" fill="hold"/>
                                        <p:tgtEl>
                                          <p:spTgt spid="26839"/>
                                        </p:tgtEl>
                                        <p:attrNameLst>
                                          <p:attrName>fill.on</p:attrName>
                                        </p:attrNameLst>
                                      </p:cBhvr>
                                      <p:to>
                                        <p:strVal val="true"/>
                                      </p:to>
                                    </p:set>
                                  </p:childTnLst>
                                </p:cTn>
                              </p:par>
                              <p:par>
                                <p:cTn id="341" presetID="3" presetClass="emph" presetSubtype="2" repeatCount="3000" accel="50000" decel="50000" autoRev="1" fill="hold" grpId="0" nodeType="withEffect">
                                  <p:stCondLst>
                                    <p:cond delay="0"/>
                                  </p:stCondLst>
                                  <p:childTnLst>
                                    <p:animClr clrSpc="rgb" dir="cw">
                                      <p:cBhvr override="childStyle">
                                        <p:cTn id="342" dur="300" fill="hold"/>
                                        <p:tgtEl>
                                          <p:spTgt spid="26839"/>
                                        </p:tgtEl>
                                        <p:attrNameLst>
                                          <p:attrName>style.color</p:attrName>
                                        </p:attrNameLst>
                                      </p:cBhvr>
                                      <p:to>
                                        <a:schemeClr val="bg1"/>
                                      </p:to>
                                    </p:animClr>
                                  </p:childTnLst>
                                </p:cTn>
                              </p:par>
                            </p:childTnLst>
                          </p:cTn>
                        </p:par>
                      </p:childTnLst>
                    </p:cTn>
                  </p:par>
                </p:childTnLst>
              </p:cTn>
              <p:nextCondLst>
                <p:cond evt="onClick" delay="0">
                  <p:tgtEl>
                    <p:spTgt spid="26839"/>
                  </p:tgtEl>
                </p:cond>
              </p:nextCondLst>
            </p:seq>
            <p:seq concurrent="1" nextAc="seek">
              <p:cTn id="343" restart="whenNotActive" fill="hold" evtFilter="cancelBubble" nodeType="interactiveSeq">
                <p:stCondLst>
                  <p:cond evt="onClick" delay="0">
                    <p:tgtEl>
                      <p:spTgt spid="26840"/>
                    </p:tgtEl>
                  </p:cond>
                </p:stCondLst>
                <p:endSync evt="end" delay="0">
                  <p:rtn val="all"/>
                </p:endSync>
                <p:childTnLst>
                  <p:par>
                    <p:cTn id="344" fill="hold">
                      <p:stCondLst>
                        <p:cond delay="0"/>
                      </p:stCondLst>
                      <p:childTnLst>
                        <p:par>
                          <p:cTn id="345" fill="hold">
                            <p:stCondLst>
                              <p:cond delay="0"/>
                            </p:stCondLst>
                            <p:childTnLst>
                              <p:par>
                                <p:cTn id="346" presetID="7" presetClass="emph" presetSubtype="2" repeatCount="3000" accel="50000" decel="50000" autoRev="1" fill="hold" nodeType="withEffect">
                                  <p:stCondLst>
                                    <p:cond delay="0"/>
                                  </p:stCondLst>
                                  <p:childTnLst>
                                    <p:animClr clrSpc="rgb" dir="cw">
                                      <p:cBhvr>
                                        <p:cTn id="347" dur="300" fill="hold"/>
                                        <p:tgtEl>
                                          <p:spTgt spid="26840"/>
                                        </p:tgtEl>
                                        <p:attrNameLst>
                                          <p:attrName>stroke.color</p:attrName>
                                        </p:attrNameLst>
                                      </p:cBhvr>
                                      <p:to>
                                        <a:schemeClr val="bg1"/>
                                      </p:to>
                                    </p:animClr>
                                    <p:set>
                                      <p:cBhvr>
                                        <p:cTn id="348" dur="300" fill="hold"/>
                                        <p:tgtEl>
                                          <p:spTgt spid="26840"/>
                                        </p:tgtEl>
                                        <p:attrNameLst>
                                          <p:attrName>stroke.on</p:attrName>
                                        </p:attrNameLst>
                                      </p:cBhvr>
                                      <p:to>
                                        <p:strVal val="true"/>
                                      </p:to>
                                    </p:set>
                                  </p:childTnLst>
                                </p:cTn>
                              </p:par>
                            </p:childTnLst>
                          </p:cTn>
                        </p:par>
                        <p:par>
                          <p:cTn id="349" fill="hold">
                            <p:stCondLst>
                              <p:cond delay="500"/>
                            </p:stCondLst>
                            <p:childTnLst>
                              <p:par>
                                <p:cTn id="350" presetID="22" presetClass="entr" presetSubtype="8" fill="hold" nodeType="afterEffect">
                                  <p:stCondLst>
                                    <p:cond delay="0"/>
                                  </p:stCondLst>
                                  <p:childTnLst>
                                    <p:set>
                                      <p:cBhvr>
                                        <p:cTn id="351" dur="1" fill="hold">
                                          <p:stCondLst>
                                            <p:cond delay="0"/>
                                          </p:stCondLst>
                                        </p:cTn>
                                        <p:tgtEl>
                                          <p:spTgt spid="26840"/>
                                        </p:tgtEl>
                                        <p:attrNameLst>
                                          <p:attrName>style.visibility</p:attrName>
                                        </p:attrNameLst>
                                      </p:cBhvr>
                                      <p:to>
                                        <p:strVal val="visible"/>
                                      </p:to>
                                    </p:set>
                                    <p:animEffect transition="in" filter="wipe(left)">
                                      <p:cBhvr>
                                        <p:cTn id="352" dur="500"/>
                                        <p:tgtEl>
                                          <p:spTgt spid="26840"/>
                                        </p:tgtEl>
                                      </p:cBhvr>
                                    </p:animEffect>
                                  </p:childTnLst>
                                </p:cTn>
                              </p:par>
                            </p:childTnLst>
                          </p:cTn>
                        </p:par>
                      </p:childTnLst>
                    </p:cTn>
                  </p:par>
                </p:childTnLst>
              </p:cTn>
              <p:nextCondLst>
                <p:cond evt="onClick" delay="0">
                  <p:tgtEl>
                    <p:spTgt spid="26840"/>
                  </p:tgtEl>
                </p:cond>
              </p:nextCondLst>
            </p:seq>
            <p:seq concurrent="1" nextAc="seek">
              <p:cTn id="353" restart="whenNotActive" fill="hold" evtFilter="cancelBubble" nodeType="interactiveSeq">
                <p:stCondLst>
                  <p:cond evt="onClick" delay="0">
                    <p:tgtEl>
                      <p:spTgt spid="26841"/>
                    </p:tgtEl>
                  </p:cond>
                </p:stCondLst>
                <p:endSync evt="end" delay="0">
                  <p:rtn val="all"/>
                </p:endSync>
                <p:childTnLst>
                  <p:par>
                    <p:cTn id="354" fill="hold">
                      <p:stCondLst>
                        <p:cond delay="0"/>
                      </p:stCondLst>
                      <p:childTnLst>
                        <p:par>
                          <p:cTn id="355" fill="hold">
                            <p:stCondLst>
                              <p:cond delay="0"/>
                            </p:stCondLst>
                            <p:childTnLst>
                              <p:par>
                                <p:cTn id="356" presetID="1" presetClass="emph" presetSubtype="2" repeatCount="3000" accel="50000" decel="50000" autoRev="1" fill="hold" nodeType="withEffect">
                                  <p:stCondLst>
                                    <p:cond delay="0"/>
                                  </p:stCondLst>
                                  <p:childTnLst>
                                    <p:animClr clrSpc="rgb" dir="cw">
                                      <p:cBhvr>
                                        <p:cTn id="357" dur="300" fill="hold"/>
                                        <p:tgtEl>
                                          <p:spTgt spid="26841"/>
                                        </p:tgtEl>
                                        <p:attrNameLst>
                                          <p:attrName>fillcolor</p:attrName>
                                        </p:attrNameLst>
                                      </p:cBhvr>
                                      <p:to>
                                        <a:srgbClr val="292929"/>
                                      </p:to>
                                    </p:animClr>
                                    <p:set>
                                      <p:cBhvr>
                                        <p:cTn id="358" dur="300" fill="hold"/>
                                        <p:tgtEl>
                                          <p:spTgt spid="26841"/>
                                        </p:tgtEl>
                                        <p:attrNameLst>
                                          <p:attrName>fill.type</p:attrName>
                                        </p:attrNameLst>
                                      </p:cBhvr>
                                      <p:to>
                                        <p:strVal val="solid"/>
                                      </p:to>
                                    </p:set>
                                    <p:set>
                                      <p:cBhvr>
                                        <p:cTn id="359" dur="300" fill="hold"/>
                                        <p:tgtEl>
                                          <p:spTgt spid="26841"/>
                                        </p:tgtEl>
                                        <p:attrNameLst>
                                          <p:attrName>fill.on</p:attrName>
                                        </p:attrNameLst>
                                      </p:cBhvr>
                                      <p:to>
                                        <p:strVal val="true"/>
                                      </p:to>
                                    </p:set>
                                  </p:childTnLst>
                                </p:cTn>
                              </p:par>
                              <p:par>
                                <p:cTn id="360" presetID="3" presetClass="emph" presetSubtype="2" repeatCount="3000" accel="50000" decel="50000" autoRev="1" fill="hold" grpId="0" nodeType="withEffect">
                                  <p:stCondLst>
                                    <p:cond delay="0"/>
                                  </p:stCondLst>
                                  <p:childTnLst>
                                    <p:animClr clrSpc="rgb" dir="cw">
                                      <p:cBhvr override="childStyle">
                                        <p:cTn id="361" dur="300" fill="hold"/>
                                        <p:tgtEl>
                                          <p:spTgt spid="26841"/>
                                        </p:tgtEl>
                                        <p:attrNameLst>
                                          <p:attrName>style.color</p:attrName>
                                        </p:attrNameLst>
                                      </p:cBhvr>
                                      <p:to>
                                        <a:schemeClr val="bg1"/>
                                      </p:to>
                                    </p:animClr>
                                  </p:childTnLst>
                                </p:cTn>
                              </p:par>
                            </p:childTnLst>
                          </p:cTn>
                        </p:par>
                      </p:childTnLst>
                    </p:cTn>
                  </p:par>
                </p:childTnLst>
              </p:cTn>
              <p:nextCondLst>
                <p:cond evt="onClick" delay="0">
                  <p:tgtEl>
                    <p:spTgt spid="26841"/>
                  </p:tgtEl>
                </p:cond>
              </p:nextCondLst>
            </p:seq>
            <p:seq concurrent="1" nextAc="seek">
              <p:cTn id="362" restart="whenNotActive" fill="hold" evtFilter="cancelBubble" nodeType="interactiveSeq">
                <p:stCondLst>
                  <p:cond evt="onClick" delay="0">
                    <p:tgtEl>
                      <p:spTgt spid="26842"/>
                    </p:tgtEl>
                  </p:cond>
                </p:stCondLst>
                <p:endSync evt="end" delay="0">
                  <p:rtn val="all"/>
                </p:endSync>
                <p:childTnLst>
                  <p:par>
                    <p:cTn id="363" fill="hold">
                      <p:stCondLst>
                        <p:cond delay="0"/>
                      </p:stCondLst>
                      <p:childTnLst>
                        <p:par>
                          <p:cTn id="364" fill="hold">
                            <p:stCondLst>
                              <p:cond delay="0"/>
                            </p:stCondLst>
                            <p:childTnLst>
                              <p:par>
                                <p:cTn id="365" presetID="1" presetClass="emph" presetSubtype="2" repeatCount="3000" accel="50000" decel="50000" autoRev="1" fill="hold" nodeType="withEffect">
                                  <p:stCondLst>
                                    <p:cond delay="0"/>
                                  </p:stCondLst>
                                  <p:childTnLst>
                                    <p:animClr clrSpc="rgb" dir="cw">
                                      <p:cBhvr>
                                        <p:cTn id="366" dur="300" fill="hold"/>
                                        <p:tgtEl>
                                          <p:spTgt spid="26842"/>
                                        </p:tgtEl>
                                        <p:attrNameLst>
                                          <p:attrName>fillcolor</p:attrName>
                                        </p:attrNameLst>
                                      </p:cBhvr>
                                      <p:to>
                                        <a:srgbClr val="292929"/>
                                      </p:to>
                                    </p:animClr>
                                    <p:set>
                                      <p:cBhvr>
                                        <p:cTn id="367" dur="300" fill="hold"/>
                                        <p:tgtEl>
                                          <p:spTgt spid="26842"/>
                                        </p:tgtEl>
                                        <p:attrNameLst>
                                          <p:attrName>fill.type</p:attrName>
                                        </p:attrNameLst>
                                      </p:cBhvr>
                                      <p:to>
                                        <p:strVal val="solid"/>
                                      </p:to>
                                    </p:set>
                                    <p:set>
                                      <p:cBhvr>
                                        <p:cTn id="368" dur="300" fill="hold"/>
                                        <p:tgtEl>
                                          <p:spTgt spid="26842"/>
                                        </p:tgtEl>
                                        <p:attrNameLst>
                                          <p:attrName>fill.on</p:attrName>
                                        </p:attrNameLst>
                                      </p:cBhvr>
                                      <p:to>
                                        <p:strVal val="true"/>
                                      </p:to>
                                    </p:set>
                                  </p:childTnLst>
                                </p:cTn>
                              </p:par>
                              <p:par>
                                <p:cTn id="369" presetID="3" presetClass="emph" presetSubtype="2" repeatCount="3000" accel="50000" decel="50000" autoRev="1" fill="hold" grpId="0" nodeType="withEffect">
                                  <p:stCondLst>
                                    <p:cond delay="0"/>
                                  </p:stCondLst>
                                  <p:childTnLst>
                                    <p:animClr clrSpc="rgb" dir="cw">
                                      <p:cBhvr override="childStyle">
                                        <p:cTn id="370" dur="300" fill="hold"/>
                                        <p:tgtEl>
                                          <p:spTgt spid="26842"/>
                                        </p:tgtEl>
                                        <p:attrNameLst>
                                          <p:attrName>style.color</p:attrName>
                                        </p:attrNameLst>
                                      </p:cBhvr>
                                      <p:to>
                                        <a:schemeClr val="bg1"/>
                                      </p:to>
                                    </p:animClr>
                                  </p:childTnLst>
                                </p:cTn>
                              </p:par>
                            </p:childTnLst>
                          </p:cTn>
                        </p:par>
                      </p:childTnLst>
                    </p:cTn>
                  </p:par>
                </p:childTnLst>
              </p:cTn>
              <p:nextCondLst>
                <p:cond evt="onClick" delay="0">
                  <p:tgtEl>
                    <p:spTgt spid="26842"/>
                  </p:tgtEl>
                </p:cond>
              </p:nextCondLst>
            </p:seq>
            <p:seq concurrent="1" nextAc="seek">
              <p:cTn id="371" restart="whenNotActive" fill="hold" evtFilter="cancelBubble" nodeType="interactiveSeq">
                <p:stCondLst>
                  <p:cond evt="onClick" delay="0">
                    <p:tgtEl>
                      <p:spTgt spid="26843"/>
                    </p:tgtEl>
                  </p:cond>
                </p:stCondLst>
                <p:endSync evt="end" delay="0">
                  <p:rtn val="all"/>
                </p:endSync>
                <p:childTnLst>
                  <p:par>
                    <p:cTn id="372" fill="hold">
                      <p:stCondLst>
                        <p:cond delay="0"/>
                      </p:stCondLst>
                      <p:childTnLst>
                        <p:par>
                          <p:cTn id="373" fill="hold">
                            <p:stCondLst>
                              <p:cond delay="0"/>
                            </p:stCondLst>
                            <p:childTnLst>
                              <p:par>
                                <p:cTn id="374" presetID="1" presetClass="emph" presetSubtype="2" repeatCount="3000" accel="50000" decel="50000" autoRev="1" fill="hold" nodeType="withEffect">
                                  <p:stCondLst>
                                    <p:cond delay="0"/>
                                  </p:stCondLst>
                                  <p:childTnLst>
                                    <p:animClr clrSpc="rgb" dir="cw">
                                      <p:cBhvr>
                                        <p:cTn id="375" dur="300" fill="hold"/>
                                        <p:tgtEl>
                                          <p:spTgt spid="26843"/>
                                        </p:tgtEl>
                                        <p:attrNameLst>
                                          <p:attrName>fillcolor</p:attrName>
                                        </p:attrNameLst>
                                      </p:cBhvr>
                                      <p:to>
                                        <a:srgbClr val="292929"/>
                                      </p:to>
                                    </p:animClr>
                                    <p:set>
                                      <p:cBhvr>
                                        <p:cTn id="376" dur="300" fill="hold"/>
                                        <p:tgtEl>
                                          <p:spTgt spid="26843"/>
                                        </p:tgtEl>
                                        <p:attrNameLst>
                                          <p:attrName>fill.type</p:attrName>
                                        </p:attrNameLst>
                                      </p:cBhvr>
                                      <p:to>
                                        <p:strVal val="solid"/>
                                      </p:to>
                                    </p:set>
                                    <p:set>
                                      <p:cBhvr>
                                        <p:cTn id="377" dur="300" fill="hold"/>
                                        <p:tgtEl>
                                          <p:spTgt spid="26843"/>
                                        </p:tgtEl>
                                        <p:attrNameLst>
                                          <p:attrName>fill.on</p:attrName>
                                        </p:attrNameLst>
                                      </p:cBhvr>
                                      <p:to>
                                        <p:strVal val="true"/>
                                      </p:to>
                                    </p:set>
                                  </p:childTnLst>
                                </p:cTn>
                              </p:par>
                              <p:par>
                                <p:cTn id="378" presetID="3" presetClass="emph" presetSubtype="2" repeatCount="3000" accel="50000" decel="50000" autoRev="1" fill="hold" grpId="0" nodeType="withEffect">
                                  <p:stCondLst>
                                    <p:cond delay="0"/>
                                  </p:stCondLst>
                                  <p:childTnLst>
                                    <p:animClr clrSpc="rgb" dir="cw">
                                      <p:cBhvr override="childStyle">
                                        <p:cTn id="379" dur="300" fill="hold"/>
                                        <p:tgtEl>
                                          <p:spTgt spid="26843"/>
                                        </p:tgtEl>
                                        <p:attrNameLst>
                                          <p:attrName>style.color</p:attrName>
                                        </p:attrNameLst>
                                      </p:cBhvr>
                                      <p:to>
                                        <a:schemeClr val="bg1"/>
                                      </p:to>
                                    </p:animClr>
                                  </p:childTnLst>
                                </p:cTn>
                              </p:par>
                            </p:childTnLst>
                          </p:cTn>
                        </p:par>
                      </p:childTnLst>
                    </p:cTn>
                  </p:par>
                </p:childTnLst>
              </p:cTn>
              <p:nextCondLst>
                <p:cond evt="onClick" delay="0">
                  <p:tgtEl>
                    <p:spTgt spid="26843"/>
                  </p:tgtEl>
                </p:cond>
              </p:nextCondLst>
            </p:seq>
            <p:seq concurrent="1" nextAc="seek">
              <p:cTn id="380" restart="whenNotActive" fill="hold" evtFilter="cancelBubble" nodeType="interactiveSeq">
                <p:stCondLst>
                  <p:cond evt="onClick" delay="0">
                    <p:tgtEl>
                      <p:spTgt spid="26844"/>
                    </p:tgtEl>
                  </p:cond>
                </p:stCondLst>
                <p:endSync evt="end" delay="0">
                  <p:rtn val="all"/>
                </p:endSync>
                <p:childTnLst>
                  <p:par>
                    <p:cTn id="381" fill="hold">
                      <p:stCondLst>
                        <p:cond delay="0"/>
                      </p:stCondLst>
                      <p:childTnLst>
                        <p:par>
                          <p:cTn id="382" fill="hold">
                            <p:stCondLst>
                              <p:cond delay="0"/>
                            </p:stCondLst>
                            <p:childTnLst>
                              <p:par>
                                <p:cTn id="383" presetID="7" presetClass="emph" presetSubtype="2" repeatCount="3000" accel="50000" decel="50000" autoRev="1" fill="hold" nodeType="withEffect">
                                  <p:stCondLst>
                                    <p:cond delay="0"/>
                                  </p:stCondLst>
                                  <p:childTnLst>
                                    <p:animClr clrSpc="rgb" dir="cw">
                                      <p:cBhvr>
                                        <p:cTn id="384" dur="300" fill="hold"/>
                                        <p:tgtEl>
                                          <p:spTgt spid="26844"/>
                                        </p:tgtEl>
                                        <p:attrNameLst>
                                          <p:attrName>stroke.color</p:attrName>
                                        </p:attrNameLst>
                                      </p:cBhvr>
                                      <p:to>
                                        <a:schemeClr val="bg1"/>
                                      </p:to>
                                    </p:animClr>
                                    <p:set>
                                      <p:cBhvr>
                                        <p:cTn id="385" dur="300" fill="hold"/>
                                        <p:tgtEl>
                                          <p:spTgt spid="26844"/>
                                        </p:tgtEl>
                                        <p:attrNameLst>
                                          <p:attrName>stroke.on</p:attrName>
                                        </p:attrNameLst>
                                      </p:cBhvr>
                                      <p:to>
                                        <p:strVal val="true"/>
                                      </p:to>
                                    </p:set>
                                  </p:childTnLst>
                                </p:cTn>
                              </p:par>
                            </p:childTnLst>
                          </p:cTn>
                        </p:par>
                        <p:par>
                          <p:cTn id="386" fill="hold">
                            <p:stCondLst>
                              <p:cond delay="500"/>
                            </p:stCondLst>
                            <p:childTnLst>
                              <p:par>
                                <p:cTn id="387" presetID="22" presetClass="entr" presetSubtype="8" fill="hold" nodeType="afterEffect">
                                  <p:stCondLst>
                                    <p:cond delay="0"/>
                                  </p:stCondLst>
                                  <p:childTnLst>
                                    <p:set>
                                      <p:cBhvr>
                                        <p:cTn id="388" dur="1" fill="hold">
                                          <p:stCondLst>
                                            <p:cond delay="0"/>
                                          </p:stCondLst>
                                        </p:cTn>
                                        <p:tgtEl>
                                          <p:spTgt spid="26844"/>
                                        </p:tgtEl>
                                        <p:attrNameLst>
                                          <p:attrName>style.visibility</p:attrName>
                                        </p:attrNameLst>
                                      </p:cBhvr>
                                      <p:to>
                                        <p:strVal val="visible"/>
                                      </p:to>
                                    </p:set>
                                    <p:animEffect transition="in" filter="wipe(left)">
                                      <p:cBhvr>
                                        <p:cTn id="389" dur="500"/>
                                        <p:tgtEl>
                                          <p:spTgt spid="26844"/>
                                        </p:tgtEl>
                                      </p:cBhvr>
                                    </p:animEffect>
                                  </p:childTnLst>
                                </p:cTn>
                              </p:par>
                            </p:childTnLst>
                          </p:cTn>
                        </p:par>
                      </p:childTnLst>
                    </p:cTn>
                  </p:par>
                </p:childTnLst>
              </p:cTn>
              <p:nextCondLst>
                <p:cond evt="onClick" delay="0">
                  <p:tgtEl>
                    <p:spTgt spid="26844"/>
                  </p:tgtEl>
                </p:cond>
              </p:nextCondLst>
            </p:seq>
            <p:seq concurrent="1" nextAc="seek">
              <p:cTn id="390" restart="whenNotActive" fill="hold" evtFilter="cancelBubble" nodeType="interactiveSeq">
                <p:stCondLst>
                  <p:cond evt="onClick" delay="0">
                    <p:tgtEl>
                      <p:spTgt spid="26845"/>
                    </p:tgtEl>
                  </p:cond>
                </p:stCondLst>
                <p:endSync evt="end" delay="0">
                  <p:rtn val="all"/>
                </p:endSync>
                <p:childTnLst>
                  <p:par>
                    <p:cTn id="391" fill="hold">
                      <p:stCondLst>
                        <p:cond delay="0"/>
                      </p:stCondLst>
                      <p:childTnLst>
                        <p:par>
                          <p:cTn id="392" fill="hold">
                            <p:stCondLst>
                              <p:cond delay="0"/>
                            </p:stCondLst>
                            <p:childTnLst>
                              <p:par>
                                <p:cTn id="393" presetID="3" presetClass="emph" presetSubtype="2" repeatCount="3000" accel="50000" decel="50000" autoRev="1" fill="hold" grpId="0" nodeType="withEffect">
                                  <p:stCondLst>
                                    <p:cond delay="0"/>
                                  </p:stCondLst>
                                  <p:childTnLst>
                                    <p:animClr clrSpc="rgb" dir="cw">
                                      <p:cBhvr override="childStyle">
                                        <p:cTn id="394" dur="300" fill="hold"/>
                                        <p:tgtEl>
                                          <p:spTgt spid="26845"/>
                                        </p:tgtEl>
                                        <p:attrNameLst>
                                          <p:attrName>style.color</p:attrName>
                                        </p:attrNameLst>
                                      </p:cBhvr>
                                      <p:to>
                                        <a:schemeClr val="bg1"/>
                                      </p:to>
                                    </p:animClr>
                                  </p:childTnLst>
                                </p:cTn>
                              </p:par>
                            </p:childTnLst>
                          </p:cTn>
                        </p:par>
                      </p:childTnLst>
                    </p:cTn>
                  </p:par>
                </p:childTnLst>
              </p:cTn>
              <p:nextCondLst>
                <p:cond evt="onClick" delay="0">
                  <p:tgtEl>
                    <p:spTgt spid="26845"/>
                  </p:tgtEl>
                </p:cond>
              </p:nextCondLst>
            </p:seq>
            <p:seq concurrent="1" nextAc="seek">
              <p:cTn id="395" restart="whenNotActive" fill="hold" evtFilter="cancelBubble" nodeType="interactiveSeq">
                <p:stCondLst>
                  <p:cond evt="onClick" delay="0">
                    <p:tgtEl>
                      <p:spTgt spid="26846"/>
                    </p:tgtEl>
                  </p:cond>
                </p:stCondLst>
                <p:endSync evt="end" delay="0">
                  <p:rtn val="all"/>
                </p:endSync>
                <p:childTnLst>
                  <p:par>
                    <p:cTn id="396" fill="hold">
                      <p:stCondLst>
                        <p:cond delay="0"/>
                      </p:stCondLst>
                      <p:childTnLst>
                        <p:par>
                          <p:cTn id="397" fill="hold">
                            <p:stCondLst>
                              <p:cond delay="0"/>
                            </p:stCondLst>
                            <p:childTnLst>
                              <p:par>
                                <p:cTn id="398" presetID="7" presetClass="emph" presetSubtype="2" repeatCount="3000" accel="50000" decel="50000" autoRev="1" fill="hold" nodeType="withEffect">
                                  <p:stCondLst>
                                    <p:cond delay="0"/>
                                  </p:stCondLst>
                                  <p:childTnLst>
                                    <p:animClr clrSpc="rgb" dir="cw">
                                      <p:cBhvr>
                                        <p:cTn id="399" dur="300" fill="hold"/>
                                        <p:tgtEl>
                                          <p:spTgt spid="26846"/>
                                        </p:tgtEl>
                                        <p:attrNameLst>
                                          <p:attrName>stroke.color</p:attrName>
                                        </p:attrNameLst>
                                      </p:cBhvr>
                                      <p:to>
                                        <a:schemeClr val="bg1"/>
                                      </p:to>
                                    </p:animClr>
                                    <p:set>
                                      <p:cBhvr>
                                        <p:cTn id="400" dur="300" fill="hold"/>
                                        <p:tgtEl>
                                          <p:spTgt spid="26846"/>
                                        </p:tgtEl>
                                        <p:attrNameLst>
                                          <p:attrName>stroke.on</p:attrName>
                                        </p:attrNameLst>
                                      </p:cBhvr>
                                      <p:to>
                                        <p:strVal val="true"/>
                                      </p:to>
                                    </p:set>
                                  </p:childTnLst>
                                </p:cTn>
                              </p:par>
                            </p:childTnLst>
                          </p:cTn>
                        </p:par>
                        <p:par>
                          <p:cTn id="401" fill="hold">
                            <p:stCondLst>
                              <p:cond delay="500"/>
                            </p:stCondLst>
                            <p:childTnLst>
                              <p:par>
                                <p:cTn id="402" presetID="22" presetClass="entr" presetSubtype="8" fill="hold" nodeType="afterEffect">
                                  <p:stCondLst>
                                    <p:cond delay="0"/>
                                  </p:stCondLst>
                                  <p:childTnLst>
                                    <p:set>
                                      <p:cBhvr>
                                        <p:cTn id="403" dur="1" fill="hold">
                                          <p:stCondLst>
                                            <p:cond delay="0"/>
                                          </p:stCondLst>
                                        </p:cTn>
                                        <p:tgtEl>
                                          <p:spTgt spid="26846"/>
                                        </p:tgtEl>
                                        <p:attrNameLst>
                                          <p:attrName>style.visibility</p:attrName>
                                        </p:attrNameLst>
                                      </p:cBhvr>
                                      <p:to>
                                        <p:strVal val="visible"/>
                                      </p:to>
                                    </p:set>
                                    <p:animEffect transition="in" filter="wipe(left)">
                                      <p:cBhvr>
                                        <p:cTn id="404" dur="500"/>
                                        <p:tgtEl>
                                          <p:spTgt spid="26846"/>
                                        </p:tgtEl>
                                      </p:cBhvr>
                                    </p:animEffect>
                                  </p:childTnLst>
                                </p:cTn>
                              </p:par>
                            </p:childTnLst>
                          </p:cTn>
                        </p:par>
                      </p:childTnLst>
                    </p:cTn>
                  </p:par>
                </p:childTnLst>
              </p:cTn>
              <p:nextCondLst>
                <p:cond evt="onClick" delay="0">
                  <p:tgtEl>
                    <p:spTgt spid="26846"/>
                  </p:tgtEl>
                </p:cond>
              </p:nextCondLst>
            </p:seq>
            <p:seq concurrent="1" nextAc="seek">
              <p:cTn id="405" restart="whenNotActive" fill="hold" evtFilter="cancelBubble" nodeType="interactiveSeq">
                <p:stCondLst>
                  <p:cond evt="onClick" delay="0">
                    <p:tgtEl>
                      <p:spTgt spid="26847"/>
                    </p:tgtEl>
                  </p:cond>
                </p:stCondLst>
                <p:endSync evt="end" delay="0">
                  <p:rtn val="all"/>
                </p:endSync>
                <p:childTnLst>
                  <p:par>
                    <p:cTn id="406" fill="hold">
                      <p:stCondLst>
                        <p:cond delay="0"/>
                      </p:stCondLst>
                      <p:childTnLst>
                        <p:par>
                          <p:cTn id="407" fill="hold">
                            <p:stCondLst>
                              <p:cond delay="0"/>
                            </p:stCondLst>
                            <p:childTnLst>
                              <p:par>
                                <p:cTn id="408" presetID="1" presetClass="emph" presetSubtype="2" repeatCount="3000" accel="50000" decel="50000" autoRev="1" fill="hold" nodeType="withEffect">
                                  <p:stCondLst>
                                    <p:cond delay="0"/>
                                  </p:stCondLst>
                                  <p:childTnLst>
                                    <p:animClr clrSpc="rgb" dir="cw">
                                      <p:cBhvr>
                                        <p:cTn id="409" dur="300" fill="hold"/>
                                        <p:tgtEl>
                                          <p:spTgt spid="26847"/>
                                        </p:tgtEl>
                                        <p:attrNameLst>
                                          <p:attrName>fillcolor</p:attrName>
                                        </p:attrNameLst>
                                      </p:cBhvr>
                                      <p:to>
                                        <a:srgbClr val="292929"/>
                                      </p:to>
                                    </p:animClr>
                                    <p:set>
                                      <p:cBhvr>
                                        <p:cTn id="410" dur="300" fill="hold"/>
                                        <p:tgtEl>
                                          <p:spTgt spid="26847"/>
                                        </p:tgtEl>
                                        <p:attrNameLst>
                                          <p:attrName>fill.type</p:attrName>
                                        </p:attrNameLst>
                                      </p:cBhvr>
                                      <p:to>
                                        <p:strVal val="solid"/>
                                      </p:to>
                                    </p:set>
                                    <p:set>
                                      <p:cBhvr>
                                        <p:cTn id="411" dur="300" fill="hold"/>
                                        <p:tgtEl>
                                          <p:spTgt spid="26847"/>
                                        </p:tgtEl>
                                        <p:attrNameLst>
                                          <p:attrName>fill.on</p:attrName>
                                        </p:attrNameLst>
                                      </p:cBhvr>
                                      <p:to>
                                        <p:strVal val="true"/>
                                      </p:to>
                                    </p:set>
                                  </p:childTnLst>
                                </p:cTn>
                              </p:par>
                              <p:par>
                                <p:cTn id="412" presetID="3" presetClass="emph" presetSubtype="2" repeatCount="3000" accel="50000" decel="50000" autoRev="1" fill="hold" grpId="0" nodeType="withEffect">
                                  <p:stCondLst>
                                    <p:cond delay="0"/>
                                  </p:stCondLst>
                                  <p:childTnLst>
                                    <p:animClr clrSpc="rgb" dir="cw">
                                      <p:cBhvr override="childStyle">
                                        <p:cTn id="413" dur="300" fill="hold"/>
                                        <p:tgtEl>
                                          <p:spTgt spid="26847"/>
                                        </p:tgtEl>
                                        <p:attrNameLst>
                                          <p:attrName>style.color</p:attrName>
                                        </p:attrNameLst>
                                      </p:cBhvr>
                                      <p:to>
                                        <a:schemeClr val="bg1"/>
                                      </p:to>
                                    </p:animClr>
                                  </p:childTnLst>
                                </p:cTn>
                              </p:par>
                            </p:childTnLst>
                          </p:cTn>
                        </p:par>
                      </p:childTnLst>
                    </p:cTn>
                  </p:par>
                </p:childTnLst>
              </p:cTn>
              <p:nextCondLst>
                <p:cond evt="onClick" delay="0">
                  <p:tgtEl>
                    <p:spTgt spid="26847"/>
                  </p:tgtEl>
                </p:cond>
              </p:nextCondLst>
            </p:seq>
            <p:seq concurrent="1" nextAc="seek">
              <p:cTn id="414" restart="whenNotActive" fill="hold" evtFilter="cancelBubble" nodeType="interactiveSeq">
                <p:stCondLst>
                  <p:cond evt="onClick" delay="0">
                    <p:tgtEl>
                      <p:spTgt spid="26848"/>
                    </p:tgtEl>
                  </p:cond>
                </p:stCondLst>
                <p:endSync evt="end" delay="0">
                  <p:rtn val="all"/>
                </p:endSync>
                <p:childTnLst>
                  <p:par>
                    <p:cTn id="415" fill="hold">
                      <p:stCondLst>
                        <p:cond delay="0"/>
                      </p:stCondLst>
                      <p:childTnLst>
                        <p:par>
                          <p:cTn id="416" fill="hold">
                            <p:stCondLst>
                              <p:cond delay="0"/>
                            </p:stCondLst>
                            <p:childTnLst>
                              <p:par>
                                <p:cTn id="417" presetID="7" presetClass="emph" presetSubtype="2" repeatCount="3000" accel="50000" decel="50000" autoRev="1" fill="hold" nodeType="withEffect">
                                  <p:stCondLst>
                                    <p:cond delay="0"/>
                                  </p:stCondLst>
                                  <p:childTnLst>
                                    <p:animClr clrSpc="rgb" dir="cw">
                                      <p:cBhvr>
                                        <p:cTn id="418" dur="300" fill="hold"/>
                                        <p:tgtEl>
                                          <p:spTgt spid="26848"/>
                                        </p:tgtEl>
                                        <p:attrNameLst>
                                          <p:attrName>stroke.color</p:attrName>
                                        </p:attrNameLst>
                                      </p:cBhvr>
                                      <p:to>
                                        <a:schemeClr val="bg1"/>
                                      </p:to>
                                    </p:animClr>
                                    <p:set>
                                      <p:cBhvr>
                                        <p:cTn id="419" dur="300" fill="hold"/>
                                        <p:tgtEl>
                                          <p:spTgt spid="26848"/>
                                        </p:tgtEl>
                                        <p:attrNameLst>
                                          <p:attrName>stroke.on</p:attrName>
                                        </p:attrNameLst>
                                      </p:cBhvr>
                                      <p:to>
                                        <p:strVal val="true"/>
                                      </p:to>
                                    </p:set>
                                  </p:childTnLst>
                                </p:cTn>
                              </p:par>
                            </p:childTnLst>
                          </p:cTn>
                        </p:par>
                        <p:par>
                          <p:cTn id="420" fill="hold">
                            <p:stCondLst>
                              <p:cond delay="500"/>
                            </p:stCondLst>
                            <p:childTnLst>
                              <p:par>
                                <p:cTn id="421" presetID="22" presetClass="entr" presetSubtype="8" fill="hold" nodeType="afterEffect">
                                  <p:stCondLst>
                                    <p:cond delay="0"/>
                                  </p:stCondLst>
                                  <p:childTnLst>
                                    <p:set>
                                      <p:cBhvr>
                                        <p:cTn id="422" dur="1" fill="hold">
                                          <p:stCondLst>
                                            <p:cond delay="0"/>
                                          </p:stCondLst>
                                        </p:cTn>
                                        <p:tgtEl>
                                          <p:spTgt spid="26848"/>
                                        </p:tgtEl>
                                        <p:attrNameLst>
                                          <p:attrName>style.visibility</p:attrName>
                                        </p:attrNameLst>
                                      </p:cBhvr>
                                      <p:to>
                                        <p:strVal val="visible"/>
                                      </p:to>
                                    </p:set>
                                    <p:animEffect transition="in" filter="wipe(left)">
                                      <p:cBhvr>
                                        <p:cTn id="423" dur="500"/>
                                        <p:tgtEl>
                                          <p:spTgt spid="26848"/>
                                        </p:tgtEl>
                                      </p:cBhvr>
                                    </p:animEffect>
                                  </p:childTnLst>
                                </p:cTn>
                              </p:par>
                            </p:childTnLst>
                          </p:cTn>
                        </p:par>
                      </p:childTnLst>
                    </p:cTn>
                  </p:par>
                </p:childTnLst>
              </p:cTn>
              <p:nextCondLst>
                <p:cond evt="onClick" delay="0">
                  <p:tgtEl>
                    <p:spTgt spid="26848"/>
                  </p:tgtEl>
                </p:cond>
              </p:nextCondLst>
            </p:seq>
            <p:seq concurrent="1" nextAc="seek">
              <p:cTn id="424" restart="whenNotActive" fill="hold" evtFilter="cancelBubble" nodeType="interactiveSeq">
                <p:stCondLst>
                  <p:cond evt="onClick" delay="0">
                    <p:tgtEl>
                      <p:spTgt spid="26849"/>
                    </p:tgtEl>
                  </p:cond>
                </p:stCondLst>
                <p:endSync evt="end" delay="0">
                  <p:rtn val="all"/>
                </p:endSync>
                <p:childTnLst>
                  <p:par>
                    <p:cTn id="425" fill="hold">
                      <p:stCondLst>
                        <p:cond delay="0"/>
                      </p:stCondLst>
                      <p:childTnLst>
                        <p:par>
                          <p:cTn id="426" fill="hold">
                            <p:stCondLst>
                              <p:cond delay="0"/>
                            </p:stCondLst>
                            <p:childTnLst>
                              <p:par>
                                <p:cTn id="427" presetID="1" presetClass="emph" presetSubtype="2" repeatCount="3000" accel="50000" decel="50000" autoRev="1" fill="hold" nodeType="withEffect">
                                  <p:stCondLst>
                                    <p:cond delay="0"/>
                                  </p:stCondLst>
                                  <p:childTnLst>
                                    <p:animClr clrSpc="rgb" dir="cw">
                                      <p:cBhvr>
                                        <p:cTn id="428" dur="300" fill="hold"/>
                                        <p:tgtEl>
                                          <p:spTgt spid="26849"/>
                                        </p:tgtEl>
                                        <p:attrNameLst>
                                          <p:attrName>fillcolor</p:attrName>
                                        </p:attrNameLst>
                                      </p:cBhvr>
                                      <p:to>
                                        <a:srgbClr val="292929"/>
                                      </p:to>
                                    </p:animClr>
                                    <p:set>
                                      <p:cBhvr>
                                        <p:cTn id="429" dur="300" fill="hold"/>
                                        <p:tgtEl>
                                          <p:spTgt spid="26849"/>
                                        </p:tgtEl>
                                        <p:attrNameLst>
                                          <p:attrName>fill.type</p:attrName>
                                        </p:attrNameLst>
                                      </p:cBhvr>
                                      <p:to>
                                        <p:strVal val="solid"/>
                                      </p:to>
                                    </p:set>
                                    <p:set>
                                      <p:cBhvr>
                                        <p:cTn id="430" dur="300" fill="hold"/>
                                        <p:tgtEl>
                                          <p:spTgt spid="26849"/>
                                        </p:tgtEl>
                                        <p:attrNameLst>
                                          <p:attrName>fill.on</p:attrName>
                                        </p:attrNameLst>
                                      </p:cBhvr>
                                      <p:to>
                                        <p:strVal val="true"/>
                                      </p:to>
                                    </p:set>
                                  </p:childTnLst>
                                </p:cTn>
                              </p:par>
                              <p:par>
                                <p:cTn id="431" presetID="3" presetClass="emph" presetSubtype="2" repeatCount="3000" accel="50000" decel="50000" autoRev="1" fill="hold" grpId="0" nodeType="withEffect">
                                  <p:stCondLst>
                                    <p:cond delay="0"/>
                                  </p:stCondLst>
                                  <p:childTnLst>
                                    <p:animClr clrSpc="rgb" dir="cw">
                                      <p:cBhvr override="childStyle">
                                        <p:cTn id="432" dur="300" fill="hold"/>
                                        <p:tgtEl>
                                          <p:spTgt spid="26849"/>
                                        </p:tgtEl>
                                        <p:attrNameLst>
                                          <p:attrName>style.color</p:attrName>
                                        </p:attrNameLst>
                                      </p:cBhvr>
                                      <p:to>
                                        <a:schemeClr val="bg1"/>
                                      </p:to>
                                    </p:animClr>
                                  </p:childTnLst>
                                </p:cTn>
                              </p:par>
                            </p:childTnLst>
                          </p:cTn>
                        </p:par>
                      </p:childTnLst>
                    </p:cTn>
                  </p:par>
                </p:childTnLst>
              </p:cTn>
              <p:nextCondLst>
                <p:cond evt="onClick" delay="0">
                  <p:tgtEl>
                    <p:spTgt spid="26849"/>
                  </p:tgtEl>
                </p:cond>
              </p:nextCondLst>
            </p:seq>
            <p:seq concurrent="1" nextAc="seek">
              <p:cTn id="433" restart="whenNotActive" fill="hold" evtFilter="cancelBubble" nodeType="interactiveSeq">
                <p:stCondLst>
                  <p:cond evt="onClick" delay="0">
                    <p:tgtEl>
                      <p:spTgt spid="26850"/>
                    </p:tgtEl>
                  </p:cond>
                </p:stCondLst>
                <p:endSync evt="end" delay="0">
                  <p:rtn val="all"/>
                </p:endSync>
                <p:childTnLst>
                  <p:par>
                    <p:cTn id="434" fill="hold">
                      <p:stCondLst>
                        <p:cond delay="0"/>
                      </p:stCondLst>
                      <p:childTnLst>
                        <p:par>
                          <p:cTn id="435" fill="hold">
                            <p:stCondLst>
                              <p:cond delay="0"/>
                            </p:stCondLst>
                            <p:childTnLst>
                              <p:par>
                                <p:cTn id="436" presetID="1" presetClass="emph" presetSubtype="2" repeatCount="3000" accel="50000" decel="50000" autoRev="1" fill="hold" nodeType="withEffect">
                                  <p:stCondLst>
                                    <p:cond delay="0"/>
                                  </p:stCondLst>
                                  <p:childTnLst>
                                    <p:animClr clrSpc="rgb" dir="cw">
                                      <p:cBhvr>
                                        <p:cTn id="437" dur="300" fill="hold"/>
                                        <p:tgtEl>
                                          <p:spTgt spid="26850"/>
                                        </p:tgtEl>
                                        <p:attrNameLst>
                                          <p:attrName>fillcolor</p:attrName>
                                        </p:attrNameLst>
                                      </p:cBhvr>
                                      <p:to>
                                        <a:srgbClr val="292929"/>
                                      </p:to>
                                    </p:animClr>
                                    <p:set>
                                      <p:cBhvr>
                                        <p:cTn id="438" dur="300" fill="hold"/>
                                        <p:tgtEl>
                                          <p:spTgt spid="26850"/>
                                        </p:tgtEl>
                                        <p:attrNameLst>
                                          <p:attrName>fill.type</p:attrName>
                                        </p:attrNameLst>
                                      </p:cBhvr>
                                      <p:to>
                                        <p:strVal val="solid"/>
                                      </p:to>
                                    </p:set>
                                    <p:set>
                                      <p:cBhvr>
                                        <p:cTn id="439" dur="300" fill="hold"/>
                                        <p:tgtEl>
                                          <p:spTgt spid="26850"/>
                                        </p:tgtEl>
                                        <p:attrNameLst>
                                          <p:attrName>fill.on</p:attrName>
                                        </p:attrNameLst>
                                      </p:cBhvr>
                                      <p:to>
                                        <p:strVal val="true"/>
                                      </p:to>
                                    </p:set>
                                  </p:childTnLst>
                                </p:cTn>
                              </p:par>
                              <p:par>
                                <p:cTn id="440" presetID="3" presetClass="emph" presetSubtype="2" repeatCount="3000" accel="50000" decel="50000" autoRev="1" fill="hold" grpId="0" nodeType="withEffect">
                                  <p:stCondLst>
                                    <p:cond delay="0"/>
                                  </p:stCondLst>
                                  <p:childTnLst>
                                    <p:animClr clrSpc="rgb" dir="cw">
                                      <p:cBhvr override="childStyle">
                                        <p:cTn id="441" dur="300" fill="hold"/>
                                        <p:tgtEl>
                                          <p:spTgt spid="26850"/>
                                        </p:tgtEl>
                                        <p:attrNameLst>
                                          <p:attrName>style.color</p:attrName>
                                        </p:attrNameLst>
                                      </p:cBhvr>
                                      <p:to>
                                        <a:schemeClr val="bg1"/>
                                      </p:to>
                                    </p:animClr>
                                  </p:childTnLst>
                                </p:cTn>
                              </p:par>
                            </p:childTnLst>
                          </p:cTn>
                        </p:par>
                      </p:childTnLst>
                    </p:cTn>
                  </p:par>
                </p:childTnLst>
              </p:cTn>
              <p:nextCondLst>
                <p:cond evt="onClick" delay="0">
                  <p:tgtEl>
                    <p:spTgt spid="26850"/>
                  </p:tgtEl>
                </p:cond>
              </p:nextCondLst>
            </p:seq>
            <p:seq concurrent="1" nextAc="seek">
              <p:cTn id="442" restart="whenNotActive" fill="hold" evtFilter="cancelBubble" nodeType="interactiveSeq">
                <p:stCondLst>
                  <p:cond evt="onClick" delay="0">
                    <p:tgtEl>
                      <p:spTgt spid="26851"/>
                    </p:tgtEl>
                  </p:cond>
                </p:stCondLst>
                <p:endSync evt="end" delay="0">
                  <p:rtn val="all"/>
                </p:endSync>
                <p:childTnLst>
                  <p:par>
                    <p:cTn id="443" fill="hold">
                      <p:stCondLst>
                        <p:cond delay="0"/>
                      </p:stCondLst>
                      <p:childTnLst>
                        <p:par>
                          <p:cTn id="444" fill="hold">
                            <p:stCondLst>
                              <p:cond delay="0"/>
                            </p:stCondLst>
                            <p:childTnLst>
                              <p:par>
                                <p:cTn id="445" presetID="7" presetClass="emph" presetSubtype="2" repeatCount="3000" accel="50000" decel="50000" autoRev="1" fill="hold" nodeType="withEffect">
                                  <p:stCondLst>
                                    <p:cond delay="0"/>
                                  </p:stCondLst>
                                  <p:childTnLst>
                                    <p:animClr clrSpc="rgb" dir="cw">
                                      <p:cBhvr>
                                        <p:cTn id="446" dur="300" fill="hold"/>
                                        <p:tgtEl>
                                          <p:spTgt spid="26851"/>
                                        </p:tgtEl>
                                        <p:attrNameLst>
                                          <p:attrName>stroke.color</p:attrName>
                                        </p:attrNameLst>
                                      </p:cBhvr>
                                      <p:to>
                                        <a:schemeClr val="bg1"/>
                                      </p:to>
                                    </p:animClr>
                                    <p:set>
                                      <p:cBhvr>
                                        <p:cTn id="447" dur="300" fill="hold"/>
                                        <p:tgtEl>
                                          <p:spTgt spid="26851"/>
                                        </p:tgtEl>
                                        <p:attrNameLst>
                                          <p:attrName>stroke.on</p:attrName>
                                        </p:attrNameLst>
                                      </p:cBhvr>
                                      <p:to>
                                        <p:strVal val="true"/>
                                      </p:to>
                                    </p:set>
                                  </p:childTnLst>
                                </p:cTn>
                              </p:par>
                            </p:childTnLst>
                          </p:cTn>
                        </p:par>
                        <p:par>
                          <p:cTn id="448" fill="hold">
                            <p:stCondLst>
                              <p:cond delay="500"/>
                            </p:stCondLst>
                            <p:childTnLst>
                              <p:par>
                                <p:cTn id="449" presetID="22" presetClass="entr" presetSubtype="8" fill="hold" nodeType="afterEffect">
                                  <p:stCondLst>
                                    <p:cond delay="0"/>
                                  </p:stCondLst>
                                  <p:childTnLst>
                                    <p:set>
                                      <p:cBhvr>
                                        <p:cTn id="450" dur="1" fill="hold">
                                          <p:stCondLst>
                                            <p:cond delay="0"/>
                                          </p:stCondLst>
                                        </p:cTn>
                                        <p:tgtEl>
                                          <p:spTgt spid="26851"/>
                                        </p:tgtEl>
                                        <p:attrNameLst>
                                          <p:attrName>style.visibility</p:attrName>
                                        </p:attrNameLst>
                                      </p:cBhvr>
                                      <p:to>
                                        <p:strVal val="visible"/>
                                      </p:to>
                                    </p:set>
                                    <p:animEffect transition="in" filter="wipe(left)">
                                      <p:cBhvr>
                                        <p:cTn id="451" dur="500"/>
                                        <p:tgtEl>
                                          <p:spTgt spid="26851"/>
                                        </p:tgtEl>
                                      </p:cBhvr>
                                    </p:animEffect>
                                  </p:childTnLst>
                                </p:cTn>
                              </p:par>
                            </p:childTnLst>
                          </p:cTn>
                        </p:par>
                      </p:childTnLst>
                    </p:cTn>
                  </p:par>
                </p:childTnLst>
              </p:cTn>
              <p:nextCondLst>
                <p:cond evt="onClick" delay="0">
                  <p:tgtEl>
                    <p:spTgt spid="26851"/>
                  </p:tgtEl>
                </p:cond>
              </p:nextCondLst>
            </p:seq>
            <p:seq concurrent="1" nextAc="seek">
              <p:cTn id="452" restart="whenNotActive" fill="hold" evtFilter="cancelBubble" nodeType="interactiveSeq">
                <p:stCondLst>
                  <p:cond evt="onClick" delay="0">
                    <p:tgtEl>
                      <p:spTgt spid="26852"/>
                    </p:tgtEl>
                  </p:cond>
                </p:stCondLst>
                <p:endSync evt="end" delay="0">
                  <p:rtn val="all"/>
                </p:endSync>
                <p:childTnLst>
                  <p:par>
                    <p:cTn id="453" fill="hold">
                      <p:stCondLst>
                        <p:cond delay="0"/>
                      </p:stCondLst>
                      <p:childTnLst>
                        <p:par>
                          <p:cTn id="454" fill="hold">
                            <p:stCondLst>
                              <p:cond delay="0"/>
                            </p:stCondLst>
                            <p:childTnLst>
                              <p:par>
                                <p:cTn id="455" presetID="3" presetClass="emph" presetSubtype="2" repeatCount="3000" accel="50000" decel="50000" autoRev="1" fill="hold" grpId="0" nodeType="withEffect">
                                  <p:stCondLst>
                                    <p:cond delay="0"/>
                                  </p:stCondLst>
                                  <p:childTnLst>
                                    <p:animClr clrSpc="rgb" dir="cw">
                                      <p:cBhvr override="childStyle">
                                        <p:cTn id="456" dur="300" fill="hold"/>
                                        <p:tgtEl>
                                          <p:spTgt spid="26852"/>
                                        </p:tgtEl>
                                        <p:attrNameLst>
                                          <p:attrName>style.color</p:attrName>
                                        </p:attrNameLst>
                                      </p:cBhvr>
                                      <p:to>
                                        <a:schemeClr val="bg1"/>
                                      </p:to>
                                    </p:animClr>
                                  </p:childTnLst>
                                </p:cTn>
                              </p:par>
                            </p:childTnLst>
                          </p:cTn>
                        </p:par>
                      </p:childTnLst>
                    </p:cTn>
                  </p:par>
                </p:childTnLst>
              </p:cTn>
              <p:nextCondLst>
                <p:cond evt="onClick" delay="0">
                  <p:tgtEl>
                    <p:spTgt spid="26852"/>
                  </p:tgtEl>
                </p:cond>
              </p:nextCondLst>
            </p:seq>
            <p:seq concurrent="1" nextAc="seek">
              <p:cTn id="457" restart="whenNotActive" fill="hold" evtFilter="cancelBubble" nodeType="interactiveSeq">
                <p:stCondLst>
                  <p:cond evt="onClick" delay="0">
                    <p:tgtEl>
                      <p:spTgt spid="26853"/>
                    </p:tgtEl>
                  </p:cond>
                </p:stCondLst>
                <p:endSync evt="end" delay="0">
                  <p:rtn val="all"/>
                </p:endSync>
                <p:childTnLst>
                  <p:par>
                    <p:cTn id="458" fill="hold">
                      <p:stCondLst>
                        <p:cond delay="0"/>
                      </p:stCondLst>
                      <p:childTnLst>
                        <p:par>
                          <p:cTn id="459" fill="hold">
                            <p:stCondLst>
                              <p:cond delay="0"/>
                            </p:stCondLst>
                            <p:childTnLst>
                              <p:par>
                                <p:cTn id="460" presetID="1" presetClass="emph" presetSubtype="2" repeatCount="3000" accel="50000" decel="50000" autoRev="1" fill="hold" nodeType="withEffect">
                                  <p:stCondLst>
                                    <p:cond delay="0"/>
                                  </p:stCondLst>
                                  <p:childTnLst>
                                    <p:animClr clrSpc="rgb" dir="cw">
                                      <p:cBhvr>
                                        <p:cTn id="461" dur="300" fill="hold"/>
                                        <p:tgtEl>
                                          <p:spTgt spid="26853"/>
                                        </p:tgtEl>
                                        <p:attrNameLst>
                                          <p:attrName>fillcolor</p:attrName>
                                        </p:attrNameLst>
                                      </p:cBhvr>
                                      <p:to>
                                        <a:srgbClr val="292929"/>
                                      </p:to>
                                    </p:animClr>
                                    <p:set>
                                      <p:cBhvr>
                                        <p:cTn id="462" dur="300" fill="hold"/>
                                        <p:tgtEl>
                                          <p:spTgt spid="26853"/>
                                        </p:tgtEl>
                                        <p:attrNameLst>
                                          <p:attrName>fill.type</p:attrName>
                                        </p:attrNameLst>
                                      </p:cBhvr>
                                      <p:to>
                                        <p:strVal val="solid"/>
                                      </p:to>
                                    </p:set>
                                    <p:set>
                                      <p:cBhvr>
                                        <p:cTn id="463" dur="300" fill="hold"/>
                                        <p:tgtEl>
                                          <p:spTgt spid="26853"/>
                                        </p:tgtEl>
                                        <p:attrNameLst>
                                          <p:attrName>fill.on</p:attrName>
                                        </p:attrNameLst>
                                      </p:cBhvr>
                                      <p:to>
                                        <p:strVal val="true"/>
                                      </p:to>
                                    </p:set>
                                  </p:childTnLst>
                                </p:cTn>
                              </p:par>
                              <p:par>
                                <p:cTn id="464" presetID="3" presetClass="emph" presetSubtype="2" repeatCount="3000" accel="50000" decel="50000" autoRev="1" fill="hold" grpId="0" nodeType="withEffect">
                                  <p:stCondLst>
                                    <p:cond delay="0"/>
                                  </p:stCondLst>
                                  <p:childTnLst>
                                    <p:animClr clrSpc="rgb" dir="cw">
                                      <p:cBhvr override="childStyle">
                                        <p:cTn id="465" dur="300" fill="hold"/>
                                        <p:tgtEl>
                                          <p:spTgt spid="26853"/>
                                        </p:tgtEl>
                                        <p:attrNameLst>
                                          <p:attrName>style.color</p:attrName>
                                        </p:attrNameLst>
                                      </p:cBhvr>
                                      <p:to>
                                        <a:schemeClr val="bg1"/>
                                      </p:to>
                                    </p:animClr>
                                  </p:childTnLst>
                                </p:cTn>
                              </p:par>
                            </p:childTnLst>
                          </p:cTn>
                        </p:par>
                      </p:childTnLst>
                    </p:cTn>
                  </p:par>
                </p:childTnLst>
              </p:cTn>
              <p:nextCondLst>
                <p:cond evt="onClick" delay="0">
                  <p:tgtEl>
                    <p:spTgt spid="26853"/>
                  </p:tgtEl>
                </p:cond>
              </p:nextCondLst>
            </p:seq>
            <p:seq concurrent="1" nextAc="seek">
              <p:cTn id="466" restart="whenNotActive" fill="hold" evtFilter="cancelBubble" nodeType="interactiveSeq">
                <p:stCondLst>
                  <p:cond evt="onClick" delay="0">
                    <p:tgtEl>
                      <p:spTgt spid="26854"/>
                    </p:tgtEl>
                  </p:cond>
                </p:stCondLst>
                <p:endSync evt="end" delay="0">
                  <p:rtn val="all"/>
                </p:endSync>
                <p:childTnLst>
                  <p:par>
                    <p:cTn id="467" fill="hold">
                      <p:stCondLst>
                        <p:cond delay="0"/>
                      </p:stCondLst>
                      <p:childTnLst>
                        <p:par>
                          <p:cTn id="468" fill="hold">
                            <p:stCondLst>
                              <p:cond delay="0"/>
                            </p:stCondLst>
                            <p:childTnLst>
                              <p:par>
                                <p:cTn id="469" presetID="1" presetClass="emph" presetSubtype="2" repeatCount="3000" accel="50000" decel="50000" autoRev="1" fill="hold" nodeType="withEffect">
                                  <p:stCondLst>
                                    <p:cond delay="0"/>
                                  </p:stCondLst>
                                  <p:childTnLst>
                                    <p:animClr clrSpc="rgb" dir="cw">
                                      <p:cBhvr>
                                        <p:cTn id="470" dur="300" fill="hold"/>
                                        <p:tgtEl>
                                          <p:spTgt spid="26854"/>
                                        </p:tgtEl>
                                        <p:attrNameLst>
                                          <p:attrName>fillcolor</p:attrName>
                                        </p:attrNameLst>
                                      </p:cBhvr>
                                      <p:to>
                                        <a:srgbClr val="292929"/>
                                      </p:to>
                                    </p:animClr>
                                    <p:set>
                                      <p:cBhvr>
                                        <p:cTn id="471" dur="300" fill="hold"/>
                                        <p:tgtEl>
                                          <p:spTgt spid="26854"/>
                                        </p:tgtEl>
                                        <p:attrNameLst>
                                          <p:attrName>fill.type</p:attrName>
                                        </p:attrNameLst>
                                      </p:cBhvr>
                                      <p:to>
                                        <p:strVal val="solid"/>
                                      </p:to>
                                    </p:set>
                                    <p:set>
                                      <p:cBhvr>
                                        <p:cTn id="472" dur="300" fill="hold"/>
                                        <p:tgtEl>
                                          <p:spTgt spid="26854"/>
                                        </p:tgtEl>
                                        <p:attrNameLst>
                                          <p:attrName>fill.on</p:attrName>
                                        </p:attrNameLst>
                                      </p:cBhvr>
                                      <p:to>
                                        <p:strVal val="true"/>
                                      </p:to>
                                    </p:set>
                                  </p:childTnLst>
                                </p:cTn>
                              </p:par>
                              <p:par>
                                <p:cTn id="473" presetID="3" presetClass="emph" presetSubtype="2" repeatCount="3000" accel="50000" decel="50000" autoRev="1" fill="hold" grpId="0" nodeType="withEffect">
                                  <p:stCondLst>
                                    <p:cond delay="0"/>
                                  </p:stCondLst>
                                  <p:childTnLst>
                                    <p:animClr clrSpc="rgb" dir="cw">
                                      <p:cBhvr override="childStyle">
                                        <p:cTn id="474" dur="300" fill="hold"/>
                                        <p:tgtEl>
                                          <p:spTgt spid="26854"/>
                                        </p:tgtEl>
                                        <p:attrNameLst>
                                          <p:attrName>style.color</p:attrName>
                                        </p:attrNameLst>
                                      </p:cBhvr>
                                      <p:to>
                                        <a:schemeClr val="bg1"/>
                                      </p:to>
                                    </p:animClr>
                                  </p:childTnLst>
                                </p:cTn>
                              </p:par>
                            </p:childTnLst>
                          </p:cTn>
                        </p:par>
                      </p:childTnLst>
                    </p:cTn>
                  </p:par>
                </p:childTnLst>
              </p:cTn>
              <p:nextCondLst>
                <p:cond evt="onClick" delay="0">
                  <p:tgtEl>
                    <p:spTgt spid="26854"/>
                  </p:tgtEl>
                </p:cond>
              </p:nextCondLst>
            </p:seq>
            <p:seq concurrent="1" nextAc="seek">
              <p:cTn id="475" restart="whenNotActive" fill="hold" evtFilter="cancelBubble" nodeType="interactiveSeq">
                <p:stCondLst>
                  <p:cond evt="onClick" delay="0">
                    <p:tgtEl>
                      <p:spTgt spid="26855"/>
                    </p:tgtEl>
                  </p:cond>
                </p:stCondLst>
                <p:endSync evt="end" delay="0">
                  <p:rtn val="all"/>
                </p:endSync>
                <p:childTnLst>
                  <p:par>
                    <p:cTn id="476" fill="hold">
                      <p:stCondLst>
                        <p:cond delay="0"/>
                      </p:stCondLst>
                      <p:childTnLst>
                        <p:par>
                          <p:cTn id="477" fill="hold">
                            <p:stCondLst>
                              <p:cond delay="0"/>
                            </p:stCondLst>
                            <p:childTnLst>
                              <p:par>
                                <p:cTn id="478" presetID="7" presetClass="emph" presetSubtype="2" repeatCount="3000" accel="50000" decel="50000" autoRev="1" fill="hold" nodeType="withEffect">
                                  <p:stCondLst>
                                    <p:cond delay="0"/>
                                  </p:stCondLst>
                                  <p:childTnLst>
                                    <p:animClr clrSpc="rgb" dir="cw">
                                      <p:cBhvr>
                                        <p:cTn id="479" dur="300" fill="hold"/>
                                        <p:tgtEl>
                                          <p:spTgt spid="26855"/>
                                        </p:tgtEl>
                                        <p:attrNameLst>
                                          <p:attrName>stroke.color</p:attrName>
                                        </p:attrNameLst>
                                      </p:cBhvr>
                                      <p:to>
                                        <a:schemeClr val="bg1"/>
                                      </p:to>
                                    </p:animClr>
                                    <p:set>
                                      <p:cBhvr>
                                        <p:cTn id="480" dur="300" fill="hold"/>
                                        <p:tgtEl>
                                          <p:spTgt spid="26855"/>
                                        </p:tgtEl>
                                        <p:attrNameLst>
                                          <p:attrName>stroke.on</p:attrName>
                                        </p:attrNameLst>
                                      </p:cBhvr>
                                      <p:to>
                                        <p:strVal val="true"/>
                                      </p:to>
                                    </p:set>
                                  </p:childTnLst>
                                </p:cTn>
                              </p:par>
                            </p:childTnLst>
                          </p:cTn>
                        </p:par>
                        <p:par>
                          <p:cTn id="481" fill="hold">
                            <p:stCondLst>
                              <p:cond delay="500"/>
                            </p:stCondLst>
                            <p:childTnLst>
                              <p:par>
                                <p:cTn id="482" presetID="22" presetClass="entr" presetSubtype="8" fill="hold" nodeType="afterEffect">
                                  <p:stCondLst>
                                    <p:cond delay="0"/>
                                  </p:stCondLst>
                                  <p:childTnLst>
                                    <p:set>
                                      <p:cBhvr>
                                        <p:cTn id="483" dur="1" fill="hold">
                                          <p:stCondLst>
                                            <p:cond delay="0"/>
                                          </p:stCondLst>
                                        </p:cTn>
                                        <p:tgtEl>
                                          <p:spTgt spid="26855"/>
                                        </p:tgtEl>
                                        <p:attrNameLst>
                                          <p:attrName>style.visibility</p:attrName>
                                        </p:attrNameLst>
                                      </p:cBhvr>
                                      <p:to>
                                        <p:strVal val="visible"/>
                                      </p:to>
                                    </p:set>
                                    <p:animEffect transition="in" filter="wipe(left)">
                                      <p:cBhvr>
                                        <p:cTn id="484" dur="500"/>
                                        <p:tgtEl>
                                          <p:spTgt spid="26855"/>
                                        </p:tgtEl>
                                      </p:cBhvr>
                                    </p:animEffect>
                                  </p:childTnLst>
                                </p:cTn>
                              </p:par>
                            </p:childTnLst>
                          </p:cTn>
                        </p:par>
                      </p:childTnLst>
                    </p:cTn>
                  </p:par>
                </p:childTnLst>
              </p:cTn>
              <p:nextCondLst>
                <p:cond evt="onClick" delay="0">
                  <p:tgtEl>
                    <p:spTgt spid="26855"/>
                  </p:tgtEl>
                </p:cond>
              </p:nextCondLst>
            </p:seq>
            <p:seq concurrent="1" nextAc="seek">
              <p:cTn id="485" restart="whenNotActive" fill="hold" evtFilter="cancelBubble" nodeType="interactiveSeq">
                <p:stCondLst>
                  <p:cond evt="onClick" delay="0">
                    <p:tgtEl>
                      <p:spTgt spid="26856"/>
                    </p:tgtEl>
                  </p:cond>
                </p:stCondLst>
                <p:endSync evt="end" delay="0">
                  <p:rtn val="all"/>
                </p:endSync>
                <p:childTnLst>
                  <p:par>
                    <p:cTn id="486" fill="hold">
                      <p:stCondLst>
                        <p:cond delay="0"/>
                      </p:stCondLst>
                      <p:childTnLst>
                        <p:par>
                          <p:cTn id="487" fill="hold">
                            <p:stCondLst>
                              <p:cond delay="0"/>
                            </p:stCondLst>
                            <p:childTnLst>
                              <p:par>
                                <p:cTn id="488" presetID="3" presetClass="emph" presetSubtype="2" repeatCount="3000" accel="50000" decel="50000" autoRev="1" fill="hold" grpId="0" nodeType="withEffect">
                                  <p:stCondLst>
                                    <p:cond delay="0"/>
                                  </p:stCondLst>
                                  <p:childTnLst>
                                    <p:animClr clrSpc="rgb" dir="cw">
                                      <p:cBhvr override="childStyle">
                                        <p:cTn id="489" dur="300" fill="hold"/>
                                        <p:tgtEl>
                                          <p:spTgt spid="26856"/>
                                        </p:tgtEl>
                                        <p:attrNameLst>
                                          <p:attrName>style.color</p:attrName>
                                        </p:attrNameLst>
                                      </p:cBhvr>
                                      <p:to>
                                        <a:schemeClr val="bg1"/>
                                      </p:to>
                                    </p:animClr>
                                  </p:childTnLst>
                                </p:cTn>
                              </p:par>
                            </p:childTnLst>
                          </p:cTn>
                        </p:par>
                      </p:childTnLst>
                    </p:cTn>
                  </p:par>
                </p:childTnLst>
              </p:cTn>
              <p:nextCondLst>
                <p:cond evt="onClick" delay="0">
                  <p:tgtEl>
                    <p:spTgt spid="26856"/>
                  </p:tgtEl>
                </p:cond>
              </p:nextCondLst>
            </p:seq>
            <p:seq concurrent="1" nextAc="seek">
              <p:cTn id="490" restart="whenNotActive" fill="hold" evtFilter="cancelBubble" nodeType="interactiveSeq">
                <p:stCondLst>
                  <p:cond evt="onClick" delay="0">
                    <p:tgtEl>
                      <p:spTgt spid="26857"/>
                    </p:tgtEl>
                  </p:cond>
                </p:stCondLst>
                <p:endSync evt="end" delay="0">
                  <p:rtn val="all"/>
                </p:endSync>
                <p:childTnLst>
                  <p:par>
                    <p:cTn id="491" fill="hold">
                      <p:stCondLst>
                        <p:cond delay="0"/>
                      </p:stCondLst>
                      <p:childTnLst>
                        <p:par>
                          <p:cTn id="492" fill="hold">
                            <p:stCondLst>
                              <p:cond delay="0"/>
                            </p:stCondLst>
                            <p:childTnLst>
                              <p:par>
                                <p:cTn id="493" presetID="7" presetClass="emph" presetSubtype="2" repeatCount="3000" accel="50000" decel="50000" autoRev="1" fill="hold" nodeType="withEffect">
                                  <p:stCondLst>
                                    <p:cond delay="0"/>
                                  </p:stCondLst>
                                  <p:childTnLst>
                                    <p:animClr clrSpc="rgb" dir="cw">
                                      <p:cBhvr>
                                        <p:cTn id="494" dur="300" fill="hold"/>
                                        <p:tgtEl>
                                          <p:spTgt spid="26857"/>
                                        </p:tgtEl>
                                        <p:attrNameLst>
                                          <p:attrName>stroke.color</p:attrName>
                                        </p:attrNameLst>
                                      </p:cBhvr>
                                      <p:to>
                                        <a:schemeClr val="bg1"/>
                                      </p:to>
                                    </p:animClr>
                                    <p:set>
                                      <p:cBhvr>
                                        <p:cTn id="495" dur="300" fill="hold"/>
                                        <p:tgtEl>
                                          <p:spTgt spid="26857"/>
                                        </p:tgtEl>
                                        <p:attrNameLst>
                                          <p:attrName>stroke.on</p:attrName>
                                        </p:attrNameLst>
                                      </p:cBhvr>
                                      <p:to>
                                        <p:strVal val="true"/>
                                      </p:to>
                                    </p:set>
                                  </p:childTnLst>
                                </p:cTn>
                              </p:par>
                            </p:childTnLst>
                          </p:cTn>
                        </p:par>
                        <p:par>
                          <p:cTn id="496" fill="hold">
                            <p:stCondLst>
                              <p:cond delay="500"/>
                            </p:stCondLst>
                            <p:childTnLst>
                              <p:par>
                                <p:cTn id="497" presetID="22" presetClass="entr" presetSubtype="1" fill="hold" nodeType="afterEffect">
                                  <p:stCondLst>
                                    <p:cond delay="0"/>
                                  </p:stCondLst>
                                  <p:childTnLst>
                                    <p:set>
                                      <p:cBhvr>
                                        <p:cTn id="498" dur="1" fill="hold">
                                          <p:stCondLst>
                                            <p:cond delay="0"/>
                                          </p:stCondLst>
                                        </p:cTn>
                                        <p:tgtEl>
                                          <p:spTgt spid="26857"/>
                                        </p:tgtEl>
                                        <p:attrNameLst>
                                          <p:attrName>style.visibility</p:attrName>
                                        </p:attrNameLst>
                                      </p:cBhvr>
                                      <p:to>
                                        <p:strVal val="visible"/>
                                      </p:to>
                                    </p:set>
                                    <p:animEffect transition="in" filter="wipe(up)">
                                      <p:cBhvr>
                                        <p:cTn id="499" dur="500"/>
                                        <p:tgtEl>
                                          <p:spTgt spid="26857"/>
                                        </p:tgtEl>
                                      </p:cBhvr>
                                    </p:animEffect>
                                  </p:childTnLst>
                                </p:cTn>
                              </p:par>
                            </p:childTnLst>
                          </p:cTn>
                        </p:par>
                      </p:childTnLst>
                    </p:cTn>
                  </p:par>
                </p:childTnLst>
              </p:cTn>
              <p:nextCondLst>
                <p:cond evt="onClick" delay="0">
                  <p:tgtEl>
                    <p:spTgt spid="26857"/>
                  </p:tgtEl>
                </p:cond>
              </p:nextCondLst>
            </p:seq>
            <p:seq concurrent="1" nextAc="seek">
              <p:cTn id="500" restart="whenNotActive" fill="hold" evtFilter="cancelBubble" nodeType="interactiveSeq">
                <p:stCondLst>
                  <p:cond evt="onClick" delay="0">
                    <p:tgtEl>
                      <p:spTgt spid="26858"/>
                    </p:tgtEl>
                  </p:cond>
                </p:stCondLst>
                <p:endSync evt="end" delay="0">
                  <p:rtn val="all"/>
                </p:endSync>
                <p:childTnLst>
                  <p:par>
                    <p:cTn id="501" fill="hold">
                      <p:stCondLst>
                        <p:cond delay="0"/>
                      </p:stCondLst>
                      <p:childTnLst>
                        <p:par>
                          <p:cTn id="502" fill="hold">
                            <p:stCondLst>
                              <p:cond delay="0"/>
                            </p:stCondLst>
                            <p:childTnLst>
                              <p:par>
                                <p:cTn id="503" presetID="7" presetClass="emph" presetSubtype="2" repeatCount="3000" accel="50000" decel="50000" autoRev="1" fill="hold" nodeType="withEffect">
                                  <p:stCondLst>
                                    <p:cond delay="0"/>
                                  </p:stCondLst>
                                  <p:childTnLst>
                                    <p:animClr clrSpc="rgb" dir="cw">
                                      <p:cBhvr>
                                        <p:cTn id="504" dur="300" fill="hold"/>
                                        <p:tgtEl>
                                          <p:spTgt spid="26858"/>
                                        </p:tgtEl>
                                        <p:attrNameLst>
                                          <p:attrName>stroke.color</p:attrName>
                                        </p:attrNameLst>
                                      </p:cBhvr>
                                      <p:to>
                                        <a:schemeClr val="bg1"/>
                                      </p:to>
                                    </p:animClr>
                                    <p:set>
                                      <p:cBhvr>
                                        <p:cTn id="505" dur="300" fill="hold"/>
                                        <p:tgtEl>
                                          <p:spTgt spid="26858"/>
                                        </p:tgtEl>
                                        <p:attrNameLst>
                                          <p:attrName>stroke.on</p:attrName>
                                        </p:attrNameLst>
                                      </p:cBhvr>
                                      <p:to>
                                        <p:strVal val="true"/>
                                      </p:to>
                                    </p:set>
                                  </p:childTnLst>
                                </p:cTn>
                              </p:par>
                            </p:childTnLst>
                          </p:cTn>
                        </p:par>
                        <p:par>
                          <p:cTn id="506" fill="hold">
                            <p:stCondLst>
                              <p:cond delay="500"/>
                            </p:stCondLst>
                            <p:childTnLst>
                              <p:par>
                                <p:cTn id="507" presetID="22" presetClass="entr" presetSubtype="1" fill="hold" nodeType="afterEffect">
                                  <p:stCondLst>
                                    <p:cond delay="0"/>
                                  </p:stCondLst>
                                  <p:childTnLst>
                                    <p:set>
                                      <p:cBhvr>
                                        <p:cTn id="508" dur="1" fill="hold">
                                          <p:stCondLst>
                                            <p:cond delay="0"/>
                                          </p:stCondLst>
                                        </p:cTn>
                                        <p:tgtEl>
                                          <p:spTgt spid="26858"/>
                                        </p:tgtEl>
                                        <p:attrNameLst>
                                          <p:attrName>style.visibility</p:attrName>
                                        </p:attrNameLst>
                                      </p:cBhvr>
                                      <p:to>
                                        <p:strVal val="visible"/>
                                      </p:to>
                                    </p:set>
                                    <p:animEffect transition="in" filter="wipe(up)">
                                      <p:cBhvr>
                                        <p:cTn id="509" dur="500"/>
                                        <p:tgtEl>
                                          <p:spTgt spid="26858"/>
                                        </p:tgtEl>
                                      </p:cBhvr>
                                    </p:animEffect>
                                  </p:childTnLst>
                                </p:cTn>
                              </p:par>
                            </p:childTnLst>
                          </p:cTn>
                        </p:par>
                      </p:childTnLst>
                    </p:cTn>
                  </p:par>
                </p:childTnLst>
              </p:cTn>
              <p:nextCondLst>
                <p:cond evt="onClick" delay="0">
                  <p:tgtEl>
                    <p:spTgt spid="26858"/>
                  </p:tgtEl>
                </p:cond>
              </p:nextCondLst>
            </p:seq>
            <p:seq concurrent="1" nextAc="seek">
              <p:cTn id="510" restart="whenNotActive" fill="hold" evtFilter="cancelBubble" nodeType="interactiveSeq">
                <p:stCondLst>
                  <p:cond evt="onClick" delay="0">
                    <p:tgtEl>
                      <p:spTgt spid="26859"/>
                    </p:tgtEl>
                  </p:cond>
                </p:stCondLst>
                <p:endSync evt="end" delay="0">
                  <p:rtn val="all"/>
                </p:endSync>
                <p:childTnLst>
                  <p:par>
                    <p:cTn id="511" fill="hold">
                      <p:stCondLst>
                        <p:cond delay="0"/>
                      </p:stCondLst>
                      <p:childTnLst>
                        <p:par>
                          <p:cTn id="512" fill="hold">
                            <p:stCondLst>
                              <p:cond delay="0"/>
                            </p:stCondLst>
                            <p:childTnLst>
                              <p:par>
                                <p:cTn id="513" presetID="7" presetClass="emph" presetSubtype="2" repeatCount="3000" accel="50000" decel="50000" autoRev="1" fill="hold" nodeType="withEffect">
                                  <p:stCondLst>
                                    <p:cond delay="0"/>
                                  </p:stCondLst>
                                  <p:childTnLst>
                                    <p:animClr clrSpc="rgb" dir="cw">
                                      <p:cBhvr>
                                        <p:cTn id="514" dur="300" fill="hold"/>
                                        <p:tgtEl>
                                          <p:spTgt spid="26859"/>
                                        </p:tgtEl>
                                        <p:attrNameLst>
                                          <p:attrName>stroke.color</p:attrName>
                                        </p:attrNameLst>
                                      </p:cBhvr>
                                      <p:to>
                                        <a:schemeClr val="bg1"/>
                                      </p:to>
                                    </p:animClr>
                                    <p:set>
                                      <p:cBhvr>
                                        <p:cTn id="515" dur="300" fill="hold"/>
                                        <p:tgtEl>
                                          <p:spTgt spid="26859"/>
                                        </p:tgtEl>
                                        <p:attrNameLst>
                                          <p:attrName>stroke.on</p:attrName>
                                        </p:attrNameLst>
                                      </p:cBhvr>
                                      <p:to>
                                        <p:strVal val="true"/>
                                      </p:to>
                                    </p:set>
                                  </p:childTnLst>
                                </p:cTn>
                              </p:par>
                            </p:childTnLst>
                          </p:cTn>
                        </p:par>
                        <p:par>
                          <p:cTn id="516" fill="hold">
                            <p:stCondLst>
                              <p:cond delay="500"/>
                            </p:stCondLst>
                            <p:childTnLst>
                              <p:par>
                                <p:cTn id="517" presetID="22" presetClass="entr" presetSubtype="1" fill="hold" nodeType="afterEffect">
                                  <p:stCondLst>
                                    <p:cond delay="0"/>
                                  </p:stCondLst>
                                  <p:childTnLst>
                                    <p:set>
                                      <p:cBhvr>
                                        <p:cTn id="518" dur="1" fill="hold">
                                          <p:stCondLst>
                                            <p:cond delay="0"/>
                                          </p:stCondLst>
                                        </p:cTn>
                                        <p:tgtEl>
                                          <p:spTgt spid="26859"/>
                                        </p:tgtEl>
                                        <p:attrNameLst>
                                          <p:attrName>style.visibility</p:attrName>
                                        </p:attrNameLst>
                                      </p:cBhvr>
                                      <p:to>
                                        <p:strVal val="visible"/>
                                      </p:to>
                                    </p:set>
                                    <p:animEffect transition="in" filter="wipe(up)">
                                      <p:cBhvr>
                                        <p:cTn id="519" dur="500"/>
                                        <p:tgtEl>
                                          <p:spTgt spid="26859"/>
                                        </p:tgtEl>
                                      </p:cBhvr>
                                    </p:animEffect>
                                  </p:childTnLst>
                                </p:cTn>
                              </p:par>
                            </p:childTnLst>
                          </p:cTn>
                        </p:par>
                      </p:childTnLst>
                    </p:cTn>
                  </p:par>
                </p:childTnLst>
              </p:cTn>
              <p:nextCondLst>
                <p:cond evt="onClick" delay="0">
                  <p:tgtEl>
                    <p:spTgt spid="26859"/>
                  </p:tgtEl>
                </p:cond>
              </p:nextCondLst>
            </p:seq>
            <p:seq concurrent="1" nextAc="seek">
              <p:cTn id="520" restart="whenNotActive" fill="hold" evtFilter="cancelBubble" nodeType="interactiveSeq">
                <p:stCondLst>
                  <p:cond evt="onClick" delay="0">
                    <p:tgtEl>
                      <p:spTgt spid="26860"/>
                    </p:tgtEl>
                  </p:cond>
                </p:stCondLst>
                <p:endSync evt="end" delay="0">
                  <p:rtn val="all"/>
                </p:endSync>
                <p:childTnLst>
                  <p:par>
                    <p:cTn id="521" fill="hold">
                      <p:stCondLst>
                        <p:cond delay="0"/>
                      </p:stCondLst>
                      <p:childTnLst>
                        <p:par>
                          <p:cTn id="522" fill="hold">
                            <p:stCondLst>
                              <p:cond delay="0"/>
                            </p:stCondLst>
                            <p:childTnLst>
                              <p:par>
                                <p:cTn id="523" presetID="7" presetClass="emph" presetSubtype="2" repeatCount="3000" accel="50000" decel="50000" autoRev="1" fill="hold" nodeType="withEffect">
                                  <p:stCondLst>
                                    <p:cond delay="0"/>
                                  </p:stCondLst>
                                  <p:childTnLst>
                                    <p:animClr clrSpc="rgb" dir="cw">
                                      <p:cBhvr>
                                        <p:cTn id="524" dur="300" fill="hold"/>
                                        <p:tgtEl>
                                          <p:spTgt spid="26860"/>
                                        </p:tgtEl>
                                        <p:attrNameLst>
                                          <p:attrName>stroke.color</p:attrName>
                                        </p:attrNameLst>
                                      </p:cBhvr>
                                      <p:to>
                                        <a:schemeClr val="bg1"/>
                                      </p:to>
                                    </p:animClr>
                                    <p:set>
                                      <p:cBhvr>
                                        <p:cTn id="525" dur="300" fill="hold"/>
                                        <p:tgtEl>
                                          <p:spTgt spid="26860"/>
                                        </p:tgtEl>
                                        <p:attrNameLst>
                                          <p:attrName>stroke.on</p:attrName>
                                        </p:attrNameLst>
                                      </p:cBhvr>
                                      <p:to>
                                        <p:strVal val="true"/>
                                      </p:to>
                                    </p:set>
                                  </p:childTnLst>
                                </p:cTn>
                              </p:par>
                            </p:childTnLst>
                          </p:cTn>
                        </p:par>
                        <p:par>
                          <p:cTn id="526" fill="hold">
                            <p:stCondLst>
                              <p:cond delay="500"/>
                            </p:stCondLst>
                            <p:childTnLst>
                              <p:par>
                                <p:cTn id="527" presetID="22" presetClass="entr" presetSubtype="1" fill="hold" nodeType="afterEffect">
                                  <p:stCondLst>
                                    <p:cond delay="0"/>
                                  </p:stCondLst>
                                  <p:childTnLst>
                                    <p:set>
                                      <p:cBhvr>
                                        <p:cTn id="528" dur="1" fill="hold">
                                          <p:stCondLst>
                                            <p:cond delay="0"/>
                                          </p:stCondLst>
                                        </p:cTn>
                                        <p:tgtEl>
                                          <p:spTgt spid="26860"/>
                                        </p:tgtEl>
                                        <p:attrNameLst>
                                          <p:attrName>style.visibility</p:attrName>
                                        </p:attrNameLst>
                                      </p:cBhvr>
                                      <p:to>
                                        <p:strVal val="visible"/>
                                      </p:to>
                                    </p:set>
                                    <p:animEffect transition="in" filter="wipe(up)">
                                      <p:cBhvr>
                                        <p:cTn id="529" dur="500"/>
                                        <p:tgtEl>
                                          <p:spTgt spid="26860"/>
                                        </p:tgtEl>
                                      </p:cBhvr>
                                    </p:animEffect>
                                  </p:childTnLst>
                                </p:cTn>
                              </p:par>
                            </p:childTnLst>
                          </p:cTn>
                        </p:par>
                      </p:childTnLst>
                    </p:cTn>
                  </p:par>
                </p:childTnLst>
              </p:cTn>
              <p:nextCondLst>
                <p:cond evt="onClick" delay="0">
                  <p:tgtEl>
                    <p:spTgt spid="26860"/>
                  </p:tgtEl>
                </p:cond>
              </p:nextCondLst>
            </p:seq>
            <p:seq concurrent="1" nextAc="seek">
              <p:cTn id="530" restart="whenNotActive" fill="hold" evtFilter="cancelBubble" nodeType="interactiveSeq">
                <p:stCondLst>
                  <p:cond evt="onClick" delay="0">
                    <p:tgtEl>
                      <p:spTgt spid="26861"/>
                    </p:tgtEl>
                  </p:cond>
                </p:stCondLst>
                <p:endSync evt="end" delay="0">
                  <p:rtn val="all"/>
                </p:endSync>
                <p:childTnLst>
                  <p:par>
                    <p:cTn id="531" fill="hold">
                      <p:stCondLst>
                        <p:cond delay="0"/>
                      </p:stCondLst>
                      <p:childTnLst>
                        <p:par>
                          <p:cTn id="532" fill="hold">
                            <p:stCondLst>
                              <p:cond delay="0"/>
                            </p:stCondLst>
                            <p:childTnLst>
                              <p:par>
                                <p:cTn id="533" presetID="7" presetClass="emph" presetSubtype="2" repeatCount="3000" accel="50000" decel="50000" autoRev="1" fill="hold" nodeType="withEffect">
                                  <p:stCondLst>
                                    <p:cond delay="0"/>
                                  </p:stCondLst>
                                  <p:childTnLst>
                                    <p:animClr clrSpc="rgb" dir="cw">
                                      <p:cBhvr>
                                        <p:cTn id="534" dur="300" fill="hold"/>
                                        <p:tgtEl>
                                          <p:spTgt spid="26861"/>
                                        </p:tgtEl>
                                        <p:attrNameLst>
                                          <p:attrName>stroke.color</p:attrName>
                                        </p:attrNameLst>
                                      </p:cBhvr>
                                      <p:to>
                                        <a:schemeClr val="bg1"/>
                                      </p:to>
                                    </p:animClr>
                                    <p:set>
                                      <p:cBhvr>
                                        <p:cTn id="535" dur="300" fill="hold"/>
                                        <p:tgtEl>
                                          <p:spTgt spid="26861"/>
                                        </p:tgtEl>
                                        <p:attrNameLst>
                                          <p:attrName>stroke.on</p:attrName>
                                        </p:attrNameLst>
                                      </p:cBhvr>
                                      <p:to>
                                        <p:strVal val="true"/>
                                      </p:to>
                                    </p:set>
                                  </p:childTnLst>
                                </p:cTn>
                              </p:par>
                            </p:childTnLst>
                          </p:cTn>
                        </p:par>
                        <p:par>
                          <p:cTn id="536" fill="hold">
                            <p:stCondLst>
                              <p:cond delay="500"/>
                            </p:stCondLst>
                            <p:childTnLst>
                              <p:par>
                                <p:cTn id="537" presetID="22" presetClass="entr" presetSubtype="1" fill="hold" nodeType="afterEffect">
                                  <p:stCondLst>
                                    <p:cond delay="0"/>
                                  </p:stCondLst>
                                  <p:childTnLst>
                                    <p:set>
                                      <p:cBhvr>
                                        <p:cTn id="538" dur="1" fill="hold">
                                          <p:stCondLst>
                                            <p:cond delay="0"/>
                                          </p:stCondLst>
                                        </p:cTn>
                                        <p:tgtEl>
                                          <p:spTgt spid="26861"/>
                                        </p:tgtEl>
                                        <p:attrNameLst>
                                          <p:attrName>style.visibility</p:attrName>
                                        </p:attrNameLst>
                                      </p:cBhvr>
                                      <p:to>
                                        <p:strVal val="visible"/>
                                      </p:to>
                                    </p:set>
                                    <p:animEffect transition="in" filter="wipe(up)">
                                      <p:cBhvr>
                                        <p:cTn id="539" dur="500"/>
                                        <p:tgtEl>
                                          <p:spTgt spid="26861"/>
                                        </p:tgtEl>
                                      </p:cBhvr>
                                    </p:animEffect>
                                  </p:childTnLst>
                                </p:cTn>
                              </p:par>
                            </p:childTnLst>
                          </p:cTn>
                        </p:par>
                      </p:childTnLst>
                    </p:cTn>
                  </p:par>
                </p:childTnLst>
              </p:cTn>
              <p:nextCondLst>
                <p:cond evt="onClick" delay="0">
                  <p:tgtEl>
                    <p:spTgt spid="26861"/>
                  </p:tgtEl>
                </p:cond>
              </p:nextCondLst>
            </p:seq>
            <p:seq concurrent="1" nextAc="seek">
              <p:cTn id="540" restart="whenNotActive" fill="hold" evtFilter="cancelBubble" nodeType="interactiveSeq">
                <p:stCondLst>
                  <p:cond evt="onClick" delay="0">
                    <p:tgtEl>
                      <p:spTgt spid="26862"/>
                    </p:tgtEl>
                  </p:cond>
                </p:stCondLst>
                <p:endSync evt="end" delay="0">
                  <p:rtn val="all"/>
                </p:endSync>
                <p:childTnLst>
                  <p:par>
                    <p:cTn id="541" fill="hold">
                      <p:stCondLst>
                        <p:cond delay="0"/>
                      </p:stCondLst>
                      <p:childTnLst>
                        <p:par>
                          <p:cTn id="542" fill="hold">
                            <p:stCondLst>
                              <p:cond delay="0"/>
                            </p:stCondLst>
                            <p:childTnLst>
                              <p:par>
                                <p:cTn id="543" presetID="7" presetClass="emph" presetSubtype="2" repeatCount="3000" accel="50000" decel="50000" autoRev="1" fill="hold" nodeType="withEffect">
                                  <p:stCondLst>
                                    <p:cond delay="0"/>
                                  </p:stCondLst>
                                  <p:childTnLst>
                                    <p:animClr clrSpc="rgb" dir="cw">
                                      <p:cBhvr>
                                        <p:cTn id="544" dur="300" fill="hold"/>
                                        <p:tgtEl>
                                          <p:spTgt spid="26862"/>
                                        </p:tgtEl>
                                        <p:attrNameLst>
                                          <p:attrName>stroke.color</p:attrName>
                                        </p:attrNameLst>
                                      </p:cBhvr>
                                      <p:to>
                                        <a:schemeClr val="bg1"/>
                                      </p:to>
                                    </p:animClr>
                                    <p:set>
                                      <p:cBhvr>
                                        <p:cTn id="545" dur="300" fill="hold"/>
                                        <p:tgtEl>
                                          <p:spTgt spid="26862"/>
                                        </p:tgtEl>
                                        <p:attrNameLst>
                                          <p:attrName>stroke.on</p:attrName>
                                        </p:attrNameLst>
                                      </p:cBhvr>
                                      <p:to>
                                        <p:strVal val="true"/>
                                      </p:to>
                                    </p:set>
                                  </p:childTnLst>
                                </p:cTn>
                              </p:par>
                            </p:childTnLst>
                          </p:cTn>
                        </p:par>
                        <p:par>
                          <p:cTn id="546" fill="hold">
                            <p:stCondLst>
                              <p:cond delay="500"/>
                            </p:stCondLst>
                            <p:childTnLst>
                              <p:par>
                                <p:cTn id="547" presetID="22" presetClass="entr" presetSubtype="1" fill="hold" nodeType="afterEffect">
                                  <p:stCondLst>
                                    <p:cond delay="0"/>
                                  </p:stCondLst>
                                  <p:childTnLst>
                                    <p:set>
                                      <p:cBhvr>
                                        <p:cTn id="548" dur="1" fill="hold">
                                          <p:stCondLst>
                                            <p:cond delay="0"/>
                                          </p:stCondLst>
                                        </p:cTn>
                                        <p:tgtEl>
                                          <p:spTgt spid="26862"/>
                                        </p:tgtEl>
                                        <p:attrNameLst>
                                          <p:attrName>style.visibility</p:attrName>
                                        </p:attrNameLst>
                                      </p:cBhvr>
                                      <p:to>
                                        <p:strVal val="visible"/>
                                      </p:to>
                                    </p:set>
                                    <p:animEffect transition="in" filter="wipe(up)">
                                      <p:cBhvr>
                                        <p:cTn id="549" dur="500"/>
                                        <p:tgtEl>
                                          <p:spTgt spid="26862"/>
                                        </p:tgtEl>
                                      </p:cBhvr>
                                    </p:animEffect>
                                  </p:childTnLst>
                                </p:cTn>
                              </p:par>
                            </p:childTnLst>
                          </p:cTn>
                        </p:par>
                      </p:childTnLst>
                    </p:cTn>
                  </p:par>
                </p:childTnLst>
              </p:cTn>
              <p:nextCondLst>
                <p:cond evt="onClick" delay="0">
                  <p:tgtEl>
                    <p:spTgt spid="26862"/>
                  </p:tgtEl>
                </p:cond>
              </p:nextCondLst>
            </p:seq>
            <p:seq concurrent="1" nextAc="seek">
              <p:cTn id="550" restart="whenNotActive" fill="hold" evtFilter="cancelBubble" nodeType="interactiveSeq">
                <p:stCondLst>
                  <p:cond evt="onClick" delay="0">
                    <p:tgtEl>
                      <p:spTgt spid="26863"/>
                    </p:tgtEl>
                  </p:cond>
                </p:stCondLst>
                <p:endSync evt="end" delay="0">
                  <p:rtn val="all"/>
                </p:endSync>
                <p:childTnLst>
                  <p:par>
                    <p:cTn id="551" fill="hold">
                      <p:stCondLst>
                        <p:cond delay="0"/>
                      </p:stCondLst>
                      <p:childTnLst>
                        <p:par>
                          <p:cTn id="552" fill="hold">
                            <p:stCondLst>
                              <p:cond delay="0"/>
                            </p:stCondLst>
                            <p:childTnLst>
                              <p:par>
                                <p:cTn id="553" presetID="7" presetClass="emph" presetSubtype="2" repeatCount="3000" accel="50000" decel="50000" autoRev="1" fill="hold" nodeType="withEffect">
                                  <p:stCondLst>
                                    <p:cond delay="0"/>
                                  </p:stCondLst>
                                  <p:childTnLst>
                                    <p:animClr clrSpc="rgb" dir="cw">
                                      <p:cBhvr>
                                        <p:cTn id="554" dur="300" fill="hold"/>
                                        <p:tgtEl>
                                          <p:spTgt spid="26863"/>
                                        </p:tgtEl>
                                        <p:attrNameLst>
                                          <p:attrName>stroke.color</p:attrName>
                                        </p:attrNameLst>
                                      </p:cBhvr>
                                      <p:to>
                                        <a:schemeClr val="bg1"/>
                                      </p:to>
                                    </p:animClr>
                                    <p:set>
                                      <p:cBhvr>
                                        <p:cTn id="555" dur="300" fill="hold"/>
                                        <p:tgtEl>
                                          <p:spTgt spid="26863"/>
                                        </p:tgtEl>
                                        <p:attrNameLst>
                                          <p:attrName>stroke.on</p:attrName>
                                        </p:attrNameLst>
                                      </p:cBhvr>
                                      <p:to>
                                        <p:strVal val="true"/>
                                      </p:to>
                                    </p:set>
                                  </p:childTnLst>
                                </p:cTn>
                              </p:par>
                            </p:childTnLst>
                          </p:cTn>
                        </p:par>
                        <p:par>
                          <p:cTn id="556" fill="hold">
                            <p:stCondLst>
                              <p:cond delay="500"/>
                            </p:stCondLst>
                            <p:childTnLst>
                              <p:par>
                                <p:cTn id="557" presetID="22" presetClass="entr" presetSubtype="1" fill="hold" nodeType="afterEffect">
                                  <p:stCondLst>
                                    <p:cond delay="0"/>
                                  </p:stCondLst>
                                  <p:childTnLst>
                                    <p:set>
                                      <p:cBhvr>
                                        <p:cTn id="558" dur="1" fill="hold">
                                          <p:stCondLst>
                                            <p:cond delay="0"/>
                                          </p:stCondLst>
                                        </p:cTn>
                                        <p:tgtEl>
                                          <p:spTgt spid="26863"/>
                                        </p:tgtEl>
                                        <p:attrNameLst>
                                          <p:attrName>style.visibility</p:attrName>
                                        </p:attrNameLst>
                                      </p:cBhvr>
                                      <p:to>
                                        <p:strVal val="visible"/>
                                      </p:to>
                                    </p:set>
                                    <p:animEffect transition="in" filter="wipe(up)">
                                      <p:cBhvr>
                                        <p:cTn id="559" dur="500"/>
                                        <p:tgtEl>
                                          <p:spTgt spid="26863"/>
                                        </p:tgtEl>
                                      </p:cBhvr>
                                    </p:animEffect>
                                  </p:childTnLst>
                                </p:cTn>
                              </p:par>
                            </p:childTnLst>
                          </p:cTn>
                        </p:par>
                      </p:childTnLst>
                    </p:cTn>
                  </p:par>
                </p:childTnLst>
              </p:cTn>
              <p:nextCondLst>
                <p:cond evt="onClick" delay="0">
                  <p:tgtEl>
                    <p:spTgt spid="26863"/>
                  </p:tgtEl>
                </p:cond>
              </p:nextCondLst>
            </p:seq>
            <p:seq concurrent="1" nextAc="seek">
              <p:cTn id="560" restart="whenNotActive" fill="hold" evtFilter="cancelBubble" nodeType="interactiveSeq">
                <p:stCondLst>
                  <p:cond evt="onClick" delay="0">
                    <p:tgtEl>
                      <p:spTgt spid="26802"/>
                    </p:tgtEl>
                  </p:cond>
                </p:stCondLst>
                <p:endSync evt="end" delay="0">
                  <p:rtn val="all"/>
                </p:endSync>
                <p:childTnLst>
                  <p:par>
                    <p:cTn id="561" fill="hold">
                      <p:stCondLst>
                        <p:cond delay="0"/>
                      </p:stCondLst>
                      <p:childTnLst>
                        <p:par>
                          <p:cTn id="562" fill="hold">
                            <p:stCondLst>
                              <p:cond delay="0"/>
                            </p:stCondLst>
                            <p:childTnLst>
                              <p:par>
                                <p:cTn id="563" presetID="1" presetClass="emph" presetSubtype="2" repeatCount="3000" accel="50000" decel="50000" autoRev="1" fill="hold" nodeType="withEffect">
                                  <p:stCondLst>
                                    <p:cond delay="0"/>
                                  </p:stCondLst>
                                  <p:childTnLst>
                                    <p:animClr clrSpc="rgb" dir="cw">
                                      <p:cBhvr>
                                        <p:cTn id="564" dur="300" fill="hold"/>
                                        <p:tgtEl>
                                          <p:spTgt spid="26802"/>
                                        </p:tgtEl>
                                        <p:attrNameLst>
                                          <p:attrName>fillcolor</p:attrName>
                                        </p:attrNameLst>
                                      </p:cBhvr>
                                      <p:to>
                                        <a:srgbClr val="292929"/>
                                      </p:to>
                                    </p:animClr>
                                    <p:set>
                                      <p:cBhvr>
                                        <p:cTn id="565" dur="300" fill="hold"/>
                                        <p:tgtEl>
                                          <p:spTgt spid="26802"/>
                                        </p:tgtEl>
                                        <p:attrNameLst>
                                          <p:attrName>fill.type</p:attrName>
                                        </p:attrNameLst>
                                      </p:cBhvr>
                                      <p:to>
                                        <p:strVal val="solid"/>
                                      </p:to>
                                    </p:set>
                                    <p:set>
                                      <p:cBhvr>
                                        <p:cTn id="566" dur="300" fill="hold"/>
                                        <p:tgtEl>
                                          <p:spTgt spid="26802"/>
                                        </p:tgtEl>
                                        <p:attrNameLst>
                                          <p:attrName>fill.on</p:attrName>
                                        </p:attrNameLst>
                                      </p:cBhvr>
                                      <p:to>
                                        <p:strVal val="true"/>
                                      </p:to>
                                    </p:set>
                                  </p:childTnLst>
                                </p:cTn>
                              </p:par>
                            </p:childTnLst>
                          </p:cTn>
                        </p:par>
                      </p:childTnLst>
                    </p:cTn>
                  </p:par>
                </p:childTnLst>
              </p:cTn>
              <p:nextCondLst>
                <p:cond evt="onClick" delay="0">
                  <p:tgtEl>
                    <p:spTgt spid="26802"/>
                  </p:tgtEl>
                </p:cond>
              </p:nextCondLst>
            </p:seq>
            <p:seq concurrent="1" nextAc="seek">
              <p:cTn id="567" restart="whenNotActive" fill="hold" evtFilter="cancelBubble" nodeType="interactiveSeq">
                <p:stCondLst>
                  <p:cond evt="onClick" delay="0">
                    <p:tgtEl>
                      <p:spTgt spid="26801"/>
                    </p:tgtEl>
                  </p:cond>
                </p:stCondLst>
                <p:endSync evt="end" delay="0">
                  <p:rtn val="all"/>
                </p:endSync>
                <p:childTnLst>
                  <p:par>
                    <p:cTn id="568" fill="hold">
                      <p:stCondLst>
                        <p:cond delay="0"/>
                      </p:stCondLst>
                      <p:childTnLst>
                        <p:par>
                          <p:cTn id="569" fill="hold">
                            <p:stCondLst>
                              <p:cond delay="0"/>
                            </p:stCondLst>
                            <p:childTnLst>
                              <p:par>
                                <p:cTn id="570" presetID="1" presetClass="emph" presetSubtype="2" repeatCount="3000" accel="50000" decel="50000" autoRev="1" fill="hold" nodeType="withEffect">
                                  <p:stCondLst>
                                    <p:cond delay="0"/>
                                  </p:stCondLst>
                                  <p:childTnLst>
                                    <p:animClr clrSpc="rgb" dir="cw">
                                      <p:cBhvr>
                                        <p:cTn id="571" dur="300" fill="hold"/>
                                        <p:tgtEl>
                                          <p:spTgt spid="26801"/>
                                        </p:tgtEl>
                                        <p:attrNameLst>
                                          <p:attrName>fillcolor</p:attrName>
                                        </p:attrNameLst>
                                      </p:cBhvr>
                                      <p:to>
                                        <a:srgbClr val="292929"/>
                                      </p:to>
                                    </p:animClr>
                                    <p:set>
                                      <p:cBhvr>
                                        <p:cTn id="572" dur="300" fill="hold"/>
                                        <p:tgtEl>
                                          <p:spTgt spid="26801"/>
                                        </p:tgtEl>
                                        <p:attrNameLst>
                                          <p:attrName>fill.type</p:attrName>
                                        </p:attrNameLst>
                                      </p:cBhvr>
                                      <p:to>
                                        <p:strVal val="solid"/>
                                      </p:to>
                                    </p:set>
                                    <p:set>
                                      <p:cBhvr>
                                        <p:cTn id="573" dur="300" fill="hold"/>
                                        <p:tgtEl>
                                          <p:spTgt spid="26801"/>
                                        </p:tgtEl>
                                        <p:attrNameLst>
                                          <p:attrName>fill.on</p:attrName>
                                        </p:attrNameLst>
                                      </p:cBhvr>
                                      <p:to>
                                        <p:strVal val="true"/>
                                      </p:to>
                                    </p:set>
                                  </p:childTnLst>
                                </p:cTn>
                              </p:par>
                            </p:childTnLst>
                          </p:cTn>
                        </p:par>
                      </p:childTnLst>
                    </p:cTn>
                  </p:par>
                </p:childTnLst>
              </p:cTn>
              <p:nextCondLst>
                <p:cond evt="onClick" delay="0">
                  <p:tgtEl>
                    <p:spTgt spid="26801"/>
                  </p:tgtEl>
                </p:cond>
              </p:nextCondLst>
            </p:seq>
            <p:seq concurrent="1" nextAc="seek">
              <p:cTn id="574" restart="whenNotActive" fill="hold" evtFilter="cancelBubble" nodeType="interactiveSeq">
                <p:stCondLst>
                  <p:cond evt="onClick" delay="0">
                    <p:tgtEl>
                      <p:spTgt spid="26800"/>
                    </p:tgtEl>
                  </p:cond>
                </p:stCondLst>
                <p:endSync evt="end" delay="0">
                  <p:rtn val="all"/>
                </p:endSync>
                <p:childTnLst>
                  <p:par>
                    <p:cTn id="575" fill="hold">
                      <p:stCondLst>
                        <p:cond delay="0"/>
                      </p:stCondLst>
                      <p:childTnLst>
                        <p:par>
                          <p:cTn id="576" fill="hold">
                            <p:stCondLst>
                              <p:cond delay="0"/>
                            </p:stCondLst>
                            <p:childTnLst>
                              <p:par>
                                <p:cTn id="577" presetID="1" presetClass="emph" presetSubtype="2" repeatCount="3000" accel="50000" decel="50000" autoRev="1" fill="hold" nodeType="withEffect">
                                  <p:stCondLst>
                                    <p:cond delay="0"/>
                                  </p:stCondLst>
                                  <p:childTnLst>
                                    <p:animClr clrSpc="rgb" dir="cw">
                                      <p:cBhvr>
                                        <p:cTn id="578" dur="300" fill="hold"/>
                                        <p:tgtEl>
                                          <p:spTgt spid="26800"/>
                                        </p:tgtEl>
                                        <p:attrNameLst>
                                          <p:attrName>fillcolor</p:attrName>
                                        </p:attrNameLst>
                                      </p:cBhvr>
                                      <p:to>
                                        <a:srgbClr val="292929"/>
                                      </p:to>
                                    </p:animClr>
                                    <p:set>
                                      <p:cBhvr>
                                        <p:cTn id="579" dur="300" fill="hold"/>
                                        <p:tgtEl>
                                          <p:spTgt spid="26800"/>
                                        </p:tgtEl>
                                        <p:attrNameLst>
                                          <p:attrName>fill.type</p:attrName>
                                        </p:attrNameLst>
                                      </p:cBhvr>
                                      <p:to>
                                        <p:strVal val="solid"/>
                                      </p:to>
                                    </p:set>
                                    <p:set>
                                      <p:cBhvr>
                                        <p:cTn id="580" dur="300" fill="hold"/>
                                        <p:tgtEl>
                                          <p:spTgt spid="26800"/>
                                        </p:tgtEl>
                                        <p:attrNameLst>
                                          <p:attrName>fill.on</p:attrName>
                                        </p:attrNameLst>
                                      </p:cBhvr>
                                      <p:to>
                                        <p:strVal val="true"/>
                                      </p:to>
                                    </p:set>
                                  </p:childTnLst>
                                </p:cTn>
                              </p:par>
                            </p:childTnLst>
                          </p:cTn>
                        </p:par>
                      </p:childTnLst>
                    </p:cTn>
                  </p:par>
                </p:childTnLst>
              </p:cTn>
              <p:nextCondLst>
                <p:cond evt="onClick" delay="0">
                  <p:tgtEl>
                    <p:spTgt spid="26800"/>
                  </p:tgtEl>
                </p:cond>
              </p:nextCondLst>
            </p:seq>
            <p:seq concurrent="1" nextAc="seek">
              <p:cTn id="581" restart="whenNotActive" fill="hold" evtFilter="cancelBubble" nodeType="interactiveSeq">
                <p:stCondLst>
                  <p:cond evt="onClick" delay="0">
                    <p:tgtEl>
                      <p:spTgt spid="26791"/>
                    </p:tgtEl>
                  </p:cond>
                </p:stCondLst>
                <p:endSync evt="end" delay="0">
                  <p:rtn val="all"/>
                </p:endSync>
                <p:childTnLst>
                  <p:par>
                    <p:cTn id="582" fill="hold">
                      <p:stCondLst>
                        <p:cond delay="0"/>
                      </p:stCondLst>
                      <p:childTnLst>
                        <p:par>
                          <p:cTn id="583" fill="hold">
                            <p:stCondLst>
                              <p:cond delay="0"/>
                            </p:stCondLst>
                            <p:childTnLst>
                              <p:par>
                                <p:cTn id="584" presetID="1" presetClass="emph" presetSubtype="2" repeatCount="3000" accel="50000" decel="50000" autoRev="1" fill="hold" nodeType="withEffect">
                                  <p:stCondLst>
                                    <p:cond delay="0"/>
                                  </p:stCondLst>
                                  <p:childTnLst>
                                    <p:animClr clrSpc="rgb" dir="cw">
                                      <p:cBhvr>
                                        <p:cTn id="585" dur="300" fill="hold"/>
                                        <p:tgtEl>
                                          <p:spTgt spid="26791"/>
                                        </p:tgtEl>
                                        <p:attrNameLst>
                                          <p:attrName>fillcolor</p:attrName>
                                        </p:attrNameLst>
                                      </p:cBhvr>
                                      <p:to>
                                        <a:srgbClr val="292929"/>
                                      </p:to>
                                    </p:animClr>
                                    <p:set>
                                      <p:cBhvr>
                                        <p:cTn id="586" dur="300" fill="hold"/>
                                        <p:tgtEl>
                                          <p:spTgt spid="26791"/>
                                        </p:tgtEl>
                                        <p:attrNameLst>
                                          <p:attrName>fill.type</p:attrName>
                                        </p:attrNameLst>
                                      </p:cBhvr>
                                      <p:to>
                                        <p:strVal val="solid"/>
                                      </p:to>
                                    </p:set>
                                    <p:set>
                                      <p:cBhvr>
                                        <p:cTn id="587" dur="300" fill="hold"/>
                                        <p:tgtEl>
                                          <p:spTgt spid="26791"/>
                                        </p:tgtEl>
                                        <p:attrNameLst>
                                          <p:attrName>fill.on</p:attrName>
                                        </p:attrNameLst>
                                      </p:cBhvr>
                                      <p:to>
                                        <p:strVal val="true"/>
                                      </p:to>
                                    </p:set>
                                  </p:childTnLst>
                                </p:cTn>
                              </p:par>
                            </p:childTnLst>
                          </p:cTn>
                        </p:par>
                      </p:childTnLst>
                    </p:cTn>
                  </p:par>
                </p:childTnLst>
              </p:cTn>
              <p:nextCondLst>
                <p:cond evt="onClick" delay="0">
                  <p:tgtEl>
                    <p:spTgt spid="26791"/>
                  </p:tgtEl>
                </p:cond>
              </p:nextCondLst>
            </p:seq>
            <p:seq concurrent="1" nextAc="seek">
              <p:cTn id="588" restart="whenNotActive" fill="hold" evtFilter="cancelBubble" nodeType="interactiveSeq">
                <p:stCondLst>
                  <p:cond evt="onClick" delay="0">
                    <p:tgtEl>
                      <p:spTgt spid="26799"/>
                    </p:tgtEl>
                  </p:cond>
                </p:stCondLst>
                <p:endSync evt="end" delay="0">
                  <p:rtn val="all"/>
                </p:endSync>
                <p:childTnLst>
                  <p:par>
                    <p:cTn id="589" fill="hold">
                      <p:stCondLst>
                        <p:cond delay="0"/>
                      </p:stCondLst>
                      <p:childTnLst>
                        <p:par>
                          <p:cTn id="590" fill="hold">
                            <p:stCondLst>
                              <p:cond delay="0"/>
                            </p:stCondLst>
                            <p:childTnLst>
                              <p:par>
                                <p:cTn id="591" presetID="1" presetClass="emph" presetSubtype="2" repeatCount="3000" accel="50000" decel="50000" autoRev="1" fill="hold" nodeType="withEffect">
                                  <p:stCondLst>
                                    <p:cond delay="0"/>
                                  </p:stCondLst>
                                  <p:childTnLst>
                                    <p:animClr clrSpc="rgb" dir="cw">
                                      <p:cBhvr>
                                        <p:cTn id="592" dur="300" fill="hold"/>
                                        <p:tgtEl>
                                          <p:spTgt spid="26799"/>
                                        </p:tgtEl>
                                        <p:attrNameLst>
                                          <p:attrName>fillcolor</p:attrName>
                                        </p:attrNameLst>
                                      </p:cBhvr>
                                      <p:to>
                                        <a:srgbClr val="292929"/>
                                      </p:to>
                                    </p:animClr>
                                    <p:set>
                                      <p:cBhvr>
                                        <p:cTn id="593" dur="300" fill="hold"/>
                                        <p:tgtEl>
                                          <p:spTgt spid="26799"/>
                                        </p:tgtEl>
                                        <p:attrNameLst>
                                          <p:attrName>fill.type</p:attrName>
                                        </p:attrNameLst>
                                      </p:cBhvr>
                                      <p:to>
                                        <p:strVal val="solid"/>
                                      </p:to>
                                    </p:set>
                                    <p:set>
                                      <p:cBhvr>
                                        <p:cTn id="594" dur="300" fill="hold"/>
                                        <p:tgtEl>
                                          <p:spTgt spid="26799"/>
                                        </p:tgtEl>
                                        <p:attrNameLst>
                                          <p:attrName>fill.on</p:attrName>
                                        </p:attrNameLst>
                                      </p:cBhvr>
                                      <p:to>
                                        <p:strVal val="true"/>
                                      </p:to>
                                    </p:set>
                                  </p:childTnLst>
                                </p:cTn>
                              </p:par>
                            </p:childTnLst>
                          </p:cTn>
                        </p:par>
                      </p:childTnLst>
                    </p:cTn>
                  </p:par>
                </p:childTnLst>
              </p:cTn>
              <p:nextCondLst>
                <p:cond evt="onClick" delay="0">
                  <p:tgtEl>
                    <p:spTgt spid="26799"/>
                  </p:tgtEl>
                </p:cond>
              </p:nextCondLst>
            </p:seq>
            <p:seq concurrent="1" nextAc="seek">
              <p:cTn id="595" restart="whenNotActive" fill="hold" evtFilter="cancelBubble" nodeType="interactiveSeq">
                <p:stCondLst>
                  <p:cond evt="onClick" delay="0">
                    <p:tgtEl>
                      <p:spTgt spid="26792"/>
                    </p:tgtEl>
                  </p:cond>
                </p:stCondLst>
                <p:endSync evt="end" delay="0">
                  <p:rtn val="all"/>
                </p:endSync>
                <p:childTnLst>
                  <p:par>
                    <p:cTn id="596" fill="hold">
                      <p:stCondLst>
                        <p:cond delay="0"/>
                      </p:stCondLst>
                      <p:childTnLst>
                        <p:par>
                          <p:cTn id="597" fill="hold">
                            <p:stCondLst>
                              <p:cond delay="0"/>
                            </p:stCondLst>
                            <p:childTnLst>
                              <p:par>
                                <p:cTn id="598" presetID="1" presetClass="emph" presetSubtype="2" repeatCount="3000" accel="50000" decel="50000" autoRev="1" fill="hold" nodeType="withEffect">
                                  <p:stCondLst>
                                    <p:cond delay="0"/>
                                  </p:stCondLst>
                                  <p:childTnLst>
                                    <p:animClr clrSpc="rgb" dir="cw">
                                      <p:cBhvr>
                                        <p:cTn id="599" dur="300" fill="hold"/>
                                        <p:tgtEl>
                                          <p:spTgt spid="26792"/>
                                        </p:tgtEl>
                                        <p:attrNameLst>
                                          <p:attrName>fillcolor</p:attrName>
                                        </p:attrNameLst>
                                      </p:cBhvr>
                                      <p:to>
                                        <a:srgbClr val="292929"/>
                                      </p:to>
                                    </p:animClr>
                                    <p:set>
                                      <p:cBhvr>
                                        <p:cTn id="600" dur="300" fill="hold"/>
                                        <p:tgtEl>
                                          <p:spTgt spid="26792"/>
                                        </p:tgtEl>
                                        <p:attrNameLst>
                                          <p:attrName>fill.type</p:attrName>
                                        </p:attrNameLst>
                                      </p:cBhvr>
                                      <p:to>
                                        <p:strVal val="solid"/>
                                      </p:to>
                                    </p:set>
                                    <p:set>
                                      <p:cBhvr>
                                        <p:cTn id="601" dur="300" fill="hold"/>
                                        <p:tgtEl>
                                          <p:spTgt spid="26792"/>
                                        </p:tgtEl>
                                        <p:attrNameLst>
                                          <p:attrName>fill.on</p:attrName>
                                        </p:attrNameLst>
                                      </p:cBhvr>
                                      <p:to>
                                        <p:strVal val="true"/>
                                      </p:to>
                                    </p:set>
                                  </p:childTnLst>
                                </p:cTn>
                              </p:par>
                            </p:childTnLst>
                          </p:cTn>
                        </p:par>
                      </p:childTnLst>
                    </p:cTn>
                  </p:par>
                </p:childTnLst>
              </p:cTn>
              <p:nextCondLst>
                <p:cond evt="onClick" delay="0">
                  <p:tgtEl>
                    <p:spTgt spid="26792"/>
                  </p:tgtEl>
                </p:cond>
              </p:nextCondLst>
            </p:seq>
            <p:seq concurrent="1" nextAc="seek">
              <p:cTn id="602" restart="whenNotActive" fill="hold" evtFilter="cancelBubble" nodeType="interactiveSeq">
                <p:stCondLst>
                  <p:cond evt="onClick" delay="0">
                    <p:tgtEl>
                      <p:spTgt spid="26793"/>
                    </p:tgtEl>
                  </p:cond>
                </p:stCondLst>
                <p:endSync evt="end" delay="0">
                  <p:rtn val="all"/>
                </p:endSync>
                <p:childTnLst>
                  <p:par>
                    <p:cTn id="603" fill="hold">
                      <p:stCondLst>
                        <p:cond delay="0"/>
                      </p:stCondLst>
                      <p:childTnLst>
                        <p:par>
                          <p:cTn id="604" fill="hold">
                            <p:stCondLst>
                              <p:cond delay="0"/>
                            </p:stCondLst>
                            <p:childTnLst>
                              <p:par>
                                <p:cTn id="605" presetID="1" presetClass="emph" presetSubtype="2" repeatCount="3000" accel="50000" decel="50000" autoRev="1" fill="hold" nodeType="withEffect">
                                  <p:stCondLst>
                                    <p:cond delay="0"/>
                                  </p:stCondLst>
                                  <p:childTnLst>
                                    <p:animClr clrSpc="rgb" dir="cw">
                                      <p:cBhvr>
                                        <p:cTn id="606" dur="300" fill="hold"/>
                                        <p:tgtEl>
                                          <p:spTgt spid="26793"/>
                                        </p:tgtEl>
                                        <p:attrNameLst>
                                          <p:attrName>fillcolor</p:attrName>
                                        </p:attrNameLst>
                                      </p:cBhvr>
                                      <p:to>
                                        <a:srgbClr val="292929"/>
                                      </p:to>
                                    </p:animClr>
                                    <p:set>
                                      <p:cBhvr>
                                        <p:cTn id="607" dur="300" fill="hold"/>
                                        <p:tgtEl>
                                          <p:spTgt spid="26793"/>
                                        </p:tgtEl>
                                        <p:attrNameLst>
                                          <p:attrName>fill.type</p:attrName>
                                        </p:attrNameLst>
                                      </p:cBhvr>
                                      <p:to>
                                        <p:strVal val="solid"/>
                                      </p:to>
                                    </p:set>
                                    <p:set>
                                      <p:cBhvr>
                                        <p:cTn id="608" dur="300" fill="hold"/>
                                        <p:tgtEl>
                                          <p:spTgt spid="26793"/>
                                        </p:tgtEl>
                                        <p:attrNameLst>
                                          <p:attrName>fill.on</p:attrName>
                                        </p:attrNameLst>
                                      </p:cBhvr>
                                      <p:to>
                                        <p:strVal val="true"/>
                                      </p:to>
                                    </p:set>
                                  </p:childTnLst>
                                </p:cTn>
                              </p:par>
                            </p:childTnLst>
                          </p:cTn>
                        </p:par>
                      </p:childTnLst>
                    </p:cTn>
                  </p:par>
                </p:childTnLst>
              </p:cTn>
              <p:nextCondLst>
                <p:cond evt="onClick" delay="0">
                  <p:tgtEl>
                    <p:spTgt spid="26793"/>
                  </p:tgtEl>
                </p:cond>
              </p:nextCondLst>
            </p:seq>
            <p:seq concurrent="1" nextAc="seek">
              <p:cTn id="609" restart="whenNotActive" fill="hold" evtFilter="cancelBubble" nodeType="interactiveSeq">
                <p:stCondLst>
                  <p:cond evt="onClick" delay="0">
                    <p:tgtEl>
                      <p:spTgt spid="26794"/>
                    </p:tgtEl>
                  </p:cond>
                </p:stCondLst>
                <p:endSync evt="end" delay="0">
                  <p:rtn val="all"/>
                </p:endSync>
                <p:childTnLst>
                  <p:par>
                    <p:cTn id="610" fill="hold">
                      <p:stCondLst>
                        <p:cond delay="0"/>
                      </p:stCondLst>
                      <p:childTnLst>
                        <p:par>
                          <p:cTn id="611" fill="hold">
                            <p:stCondLst>
                              <p:cond delay="0"/>
                            </p:stCondLst>
                            <p:childTnLst>
                              <p:par>
                                <p:cTn id="612" presetID="1" presetClass="emph" presetSubtype="2" repeatCount="3000" accel="50000" decel="50000" autoRev="1" fill="hold" nodeType="withEffect">
                                  <p:stCondLst>
                                    <p:cond delay="0"/>
                                  </p:stCondLst>
                                  <p:childTnLst>
                                    <p:animClr clrSpc="rgb" dir="cw">
                                      <p:cBhvr>
                                        <p:cTn id="613" dur="300" fill="hold"/>
                                        <p:tgtEl>
                                          <p:spTgt spid="26794"/>
                                        </p:tgtEl>
                                        <p:attrNameLst>
                                          <p:attrName>fillcolor</p:attrName>
                                        </p:attrNameLst>
                                      </p:cBhvr>
                                      <p:to>
                                        <a:srgbClr val="292929"/>
                                      </p:to>
                                    </p:animClr>
                                    <p:set>
                                      <p:cBhvr>
                                        <p:cTn id="614" dur="300" fill="hold"/>
                                        <p:tgtEl>
                                          <p:spTgt spid="26794"/>
                                        </p:tgtEl>
                                        <p:attrNameLst>
                                          <p:attrName>fill.type</p:attrName>
                                        </p:attrNameLst>
                                      </p:cBhvr>
                                      <p:to>
                                        <p:strVal val="solid"/>
                                      </p:to>
                                    </p:set>
                                    <p:set>
                                      <p:cBhvr>
                                        <p:cTn id="615" dur="300" fill="hold"/>
                                        <p:tgtEl>
                                          <p:spTgt spid="26794"/>
                                        </p:tgtEl>
                                        <p:attrNameLst>
                                          <p:attrName>fill.on</p:attrName>
                                        </p:attrNameLst>
                                      </p:cBhvr>
                                      <p:to>
                                        <p:strVal val="true"/>
                                      </p:to>
                                    </p:set>
                                  </p:childTnLst>
                                </p:cTn>
                              </p:par>
                            </p:childTnLst>
                          </p:cTn>
                        </p:par>
                      </p:childTnLst>
                    </p:cTn>
                  </p:par>
                </p:childTnLst>
              </p:cTn>
              <p:nextCondLst>
                <p:cond evt="onClick" delay="0">
                  <p:tgtEl>
                    <p:spTgt spid="26794"/>
                  </p:tgtEl>
                </p:cond>
              </p:nextCondLst>
            </p:seq>
            <p:seq concurrent="1" nextAc="seek">
              <p:cTn id="616" restart="whenNotActive" fill="hold" evtFilter="cancelBubble" nodeType="interactiveSeq">
                <p:stCondLst>
                  <p:cond evt="onClick" delay="0">
                    <p:tgtEl>
                      <p:spTgt spid="26795"/>
                    </p:tgtEl>
                  </p:cond>
                </p:stCondLst>
                <p:endSync evt="end" delay="0">
                  <p:rtn val="all"/>
                </p:endSync>
                <p:childTnLst>
                  <p:par>
                    <p:cTn id="617" fill="hold">
                      <p:stCondLst>
                        <p:cond delay="0"/>
                      </p:stCondLst>
                      <p:childTnLst>
                        <p:par>
                          <p:cTn id="618" fill="hold">
                            <p:stCondLst>
                              <p:cond delay="0"/>
                            </p:stCondLst>
                            <p:childTnLst>
                              <p:par>
                                <p:cTn id="619" presetID="1" presetClass="emph" presetSubtype="2" repeatCount="3000" accel="50000" decel="50000" autoRev="1" fill="hold" nodeType="withEffect">
                                  <p:stCondLst>
                                    <p:cond delay="0"/>
                                  </p:stCondLst>
                                  <p:childTnLst>
                                    <p:animClr clrSpc="rgb" dir="cw">
                                      <p:cBhvr>
                                        <p:cTn id="620" dur="300" fill="hold"/>
                                        <p:tgtEl>
                                          <p:spTgt spid="26795"/>
                                        </p:tgtEl>
                                        <p:attrNameLst>
                                          <p:attrName>fillcolor</p:attrName>
                                        </p:attrNameLst>
                                      </p:cBhvr>
                                      <p:to>
                                        <a:srgbClr val="292929"/>
                                      </p:to>
                                    </p:animClr>
                                    <p:set>
                                      <p:cBhvr>
                                        <p:cTn id="621" dur="300" fill="hold"/>
                                        <p:tgtEl>
                                          <p:spTgt spid="26795"/>
                                        </p:tgtEl>
                                        <p:attrNameLst>
                                          <p:attrName>fill.type</p:attrName>
                                        </p:attrNameLst>
                                      </p:cBhvr>
                                      <p:to>
                                        <p:strVal val="solid"/>
                                      </p:to>
                                    </p:set>
                                    <p:set>
                                      <p:cBhvr>
                                        <p:cTn id="622" dur="300" fill="hold"/>
                                        <p:tgtEl>
                                          <p:spTgt spid="26795"/>
                                        </p:tgtEl>
                                        <p:attrNameLst>
                                          <p:attrName>fill.on</p:attrName>
                                        </p:attrNameLst>
                                      </p:cBhvr>
                                      <p:to>
                                        <p:strVal val="true"/>
                                      </p:to>
                                    </p:set>
                                  </p:childTnLst>
                                </p:cTn>
                              </p:par>
                            </p:childTnLst>
                          </p:cTn>
                        </p:par>
                      </p:childTnLst>
                    </p:cTn>
                  </p:par>
                </p:childTnLst>
              </p:cTn>
              <p:nextCondLst>
                <p:cond evt="onClick" delay="0">
                  <p:tgtEl>
                    <p:spTgt spid="26795"/>
                  </p:tgtEl>
                </p:cond>
              </p:nextCondLst>
            </p:seq>
            <p:seq concurrent="1" nextAc="seek">
              <p:cTn id="623" restart="whenNotActive" fill="hold" evtFilter="cancelBubble" nodeType="interactiveSeq">
                <p:stCondLst>
                  <p:cond evt="onClick" delay="0">
                    <p:tgtEl>
                      <p:spTgt spid="26796"/>
                    </p:tgtEl>
                  </p:cond>
                </p:stCondLst>
                <p:endSync evt="end" delay="0">
                  <p:rtn val="all"/>
                </p:endSync>
                <p:childTnLst>
                  <p:par>
                    <p:cTn id="624" fill="hold">
                      <p:stCondLst>
                        <p:cond delay="0"/>
                      </p:stCondLst>
                      <p:childTnLst>
                        <p:par>
                          <p:cTn id="625" fill="hold">
                            <p:stCondLst>
                              <p:cond delay="0"/>
                            </p:stCondLst>
                            <p:childTnLst>
                              <p:par>
                                <p:cTn id="626" presetID="1" presetClass="emph" presetSubtype="2" repeatCount="3000" accel="50000" decel="50000" autoRev="1" fill="hold" nodeType="withEffect">
                                  <p:stCondLst>
                                    <p:cond delay="0"/>
                                  </p:stCondLst>
                                  <p:childTnLst>
                                    <p:animClr clrSpc="rgb" dir="cw">
                                      <p:cBhvr>
                                        <p:cTn id="627" dur="300" fill="hold"/>
                                        <p:tgtEl>
                                          <p:spTgt spid="26796"/>
                                        </p:tgtEl>
                                        <p:attrNameLst>
                                          <p:attrName>fillcolor</p:attrName>
                                        </p:attrNameLst>
                                      </p:cBhvr>
                                      <p:to>
                                        <a:srgbClr val="292929"/>
                                      </p:to>
                                    </p:animClr>
                                    <p:set>
                                      <p:cBhvr>
                                        <p:cTn id="628" dur="300" fill="hold"/>
                                        <p:tgtEl>
                                          <p:spTgt spid="26796"/>
                                        </p:tgtEl>
                                        <p:attrNameLst>
                                          <p:attrName>fill.type</p:attrName>
                                        </p:attrNameLst>
                                      </p:cBhvr>
                                      <p:to>
                                        <p:strVal val="solid"/>
                                      </p:to>
                                    </p:set>
                                    <p:set>
                                      <p:cBhvr>
                                        <p:cTn id="629" dur="300" fill="hold"/>
                                        <p:tgtEl>
                                          <p:spTgt spid="26796"/>
                                        </p:tgtEl>
                                        <p:attrNameLst>
                                          <p:attrName>fill.on</p:attrName>
                                        </p:attrNameLst>
                                      </p:cBhvr>
                                      <p:to>
                                        <p:strVal val="true"/>
                                      </p:to>
                                    </p:set>
                                  </p:childTnLst>
                                </p:cTn>
                              </p:par>
                            </p:childTnLst>
                          </p:cTn>
                        </p:par>
                      </p:childTnLst>
                    </p:cTn>
                  </p:par>
                </p:childTnLst>
              </p:cTn>
              <p:nextCondLst>
                <p:cond evt="onClick" delay="0">
                  <p:tgtEl>
                    <p:spTgt spid="26796"/>
                  </p:tgtEl>
                </p:cond>
              </p:nextCondLst>
            </p:seq>
            <p:seq concurrent="1" nextAc="seek">
              <p:cTn id="630" restart="whenNotActive" fill="hold" evtFilter="cancelBubble" nodeType="interactiveSeq">
                <p:stCondLst>
                  <p:cond evt="onClick" delay="0">
                    <p:tgtEl>
                      <p:spTgt spid="26797"/>
                    </p:tgtEl>
                  </p:cond>
                </p:stCondLst>
                <p:endSync evt="end" delay="0">
                  <p:rtn val="all"/>
                </p:endSync>
                <p:childTnLst>
                  <p:par>
                    <p:cTn id="631" fill="hold">
                      <p:stCondLst>
                        <p:cond delay="0"/>
                      </p:stCondLst>
                      <p:childTnLst>
                        <p:par>
                          <p:cTn id="632" fill="hold">
                            <p:stCondLst>
                              <p:cond delay="0"/>
                            </p:stCondLst>
                            <p:childTnLst>
                              <p:par>
                                <p:cTn id="633" presetID="1" presetClass="emph" presetSubtype="2" repeatCount="3000" accel="50000" decel="50000" autoRev="1" fill="hold" nodeType="withEffect">
                                  <p:stCondLst>
                                    <p:cond delay="0"/>
                                  </p:stCondLst>
                                  <p:childTnLst>
                                    <p:animClr clrSpc="rgb" dir="cw">
                                      <p:cBhvr>
                                        <p:cTn id="634" dur="300" fill="hold"/>
                                        <p:tgtEl>
                                          <p:spTgt spid="26797"/>
                                        </p:tgtEl>
                                        <p:attrNameLst>
                                          <p:attrName>fillcolor</p:attrName>
                                        </p:attrNameLst>
                                      </p:cBhvr>
                                      <p:to>
                                        <a:srgbClr val="292929"/>
                                      </p:to>
                                    </p:animClr>
                                    <p:set>
                                      <p:cBhvr>
                                        <p:cTn id="635" dur="300" fill="hold"/>
                                        <p:tgtEl>
                                          <p:spTgt spid="26797"/>
                                        </p:tgtEl>
                                        <p:attrNameLst>
                                          <p:attrName>fill.type</p:attrName>
                                        </p:attrNameLst>
                                      </p:cBhvr>
                                      <p:to>
                                        <p:strVal val="solid"/>
                                      </p:to>
                                    </p:set>
                                    <p:set>
                                      <p:cBhvr>
                                        <p:cTn id="636" dur="300" fill="hold"/>
                                        <p:tgtEl>
                                          <p:spTgt spid="26797"/>
                                        </p:tgtEl>
                                        <p:attrNameLst>
                                          <p:attrName>fill.on</p:attrName>
                                        </p:attrNameLst>
                                      </p:cBhvr>
                                      <p:to>
                                        <p:strVal val="true"/>
                                      </p:to>
                                    </p:set>
                                  </p:childTnLst>
                                </p:cTn>
                              </p:par>
                            </p:childTnLst>
                          </p:cTn>
                        </p:par>
                      </p:childTnLst>
                    </p:cTn>
                  </p:par>
                </p:childTnLst>
              </p:cTn>
              <p:nextCondLst>
                <p:cond evt="onClick" delay="0">
                  <p:tgtEl>
                    <p:spTgt spid="26797"/>
                  </p:tgtEl>
                </p:cond>
              </p:nextCondLst>
            </p:seq>
            <p:seq concurrent="1" nextAc="seek">
              <p:cTn id="637" restart="whenNotActive" fill="hold" evtFilter="cancelBubble" nodeType="interactiveSeq">
                <p:stCondLst>
                  <p:cond evt="onClick" delay="0">
                    <p:tgtEl>
                      <p:spTgt spid="26798"/>
                    </p:tgtEl>
                  </p:cond>
                </p:stCondLst>
                <p:endSync evt="end" delay="0">
                  <p:rtn val="all"/>
                </p:endSync>
                <p:childTnLst>
                  <p:par>
                    <p:cTn id="638" fill="hold">
                      <p:stCondLst>
                        <p:cond delay="0"/>
                      </p:stCondLst>
                      <p:childTnLst>
                        <p:par>
                          <p:cTn id="639" fill="hold">
                            <p:stCondLst>
                              <p:cond delay="0"/>
                            </p:stCondLst>
                            <p:childTnLst>
                              <p:par>
                                <p:cTn id="640" presetID="1" presetClass="emph" presetSubtype="2" repeatCount="3000" accel="50000" decel="50000" autoRev="1" fill="hold" nodeType="withEffect">
                                  <p:stCondLst>
                                    <p:cond delay="0"/>
                                  </p:stCondLst>
                                  <p:childTnLst>
                                    <p:animClr clrSpc="rgb" dir="cw">
                                      <p:cBhvr>
                                        <p:cTn id="641" dur="300" fill="hold"/>
                                        <p:tgtEl>
                                          <p:spTgt spid="26798"/>
                                        </p:tgtEl>
                                        <p:attrNameLst>
                                          <p:attrName>fillcolor</p:attrName>
                                        </p:attrNameLst>
                                      </p:cBhvr>
                                      <p:to>
                                        <a:srgbClr val="292929"/>
                                      </p:to>
                                    </p:animClr>
                                    <p:set>
                                      <p:cBhvr>
                                        <p:cTn id="642" dur="300" fill="hold"/>
                                        <p:tgtEl>
                                          <p:spTgt spid="26798"/>
                                        </p:tgtEl>
                                        <p:attrNameLst>
                                          <p:attrName>fill.type</p:attrName>
                                        </p:attrNameLst>
                                      </p:cBhvr>
                                      <p:to>
                                        <p:strVal val="solid"/>
                                      </p:to>
                                    </p:set>
                                    <p:set>
                                      <p:cBhvr>
                                        <p:cTn id="643" dur="300" fill="hold"/>
                                        <p:tgtEl>
                                          <p:spTgt spid="26798"/>
                                        </p:tgtEl>
                                        <p:attrNameLst>
                                          <p:attrName>fill.on</p:attrName>
                                        </p:attrNameLst>
                                      </p:cBhvr>
                                      <p:to>
                                        <p:strVal val="true"/>
                                      </p:to>
                                    </p:set>
                                  </p:childTnLst>
                                </p:cTn>
                              </p:par>
                            </p:childTnLst>
                          </p:cTn>
                        </p:par>
                      </p:childTnLst>
                    </p:cTn>
                  </p:par>
                </p:childTnLst>
              </p:cTn>
              <p:nextCondLst>
                <p:cond evt="onClick" delay="0">
                  <p:tgtEl>
                    <p:spTgt spid="26798"/>
                  </p:tgtEl>
                </p:cond>
              </p:nextCondLst>
            </p:seq>
            <p:seq concurrent="1" nextAc="seek">
              <p:cTn id="644" restart="whenNotActive" fill="hold" evtFilter="cancelBubble" nodeType="interactiveSeq">
                <p:stCondLst>
                  <p:cond evt="onClick" delay="0">
                    <p:tgtEl>
                      <p:spTgt spid="26864"/>
                    </p:tgtEl>
                  </p:cond>
                </p:stCondLst>
                <p:endSync evt="end" delay="0">
                  <p:rtn val="all"/>
                </p:endSync>
                <p:childTnLst>
                  <p:par>
                    <p:cTn id="645" fill="hold">
                      <p:stCondLst>
                        <p:cond delay="0"/>
                      </p:stCondLst>
                      <p:childTnLst>
                        <p:par>
                          <p:cTn id="646" fill="hold">
                            <p:stCondLst>
                              <p:cond delay="0"/>
                            </p:stCondLst>
                            <p:childTnLst>
                              <p:par>
                                <p:cTn id="647" presetID="7" presetClass="emph" presetSubtype="2" repeatCount="3000" accel="50000" decel="50000" autoRev="1" fill="hold" nodeType="withEffect">
                                  <p:stCondLst>
                                    <p:cond delay="0"/>
                                  </p:stCondLst>
                                  <p:childTnLst>
                                    <p:animClr clrSpc="rgb" dir="cw">
                                      <p:cBhvr>
                                        <p:cTn id="648" dur="300" fill="hold"/>
                                        <p:tgtEl>
                                          <p:spTgt spid="26864"/>
                                        </p:tgtEl>
                                        <p:attrNameLst>
                                          <p:attrName>stroke.color</p:attrName>
                                        </p:attrNameLst>
                                      </p:cBhvr>
                                      <p:to>
                                        <a:schemeClr val="bg1"/>
                                      </p:to>
                                    </p:animClr>
                                    <p:set>
                                      <p:cBhvr>
                                        <p:cTn id="649" dur="300" fill="hold"/>
                                        <p:tgtEl>
                                          <p:spTgt spid="26864"/>
                                        </p:tgtEl>
                                        <p:attrNameLst>
                                          <p:attrName>stroke.on</p:attrName>
                                        </p:attrNameLst>
                                      </p:cBhvr>
                                      <p:to>
                                        <p:strVal val="true"/>
                                      </p:to>
                                    </p:set>
                                  </p:childTnLst>
                                </p:cTn>
                              </p:par>
                            </p:childTnLst>
                          </p:cTn>
                        </p:par>
                        <p:par>
                          <p:cTn id="650" fill="hold">
                            <p:stCondLst>
                              <p:cond delay="500"/>
                            </p:stCondLst>
                            <p:childTnLst>
                              <p:par>
                                <p:cTn id="651" presetID="22" presetClass="entr" presetSubtype="1" fill="hold" nodeType="afterEffect">
                                  <p:stCondLst>
                                    <p:cond delay="0"/>
                                  </p:stCondLst>
                                  <p:childTnLst>
                                    <p:set>
                                      <p:cBhvr>
                                        <p:cTn id="652" dur="1" fill="hold">
                                          <p:stCondLst>
                                            <p:cond delay="0"/>
                                          </p:stCondLst>
                                        </p:cTn>
                                        <p:tgtEl>
                                          <p:spTgt spid="26864"/>
                                        </p:tgtEl>
                                        <p:attrNameLst>
                                          <p:attrName>style.visibility</p:attrName>
                                        </p:attrNameLst>
                                      </p:cBhvr>
                                      <p:to>
                                        <p:strVal val="visible"/>
                                      </p:to>
                                    </p:set>
                                    <p:animEffect transition="in" filter="wipe(up)">
                                      <p:cBhvr>
                                        <p:cTn id="653" dur="500"/>
                                        <p:tgtEl>
                                          <p:spTgt spid="26864"/>
                                        </p:tgtEl>
                                      </p:cBhvr>
                                    </p:animEffect>
                                  </p:childTnLst>
                                </p:cTn>
                              </p:par>
                            </p:childTnLst>
                          </p:cTn>
                        </p:par>
                      </p:childTnLst>
                    </p:cTn>
                  </p:par>
                </p:childTnLst>
              </p:cTn>
              <p:nextCondLst>
                <p:cond evt="onClick" delay="0">
                  <p:tgtEl>
                    <p:spTgt spid="26864"/>
                  </p:tgtEl>
                </p:cond>
              </p:nextCondLst>
            </p:seq>
            <p:seq concurrent="1" nextAc="seek">
              <p:cTn id="654" restart="whenNotActive" fill="hold" evtFilter="cancelBubble" nodeType="interactiveSeq">
                <p:stCondLst>
                  <p:cond evt="onClick" delay="0">
                    <p:tgtEl>
                      <p:spTgt spid="26865"/>
                    </p:tgtEl>
                  </p:cond>
                </p:stCondLst>
                <p:endSync evt="end" delay="0">
                  <p:rtn val="all"/>
                </p:endSync>
                <p:childTnLst>
                  <p:par>
                    <p:cTn id="655" fill="hold">
                      <p:stCondLst>
                        <p:cond delay="0"/>
                      </p:stCondLst>
                      <p:childTnLst>
                        <p:par>
                          <p:cTn id="656" fill="hold">
                            <p:stCondLst>
                              <p:cond delay="0"/>
                            </p:stCondLst>
                            <p:childTnLst>
                              <p:par>
                                <p:cTn id="657" presetID="7" presetClass="emph" presetSubtype="2" repeatCount="3000" accel="50000" decel="50000" autoRev="1" fill="hold" nodeType="withEffect">
                                  <p:stCondLst>
                                    <p:cond delay="0"/>
                                  </p:stCondLst>
                                  <p:childTnLst>
                                    <p:animClr clrSpc="rgb" dir="cw">
                                      <p:cBhvr>
                                        <p:cTn id="658" dur="300" fill="hold"/>
                                        <p:tgtEl>
                                          <p:spTgt spid="26865"/>
                                        </p:tgtEl>
                                        <p:attrNameLst>
                                          <p:attrName>stroke.color</p:attrName>
                                        </p:attrNameLst>
                                      </p:cBhvr>
                                      <p:to>
                                        <a:schemeClr val="bg1"/>
                                      </p:to>
                                    </p:animClr>
                                    <p:set>
                                      <p:cBhvr>
                                        <p:cTn id="659" dur="300" fill="hold"/>
                                        <p:tgtEl>
                                          <p:spTgt spid="26865"/>
                                        </p:tgtEl>
                                        <p:attrNameLst>
                                          <p:attrName>stroke.on</p:attrName>
                                        </p:attrNameLst>
                                      </p:cBhvr>
                                      <p:to>
                                        <p:strVal val="true"/>
                                      </p:to>
                                    </p:set>
                                  </p:childTnLst>
                                </p:cTn>
                              </p:par>
                            </p:childTnLst>
                          </p:cTn>
                        </p:par>
                        <p:par>
                          <p:cTn id="660" fill="hold">
                            <p:stCondLst>
                              <p:cond delay="500"/>
                            </p:stCondLst>
                            <p:childTnLst>
                              <p:par>
                                <p:cTn id="661" presetID="22" presetClass="entr" presetSubtype="1" fill="hold" nodeType="afterEffect">
                                  <p:stCondLst>
                                    <p:cond delay="0"/>
                                  </p:stCondLst>
                                  <p:childTnLst>
                                    <p:set>
                                      <p:cBhvr>
                                        <p:cTn id="662" dur="1" fill="hold">
                                          <p:stCondLst>
                                            <p:cond delay="0"/>
                                          </p:stCondLst>
                                        </p:cTn>
                                        <p:tgtEl>
                                          <p:spTgt spid="26865"/>
                                        </p:tgtEl>
                                        <p:attrNameLst>
                                          <p:attrName>style.visibility</p:attrName>
                                        </p:attrNameLst>
                                      </p:cBhvr>
                                      <p:to>
                                        <p:strVal val="visible"/>
                                      </p:to>
                                    </p:set>
                                    <p:animEffect transition="in" filter="wipe(up)">
                                      <p:cBhvr>
                                        <p:cTn id="663" dur="500"/>
                                        <p:tgtEl>
                                          <p:spTgt spid="26865"/>
                                        </p:tgtEl>
                                      </p:cBhvr>
                                    </p:animEffect>
                                  </p:childTnLst>
                                </p:cTn>
                              </p:par>
                            </p:childTnLst>
                          </p:cTn>
                        </p:par>
                      </p:childTnLst>
                    </p:cTn>
                  </p:par>
                </p:childTnLst>
              </p:cTn>
              <p:nextCondLst>
                <p:cond evt="onClick" delay="0">
                  <p:tgtEl>
                    <p:spTgt spid="26865"/>
                  </p:tgtEl>
                </p:cond>
              </p:nextCondLst>
            </p:seq>
            <p:seq concurrent="1" nextAc="seek">
              <p:cTn id="664" restart="whenNotActive" fill="hold" evtFilter="cancelBubble" nodeType="interactiveSeq">
                <p:stCondLst>
                  <p:cond evt="onClick" delay="0">
                    <p:tgtEl>
                      <p:spTgt spid="26866"/>
                    </p:tgtEl>
                  </p:cond>
                </p:stCondLst>
                <p:endSync evt="end" delay="0">
                  <p:rtn val="all"/>
                </p:endSync>
                <p:childTnLst>
                  <p:par>
                    <p:cTn id="665" fill="hold">
                      <p:stCondLst>
                        <p:cond delay="0"/>
                      </p:stCondLst>
                      <p:childTnLst>
                        <p:par>
                          <p:cTn id="666" fill="hold">
                            <p:stCondLst>
                              <p:cond delay="0"/>
                            </p:stCondLst>
                            <p:childTnLst>
                              <p:par>
                                <p:cTn id="667" presetID="7" presetClass="emph" presetSubtype="2" repeatCount="3000" accel="50000" decel="50000" autoRev="1" fill="hold" nodeType="withEffect">
                                  <p:stCondLst>
                                    <p:cond delay="0"/>
                                  </p:stCondLst>
                                  <p:childTnLst>
                                    <p:animClr clrSpc="rgb" dir="cw">
                                      <p:cBhvr>
                                        <p:cTn id="668" dur="300" fill="hold"/>
                                        <p:tgtEl>
                                          <p:spTgt spid="26866"/>
                                        </p:tgtEl>
                                        <p:attrNameLst>
                                          <p:attrName>stroke.color</p:attrName>
                                        </p:attrNameLst>
                                      </p:cBhvr>
                                      <p:to>
                                        <a:schemeClr val="bg1"/>
                                      </p:to>
                                    </p:animClr>
                                    <p:set>
                                      <p:cBhvr>
                                        <p:cTn id="669" dur="300" fill="hold"/>
                                        <p:tgtEl>
                                          <p:spTgt spid="26866"/>
                                        </p:tgtEl>
                                        <p:attrNameLst>
                                          <p:attrName>stroke.on</p:attrName>
                                        </p:attrNameLst>
                                      </p:cBhvr>
                                      <p:to>
                                        <p:strVal val="true"/>
                                      </p:to>
                                    </p:set>
                                  </p:childTnLst>
                                </p:cTn>
                              </p:par>
                            </p:childTnLst>
                          </p:cTn>
                        </p:par>
                        <p:par>
                          <p:cTn id="670" fill="hold">
                            <p:stCondLst>
                              <p:cond delay="500"/>
                            </p:stCondLst>
                            <p:childTnLst>
                              <p:par>
                                <p:cTn id="671" presetID="22" presetClass="entr" presetSubtype="1" fill="hold" nodeType="afterEffect">
                                  <p:stCondLst>
                                    <p:cond delay="0"/>
                                  </p:stCondLst>
                                  <p:childTnLst>
                                    <p:set>
                                      <p:cBhvr>
                                        <p:cTn id="672" dur="1" fill="hold">
                                          <p:stCondLst>
                                            <p:cond delay="0"/>
                                          </p:stCondLst>
                                        </p:cTn>
                                        <p:tgtEl>
                                          <p:spTgt spid="26866"/>
                                        </p:tgtEl>
                                        <p:attrNameLst>
                                          <p:attrName>style.visibility</p:attrName>
                                        </p:attrNameLst>
                                      </p:cBhvr>
                                      <p:to>
                                        <p:strVal val="visible"/>
                                      </p:to>
                                    </p:set>
                                    <p:animEffect transition="in" filter="wipe(up)">
                                      <p:cBhvr>
                                        <p:cTn id="673" dur="500"/>
                                        <p:tgtEl>
                                          <p:spTgt spid="26866"/>
                                        </p:tgtEl>
                                      </p:cBhvr>
                                    </p:animEffect>
                                  </p:childTnLst>
                                </p:cTn>
                              </p:par>
                            </p:childTnLst>
                          </p:cTn>
                        </p:par>
                      </p:childTnLst>
                    </p:cTn>
                  </p:par>
                </p:childTnLst>
              </p:cTn>
              <p:nextCondLst>
                <p:cond evt="onClick" delay="0">
                  <p:tgtEl>
                    <p:spTgt spid="26866"/>
                  </p:tgtEl>
                </p:cond>
              </p:nextCondLst>
            </p:seq>
            <p:seq concurrent="1" nextAc="seek">
              <p:cTn id="674" restart="whenNotActive" fill="hold" evtFilter="cancelBubble" nodeType="interactiveSeq">
                <p:stCondLst>
                  <p:cond evt="onClick" delay="0">
                    <p:tgtEl>
                      <p:spTgt spid="26867"/>
                    </p:tgtEl>
                  </p:cond>
                </p:stCondLst>
                <p:endSync evt="end" delay="0">
                  <p:rtn val="all"/>
                </p:endSync>
                <p:childTnLst>
                  <p:par>
                    <p:cTn id="675" fill="hold">
                      <p:stCondLst>
                        <p:cond delay="0"/>
                      </p:stCondLst>
                      <p:childTnLst>
                        <p:par>
                          <p:cTn id="676" fill="hold">
                            <p:stCondLst>
                              <p:cond delay="0"/>
                            </p:stCondLst>
                            <p:childTnLst>
                              <p:par>
                                <p:cTn id="677" presetID="7" presetClass="emph" presetSubtype="2" repeatCount="3000" accel="50000" decel="50000" autoRev="1" fill="hold" nodeType="withEffect">
                                  <p:stCondLst>
                                    <p:cond delay="0"/>
                                  </p:stCondLst>
                                  <p:childTnLst>
                                    <p:animClr clrSpc="rgb" dir="cw">
                                      <p:cBhvr>
                                        <p:cTn id="678" dur="300" fill="hold"/>
                                        <p:tgtEl>
                                          <p:spTgt spid="26867"/>
                                        </p:tgtEl>
                                        <p:attrNameLst>
                                          <p:attrName>stroke.color</p:attrName>
                                        </p:attrNameLst>
                                      </p:cBhvr>
                                      <p:to>
                                        <a:schemeClr val="bg1"/>
                                      </p:to>
                                    </p:animClr>
                                    <p:set>
                                      <p:cBhvr>
                                        <p:cTn id="679" dur="300" fill="hold"/>
                                        <p:tgtEl>
                                          <p:spTgt spid="26867"/>
                                        </p:tgtEl>
                                        <p:attrNameLst>
                                          <p:attrName>stroke.on</p:attrName>
                                        </p:attrNameLst>
                                      </p:cBhvr>
                                      <p:to>
                                        <p:strVal val="true"/>
                                      </p:to>
                                    </p:set>
                                  </p:childTnLst>
                                </p:cTn>
                              </p:par>
                            </p:childTnLst>
                          </p:cTn>
                        </p:par>
                        <p:par>
                          <p:cTn id="680" fill="hold">
                            <p:stCondLst>
                              <p:cond delay="500"/>
                            </p:stCondLst>
                            <p:childTnLst>
                              <p:par>
                                <p:cTn id="681" presetID="22" presetClass="entr" presetSubtype="1" fill="hold" nodeType="afterEffect">
                                  <p:stCondLst>
                                    <p:cond delay="0"/>
                                  </p:stCondLst>
                                  <p:childTnLst>
                                    <p:set>
                                      <p:cBhvr>
                                        <p:cTn id="682" dur="1" fill="hold">
                                          <p:stCondLst>
                                            <p:cond delay="0"/>
                                          </p:stCondLst>
                                        </p:cTn>
                                        <p:tgtEl>
                                          <p:spTgt spid="26867"/>
                                        </p:tgtEl>
                                        <p:attrNameLst>
                                          <p:attrName>style.visibility</p:attrName>
                                        </p:attrNameLst>
                                      </p:cBhvr>
                                      <p:to>
                                        <p:strVal val="visible"/>
                                      </p:to>
                                    </p:set>
                                    <p:animEffect transition="in" filter="wipe(up)">
                                      <p:cBhvr>
                                        <p:cTn id="683" dur="500"/>
                                        <p:tgtEl>
                                          <p:spTgt spid="26867"/>
                                        </p:tgtEl>
                                      </p:cBhvr>
                                    </p:animEffect>
                                  </p:childTnLst>
                                </p:cTn>
                              </p:par>
                            </p:childTnLst>
                          </p:cTn>
                        </p:par>
                      </p:childTnLst>
                    </p:cTn>
                  </p:par>
                </p:childTnLst>
              </p:cTn>
              <p:nextCondLst>
                <p:cond evt="onClick" delay="0">
                  <p:tgtEl>
                    <p:spTgt spid="26867"/>
                  </p:tgtEl>
                </p:cond>
              </p:nextCondLst>
            </p:seq>
            <p:seq concurrent="1" nextAc="seek">
              <p:cTn id="684" restart="whenNotActive" fill="hold" evtFilter="cancelBubble" nodeType="interactiveSeq">
                <p:stCondLst>
                  <p:cond evt="onClick" delay="0">
                    <p:tgtEl>
                      <p:spTgt spid="26868"/>
                    </p:tgtEl>
                  </p:cond>
                </p:stCondLst>
                <p:endSync evt="end" delay="0">
                  <p:rtn val="all"/>
                </p:endSync>
                <p:childTnLst>
                  <p:par>
                    <p:cTn id="685" fill="hold">
                      <p:stCondLst>
                        <p:cond delay="0"/>
                      </p:stCondLst>
                      <p:childTnLst>
                        <p:par>
                          <p:cTn id="686" fill="hold">
                            <p:stCondLst>
                              <p:cond delay="0"/>
                            </p:stCondLst>
                            <p:childTnLst>
                              <p:par>
                                <p:cTn id="687" presetID="7" presetClass="emph" presetSubtype="2" repeatCount="3000" accel="50000" decel="50000" autoRev="1" fill="hold" nodeType="withEffect">
                                  <p:stCondLst>
                                    <p:cond delay="0"/>
                                  </p:stCondLst>
                                  <p:childTnLst>
                                    <p:animClr clrSpc="rgb" dir="cw">
                                      <p:cBhvr>
                                        <p:cTn id="688" dur="300" fill="hold"/>
                                        <p:tgtEl>
                                          <p:spTgt spid="26868"/>
                                        </p:tgtEl>
                                        <p:attrNameLst>
                                          <p:attrName>stroke.color</p:attrName>
                                        </p:attrNameLst>
                                      </p:cBhvr>
                                      <p:to>
                                        <a:schemeClr val="bg1"/>
                                      </p:to>
                                    </p:animClr>
                                    <p:set>
                                      <p:cBhvr>
                                        <p:cTn id="689" dur="300" fill="hold"/>
                                        <p:tgtEl>
                                          <p:spTgt spid="26868"/>
                                        </p:tgtEl>
                                        <p:attrNameLst>
                                          <p:attrName>stroke.on</p:attrName>
                                        </p:attrNameLst>
                                      </p:cBhvr>
                                      <p:to>
                                        <p:strVal val="true"/>
                                      </p:to>
                                    </p:set>
                                  </p:childTnLst>
                                </p:cTn>
                              </p:par>
                            </p:childTnLst>
                          </p:cTn>
                        </p:par>
                        <p:par>
                          <p:cTn id="690" fill="hold">
                            <p:stCondLst>
                              <p:cond delay="500"/>
                            </p:stCondLst>
                            <p:childTnLst>
                              <p:par>
                                <p:cTn id="691" presetID="22" presetClass="entr" presetSubtype="1" fill="hold" nodeType="afterEffect">
                                  <p:stCondLst>
                                    <p:cond delay="0"/>
                                  </p:stCondLst>
                                  <p:childTnLst>
                                    <p:set>
                                      <p:cBhvr>
                                        <p:cTn id="692" dur="1" fill="hold">
                                          <p:stCondLst>
                                            <p:cond delay="0"/>
                                          </p:stCondLst>
                                        </p:cTn>
                                        <p:tgtEl>
                                          <p:spTgt spid="26868"/>
                                        </p:tgtEl>
                                        <p:attrNameLst>
                                          <p:attrName>style.visibility</p:attrName>
                                        </p:attrNameLst>
                                      </p:cBhvr>
                                      <p:to>
                                        <p:strVal val="visible"/>
                                      </p:to>
                                    </p:set>
                                    <p:animEffect transition="in" filter="wipe(up)">
                                      <p:cBhvr>
                                        <p:cTn id="693" dur="500"/>
                                        <p:tgtEl>
                                          <p:spTgt spid="26868"/>
                                        </p:tgtEl>
                                      </p:cBhvr>
                                    </p:animEffect>
                                  </p:childTnLst>
                                </p:cTn>
                              </p:par>
                            </p:childTnLst>
                          </p:cTn>
                        </p:par>
                      </p:childTnLst>
                    </p:cTn>
                  </p:par>
                </p:childTnLst>
              </p:cTn>
              <p:nextCondLst>
                <p:cond evt="onClick" delay="0">
                  <p:tgtEl>
                    <p:spTgt spid="26868"/>
                  </p:tgtEl>
                </p:cond>
              </p:nextCondLst>
            </p:seq>
            <p:seq concurrent="1" nextAc="seek">
              <p:cTn id="694" restart="whenNotActive" fill="hold" evtFilter="cancelBubble" nodeType="interactiveSeq">
                <p:stCondLst>
                  <p:cond evt="onClick" delay="0">
                    <p:tgtEl>
                      <p:spTgt spid="26869"/>
                    </p:tgtEl>
                  </p:cond>
                </p:stCondLst>
                <p:endSync evt="end" delay="0">
                  <p:rtn val="all"/>
                </p:endSync>
                <p:childTnLst>
                  <p:par>
                    <p:cTn id="695" fill="hold">
                      <p:stCondLst>
                        <p:cond delay="0"/>
                      </p:stCondLst>
                      <p:childTnLst>
                        <p:par>
                          <p:cTn id="696" fill="hold">
                            <p:stCondLst>
                              <p:cond delay="0"/>
                            </p:stCondLst>
                            <p:childTnLst>
                              <p:par>
                                <p:cTn id="697" presetID="7" presetClass="emph" presetSubtype="2" repeatCount="3000" accel="50000" decel="50000" autoRev="1" fill="hold" nodeType="withEffect">
                                  <p:stCondLst>
                                    <p:cond delay="0"/>
                                  </p:stCondLst>
                                  <p:childTnLst>
                                    <p:animClr clrSpc="rgb" dir="cw">
                                      <p:cBhvr>
                                        <p:cTn id="698" dur="300" fill="hold"/>
                                        <p:tgtEl>
                                          <p:spTgt spid="26869"/>
                                        </p:tgtEl>
                                        <p:attrNameLst>
                                          <p:attrName>stroke.color</p:attrName>
                                        </p:attrNameLst>
                                      </p:cBhvr>
                                      <p:to>
                                        <a:schemeClr val="bg1"/>
                                      </p:to>
                                    </p:animClr>
                                    <p:set>
                                      <p:cBhvr>
                                        <p:cTn id="699" dur="300" fill="hold"/>
                                        <p:tgtEl>
                                          <p:spTgt spid="26869"/>
                                        </p:tgtEl>
                                        <p:attrNameLst>
                                          <p:attrName>stroke.on</p:attrName>
                                        </p:attrNameLst>
                                      </p:cBhvr>
                                      <p:to>
                                        <p:strVal val="true"/>
                                      </p:to>
                                    </p:set>
                                  </p:childTnLst>
                                </p:cTn>
                              </p:par>
                            </p:childTnLst>
                          </p:cTn>
                        </p:par>
                        <p:par>
                          <p:cTn id="700" fill="hold">
                            <p:stCondLst>
                              <p:cond delay="500"/>
                            </p:stCondLst>
                            <p:childTnLst>
                              <p:par>
                                <p:cTn id="701" presetID="22" presetClass="entr" presetSubtype="1" fill="hold" nodeType="afterEffect">
                                  <p:stCondLst>
                                    <p:cond delay="0"/>
                                  </p:stCondLst>
                                  <p:childTnLst>
                                    <p:set>
                                      <p:cBhvr>
                                        <p:cTn id="702" dur="1" fill="hold">
                                          <p:stCondLst>
                                            <p:cond delay="0"/>
                                          </p:stCondLst>
                                        </p:cTn>
                                        <p:tgtEl>
                                          <p:spTgt spid="26869"/>
                                        </p:tgtEl>
                                        <p:attrNameLst>
                                          <p:attrName>style.visibility</p:attrName>
                                        </p:attrNameLst>
                                      </p:cBhvr>
                                      <p:to>
                                        <p:strVal val="visible"/>
                                      </p:to>
                                    </p:set>
                                    <p:animEffect transition="in" filter="wipe(up)">
                                      <p:cBhvr>
                                        <p:cTn id="703" dur="500"/>
                                        <p:tgtEl>
                                          <p:spTgt spid="26869"/>
                                        </p:tgtEl>
                                      </p:cBhvr>
                                    </p:animEffect>
                                  </p:childTnLst>
                                </p:cTn>
                              </p:par>
                            </p:childTnLst>
                          </p:cTn>
                        </p:par>
                      </p:childTnLst>
                    </p:cTn>
                  </p:par>
                </p:childTnLst>
              </p:cTn>
              <p:nextCondLst>
                <p:cond evt="onClick" delay="0">
                  <p:tgtEl>
                    <p:spTgt spid="26869"/>
                  </p:tgtEl>
                </p:cond>
              </p:nextCondLst>
            </p:seq>
            <p:seq concurrent="1" nextAc="seek">
              <p:cTn id="704" restart="whenNotActive" fill="hold" evtFilter="cancelBubble" nodeType="interactiveSeq">
                <p:stCondLst>
                  <p:cond evt="onClick" delay="0">
                    <p:tgtEl>
                      <p:spTgt spid="26870"/>
                    </p:tgtEl>
                  </p:cond>
                </p:stCondLst>
                <p:endSync evt="end" delay="0">
                  <p:rtn val="all"/>
                </p:endSync>
                <p:childTnLst>
                  <p:par>
                    <p:cTn id="705" fill="hold">
                      <p:stCondLst>
                        <p:cond delay="0"/>
                      </p:stCondLst>
                      <p:childTnLst>
                        <p:par>
                          <p:cTn id="706" fill="hold">
                            <p:stCondLst>
                              <p:cond delay="0"/>
                            </p:stCondLst>
                            <p:childTnLst>
                              <p:par>
                                <p:cTn id="707" presetID="7" presetClass="emph" presetSubtype="2" repeatCount="3000" accel="50000" decel="50000" autoRev="1" fill="hold" nodeType="withEffect">
                                  <p:stCondLst>
                                    <p:cond delay="0"/>
                                  </p:stCondLst>
                                  <p:childTnLst>
                                    <p:animClr clrSpc="rgb" dir="cw">
                                      <p:cBhvr>
                                        <p:cTn id="708" dur="300" fill="hold"/>
                                        <p:tgtEl>
                                          <p:spTgt spid="26870"/>
                                        </p:tgtEl>
                                        <p:attrNameLst>
                                          <p:attrName>stroke.color</p:attrName>
                                        </p:attrNameLst>
                                      </p:cBhvr>
                                      <p:to>
                                        <a:schemeClr val="bg1"/>
                                      </p:to>
                                    </p:animClr>
                                    <p:set>
                                      <p:cBhvr>
                                        <p:cTn id="709" dur="300" fill="hold"/>
                                        <p:tgtEl>
                                          <p:spTgt spid="26870"/>
                                        </p:tgtEl>
                                        <p:attrNameLst>
                                          <p:attrName>stroke.on</p:attrName>
                                        </p:attrNameLst>
                                      </p:cBhvr>
                                      <p:to>
                                        <p:strVal val="true"/>
                                      </p:to>
                                    </p:set>
                                  </p:childTnLst>
                                </p:cTn>
                              </p:par>
                            </p:childTnLst>
                          </p:cTn>
                        </p:par>
                        <p:par>
                          <p:cTn id="710" fill="hold">
                            <p:stCondLst>
                              <p:cond delay="500"/>
                            </p:stCondLst>
                            <p:childTnLst>
                              <p:par>
                                <p:cTn id="711" presetID="22" presetClass="entr" presetSubtype="1" fill="hold" nodeType="afterEffect">
                                  <p:stCondLst>
                                    <p:cond delay="0"/>
                                  </p:stCondLst>
                                  <p:childTnLst>
                                    <p:set>
                                      <p:cBhvr>
                                        <p:cTn id="712" dur="1" fill="hold">
                                          <p:stCondLst>
                                            <p:cond delay="0"/>
                                          </p:stCondLst>
                                        </p:cTn>
                                        <p:tgtEl>
                                          <p:spTgt spid="26870"/>
                                        </p:tgtEl>
                                        <p:attrNameLst>
                                          <p:attrName>style.visibility</p:attrName>
                                        </p:attrNameLst>
                                      </p:cBhvr>
                                      <p:to>
                                        <p:strVal val="visible"/>
                                      </p:to>
                                    </p:set>
                                    <p:animEffect transition="in" filter="wipe(up)">
                                      <p:cBhvr>
                                        <p:cTn id="713" dur="500"/>
                                        <p:tgtEl>
                                          <p:spTgt spid="26870"/>
                                        </p:tgtEl>
                                      </p:cBhvr>
                                    </p:animEffect>
                                  </p:childTnLst>
                                </p:cTn>
                              </p:par>
                            </p:childTnLst>
                          </p:cTn>
                        </p:par>
                      </p:childTnLst>
                    </p:cTn>
                  </p:par>
                </p:childTnLst>
              </p:cTn>
              <p:nextCondLst>
                <p:cond evt="onClick" delay="0">
                  <p:tgtEl>
                    <p:spTgt spid="26870"/>
                  </p:tgtEl>
                </p:cond>
              </p:nextCondLst>
            </p:seq>
            <p:seq concurrent="1" nextAc="seek">
              <p:cTn id="714" restart="whenNotActive" fill="hold" evtFilter="cancelBubble" nodeType="interactiveSeq">
                <p:stCondLst>
                  <p:cond evt="onClick" delay="0">
                    <p:tgtEl>
                      <p:spTgt spid="26871"/>
                    </p:tgtEl>
                  </p:cond>
                </p:stCondLst>
                <p:endSync evt="end" delay="0">
                  <p:rtn val="all"/>
                </p:endSync>
                <p:childTnLst>
                  <p:par>
                    <p:cTn id="715" fill="hold">
                      <p:stCondLst>
                        <p:cond delay="0"/>
                      </p:stCondLst>
                      <p:childTnLst>
                        <p:par>
                          <p:cTn id="716" fill="hold">
                            <p:stCondLst>
                              <p:cond delay="0"/>
                            </p:stCondLst>
                            <p:childTnLst>
                              <p:par>
                                <p:cTn id="717" presetID="7" presetClass="emph" presetSubtype="2" repeatCount="3000" accel="50000" decel="50000" autoRev="1" fill="hold" nodeType="withEffect">
                                  <p:stCondLst>
                                    <p:cond delay="0"/>
                                  </p:stCondLst>
                                  <p:childTnLst>
                                    <p:animClr clrSpc="rgb" dir="cw">
                                      <p:cBhvr>
                                        <p:cTn id="718" dur="300" fill="hold"/>
                                        <p:tgtEl>
                                          <p:spTgt spid="26871"/>
                                        </p:tgtEl>
                                        <p:attrNameLst>
                                          <p:attrName>stroke.color</p:attrName>
                                        </p:attrNameLst>
                                      </p:cBhvr>
                                      <p:to>
                                        <a:schemeClr val="bg1"/>
                                      </p:to>
                                    </p:animClr>
                                    <p:set>
                                      <p:cBhvr>
                                        <p:cTn id="719" dur="300" fill="hold"/>
                                        <p:tgtEl>
                                          <p:spTgt spid="26871"/>
                                        </p:tgtEl>
                                        <p:attrNameLst>
                                          <p:attrName>stroke.on</p:attrName>
                                        </p:attrNameLst>
                                      </p:cBhvr>
                                      <p:to>
                                        <p:strVal val="true"/>
                                      </p:to>
                                    </p:set>
                                  </p:childTnLst>
                                </p:cTn>
                              </p:par>
                            </p:childTnLst>
                          </p:cTn>
                        </p:par>
                        <p:par>
                          <p:cTn id="720" fill="hold">
                            <p:stCondLst>
                              <p:cond delay="500"/>
                            </p:stCondLst>
                            <p:childTnLst>
                              <p:par>
                                <p:cTn id="721" presetID="22" presetClass="entr" presetSubtype="1" fill="hold" nodeType="afterEffect">
                                  <p:stCondLst>
                                    <p:cond delay="0"/>
                                  </p:stCondLst>
                                  <p:childTnLst>
                                    <p:set>
                                      <p:cBhvr>
                                        <p:cTn id="722" dur="1" fill="hold">
                                          <p:stCondLst>
                                            <p:cond delay="0"/>
                                          </p:stCondLst>
                                        </p:cTn>
                                        <p:tgtEl>
                                          <p:spTgt spid="26871"/>
                                        </p:tgtEl>
                                        <p:attrNameLst>
                                          <p:attrName>style.visibility</p:attrName>
                                        </p:attrNameLst>
                                      </p:cBhvr>
                                      <p:to>
                                        <p:strVal val="visible"/>
                                      </p:to>
                                    </p:set>
                                    <p:animEffect transition="in" filter="wipe(up)">
                                      <p:cBhvr>
                                        <p:cTn id="723" dur="500"/>
                                        <p:tgtEl>
                                          <p:spTgt spid="26871"/>
                                        </p:tgtEl>
                                      </p:cBhvr>
                                    </p:animEffect>
                                  </p:childTnLst>
                                </p:cTn>
                              </p:par>
                            </p:childTnLst>
                          </p:cTn>
                        </p:par>
                      </p:childTnLst>
                    </p:cTn>
                  </p:par>
                </p:childTnLst>
              </p:cTn>
              <p:nextCondLst>
                <p:cond evt="onClick" delay="0">
                  <p:tgtEl>
                    <p:spTgt spid="26871"/>
                  </p:tgtEl>
                </p:cond>
              </p:nextCondLst>
            </p:seq>
          </p:childTnLst>
        </p:cTn>
      </p:par>
    </p:tnLst>
    <p:bldLst>
      <p:bldP spid="26803" grpId="0" bldLvl="0" animBg="1"/>
      <p:bldP spid="26805" grpId="0" bldLvl="0" animBg="1"/>
      <p:bldP spid="26807" grpId="0" bldLvl="0" animBg="1"/>
      <p:bldP spid="26809" grpId="0" bldLvl="0" animBg="1"/>
      <p:bldP spid="26811" grpId="0" bldLvl="0" animBg="1"/>
      <p:bldP spid="26813" grpId="0" bldLvl="0" animBg="1"/>
      <p:bldP spid="26815" grpId="0" bldLvl="0" animBg="1"/>
      <p:bldP spid="26817" grpId="0" bldLvl="0" animBg="1"/>
      <p:bldP spid="26819" grpId="0" bldLvl="0" animBg="1"/>
      <p:bldP spid="26820" grpId="0" bldLvl="0" animBg="1"/>
      <p:bldP spid="26822" grpId="0"/>
      <p:bldP spid="26824" grpId="0" bldLvl="0" animBg="1"/>
      <p:bldP spid="26825" grpId="0" bldLvl="0" animBg="1"/>
      <p:bldP spid="26827" grpId="0" bldLvl="0" animBg="1"/>
      <p:bldP spid="26829" grpId="0" bldLvl="0" animBg="1"/>
      <p:bldP spid="26831" grpId="0" bldLvl="0" animBg="1"/>
      <p:bldP spid="26833" grpId="0" bldLvl="0" animBg="1"/>
      <p:bldP spid="26834" grpId="0" bldLvl="0" animBg="1"/>
      <p:bldP spid="26836" grpId="0"/>
      <p:bldP spid="26838" grpId="0" bldLvl="0" animBg="1"/>
      <p:bldP spid="26839" grpId="0" bldLvl="0" animBg="1"/>
      <p:bldP spid="26841" grpId="0" bldLvl="0" animBg="1"/>
      <p:bldP spid="26842" grpId="0" bldLvl="0" animBg="1"/>
      <p:bldP spid="26843" grpId="0" bldLvl="0" animBg="1"/>
      <p:bldP spid="26845" grpId="0"/>
      <p:bldP spid="26847" grpId="0" bldLvl="0" animBg="1"/>
      <p:bldP spid="26849" grpId="0" bldLvl="0" animBg="1"/>
      <p:bldP spid="26850" grpId="0" bldLvl="0" animBg="1"/>
      <p:bldP spid="26852" grpId="0"/>
      <p:bldP spid="26853" grpId="0" bldLvl="0" animBg="1"/>
      <p:bldP spid="26854" grpId="0" bldLvl="0" animBg="1"/>
      <p:bldP spid="2685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AutoShape 2"/>
          <p:cNvSpPr>
            <a:spLocks noGrp="1" noChangeArrowheads="1"/>
          </p:cNvSpPr>
          <p:nvPr>
            <p:ph type="title"/>
          </p:nvPr>
        </p:nvSpPr>
        <p:spPr>
          <a:xfrm>
            <a:off x="847725" y="332740"/>
            <a:ext cx="4565650" cy="967105"/>
          </a:xfrm>
        </p:spPr>
        <p:txBody>
          <a:bodyPr vert="horz" wrap="square" lIns="91440" tIns="45720" rIns="91440" bIns="45720" numCol="1" rtlCol="0" anchor="ctr" anchorCtr="0" compatLnSpc="0">
            <a:normAutofit/>
          </a:bodyPr>
          <a:lstStyle/>
          <a:p>
            <a:pPr lvl="0" algn="l">
              <a:buClrTx/>
              <a:buSzTx/>
              <a:buFontTx/>
            </a:pPr>
            <a:r>
              <a:rPr lang="zh-CN" altLang="en-US" smtClean="0">
                <a:sym typeface="+mn-ea"/>
              </a:rPr>
              <a:t>查找：纵向跳转/层高</a:t>
            </a:r>
            <a:endParaRPr lang="zh-CN" altLang="en-US" smtClean="0">
              <a:sym typeface="+mn-ea"/>
            </a:endParaRPr>
          </a:p>
        </p:txBody>
      </p:sp>
      <p:sp>
        <p:nvSpPr>
          <p:cNvPr id="29699" name="Rectangle 3"/>
          <p:cNvSpPr>
            <a:spLocks noGrp="1" noChangeArrowheads="1"/>
          </p:cNvSpPr>
          <p:nvPr>
            <p:ph idx="1"/>
          </p:nvPr>
        </p:nvSpPr>
        <p:spPr/>
        <p:txBody>
          <a:bodyPr vert="horz" wrap="none" lIns="144000" tIns="72000" rIns="0" bIns="72000" numCol="1" anchor="t" anchorCtr="0" compatLnSpc="1">
            <a:normAutofit fontScale="90000" lnSpcReduction="10000"/>
          </a:bodyPr>
          <a:lstStyle/>
          <a:p>
            <a:pPr marR="0" lvl="0" algn="l" defTabSz="193675" rtl="0" eaLnBrk="1" fontAlgn="base" latinLnBrk="0" hangingPunct="1">
              <a:lnSpc>
                <a:spcPct val="165000"/>
              </a:lnSpc>
              <a:spcBef>
                <a:spcPct val="1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引理：	随着</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的增加，第</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层为空的概率</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急剧</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上升</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准确地，</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Pr(|S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0) = (1 - 1/2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n</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1 - n/2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65000"/>
              </a:lnSpc>
              <a:spcBef>
                <a:spcPct val="1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于是：	第</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层不为空，当且仅当</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n</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个节点中至少有一个在其中出现</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亦即，</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Pr(|S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&gt; 0)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n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65000"/>
              </a:lnSpc>
              <a:spcBef>
                <a:spcPct val="1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推论：	跳转表高度</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h = </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(logn)</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的概率</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极大</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65000"/>
              </a:lnSpc>
              <a:spcBef>
                <a:spcPct val="1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比如：	</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Pr(h &lt; 3logn)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1 - n</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-2</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考察第</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k = 3logn</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层</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该层为空（当且仅当 </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h </a:t>
            </a:r>
            <a:r>
              <a:rPr kumimoji="0" lang="en-US" altLang="zh-CN"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&lt;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k</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）的概率</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Pr(h &lt; k)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Pr(|S</a:t>
            </a:r>
            <a:r>
              <a:rPr kumimoji="0" lang="en-US" altLang="zh-CN" sz="2000" b="1" i="0" u="none" strike="noStrike" kern="0" cap="none" spc="0" normalizeH="0" baseline="-25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0)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1 - n/2</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1 - n/n</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3</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65000"/>
              </a:lnSpc>
              <a:spcBef>
                <a:spcPct val="1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结论：查找过程中，</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纵向</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跳转的累计次数不过</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expected-</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(logn)</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AutoShape 2"/>
          <p:cNvSpPr>
            <a:spLocks noGrp="1" noChangeArrowheads="1"/>
          </p:cNvSpPr>
          <p:nvPr>
            <p:ph type="title"/>
          </p:nvPr>
        </p:nvSpPr>
        <p:spPr>
          <a:xfrm>
            <a:off x="847725" y="332740"/>
            <a:ext cx="4919345" cy="906780"/>
          </a:xfrm>
        </p:spPr>
        <p:txBody>
          <a:bodyPr vert="horz" wrap="square" lIns="91440" tIns="45720" rIns="91440" bIns="45720" numCol="1" rtlCol="0" anchor="ctr" anchorCtr="0" compatLnSpc="0">
            <a:normAutofit fontScale="90000"/>
          </a:bodyPr>
          <a:lstStyle/>
          <a:p>
            <a:pPr lvl="0" algn="l">
              <a:buClrTx/>
              <a:buSzTx/>
              <a:buFontTx/>
            </a:pPr>
            <a:r>
              <a:rPr lang="zh-CN" altLang="en-US" smtClean="0">
                <a:sym typeface="+mn-ea"/>
              </a:rPr>
              <a:t>查找：横向跳转/紧邻塔顶</a:t>
            </a:r>
            <a:endParaRPr lang="zh-CN" altLang="en-US" smtClean="0">
              <a:sym typeface="+mn-ea"/>
            </a:endParaRPr>
          </a:p>
        </p:txBody>
      </p:sp>
      <p:sp>
        <p:nvSpPr>
          <p:cNvPr id="28675" name="Rectangle 3"/>
          <p:cNvSpPr>
            <a:spLocks noGrp="1" noChangeArrowheads="1"/>
          </p:cNvSpPr>
          <p:nvPr>
            <p:ph idx="1"/>
          </p:nvPr>
        </p:nvSpPr>
        <p:spPr/>
        <p:txBody>
          <a:bodyPr vert="horz" wrap="none" lIns="144000" tIns="72000" rIns="0" bIns="72000" numCol="1" anchor="t" anchorCtr="0" compatLnSpc="1">
            <a:normAutofit fontScale="90000" lnSpcReduction="10000"/>
          </a:bodyPr>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那么：	</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横向</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跳转是否可能很多次？比如</a:t>
            </a:r>
            <a:r>
              <a:rPr kumimoji="0" lang="el-GR" altLang="zh-CN" sz="2000" b="1" i="0" u="none" strike="noStrike" kern="0" cap="none" spc="0" normalizeH="0" baseline="0" noProof="0" smtClean="0">
                <a:ln>
                  <a:noFill/>
                </a:ln>
                <a:solidFill>
                  <a:srgbClr val="333333"/>
                </a:solidFill>
                <a:effectLst/>
                <a:uLnTx/>
                <a:uFillTx/>
                <a:latin typeface="+mn-lt"/>
                <a:ea typeface="+mn-ea"/>
                <a:cs typeface="+mn-cs"/>
              </a:rPr>
              <a:t>ω</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(logn)</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，甚至</a:t>
            </a:r>
            <a:r>
              <a:rPr kumimoji="0" lang="en-US" altLang="zh-CN"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(n)</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观察：	在同一高度，横向跳转所经过的节点必然依次</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紧邻</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，而且</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每次抵达的节点都是</a:t>
            </a:r>
            <a:r>
              <a:rPr kumimoji="0" lang="zh-CN" altLang="en-US" sz="2000" b="1" i="0" u="none" strike="noStrike" kern="0" cap="none" spc="0" normalizeH="0" baseline="0" noProof="0" smtClean="0">
                <a:ln>
                  <a:noFill/>
                </a:ln>
                <a:solidFill>
                  <a:srgbClr val="FF0000"/>
                </a:solidFill>
                <a:effectLst/>
                <a:uLnTx/>
                <a:uFillTx/>
                <a:latin typeface="+mn-lt"/>
                <a:ea typeface="+mn-ea"/>
                <a:cs typeface="+mn-cs"/>
              </a:rPr>
              <a:t>塔顶</a:t>
            </a:r>
            <a:endParaRPr kumimoji="0" lang="zh-CN" altLang="en-US" sz="2000" b="1" i="0" u="none" strike="noStrike" kern="0" cap="none" spc="0" normalizeH="0" baseline="0" noProof="0" smtClean="0">
              <a:ln>
                <a:noFill/>
              </a:ln>
              <a:solidFill>
                <a:srgbClr val="FF0000"/>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于是：	若将沿同层列表跳转的次数记作</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Y</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则</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Pr(Y=k) = (1-p)</a:t>
            </a:r>
            <a:r>
              <a:rPr kumimoji="0" lang="en-US" altLang="zh-CN" sz="2000" b="1" i="0" u="none" strike="noStrike" kern="0" cap="none" spc="0" normalizeH="0" baseline="30000" noProof="0" smtClean="0">
                <a:ln>
                  <a:noFill/>
                </a:ln>
                <a:solidFill>
                  <a:srgbClr val="333333"/>
                </a:solidFill>
                <a:effectLst/>
                <a:uLnTx/>
                <a:uFillTx/>
                <a:latin typeface="+mn-lt"/>
                <a:ea typeface="+mn-ea"/>
                <a:cs typeface="+mn-cs"/>
              </a:rPr>
              <a:t>k</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p</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是几何分布</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定理：	</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E(Y)  =  (1-p)/p  =  (1 - 1/2)/(1/2)  =  </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1</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次</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（同层列表中紧邻的塔顶节点，平均不过</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1 + 1 = </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2</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个）</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推论：	查找过程中横向跳转所需时间</a:t>
            </a:r>
            <a:br>
              <a:rPr kumimoji="0" lang="zh-CN" altLang="en-US" sz="2000" b="1" i="0" u="none" strike="noStrike" kern="0" cap="none" spc="0" normalizeH="0" baseline="0" noProof="0" smtClean="0">
                <a:ln>
                  <a:noFill/>
                </a:ln>
                <a:solidFill>
                  <a:srgbClr val="333333"/>
                </a:solidFill>
                <a:effectLst/>
                <a:uLnTx/>
                <a:uFillTx/>
                <a:latin typeface="+mn-lt"/>
                <a:ea typeface="+mn-ea"/>
                <a:cs typeface="+mn-cs"/>
              </a:rPr>
            </a:b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		</a:t>
            </a:r>
            <a:r>
              <a:rPr kumimoji="0" lang="zh-CN" altLang="en-US" sz="2000" b="1" i="0" u="none" strike="noStrike" kern="0" cap="none" spc="0" normalizeH="0" baseline="0" noProof="0" smtClean="0">
                <a:ln>
                  <a:noFill/>
                </a:ln>
                <a:solidFill>
                  <a:srgbClr val="333333"/>
                </a:solidFill>
                <a:effectLst/>
                <a:uLnTx/>
                <a:uFillTx/>
                <a:latin typeface="+mn-lt"/>
                <a:ea typeface="Arial Unicode MS" panose="020B0604020202020204" charset="-122"/>
                <a:cs typeface="Arial Unicode MS" panose="020B0604020202020204" charset="-122"/>
                <a:sym typeface="Symbol" panose="05050102010706020507" pitchFamily="18" charset="2"/>
              </a:rPr>
              <a:t> </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expected(</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2h</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 = expected-</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logn</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endParaRPr kumimoji="0" lang="en-US" altLang="zh-CN" sz="2000" b="1" i="0" u="none" strike="noStrike" kern="0" cap="none" spc="0" normalizeH="0" baseline="0" noProof="0" smtClean="0">
              <a:ln>
                <a:noFill/>
              </a:ln>
              <a:solidFill>
                <a:srgbClr val="333333"/>
              </a:solidFill>
              <a:effectLst/>
              <a:uLnTx/>
              <a:uFillTx/>
              <a:latin typeface="+mn-lt"/>
              <a:ea typeface="+mn-ea"/>
              <a:cs typeface="+mn-cs"/>
            </a:endParaRPr>
          </a:p>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结论：	跳转表的每次查找可在</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expected-</a:t>
            </a:r>
            <a:r>
              <a:rPr kumimoji="0" lang="en-US" altLang="zh-CN" sz="2000" b="1" i="0" u="none" strike="noStrike" kern="0" cap="none" spc="0" normalizeH="0" baseline="0" noProof="0" smtClean="0">
                <a:ln>
                  <a:noFill/>
                </a:ln>
                <a:solidFill>
                  <a:srgbClr val="333333"/>
                </a:solidFill>
                <a:effectLst/>
                <a:uLnTx/>
                <a:uFillTx/>
                <a:latin typeface="Brush Script MT" panose="03060802040406070304" pitchFamily="66" charset="0"/>
                <a:ea typeface="+mn-ea"/>
                <a:cs typeface="+mn-cs"/>
              </a:rPr>
              <a:t>O</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en-US" altLang="zh-CN" sz="2000" b="1" i="0" u="none" strike="noStrike" kern="0" cap="none" spc="0" normalizeH="0" baseline="0" noProof="0" smtClean="0">
                <a:ln>
                  <a:noFill/>
                </a:ln>
                <a:solidFill>
                  <a:srgbClr val="FF0000"/>
                </a:solidFill>
                <a:effectLst/>
                <a:uLnTx/>
                <a:uFillTx/>
                <a:latin typeface="+mn-lt"/>
                <a:ea typeface="+mn-ea"/>
                <a:cs typeface="+mn-cs"/>
              </a:rPr>
              <a:t>logn</a:t>
            </a:r>
            <a:r>
              <a:rPr kumimoji="0" lang="en-US" altLang="zh-CN" sz="2000" b="1" i="0" u="none" strike="noStrike" kern="0" cap="none" spc="0" normalizeH="0" baseline="0" noProof="0" smtClean="0">
                <a:ln>
                  <a:noFill/>
                </a:ln>
                <a:solidFill>
                  <a:srgbClr val="333333"/>
                </a:solidFill>
                <a:effectLst/>
                <a:uLnTx/>
                <a:uFillTx/>
                <a:latin typeface="+mn-lt"/>
                <a:ea typeface="+mn-ea"/>
                <a:cs typeface="+mn-cs"/>
              </a:rPr>
              <a:t>)</a:t>
            </a:r>
            <a:r>
              <a:rPr kumimoji="0" lang="zh-CN" altLang="en-US" sz="2000" b="1" i="0" u="none" strike="noStrike" kern="0" cap="none" spc="0" normalizeH="0" baseline="0" noProof="0" smtClean="0">
                <a:ln>
                  <a:noFill/>
                </a:ln>
                <a:solidFill>
                  <a:srgbClr val="333333"/>
                </a:solidFill>
                <a:effectLst/>
                <a:uLnTx/>
                <a:uFillTx/>
                <a:latin typeface="+mn-lt"/>
                <a:ea typeface="+mn-ea"/>
                <a:cs typeface="+mn-cs"/>
              </a:rPr>
              <a:t>时间内完成</a:t>
            </a:r>
            <a:endParaRPr kumimoji="0" lang="zh-CN" altLang="en-US" sz="2000" b="1" i="0" u="none" strike="noStrike" kern="0" cap="none" spc="0" normalizeH="0" baseline="0" noProof="0" smtClean="0">
              <a:ln>
                <a:noFill/>
              </a:ln>
              <a:solidFill>
                <a:srgbClr val="333333"/>
              </a:solidFill>
              <a:effectLst/>
              <a:uLnTx/>
              <a:uFillTx/>
              <a:latin typeface="+mn-lt"/>
              <a:ea typeface="+mn-ea"/>
              <a:cs typeface="+mn-cs"/>
            </a:endParaRPr>
          </a:p>
        </p:txBody>
      </p:sp>
      <p:pic>
        <p:nvPicPr>
          <p:cNvPr id="28711" name="Picture 39" descr="click_me"/>
          <p:cNvPicPr>
            <a:picLocks noChangeAspect="1"/>
          </p:cNvPicPr>
          <p:nvPr/>
        </p:nvPicPr>
        <p:blipFill>
          <a:blip r:embed="rId1"/>
          <a:stretch>
            <a:fillRect/>
          </a:stretch>
        </p:blipFill>
        <p:spPr>
          <a:xfrm>
            <a:off x="8604250" y="2966720"/>
            <a:ext cx="287338" cy="287338"/>
          </a:xfrm>
          <a:prstGeom prst="rect">
            <a:avLst/>
          </a:prstGeom>
          <a:noFill/>
          <a:ln w="9525">
            <a:noFill/>
          </a:ln>
        </p:spPr>
      </p:pic>
      <p:sp>
        <p:nvSpPr>
          <p:cNvPr id="28713" name="AutoShape 41"/>
          <p:cNvSpPr/>
          <p:nvPr/>
        </p:nvSpPr>
        <p:spPr>
          <a:xfrm>
            <a:off x="5867400" y="2966720"/>
            <a:ext cx="287338" cy="863600"/>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endParaRPr lang="en-US" altLang="zh-CN" sz="1600" b="1" dirty="0">
              <a:latin typeface="Calibri" panose="020F0502020204030204" charset="0"/>
              <a:ea typeface="宋体" panose="02010600030101010101" pitchFamily="2" charset="-122"/>
            </a:endParaRPr>
          </a:p>
        </p:txBody>
      </p:sp>
      <p:sp>
        <p:nvSpPr>
          <p:cNvPr id="28714" name="AutoShape 42"/>
          <p:cNvSpPr/>
          <p:nvPr/>
        </p:nvSpPr>
        <p:spPr>
          <a:xfrm>
            <a:off x="5867400" y="2679383"/>
            <a:ext cx="287338" cy="287337"/>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r>
              <a:rPr lang="en-US" altLang="zh-CN" sz="1600" b="1" dirty="0">
                <a:latin typeface="Calibri" panose="020F0502020204030204" charset="0"/>
                <a:ea typeface="宋体" panose="02010600030101010101" pitchFamily="2" charset="-122"/>
              </a:rPr>
              <a:t>0</a:t>
            </a:r>
            <a:endParaRPr lang="en-US" altLang="zh-CN" sz="1600" b="1" dirty="0">
              <a:latin typeface="Calibri" panose="020F0502020204030204" charset="0"/>
              <a:ea typeface="宋体" panose="02010600030101010101" pitchFamily="2" charset="-122"/>
            </a:endParaRPr>
          </a:p>
        </p:txBody>
      </p:sp>
      <p:sp>
        <p:nvSpPr>
          <p:cNvPr id="28715" name="AutoShape 43"/>
          <p:cNvSpPr/>
          <p:nvPr/>
        </p:nvSpPr>
        <p:spPr>
          <a:xfrm>
            <a:off x="6443663" y="2966720"/>
            <a:ext cx="287337" cy="863600"/>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endParaRPr lang="en-US" altLang="zh-CN" sz="1600" b="1" dirty="0">
              <a:latin typeface="Calibri" panose="020F0502020204030204" charset="0"/>
              <a:ea typeface="宋体" panose="02010600030101010101" pitchFamily="2" charset="-122"/>
            </a:endParaRPr>
          </a:p>
        </p:txBody>
      </p:sp>
      <p:sp>
        <p:nvSpPr>
          <p:cNvPr id="28716" name="AutoShape 44"/>
          <p:cNvSpPr/>
          <p:nvPr/>
        </p:nvSpPr>
        <p:spPr>
          <a:xfrm>
            <a:off x="6443663" y="2679383"/>
            <a:ext cx="287337" cy="287337"/>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r>
              <a:rPr lang="en-US" altLang="zh-CN" sz="1600" b="1" dirty="0">
                <a:latin typeface="Calibri" panose="020F0502020204030204" charset="0"/>
                <a:ea typeface="宋体" panose="02010600030101010101" pitchFamily="2" charset="-122"/>
              </a:rPr>
              <a:t>1</a:t>
            </a:r>
            <a:endParaRPr lang="en-US" altLang="zh-CN" sz="1600" b="1" dirty="0">
              <a:latin typeface="Calibri" panose="020F0502020204030204" charset="0"/>
              <a:ea typeface="宋体" panose="02010600030101010101" pitchFamily="2" charset="-122"/>
            </a:endParaRPr>
          </a:p>
        </p:txBody>
      </p:sp>
      <p:sp>
        <p:nvSpPr>
          <p:cNvPr id="28717" name="AutoShape 45"/>
          <p:cNvSpPr/>
          <p:nvPr/>
        </p:nvSpPr>
        <p:spPr>
          <a:xfrm>
            <a:off x="7019925" y="2966720"/>
            <a:ext cx="287338" cy="863600"/>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endParaRPr lang="en-US" altLang="zh-CN" sz="1600" b="1" dirty="0">
              <a:latin typeface="Calibri" panose="020F0502020204030204" charset="0"/>
              <a:ea typeface="宋体" panose="02010600030101010101" pitchFamily="2" charset="-122"/>
            </a:endParaRPr>
          </a:p>
        </p:txBody>
      </p:sp>
      <p:sp>
        <p:nvSpPr>
          <p:cNvPr id="28718" name="AutoShape 46"/>
          <p:cNvSpPr/>
          <p:nvPr/>
        </p:nvSpPr>
        <p:spPr>
          <a:xfrm>
            <a:off x="7019925" y="2679383"/>
            <a:ext cx="287338" cy="287337"/>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r>
              <a:rPr lang="en-US" altLang="zh-CN" sz="1600" b="1" dirty="0">
                <a:latin typeface="Calibri" panose="020F0502020204030204" charset="0"/>
                <a:ea typeface="宋体" panose="02010600030101010101" pitchFamily="2" charset="-122"/>
              </a:rPr>
              <a:t>2</a:t>
            </a:r>
            <a:endParaRPr lang="en-US" altLang="zh-CN" sz="1600" b="1" dirty="0">
              <a:latin typeface="Calibri" panose="020F0502020204030204" charset="0"/>
              <a:ea typeface="宋体" panose="02010600030101010101" pitchFamily="2" charset="-122"/>
            </a:endParaRPr>
          </a:p>
        </p:txBody>
      </p:sp>
      <p:sp>
        <p:nvSpPr>
          <p:cNvPr id="28719" name="Line 47"/>
          <p:cNvSpPr/>
          <p:nvPr/>
        </p:nvSpPr>
        <p:spPr>
          <a:xfrm>
            <a:off x="5653088" y="3831908"/>
            <a:ext cx="2879725" cy="0"/>
          </a:xfrm>
          <a:prstGeom prst="line">
            <a:avLst/>
          </a:prstGeom>
          <a:ln w="57150" cap="flat" cmpd="sng">
            <a:solidFill>
              <a:srgbClr val="333333"/>
            </a:solidFill>
            <a:prstDash val="solid"/>
            <a:round/>
            <a:headEnd type="none" w="med" len="med"/>
            <a:tailEnd type="none" w="med" len="med"/>
          </a:ln>
        </p:spPr>
      </p:sp>
      <p:cxnSp>
        <p:nvCxnSpPr>
          <p:cNvPr id="28720" name="AutoShape 48"/>
          <p:cNvCxnSpPr>
            <a:stCxn id="28716" idx="0"/>
            <a:endCxn id="28714" idx="3"/>
          </p:cNvCxnSpPr>
          <p:nvPr/>
        </p:nvCxnSpPr>
        <p:spPr>
          <a:xfrm rot="16200000" flipH="1" flipV="1">
            <a:off x="6299518" y="2543493"/>
            <a:ext cx="143510" cy="432435"/>
          </a:xfrm>
          <a:prstGeom prst="curvedConnector4">
            <a:avLst>
              <a:gd name="adj1" fmla="val -166150"/>
              <a:gd name="adj2" fmla="val 66593"/>
            </a:avLst>
          </a:prstGeom>
          <a:ln w="28575" cap="flat" cmpd="sng">
            <a:solidFill>
              <a:srgbClr val="333333"/>
            </a:solidFill>
            <a:prstDash val="solid"/>
            <a:round/>
            <a:headEnd type="triangle" w="med" len="med"/>
            <a:tailEnd type="none" w="med" len="med"/>
          </a:ln>
        </p:spPr>
      </p:cxnSp>
      <p:cxnSp>
        <p:nvCxnSpPr>
          <p:cNvPr id="28721" name="AutoShape 49"/>
          <p:cNvCxnSpPr>
            <a:stCxn id="28718" idx="0"/>
            <a:endCxn id="28716" idx="3"/>
          </p:cNvCxnSpPr>
          <p:nvPr/>
        </p:nvCxnSpPr>
        <p:spPr>
          <a:xfrm rot="16200000" flipH="1" flipV="1">
            <a:off x="6875780" y="2543175"/>
            <a:ext cx="143510" cy="433070"/>
          </a:xfrm>
          <a:prstGeom prst="curvedConnector4">
            <a:avLst>
              <a:gd name="adj1" fmla="val -165929"/>
              <a:gd name="adj2" fmla="val 66569"/>
            </a:avLst>
          </a:prstGeom>
          <a:ln w="28575" cap="flat" cmpd="sng">
            <a:solidFill>
              <a:srgbClr val="333333"/>
            </a:solidFill>
            <a:prstDash val="solid"/>
            <a:round/>
            <a:headEnd type="triangle" w="med" len="med"/>
            <a:tailEnd type="none" w="med" len="med"/>
          </a:ln>
        </p:spPr>
      </p:cxnSp>
      <p:cxnSp>
        <p:nvCxnSpPr>
          <p:cNvPr id="13326" name="AutoShape 50"/>
          <p:cNvCxnSpPr>
            <a:stCxn id="28714" idx="0"/>
            <a:endCxn id="28716" idx="3"/>
          </p:cNvCxnSpPr>
          <p:nvPr/>
        </p:nvCxnSpPr>
        <p:spPr>
          <a:xfrm rot="16200000" flipH="1">
            <a:off x="6299518" y="2399983"/>
            <a:ext cx="143510" cy="719455"/>
          </a:xfrm>
          <a:prstGeom prst="curvedConnector4">
            <a:avLst>
              <a:gd name="adj1" fmla="val -166150"/>
              <a:gd name="adj2" fmla="val 133054"/>
            </a:avLst>
          </a:prstGeom>
          <a:ln w="28575" cap="flat" cmpd="sng">
            <a:solidFill>
              <a:srgbClr val="333333"/>
            </a:solidFill>
            <a:prstDash val="solid"/>
            <a:round/>
            <a:headEnd type="triangle" w="med" len="med"/>
            <a:tailEnd type="none" w="med" len="med"/>
          </a:ln>
        </p:spPr>
      </p:cxnSp>
      <p:cxnSp>
        <p:nvCxnSpPr>
          <p:cNvPr id="28723" name="AutoShape 51"/>
          <p:cNvCxnSpPr>
            <a:stCxn id="28725" idx="0"/>
            <a:endCxn id="28718" idx="3"/>
          </p:cNvCxnSpPr>
          <p:nvPr/>
        </p:nvCxnSpPr>
        <p:spPr>
          <a:xfrm rot="16200000" flipH="1" flipV="1">
            <a:off x="7632383" y="2354898"/>
            <a:ext cx="143510" cy="793115"/>
          </a:xfrm>
          <a:prstGeom prst="curvedConnector4">
            <a:avLst>
              <a:gd name="adj1" fmla="val -166150"/>
              <a:gd name="adj2" fmla="val 59127"/>
            </a:avLst>
          </a:prstGeom>
          <a:ln w="28575" cap="flat" cmpd="sng">
            <a:solidFill>
              <a:srgbClr val="333333"/>
            </a:solidFill>
            <a:prstDash val="sysDot"/>
            <a:round/>
            <a:headEnd type="triangle" w="med" len="med"/>
            <a:tailEnd type="none" w="med" len="med"/>
          </a:ln>
        </p:spPr>
      </p:cxnSp>
      <p:sp>
        <p:nvSpPr>
          <p:cNvPr id="28724" name="AutoShape 52"/>
          <p:cNvSpPr/>
          <p:nvPr/>
        </p:nvSpPr>
        <p:spPr>
          <a:xfrm>
            <a:off x="7956550" y="2966720"/>
            <a:ext cx="287338" cy="863600"/>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endParaRPr lang="en-US" altLang="zh-CN" sz="1600" b="1" dirty="0">
              <a:latin typeface="Calibri" panose="020F0502020204030204" charset="0"/>
              <a:ea typeface="宋体" panose="02010600030101010101" pitchFamily="2" charset="-122"/>
            </a:endParaRPr>
          </a:p>
        </p:txBody>
      </p:sp>
      <p:sp>
        <p:nvSpPr>
          <p:cNvPr id="28725" name="AutoShape 53"/>
          <p:cNvSpPr/>
          <p:nvPr/>
        </p:nvSpPr>
        <p:spPr>
          <a:xfrm>
            <a:off x="7956550" y="2679383"/>
            <a:ext cx="287338" cy="287337"/>
          </a:xfrm>
          <a:prstGeom prst="roundRect">
            <a:avLst>
              <a:gd name="adj" fmla="val 16667"/>
            </a:avLst>
          </a:prstGeom>
          <a:solidFill>
            <a:srgbClr val="FFFFFF"/>
          </a:solidFill>
          <a:ln w="34925" cap="flat" cmpd="sng">
            <a:solidFill>
              <a:srgbClr val="333333"/>
            </a:solidFill>
            <a:prstDash val="solid"/>
            <a:round/>
            <a:headEnd type="none" w="med" len="med"/>
            <a:tailEnd type="none" w="med" len="med"/>
          </a:ln>
        </p:spPr>
        <p:txBody>
          <a:bodyPr wrap="none" lIns="0" tIns="0" rIns="0" bIns="0" anchor="ctr"/>
          <a:p>
            <a:pPr algn="ctr"/>
            <a:endParaRPr lang="en-US" altLang="zh-CN" sz="1600" b="1" dirty="0">
              <a:latin typeface="Calibri" panose="020F0502020204030204" charset="0"/>
              <a:ea typeface="宋体" panose="02010600030101010101" pitchFamily="2" charset="-122"/>
            </a:endParaRPr>
          </a:p>
        </p:txBody>
      </p:sp>
      <p:cxnSp>
        <p:nvCxnSpPr>
          <p:cNvPr id="28726" name="AutoShape 54"/>
          <p:cNvCxnSpPr>
            <a:stCxn id="28724" idx="2"/>
            <a:endCxn id="28725" idx="0"/>
          </p:cNvCxnSpPr>
          <p:nvPr/>
        </p:nvCxnSpPr>
        <p:spPr>
          <a:xfrm flipV="1">
            <a:off x="8100378" y="2687638"/>
            <a:ext cx="0" cy="1150620"/>
          </a:xfrm>
          <a:prstGeom prst="straightConnector1">
            <a:avLst/>
          </a:prstGeom>
          <a:ln w="28575" cap="flat" cmpd="sng">
            <a:solidFill>
              <a:srgbClr val="333333"/>
            </a:solidFill>
            <a:prstDash val="solid"/>
            <a:round/>
            <a:headEnd type="triangle" w="med" len="med"/>
            <a:tailEnd type="none" w="med" len="med"/>
          </a:ln>
        </p:spPr>
      </p:cxn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287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300"/>
                                        <p:tgtEl>
                                          <p:spTgt spid="28711"/>
                                        </p:tgtEl>
                                      </p:cBhvr>
                                    </p:animEffect>
                                    <p:set>
                                      <p:cBhvr>
                                        <p:cTn id="7" dur="1" fill="hold">
                                          <p:stCondLst>
                                            <p:cond delay="299"/>
                                          </p:stCondLst>
                                        </p:cTn>
                                        <p:tgtEl>
                                          <p:spTgt spid="28711"/>
                                        </p:tgtEl>
                                        <p:attrNameLst>
                                          <p:attrName>style.visibility</p:attrName>
                                        </p:attrNameLst>
                                      </p:cBhvr>
                                      <p:to>
                                        <p:strVal val="hidden"/>
                                      </p:to>
                                    </p:set>
                                  </p:childTnLst>
                                </p:cTn>
                              </p:par>
                              <p:par>
                                <p:cTn id="8" presetID="9" presetClass="entr" presetSubtype="0" fill="hold" grpId="1" nodeType="withEffect">
                                  <p:stCondLst>
                                    <p:cond delay="0"/>
                                  </p:stCondLst>
                                  <p:childTnLst>
                                    <p:set>
                                      <p:cBhvr>
                                        <p:cTn id="9" dur="1" fill="hold">
                                          <p:stCondLst>
                                            <p:cond delay="0"/>
                                          </p:stCondLst>
                                        </p:cTn>
                                        <p:tgtEl>
                                          <p:spTgt spid="28713"/>
                                        </p:tgtEl>
                                        <p:attrNameLst>
                                          <p:attrName>style.visibility</p:attrName>
                                        </p:attrNameLst>
                                      </p:cBhvr>
                                      <p:to>
                                        <p:strVal val="visible"/>
                                      </p:to>
                                    </p:set>
                                    <p:animEffect transition="in" filter="dissolve">
                                      <p:cBhvr>
                                        <p:cTn id="10" dur="300"/>
                                        <p:tgtEl>
                                          <p:spTgt spid="28713"/>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28714"/>
                                        </p:tgtEl>
                                        <p:attrNameLst>
                                          <p:attrName>style.visibility</p:attrName>
                                        </p:attrNameLst>
                                      </p:cBhvr>
                                      <p:to>
                                        <p:strVal val="visible"/>
                                      </p:to>
                                    </p:set>
                                    <p:animEffect transition="in" filter="dissolve">
                                      <p:cBhvr>
                                        <p:cTn id="13" dur="300"/>
                                        <p:tgtEl>
                                          <p:spTgt spid="28714"/>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28715"/>
                                        </p:tgtEl>
                                        <p:attrNameLst>
                                          <p:attrName>style.visibility</p:attrName>
                                        </p:attrNameLst>
                                      </p:cBhvr>
                                      <p:to>
                                        <p:strVal val="visible"/>
                                      </p:to>
                                    </p:set>
                                    <p:animEffect transition="in" filter="dissolve">
                                      <p:cBhvr>
                                        <p:cTn id="16" dur="300"/>
                                        <p:tgtEl>
                                          <p:spTgt spid="28715"/>
                                        </p:tgtEl>
                                      </p:cBhvr>
                                    </p:animEffect>
                                  </p:childTnLst>
                                </p:cTn>
                              </p:par>
                              <p:par>
                                <p:cTn id="17" presetID="9" presetClass="entr" presetSubtype="0" fill="hold" grpId="1" nodeType="withEffect">
                                  <p:stCondLst>
                                    <p:cond delay="0"/>
                                  </p:stCondLst>
                                  <p:childTnLst>
                                    <p:set>
                                      <p:cBhvr>
                                        <p:cTn id="18" dur="1" fill="hold">
                                          <p:stCondLst>
                                            <p:cond delay="0"/>
                                          </p:stCondLst>
                                        </p:cTn>
                                        <p:tgtEl>
                                          <p:spTgt spid="28716"/>
                                        </p:tgtEl>
                                        <p:attrNameLst>
                                          <p:attrName>style.visibility</p:attrName>
                                        </p:attrNameLst>
                                      </p:cBhvr>
                                      <p:to>
                                        <p:strVal val="visible"/>
                                      </p:to>
                                    </p:set>
                                    <p:animEffect transition="in" filter="dissolve">
                                      <p:cBhvr>
                                        <p:cTn id="19" dur="300"/>
                                        <p:tgtEl>
                                          <p:spTgt spid="28716"/>
                                        </p:tgtEl>
                                      </p:cBhvr>
                                    </p:animEffect>
                                  </p:childTnLst>
                                </p:cTn>
                              </p:par>
                              <p:par>
                                <p:cTn id="20" presetID="9" presetClass="entr" presetSubtype="0" fill="hold" grpId="1" nodeType="withEffect">
                                  <p:stCondLst>
                                    <p:cond delay="0"/>
                                  </p:stCondLst>
                                  <p:childTnLst>
                                    <p:set>
                                      <p:cBhvr>
                                        <p:cTn id="21" dur="1" fill="hold">
                                          <p:stCondLst>
                                            <p:cond delay="0"/>
                                          </p:stCondLst>
                                        </p:cTn>
                                        <p:tgtEl>
                                          <p:spTgt spid="28717"/>
                                        </p:tgtEl>
                                        <p:attrNameLst>
                                          <p:attrName>style.visibility</p:attrName>
                                        </p:attrNameLst>
                                      </p:cBhvr>
                                      <p:to>
                                        <p:strVal val="visible"/>
                                      </p:to>
                                    </p:set>
                                    <p:animEffect transition="in" filter="dissolve">
                                      <p:cBhvr>
                                        <p:cTn id="22" dur="300"/>
                                        <p:tgtEl>
                                          <p:spTgt spid="28717"/>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28718"/>
                                        </p:tgtEl>
                                        <p:attrNameLst>
                                          <p:attrName>style.visibility</p:attrName>
                                        </p:attrNameLst>
                                      </p:cBhvr>
                                      <p:to>
                                        <p:strVal val="visible"/>
                                      </p:to>
                                    </p:set>
                                    <p:animEffect transition="in" filter="dissolve">
                                      <p:cBhvr>
                                        <p:cTn id="25" dur="300"/>
                                        <p:tgtEl>
                                          <p:spTgt spid="28718"/>
                                        </p:tgtEl>
                                      </p:cBhvr>
                                    </p:animEffect>
                                  </p:childTnLst>
                                </p:cTn>
                              </p:par>
                              <p:par>
                                <p:cTn id="26" presetID="9" presetClass="entr" presetSubtype="0" fill="hold" nodeType="withEffect">
                                  <p:stCondLst>
                                    <p:cond delay="0"/>
                                  </p:stCondLst>
                                  <p:childTnLst>
                                    <p:set>
                                      <p:cBhvr>
                                        <p:cTn id="27" dur="1" fill="hold">
                                          <p:stCondLst>
                                            <p:cond delay="0"/>
                                          </p:stCondLst>
                                        </p:cTn>
                                        <p:tgtEl>
                                          <p:spTgt spid="28724"/>
                                        </p:tgtEl>
                                        <p:attrNameLst>
                                          <p:attrName>style.visibility</p:attrName>
                                        </p:attrNameLst>
                                      </p:cBhvr>
                                      <p:to>
                                        <p:strVal val="visible"/>
                                      </p:to>
                                    </p:set>
                                    <p:animEffect transition="in" filter="dissolve">
                                      <p:cBhvr>
                                        <p:cTn id="28" dur="300"/>
                                        <p:tgtEl>
                                          <p:spTgt spid="28724"/>
                                        </p:tgtEl>
                                      </p:cBhvr>
                                    </p:animEffect>
                                  </p:childTnLst>
                                </p:cTn>
                              </p:par>
                              <p:par>
                                <p:cTn id="29" presetID="9" presetClass="entr" presetSubtype="0" fill="hold" nodeType="withEffect">
                                  <p:stCondLst>
                                    <p:cond delay="0"/>
                                  </p:stCondLst>
                                  <p:childTnLst>
                                    <p:set>
                                      <p:cBhvr>
                                        <p:cTn id="30" dur="1" fill="hold">
                                          <p:stCondLst>
                                            <p:cond delay="0"/>
                                          </p:stCondLst>
                                        </p:cTn>
                                        <p:tgtEl>
                                          <p:spTgt spid="28725"/>
                                        </p:tgtEl>
                                        <p:attrNameLst>
                                          <p:attrName>style.visibility</p:attrName>
                                        </p:attrNameLst>
                                      </p:cBhvr>
                                      <p:to>
                                        <p:strVal val="visible"/>
                                      </p:to>
                                    </p:set>
                                    <p:animEffect transition="in" filter="dissolve">
                                      <p:cBhvr>
                                        <p:cTn id="31" dur="300"/>
                                        <p:tgtEl>
                                          <p:spTgt spid="28725"/>
                                        </p:tgtEl>
                                      </p:cBhvr>
                                    </p:animEffect>
                                  </p:childTnLst>
                                </p:cTn>
                              </p:par>
                              <p:par>
                                <p:cTn id="32" presetID="9" presetClass="entr" presetSubtype="0" fill="hold" grpId="1" nodeType="withEffect">
                                  <p:stCondLst>
                                    <p:cond delay="0"/>
                                  </p:stCondLst>
                                  <p:childTnLst>
                                    <p:set>
                                      <p:cBhvr>
                                        <p:cTn id="33" dur="1" fill="hold">
                                          <p:stCondLst>
                                            <p:cond delay="0"/>
                                          </p:stCondLst>
                                        </p:cTn>
                                        <p:tgtEl>
                                          <p:spTgt spid="28724"/>
                                        </p:tgtEl>
                                        <p:attrNameLst>
                                          <p:attrName>style.visibility</p:attrName>
                                        </p:attrNameLst>
                                      </p:cBhvr>
                                      <p:to>
                                        <p:strVal val="visible"/>
                                      </p:to>
                                    </p:set>
                                    <p:animEffect transition="in" filter="dissolve">
                                      <p:cBhvr>
                                        <p:cTn id="34" dur="300"/>
                                        <p:tgtEl>
                                          <p:spTgt spid="28724"/>
                                        </p:tgtEl>
                                      </p:cBhvr>
                                    </p:animEffect>
                                  </p:childTnLst>
                                </p:cTn>
                              </p:par>
                              <p:par>
                                <p:cTn id="35" presetID="9" presetClass="entr" presetSubtype="0" fill="hold" grpId="1" nodeType="withEffect">
                                  <p:stCondLst>
                                    <p:cond delay="0"/>
                                  </p:stCondLst>
                                  <p:childTnLst>
                                    <p:set>
                                      <p:cBhvr>
                                        <p:cTn id="36" dur="1" fill="hold">
                                          <p:stCondLst>
                                            <p:cond delay="0"/>
                                          </p:stCondLst>
                                        </p:cTn>
                                        <p:tgtEl>
                                          <p:spTgt spid="28725"/>
                                        </p:tgtEl>
                                        <p:attrNameLst>
                                          <p:attrName>style.visibility</p:attrName>
                                        </p:attrNameLst>
                                      </p:cBhvr>
                                      <p:to>
                                        <p:strVal val="visible"/>
                                      </p:to>
                                    </p:set>
                                    <p:animEffect transition="in" filter="dissolve">
                                      <p:cBhvr>
                                        <p:cTn id="37" dur="300"/>
                                        <p:tgtEl>
                                          <p:spTgt spid="28725"/>
                                        </p:tgtEl>
                                      </p:cBhvr>
                                    </p:animEffect>
                                  </p:childTnLst>
                                </p:cTn>
                              </p:par>
                              <p:par>
                                <p:cTn id="38" presetID="9" presetClass="entr" presetSubtype="0" fill="hold" nodeType="withEffect">
                                  <p:stCondLst>
                                    <p:cond delay="0"/>
                                  </p:stCondLst>
                                  <p:childTnLst>
                                    <p:set>
                                      <p:cBhvr>
                                        <p:cTn id="39" dur="1" fill="hold">
                                          <p:stCondLst>
                                            <p:cond delay="0"/>
                                          </p:stCondLst>
                                        </p:cTn>
                                        <p:tgtEl>
                                          <p:spTgt spid="28719"/>
                                        </p:tgtEl>
                                        <p:attrNameLst>
                                          <p:attrName>style.visibility</p:attrName>
                                        </p:attrNameLst>
                                      </p:cBhvr>
                                      <p:to>
                                        <p:strVal val="visible"/>
                                      </p:to>
                                    </p:set>
                                    <p:animEffect transition="in" filter="dissolve">
                                      <p:cBhvr>
                                        <p:cTn id="40" dur="300"/>
                                        <p:tgtEl>
                                          <p:spTgt spid="28719"/>
                                        </p:tgtEl>
                                      </p:cBhvr>
                                    </p:animEffect>
                                  </p:childTnLst>
                                </p:cTn>
                              </p:par>
                            </p:childTnLst>
                          </p:cTn>
                        </p:par>
                        <p:par>
                          <p:cTn id="41" fill="hold">
                            <p:stCondLst>
                              <p:cond delay="500"/>
                            </p:stCondLst>
                            <p:childTnLst>
                              <p:par>
                                <p:cTn id="42" presetID="22" presetClass="entr" presetSubtype="8" fill="hold" nodeType="afterEffect">
                                  <p:stCondLst>
                                    <p:cond delay="900"/>
                                  </p:stCondLst>
                                  <p:childTnLst>
                                    <p:set>
                                      <p:cBhvr>
                                        <p:cTn id="43" dur="1" fill="hold">
                                          <p:stCondLst>
                                            <p:cond delay="0"/>
                                          </p:stCondLst>
                                        </p:cTn>
                                        <p:tgtEl>
                                          <p:spTgt spid="13326"/>
                                        </p:tgtEl>
                                        <p:attrNameLst>
                                          <p:attrName>style.visibility</p:attrName>
                                        </p:attrNameLst>
                                      </p:cBhvr>
                                      <p:to>
                                        <p:strVal val="visible"/>
                                      </p:to>
                                    </p:set>
                                    <p:animEffect transition="in" filter="wipe(left)">
                                      <p:cBhvr>
                                        <p:cTn id="44" dur="900"/>
                                        <p:tgtEl>
                                          <p:spTgt spid="13326"/>
                                        </p:tgtEl>
                                      </p:cBhvr>
                                    </p:animEffect>
                                  </p:childTnLst>
                                </p:cTn>
                              </p:par>
                            </p:childTnLst>
                          </p:cTn>
                        </p:par>
                        <p:par>
                          <p:cTn id="45" fill="hold">
                            <p:stCondLst>
                              <p:cond delay="2400"/>
                            </p:stCondLst>
                            <p:childTnLst>
                              <p:par>
                                <p:cTn id="46" presetID="22" presetClass="entr" presetSubtype="8" fill="hold" nodeType="afterEffect">
                                  <p:stCondLst>
                                    <p:cond delay="900"/>
                                  </p:stCondLst>
                                  <p:childTnLst>
                                    <p:set>
                                      <p:cBhvr>
                                        <p:cTn id="47" dur="1" fill="hold">
                                          <p:stCondLst>
                                            <p:cond delay="0"/>
                                          </p:stCondLst>
                                        </p:cTn>
                                        <p:tgtEl>
                                          <p:spTgt spid="28720"/>
                                        </p:tgtEl>
                                        <p:attrNameLst>
                                          <p:attrName>style.visibility</p:attrName>
                                        </p:attrNameLst>
                                      </p:cBhvr>
                                      <p:to>
                                        <p:strVal val="visible"/>
                                      </p:to>
                                    </p:set>
                                    <p:animEffect transition="in" filter="wipe(left)">
                                      <p:cBhvr>
                                        <p:cTn id="48" dur="900"/>
                                        <p:tgtEl>
                                          <p:spTgt spid="28720"/>
                                        </p:tgtEl>
                                      </p:cBhvr>
                                    </p:animEffect>
                                  </p:childTnLst>
                                </p:cTn>
                              </p:par>
                            </p:childTnLst>
                          </p:cTn>
                        </p:par>
                        <p:par>
                          <p:cTn id="49" fill="hold">
                            <p:stCondLst>
                              <p:cond delay="4300"/>
                            </p:stCondLst>
                            <p:childTnLst>
                              <p:par>
                                <p:cTn id="50" presetID="22" presetClass="entr" presetSubtype="8" fill="hold" nodeType="afterEffect">
                                  <p:stCondLst>
                                    <p:cond delay="900"/>
                                  </p:stCondLst>
                                  <p:childTnLst>
                                    <p:set>
                                      <p:cBhvr>
                                        <p:cTn id="51" dur="1" fill="hold">
                                          <p:stCondLst>
                                            <p:cond delay="0"/>
                                          </p:stCondLst>
                                        </p:cTn>
                                        <p:tgtEl>
                                          <p:spTgt spid="28721"/>
                                        </p:tgtEl>
                                        <p:attrNameLst>
                                          <p:attrName>style.visibility</p:attrName>
                                        </p:attrNameLst>
                                      </p:cBhvr>
                                      <p:to>
                                        <p:strVal val="visible"/>
                                      </p:to>
                                    </p:set>
                                    <p:animEffect transition="in" filter="wipe(left)">
                                      <p:cBhvr>
                                        <p:cTn id="52" dur="900"/>
                                        <p:tgtEl>
                                          <p:spTgt spid="28721"/>
                                        </p:tgtEl>
                                      </p:cBhvr>
                                    </p:animEffect>
                                  </p:childTnLst>
                                </p:cTn>
                              </p:par>
                            </p:childTnLst>
                          </p:cTn>
                        </p:par>
                        <p:par>
                          <p:cTn id="53" fill="hold">
                            <p:stCondLst>
                              <p:cond delay="6200"/>
                            </p:stCondLst>
                            <p:childTnLst>
                              <p:par>
                                <p:cTn id="54" presetID="22" presetClass="entr" presetSubtype="8" fill="hold" nodeType="afterEffect">
                                  <p:stCondLst>
                                    <p:cond delay="900"/>
                                  </p:stCondLst>
                                  <p:childTnLst>
                                    <p:set>
                                      <p:cBhvr>
                                        <p:cTn id="55" dur="1" fill="hold">
                                          <p:stCondLst>
                                            <p:cond delay="0"/>
                                          </p:stCondLst>
                                        </p:cTn>
                                        <p:tgtEl>
                                          <p:spTgt spid="28723"/>
                                        </p:tgtEl>
                                        <p:attrNameLst>
                                          <p:attrName>style.visibility</p:attrName>
                                        </p:attrNameLst>
                                      </p:cBhvr>
                                      <p:to>
                                        <p:strVal val="visible"/>
                                      </p:to>
                                    </p:set>
                                    <p:animEffect transition="in" filter="wipe(left)">
                                      <p:cBhvr>
                                        <p:cTn id="56" dur="900"/>
                                        <p:tgtEl>
                                          <p:spTgt spid="28723"/>
                                        </p:tgtEl>
                                      </p:cBhvr>
                                    </p:animEffect>
                                  </p:childTnLst>
                                </p:cTn>
                              </p:par>
                            </p:childTnLst>
                          </p:cTn>
                        </p:par>
                        <p:par>
                          <p:cTn id="57" fill="hold">
                            <p:stCondLst>
                              <p:cond delay="8100"/>
                            </p:stCondLst>
                            <p:childTnLst>
                              <p:par>
                                <p:cTn id="58" presetID="22" presetClass="entr" presetSubtype="8" fill="hold" nodeType="afterEffect">
                                  <p:stCondLst>
                                    <p:cond delay="900"/>
                                  </p:stCondLst>
                                  <p:childTnLst>
                                    <p:set>
                                      <p:cBhvr>
                                        <p:cTn id="59" dur="1" fill="hold">
                                          <p:stCondLst>
                                            <p:cond delay="0"/>
                                          </p:stCondLst>
                                        </p:cTn>
                                        <p:tgtEl>
                                          <p:spTgt spid="28726"/>
                                        </p:tgtEl>
                                        <p:attrNameLst>
                                          <p:attrName>style.visibility</p:attrName>
                                        </p:attrNameLst>
                                      </p:cBhvr>
                                      <p:to>
                                        <p:strVal val="visible"/>
                                      </p:to>
                                    </p:set>
                                    <p:animEffect transition="in" filter="wipe(left)">
                                      <p:cBhvr>
                                        <p:cTn id="60" dur="900"/>
                                        <p:tgtEl>
                                          <p:spTgt spid="28726"/>
                                        </p:tgtEl>
                                      </p:cBhvr>
                                    </p:animEffect>
                                  </p:childTnLst>
                                </p:cTn>
                              </p:par>
                            </p:childTnLst>
                          </p:cTn>
                        </p:par>
                        <p:par>
                          <p:cTn id="61" fill="hold">
                            <p:stCondLst>
                              <p:cond delay="10000"/>
                            </p:stCondLst>
                            <p:childTnLst>
                              <p:par>
                                <p:cTn id="62" presetID="22" presetClass="entr" presetSubtype="1" fill="hold" nodeType="afterEffect">
                                  <p:stCondLst>
                                    <p:cond delay="900"/>
                                  </p:stCondLst>
                                  <p:childTnLst>
                                    <p:set>
                                      <p:cBhvr>
                                        <p:cTn id="63" dur="1" fill="hold">
                                          <p:stCondLst>
                                            <p:cond delay="0"/>
                                          </p:stCondLst>
                                        </p:cTn>
                                        <p:tgtEl>
                                          <p:spTgt spid="28726"/>
                                        </p:tgtEl>
                                        <p:attrNameLst>
                                          <p:attrName>style.visibility</p:attrName>
                                        </p:attrNameLst>
                                      </p:cBhvr>
                                      <p:to>
                                        <p:strVal val="visible"/>
                                      </p:to>
                                    </p:set>
                                    <p:animEffect transition="in" filter="wipe(up)">
                                      <p:cBhvr>
                                        <p:cTn id="64" dur="900"/>
                                        <p:tgtEl>
                                          <p:spTgt spid="28726"/>
                                        </p:tgtEl>
                                      </p:cBhvr>
                                    </p:animEffect>
                                  </p:childTnLst>
                                </p:cTn>
                              </p:par>
                            </p:childTnLst>
                          </p:cTn>
                        </p:par>
                      </p:childTnLst>
                    </p:cTn>
                  </p:par>
                </p:childTnLst>
              </p:cTn>
              <p:nextCondLst>
                <p:cond evt="onClick" delay="0">
                  <p:tgtEl>
                    <p:spTgt spid="28711"/>
                  </p:tgtEl>
                </p:cond>
              </p:nextCondLst>
            </p:seq>
            <p:seq concurrent="1" nextAc="seek">
              <p:cTn id="65" restart="whenNotActive" fill="hold" evtFilter="cancelBubble" nodeType="interactiveSeq">
                <p:stCondLst>
                  <p:cond evt="onClick" delay="0">
                    <p:tgtEl>
                      <p:spTgt spid="28713"/>
                    </p:tgtEl>
                  </p:cond>
                </p:stCondLst>
                <p:endSync evt="end" delay="0">
                  <p:rtn val="all"/>
                </p:endSync>
                <p:childTnLst>
                  <p:par>
                    <p:cTn id="66" fill="hold">
                      <p:stCondLst>
                        <p:cond delay="0"/>
                      </p:stCondLst>
                      <p:childTnLst>
                        <p:par>
                          <p:cTn id="67" fill="hold">
                            <p:stCondLst>
                              <p:cond delay="0"/>
                            </p:stCondLst>
                            <p:childTnLst>
                              <p:par>
                                <p:cTn id="68" presetID="1" presetClass="emph" presetSubtype="2" repeatCount="3000" accel="50000" decel="50000" autoRev="1" fill="hold" nodeType="withEffect">
                                  <p:stCondLst>
                                    <p:cond delay="0"/>
                                  </p:stCondLst>
                                  <p:childTnLst>
                                    <p:animClr clrSpc="rgb" dir="cw">
                                      <p:cBhvr>
                                        <p:cTn id="69" dur="300" fill="hold"/>
                                        <p:tgtEl>
                                          <p:spTgt spid="28713"/>
                                        </p:tgtEl>
                                        <p:attrNameLst>
                                          <p:attrName>fillcolor</p:attrName>
                                        </p:attrNameLst>
                                      </p:cBhvr>
                                      <p:to>
                                        <a:srgbClr val="292929"/>
                                      </p:to>
                                    </p:animClr>
                                    <p:set>
                                      <p:cBhvr>
                                        <p:cTn id="70" dur="300" fill="hold"/>
                                        <p:tgtEl>
                                          <p:spTgt spid="28713"/>
                                        </p:tgtEl>
                                        <p:attrNameLst>
                                          <p:attrName>fill.type</p:attrName>
                                        </p:attrNameLst>
                                      </p:cBhvr>
                                      <p:to>
                                        <p:strVal val="solid"/>
                                      </p:to>
                                    </p:set>
                                    <p:set>
                                      <p:cBhvr>
                                        <p:cTn id="71" dur="300" fill="hold"/>
                                        <p:tgtEl>
                                          <p:spTgt spid="28713"/>
                                        </p:tgtEl>
                                        <p:attrNameLst>
                                          <p:attrName>fill.on</p:attrName>
                                        </p:attrNameLst>
                                      </p:cBhvr>
                                      <p:to>
                                        <p:strVal val="true"/>
                                      </p:to>
                                    </p:set>
                                  </p:childTnLst>
                                </p:cTn>
                              </p:par>
                              <p:par>
                                <p:cTn id="72" presetID="3" presetClass="emph" presetSubtype="2" repeatCount="3000" accel="50000" decel="50000" autoRev="1" fill="hold" grpId="0" nodeType="withEffect">
                                  <p:stCondLst>
                                    <p:cond delay="0"/>
                                  </p:stCondLst>
                                  <p:childTnLst>
                                    <p:animClr clrSpc="rgb" dir="cw">
                                      <p:cBhvr override="childStyle">
                                        <p:cTn id="73" dur="300" fill="hold"/>
                                        <p:tgtEl>
                                          <p:spTgt spid="28713"/>
                                        </p:tgtEl>
                                        <p:attrNameLst>
                                          <p:attrName>style.color</p:attrName>
                                        </p:attrNameLst>
                                      </p:cBhvr>
                                      <p:to>
                                        <a:schemeClr val="bg1"/>
                                      </p:to>
                                    </p:animClr>
                                  </p:childTnLst>
                                </p:cTn>
                              </p:par>
                            </p:childTnLst>
                          </p:cTn>
                        </p:par>
                      </p:childTnLst>
                    </p:cTn>
                  </p:par>
                </p:childTnLst>
              </p:cTn>
              <p:nextCondLst>
                <p:cond evt="onClick" delay="0">
                  <p:tgtEl>
                    <p:spTgt spid="28713"/>
                  </p:tgtEl>
                </p:cond>
              </p:nextCondLst>
            </p:seq>
            <p:seq concurrent="1" nextAc="seek">
              <p:cTn id="74" restart="whenNotActive" fill="hold" evtFilter="cancelBubble" nodeType="interactiveSeq">
                <p:stCondLst>
                  <p:cond evt="onClick" delay="0">
                    <p:tgtEl>
                      <p:spTgt spid="28714"/>
                    </p:tgtEl>
                  </p:cond>
                </p:stCondLst>
                <p:endSync evt="end" delay="0">
                  <p:rtn val="all"/>
                </p:endSync>
                <p:childTnLst>
                  <p:par>
                    <p:cTn id="75" fill="hold">
                      <p:stCondLst>
                        <p:cond delay="0"/>
                      </p:stCondLst>
                      <p:childTnLst>
                        <p:par>
                          <p:cTn id="76" fill="hold">
                            <p:stCondLst>
                              <p:cond delay="0"/>
                            </p:stCondLst>
                            <p:childTnLst>
                              <p:par>
                                <p:cTn id="77" presetID="1" presetClass="emph" presetSubtype="2" repeatCount="3000" accel="50000" decel="50000" autoRev="1" fill="hold" nodeType="withEffect">
                                  <p:stCondLst>
                                    <p:cond delay="0"/>
                                  </p:stCondLst>
                                  <p:childTnLst>
                                    <p:animClr clrSpc="rgb" dir="cw">
                                      <p:cBhvr>
                                        <p:cTn id="78" dur="300" fill="hold"/>
                                        <p:tgtEl>
                                          <p:spTgt spid="28714"/>
                                        </p:tgtEl>
                                        <p:attrNameLst>
                                          <p:attrName>fillcolor</p:attrName>
                                        </p:attrNameLst>
                                      </p:cBhvr>
                                      <p:to>
                                        <a:srgbClr val="292929"/>
                                      </p:to>
                                    </p:animClr>
                                    <p:set>
                                      <p:cBhvr>
                                        <p:cTn id="79" dur="300" fill="hold"/>
                                        <p:tgtEl>
                                          <p:spTgt spid="28714"/>
                                        </p:tgtEl>
                                        <p:attrNameLst>
                                          <p:attrName>fill.type</p:attrName>
                                        </p:attrNameLst>
                                      </p:cBhvr>
                                      <p:to>
                                        <p:strVal val="solid"/>
                                      </p:to>
                                    </p:set>
                                    <p:set>
                                      <p:cBhvr>
                                        <p:cTn id="80" dur="300" fill="hold"/>
                                        <p:tgtEl>
                                          <p:spTgt spid="28714"/>
                                        </p:tgtEl>
                                        <p:attrNameLst>
                                          <p:attrName>fill.on</p:attrName>
                                        </p:attrNameLst>
                                      </p:cBhvr>
                                      <p:to>
                                        <p:strVal val="true"/>
                                      </p:to>
                                    </p:set>
                                  </p:childTnLst>
                                </p:cTn>
                              </p:par>
                              <p:par>
                                <p:cTn id="81" presetID="3" presetClass="emph" presetSubtype="2" repeatCount="3000" accel="50000" decel="50000" autoRev="1" fill="hold" grpId="0" nodeType="withEffect">
                                  <p:stCondLst>
                                    <p:cond delay="0"/>
                                  </p:stCondLst>
                                  <p:childTnLst>
                                    <p:animClr clrSpc="rgb" dir="cw">
                                      <p:cBhvr override="childStyle">
                                        <p:cTn id="82" dur="300" fill="hold"/>
                                        <p:tgtEl>
                                          <p:spTgt spid="28714"/>
                                        </p:tgtEl>
                                        <p:attrNameLst>
                                          <p:attrName>style.color</p:attrName>
                                        </p:attrNameLst>
                                      </p:cBhvr>
                                      <p:to>
                                        <a:schemeClr val="bg1"/>
                                      </p:to>
                                    </p:animClr>
                                  </p:childTnLst>
                                </p:cTn>
                              </p:par>
                            </p:childTnLst>
                          </p:cTn>
                        </p:par>
                      </p:childTnLst>
                    </p:cTn>
                  </p:par>
                </p:childTnLst>
              </p:cTn>
              <p:nextCondLst>
                <p:cond evt="onClick" delay="0">
                  <p:tgtEl>
                    <p:spTgt spid="28714"/>
                  </p:tgtEl>
                </p:cond>
              </p:nextCondLst>
            </p:seq>
            <p:seq concurrent="1" nextAc="seek">
              <p:cTn id="83" restart="whenNotActive" fill="hold" evtFilter="cancelBubble" nodeType="interactiveSeq">
                <p:stCondLst>
                  <p:cond evt="onClick" delay="0">
                    <p:tgtEl>
                      <p:spTgt spid="28715"/>
                    </p:tgtEl>
                  </p:cond>
                </p:stCondLst>
                <p:endSync evt="end" delay="0">
                  <p:rtn val="all"/>
                </p:endSync>
                <p:childTnLst>
                  <p:par>
                    <p:cTn id="84" fill="hold">
                      <p:stCondLst>
                        <p:cond delay="0"/>
                      </p:stCondLst>
                      <p:childTnLst>
                        <p:par>
                          <p:cTn id="85" fill="hold">
                            <p:stCondLst>
                              <p:cond delay="0"/>
                            </p:stCondLst>
                            <p:childTnLst>
                              <p:par>
                                <p:cTn id="86" presetID="1" presetClass="emph" presetSubtype="2" repeatCount="3000" accel="50000" decel="50000" autoRev="1" fill="hold" nodeType="withEffect">
                                  <p:stCondLst>
                                    <p:cond delay="0"/>
                                  </p:stCondLst>
                                  <p:childTnLst>
                                    <p:animClr clrSpc="rgb" dir="cw">
                                      <p:cBhvr>
                                        <p:cTn id="87" dur="300" fill="hold"/>
                                        <p:tgtEl>
                                          <p:spTgt spid="28715"/>
                                        </p:tgtEl>
                                        <p:attrNameLst>
                                          <p:attrName>fillcolor</p:attrName>
                                        </p:attrNameLst>
                                      </p:cBhvr>
                                      <p:to>
                                        <a:srgbClr val="292929"/>
                                      </p:to>
                                    </p:animClr>
                                    <p:set>
                                      <p:cBhvr>
                                        <p:cTn id="88" dur="300" fill="hold"/>
                                        <p:tgtEl>
                                          <p:spTgt spid="28715"/>
                                        </p:tgtEl>
                                        <p:attrNameLst>
                                          <p:attrName>fill.type</p:attrName>
                                        </p:attrNameLst>
                                      </p:cBhvr>
                                      <p:to>
                                        <p:strVal val="solid"/>
                                      </p:to>
                                    </p:set>
                                    <p:set>
                                      <p:cBhvr>
                                        <p:cTn id="89" dur="300" fill="hold"/>
                                        <p:tgtEl>
                                          <p:spTgt spid="28715"/>
                                        </p:tgtEl>
                                        <p:attrNameLst>
                                          <p:attrName>fill.on</p:attrName>
                                        </p:attrNameLst>
                                      </p:cBhvr>
                                      <p:to>
                                        <p:strVal val="true"/>
                                      </p:to>
                                    </p:set>
                                  </p:childTnLst>
                                </p:cTn>
                              </p:par>
                              <p:par>
                                <p:cTn id="90" presetID="3" presetClass="emph" presetSubtype="2" repeatCount="3000" accel="50000" decel="50000" autoRev="1" fill="hold" grpId="0" nodeType="withEffect">
                                  <p:stCondLst>
                                    <p:cond delay="0"/>
                                  </p:stCondLst>
                                  <p:childTnLst>
                                    <p:animClr clrSpc="rgb" dir="cw">
                                      <p:cBhvr override="childStyle">
                                        <p:cTn id="91" dur="300" fill="hold"/>
                                        <p:tgtEl>
                                          <p:spTgt spid="28715"/>
                                        </p:tgtEl>
                                        <p:attrNameLst>
                                          <p:attrName>style.color</p:attrName>
                                        </p:attrNameLst>
                                      </p:cBhvr>
                                      <p:to>
                                        <a:schemeClr val="bg1"/>
                                      </p:to>
                                    </p:animClr>
                                  </p:childTnLst>
                                </p:cTn>
                              </p:par>
                            </p:childTnLst>
                          </p:cTn>
                        </p:par>
                      </p:childTnLst>
                    </p:cTn>
                  </p:par>
                </p:childTnLst>
              </p:cTn>
              <p:nextCondLst>
                <p:cond evt="onClick" delay="0">
                  <p:tgtEl>
                    <p:spTgt spid="28715"/>
                  </p:tgtEl>
                </p:cond>
              </p:nextCondLst>
            </p:seq>
            <p:seq concurrent="1" nextAc="seek">
              <p:cTn id="92" restart="whenNotActive" fill="hold" evtFilter="cancelBubble" nodeType="interactiveSeq">
                <p:stCondLst>
                  <p:cond evt="onClick" delay="0">
                    <p:tgtEl>
                      <p:spTgt spid="28716"/>
                    </p:tgtEl>
                  </p:cond>
                </p:stCondLst>
                <p:endSync evt="end" delay="0">
                  <p:rtn val="all"/>
                </p:endSync>
                <p:childTnLst>
                  <p:par>
                    <p:cTn id="93" fill="hold">
                      <p:stCondLst>
                        <p:cond delay="0"/>
                      </p:stCondLst>
                      <p:childTnLst>
                        <p:par>
                          <p:cTn id="94" fill="hold">
                            <p:stCondLst>
                              <p:cond delay="0"/>
                            </p:stCondLst>
                            <p:childTnLst>
                              <p:par>
                                <p:cTn id="95" presetID="1" presetClass="emph" presetSubtype="2" repeatCount="3000" accel="50000" decel="50000" autoRev="1" fill="hold" nodeType="withEffect">
                                  <p:stCondLst>
                                    <p:cond delay="0"/>
                                  </p:stCondLst>
                                  <p:childTnLst>
                                    <p:animClr clrSpc="rgb" dir="cw">
                                      <p:cBhvr>
                                        <p:cTn id="96" dur="300" fill="hold"/>
                                        <p:tgtEl>
                                          <p:spTgt spid="28716"/>
                                        </p:tgtEl>
                                        <p:attrNameLst>
                                          <p:attrName>fillcolor</p:attrName>
                                        </p:attrNameLst>
                                      </p:cBhvr>
                                      <p:to>
                                        <a:srgbClr val="292929"/>
                                      </p:to>
                                    </p:animClr>
                                    <p:set>
                                      <p:cBhvr>
                                        <p:cTn id="97" dur="300" fill="hold"/>
                                        <p:tgtEl>
                                          <p:spTgt spid="28716"/>
                                        </p:tgtEl>
                                        <p:attrNameLst>
                                          <p:attrName>fill.type</p:attrName>
                                        </p:attrNameLst>
                                      </p:cBhvr>
                                      <p:to>
                                        <p:strVal val="solid"/>
                                      </p:to>
                                    </p:set>
                                    <p:set>
                                      <p:cBhvr>
                                        <p:cTn id="98" dur="300" fill="hold"/>
                                        <p:tgtEl>
                                          <p:spTgt spid="28716"/>
                                        </p:tgtEl>
                                        <p:attrNameLst>
                                          <p:attrName>fill.on</p:attrName>
                                        </p:attrNameLst>
                                      </p:cBhvr>
                                      <p:to>
                                        <p:strVal val="true"/>
                                      </p:to>
                                    </p:set>
                                  </p:childTnLst>
                                </p:cTn>
                              </p:par>
                              <p:par>
                                <p:cTn id="99" presetID="3" presetClass="emph" presetSubtype="2" repeatCount="3000" accel="50000" decel="50000" autoRev="1" fill="hold" grpId="0" nodeType="withEffect">
                                  <p:stCondLst>
                                    <p:cond delay="0"/>
                                  </p:stCondLst>
                                  <p:childTnLst>
                                    <p:animClr clrSpc="rgb" dir="cw">
                                      <p:cBhvr override="childStyle">
                                        <p:cTn id="100" dur="300" fill="hold"/>
                                        <p:tgtEl>
                                          <p:spTgt spid="28716"/>
                                        </p:tgtEl>
                                        <p:attrNameLst>
                                          <p:attrName>style.color</p:attrName>
                                        </p:attrNameLst>
                                      </p:cBhvr>
                                      <p:to>
                                        <a:schemeClr val="bg1"/>
                                      </p:to>
                                    </p:animClr>
                                  </p:childTnLst>
                                </p:cTn>
                              </p:par>
                            </p:childTnLst>
                          </p:cTn>
                        </p:par>
                      </p:childTnLst>
                    </p:cTn>
                  </p:par>
                </p:childTnLst>
              </p:cTn>
              <p:nextCondLst>
                <p:cond evt="onClick" delay="0">
                  <p:tgtEl>
                    <p:spTgt spid="28716"/>
                  </p:tgtEl>
                </p:cond>
              </p:nextCondLst>
            </p:seq>
            <p:seq concurrent="1" nextAc="seek">
              <p:cTn id="101" restart="whenNotActive" fill="hold" evtFilter="cancelBubble" nodeType="interactiveSeq">
                <p:stCondLst>
                  <p:cond evt="onClick" delay="0">
                    <p:tgtEl>
                      <p:spTgt spid="28717"/>
                    </p:tgtEl>
                  </p:cond>
                </p:stCondLst>
                <p:endSync evt="end" delay="0">
                  <p:rtn val="all"/>
                </p:endSync>
                <p:childTnLst>
                  <p:par>
                    <p:cTn id="102" fill="hold">
                      <p:stCondLst>
                        <p:cond delay="0"/>
                      </p:stCondLst>
                      <p:childTnLst>
                        <p:par>
                          <p:cTn id="103" fill="hold">
                            <p:stCondLst>
                              <p:cond delay="0"/>
                            </p:stCondLst>
                            <p:childTnLst>
                              <p:par>
                                <p:cTn id="104" presetID="1" presetClass="emph" presetSubtype="2" repeatCount="3000" accel="50000" decel="50000" autoRev="1" fill="hold" nodeType="withEffect">
                                  <p:stCondLst>
                                    <p:cond delay="0"/>
                                  </p:stCondLst>
                                  <p:childTnLst>
                                    <p:animClr clrSpc="rgb" dir="cw">
                                      <p:cBhvr>
                                        <p:cTn id="105" dur="300" fill="hold"/>
                                        <p:tgtEl>
                                          <p:spTgt spid="28717"/>
                                        </p:tgtEl>
                                        <p:attrNameLst>
                                          <p:attrName>fillcolor</p:attrName>
                                        </p:attrNameLst>
                                      </p:cBhvr>
                                      <p:to>
                                        <a:srgbClr val="292929"/>
                                      </p:to>
                                    </p:animClr>
                                    <p:set>
                                      <p:cBhvr>
                                        <p:cTn id="106" dur="300" fill="hold"/>
                                        <p:tgtEl>
                                          <p:spTgt spid="28717"/>
                                        </p:tgtEl>
                                        <p:attrNameLst>
                                          <p:attrName>fill.type</p:attrName>
                                        </p:attrNameLst>
                                      </p:cBhvr>
                                      <p:to>
                                        <p:strVal val="solid"/>
                                      </p:to>
                                    </p:set>
                                    <p:set>
                                      <p:cBhvr>
                                        <p:cTn id="107" dur="300" fill="hold"/>
                                        <p:tgtEl>
                                          <p:spTgt spid="28717"/>
                                        </p:tgtEl>
                                        <p:attrNameLst>
                                          <p:attrName>fill.on</p:attrName>
                                        </p:attrNameLst>
                                      </p:cBhvr>
                                      <p:to>
                                        <p:strVal val="true"/>
                                      </p:to>
                                    </p:set>
                                  </p:childTnLst>
                                </p:cTn>
                              </p:par>
                              <p:par>
                                <p:cTn id="108" presetID="3" presetClass="emph" presetSubtype="2" repeatCount="3000" accel="50000" decel="50000" autoRev="1" fill="hold" grpId="0" nodeType="withEffect">
                                  <p:stCondLst>
                                    <p:cond delay="0"/>
                                  </p:stCondLst>
                                  <p:childTnLst>
                                    <p:animClr clrSpc="rgb" dir="cw">
                                      <p:cBhvr override="childStyle">
                                        <p:cTn id="109" dur="300" fill="hold"/>
                                        <p:tgtEl>
                                          <p:spTgt spid="28717"/>
                                        </p:tgtEl>
                                        <p:attrNameLst>
                                          <p:attrName>style.color</p:attrName>
                                        </p:attrNameLst>
                                      </p:cBhvr>
                                      <p:to>
                                        <a:schemeClr val="bg1"/>
                                      </p:to>
                                    </p:animClr>
                                  </p:childTnLst>
                                </p:cTn>
                              </p:par>
                            </p:childTnLst>
                          </p:cTn>
                        </p:par>
                      </p:childTnLst>
                    </p:cTn>
                  </p:par>
                </p:childTnLst>
              </p:cTn>
              <p:nextCondLst>
                <p:cond evt="onClick" delay="0">
                  <p:tgtEl>
                    <p:spTgt spid="28717"/>
                  </p:tgtEl>
                </p:cond>
              </p:nextCondLst>
            </p:seq>
            <p:seq concurrent="1" nextAc="seek">
              <p:cTn id="110" restart="whenNotActive" fill="hold" evtFilter="cancelBubble" nodeType="interactiveSeq">
                <p:stCondLst>
                  <p:cond evt="onClick" delay="0">
                    <p:tgtEl>
                      <p:spTgt spid="28718"/>
                    </p:tgtEl>
                  </p:cond>
                </p:stCondLst>
                <p:endSync evt="end" delay="0">
                  <p:rtn val="all"/>
                </p:endSync>
                <p:childTnLst>
                  <p:par>
                    <p:cTn id="111" fill="hold">
                      <p:stCondLst>
                        <p:cond delay="0"/>
                      </p:stCondLst>
                      <p:childTnLst>
                        <p:par>
                          <p:cTn id="112" fill="hold">
                            <p:stCondLst>
                              <p:cond delay="0"/>
                            </p:stCondLst>
                            <p:childTnLst>
                              <p:par>
                                <p:cTn id="113" presetID="1" presetClass="emph" presetSubtype="2" repeatCount="3000" accel="50000" decel="50000" autoRev="1" fill="hold" nodeType="withEffect">
                                  <p:stCondLst>
                                    <p:cond delay="0"/>
                                  </p:stCondLst>
                                  <p:childTnLst>
                                    <p:animClr clrSpc="rgb" dir="cw">
                                      <p:cBhvr>
                                        <p:cTn id="114" dur="300" fill="hold"/>
                                        <p:tgtEl>
                                          <p:spTgt spid="28718"/>
                                        </p:tgtEl>
                                        <p:attrNameLst>
                                          <p:attrName>fillcolor</p:attrName>
                                        </p:attrNameLst>
                                      </p:cBhvr>
                                      <p:to>
                                        <a:srgbClr val="292929"/>
                                      </p:to>
                                    </p:animClr>
                                    <p:set>
                                      <p:cBhvr>
                                        <p:cTn id="115" dur="300" fill="hold"/>
                                        <p:tgtEl>
                                          <p:spTgt spid="28718"/>
                                        </p:tgtEl>
                                        <p:attrNameLst>
                                          <p:attrName>fill.type</p:attrName>
                                        </p:attrNameLst>
                                      </p:cBhvr>
                                      <p:to>
                                        <p:strVal val="solid"/>
                                      </p:to>
                                    </p:set>
                                    <p:set>
                                      <p:cBhvr>
                                        <p:cTn id="116" dur="300" fill="hold"/>
                                        <p:tgtEl>
                                          <p:spTgt spid="28718"/>
                                        </p:tgtEl>
                                        <p:attrNameLst>
                                          <p:attrName>fill.on</p:attrName>
                                        </p:attrNameLst>
                                      </p:cBhvr>
                                      <p:to>
                                        <p:strVal val="true"/>
                                      </p:to>
                                    </p:set>
                                  </p:childTnLst>
                                </p:cTn>
                              </p:par>
                              <p:par>
                                <p:cTn id="117" presetID="3" presetClass="emph" presetSubtype="2" repeatCount="3000" accel="50000" decel="50000" autoRev="1" fill="hold" grpId="0" nodeType="withEffect">
                                  <p:stCondLst>
                                    <p:cond delay="0"/>
                                  </p:stCondLst>
                                  <p:childTnLst>
                                    <p:animClr clrSpc="rgb" dir="cw">
                                      <p:cBhvr override="childStyle">
                                        <p:cTn id="118" dur="300" fill="hold"/>
                                        <p:tgtEl>
                                          <p:spTgt spid="28718"/>
                                        </p:tgtEl>
                                        <p:attrNameLst>
                                          <p:attrName>style.color</p:attrName>
                                        </p:attrNameLst>
                                      </p:cBhvr>
                                      <p:to>
                                        <a:schemeClr val="bg1"/>
                                      </p:to>
                                    </p:animClr>
                                  </p:childTnLst>
                                </p:cTn>
                              </p:par>
                            </p:childTnLst>
                          </p:cTn>
                        </p:par>
                      </p:childTnLst>
                    </p:cTn>
                  </p:par>
                </p:childTnLst>
              </p:cTn>
              <p:nextCondLst>
                <p:cond evt="onClick" delay="0">
                  <p:tgtEl>
                    <p:spTgt spid="28718"/>
                  </p:tgtEl>
                </p:cond>
              </p:nextCondLst>
            </p:seq>
            <p:seq concurrent="1" nextAc="seek">
              <p:cTn id="119" restart="whenNotActive" fill="hold" evtFilter="cancelBubble" nodeType="interactiveSeq">
                <p:stCondLst>
                  <p:cond evt="onClick" delay="0">
                    <p:tgtEl>
                      <p:spTgt spid="28719"/>
                    </p:tgtEl>
                  </p:cond>
                </p:stCondLst>
                <p:endSync evt="end" delay="0">
                  <p:rtn val="all"/>
                </p:endSync>
                <p:childTnLst>
                  <p:par>
                    <p:cTn id="120" fill="hold">
                      <p:stCondLst>
                        <p:cond delay="0"/>
                      </p:stCondLst>
                      <p:childTnLst>
                        <p:par>
                          <p:cTn id="121" fill="hold">
                            <p:stCondLst>
                              <p:cond delay="0"/>
                            </p:stCondLst>
                            <p:childTnLst>
                              <p:par>
                                <p:cTn id="122" presetID="22" presetClass="entr" presetSubtype="1" fill="hold" nodeType="afterEffect">
                                  <p:stCondLst>
                                    <p:cond delay="0"/>
                                  </p:stCondLst>
                                  <p:childTnLst>
                                    <p:set>
                                      <p:cBhvr>
                                        <p:cTn id="123" dur="1" fill="hold">
                                          <p:stCondLst>
                                            <p:cond delay="0"/>
                                          </p:stCondLst>
                                        </p:cTn>
                                        <p:tgtEl>
                                          <p:spTgt spid="28719"/>
                                        </p:tgtEl>
                                        <p:attrNameLst>
                                          <p:attrName>style.visibility</p:attrName>
                                        </p:attrNameLst>
                                      </p:cBhvr>
                                      <p:to>
                                        <p:strVal val="visible"/>
                                      </p:to>
                                    </p:set>
                                    <p:animEffect transition="in" filter="wipe(up)">
                                      <p:cBhvr>
                                        <p:cTn id="124" dur="900"/>
                                        <p:tgtEl>
                                          <p:spTgt spid="28719"/>
                                        </p:tgtEl>
                                      </p:cBhvr>
                                    </p:animEffect>
                                  </p:childTnLst>
                                </p:cTn>
                              </p:par>
                            </p:childTnLst>
                          </p:cTn>
                        </p:par>
                      </p:childTnLst>
                    </p:cTn>
                  </p:par>
                </p:childTnLst>
              </p:cTn>
              <p:nextCondLst>
                <p:cond evt="onClick" delay="0">
                  <p:tgtEl>
                    <p:spTgt spid="28719"/>
                  </p:tgtEl>
                </p:cond>
              </p:nextCondLst>
            </p:seq>
            <p:seq concurrent="1" nextAc="seek">
              <p:cTn id="125" restart="whenNotActive" fill="hold" evtFilter="cancelBubble" nodeType="interactiveSeq">
                <p:stCondLst>
                  <p:cond evt="onClick" delay="0">
                    <p:tgtEl>
                      <p:spTgt spid="28720"/>
                    </p:tgtEl>
                  </p:cond>
                </p:stCondLst>
                <p:endSync evt="end" delay="0">
                  <p:rtn val="all"/>
                </p:endSync>
                <p:childTnLst>
                  <p:par>
                    <p:cTn id="126" fill="hold">
                      <p:stCondLst>
                        <p:cond delay="0"/>
                      </p:stCondLst>
                      <p:childTnLst>
                        <p:par>
                          <p:cTn id="127" fill="hold">
                            <p:stCondLst>
                              <p:cond delay="0"/>
                            </p:stCondLst>
                            <p:childTnLst>
                              <p:par>
                                <p:cTn id="128" presetID="7" presetClass="emph" presetSubtype="2" repeatCount="3000" accel="50000" decel="50000" autoRev="1" fill="hold" nodeType="afterEffect">
                                  <p:stCondLst>
                                    <p:cond delay="0"/>
                                  </p:stCondLst>
                                  <p:childTnLst>
                                    <p:animClr clrSpc="rgb" dir="cw">
                                      <p:cBhvr>
                                        <p:cTn id="129" dur="300" fill="hold"/>
                                        <p:tgtEl>
                                          <p:spTgt spid="28720"/>
                                        </p:tgtEl>
                                        <p:attrNameLst>
                                          <p:attrName>stroke.color</p:attrName>
                                        </p:attrNameLst>
                                      </p:cBhvr>
                                      <p:to>
                                        <a:schemeClr val="bg1"/>
                                      </p:to>
                                    </p:animClr>
                                    <p:set>
                                      <p:cBhvr>
                                        <p:cTn id="130" dur="300" fill="hold"/>
                                        <p:tgtEl>
                                          <p:spTgt spid="28720"/>
                                        </p:tgtEl>
                                        <p:attrNameLst>
                                          <p:attrName>stroke.on</p:attrName>
                                        </p:attrNameLst>
                                      </p:cBhvr>
                                      <p:to>
                                        <p:strVal val="true"/>
                                      </p:to>
                                    </p:set>
                                  </p:childTnLst>
                                </p:cTn>
                              </p:par>
                            </p:childTnLst>
                          </p:cTn>
                        </p:par>
                        <p:par>
                          <p:cTn id="131" fill="hold">
                            <p:stCondLst>
                              <p:cond delay="500"/>
                            </p:stCondLst>
                            <p:childTnLst>
                              <p:par>
                                <p:cTn id="132" presetID="18" presetClass="entr" presetSubtype="6" fill="hold" nodeType="afterEffect">
                                  <p:stCondLst>
                                    <p:cond delay="0"/>
                                  </p:stCondLst>
                                  <p:childTnLst>
                                    <p:set>
                                      <p:cBhvr>
                                        <p:cTn id="133" dur="1" fill="hold">
                                          <p:stCondLst>
                                            <p:cond delay="0"/>
                                          </p:stCondLst>
                                        </p:cTn>
                                        <p:tgtEl>
                                          <p:spTgt spid="28720"/>
                                        </p:tgtEl>
                                        <p:attrNameLst>
                                          <p:attrName>style.visibility</p:attrName>
                                        </p:attrNameLst>
                                      </p:cBhvr>
                                      <p:to>
                                        <p:strVal val="visible"/>
                                      </p:to>
                                    </p:set>
                                    <p:animEffect transition="in" filter="strips(downRight)">
                                      <p:cBhvr>
                                        <p:cTn id="134" dur="900"/>
                                        <p:tgtEl>
                                          <p:spTgt spid="28720"/>
                                        </p:tgtEl>
                                      </p:cBhvr>
                                    </p:animEffect>
                                  </p:childTnLst>
                                </p:cTn>
                              </p:par>
                            </p:childTnLst>
                          </p:cTn>
                        </p:par>
                      </p:childTnLst>
                    </p:cTn>
                  </p:par>
                </p:childTnLst>
              </p:cTn>
              <p:nextCondLst>
                <p:cond evt="onClick" delay="0">
                  <p:tgtEl>
                    <p:spTgt spid="28720"/>
                  </p:tgtEl>
                </p:cond>
              </p:nextCondLst>
            </p:seq>
            <p:seq concurrent="1" nextAc="seek">
              <p:cTn id="135" restart="whenNotActive" fill="hold" evtFilter="cancelBubble" nodeType="interactiveSeq">
                <p:stCondLst>
                  <p:cond evt="onClick" delay="0">
                    <p:tgtEl>
                      <p:spTgt spid="28721"/>
                    </p:tgtEl>
                  </p:cond>
                </p:stCondLst>
                <p:endSync evt="end" delay="0">
                  <p:rtn val="all"/>
                </p:endSync>
                <p:childTnLst>
                  <p:par>
                    <p:cTn id="136" fill="hold">
                      <p:stCondLst>
                        <p:cond delay="0"/>
                      </p:stCondLst>
                      <p:childTnLst>
                        <p:par>
                          <p:cTn id="137" fill="hold">
                            <p:stCondLst>
                              <p:cond delay="0"/>
                            </p:stCondLst>
                            <p:childTnLst>
                              <p:par>
                                <p:cTn id="138" presetID="7" presetClass="emph" presetSubtype="2" repeatCount="3000" accel="50000" decel="50000" autoRev="1" fill="hold" nodeType="afterEffect">
                                  <p:stCondLst>
                                    <p:cond delay="0"/>
                                  </p:stCondLst>
                                  <p:childTnLst>
                                    <p:animClr clrSpc="rgb" dir="cw">
                                      <p:cBhvr>
                                        <p:cTn id="139" dur="300" fill="hold"/>
                                        <p:tgtEl>
                                          <p:spTgt spid="28721"/>
                                        </p:tgtEl>
                                        <p:attrNameLst>
                                          <p:attrName>stroke.color</p:attrName>
                                        </p:attrNameLst>
                                      </p:cBhvr>
                                      <p:to>
                                        <a:schemeClr val="bg1"/>
                                      </p:to>
                                    </p:animClr>
                                    <p:set>
                                      <p:cBhvr>
                                        <p:cTn id="140" dur="300" fill="hold"/>
                                        <p:tgtEl>
                                          <p:spTgt spid="28721"/>
                                        </p:tgtEl>
                                        <p:attrNameLst>
                                          <p:attrName>stroke.on</p:attrName>
                                        </p:attrNameLst>
                                      </p:cBhvr>
                                      <p:to>
                                        <p:strVal val="true"/>
                                      </p:to>
                                    </p:set>
                                  </p:childTnLst>
                                </p:cTn>
                              </p:par>
                            </p:childTnLst>
                          </p:cTn>
                        </p:par>
                        <p:par>
                          <p:cTn id="141" fill="hold">
                            <p:stCondLst>
                              <p:cond delay="500"/>
                            </p:stCondLst>
                            <p:childTnLst>
                              <p:par>
                                <p:cTn id="142" presetID="18" presetClass="entr" presetSubtype="6" fill="hold" nodeType="afterEffect">
                                  <p:stCondLst>
                                    <p:cond delay="0"/>
                                  </p:stCondLst>
                                  <p:childTnLst>
                                    <p:set>
                                      <p:cBhvr>
                                        <p:cTn id="143" dur="1" fill="hold">
                                          <p:stCondLst>
                                            <p:cond delay="0"/>
                                          </p:stCondLst>
                                        </p:cTn>
                                        <p:tgtEl>
                                          <p:spTgt spid="28721"/>
                                        </p:tgtEl>
                                        <p:attrNameLst>
                                          <p:attrName>style.visibility</p:attrName>
                                        </p:attrNameLst>
                                      </p:cBhvr>
                                      <p:to>
                                        <p:strVal val="visible"/>
                                      </p:to>
                                    </p:set>
                                    <p:animEffect transition="in" filter="strips(downRight)">
                                      <p:cBhvr>
                                        <p:cTn id="144" dur="900"/>
                                        <p:tgtEl>
                                          <p:spTgt spid="28721"/>
                                        </p:tgtEl>
                                      </p:cBhvr>
                                    </p:animEffect>
                                  </p:childTnLst>
                                </p:cTn>
                              </p:par>
                            </p:childTnLst>
                          </p:cTn>
                        </p:par>
                      </p:childTnLst>
                    </p:cTn>
                  </p:par>
                </p:childTnLst>
              </p:cTn>
              <p:nextCondLst>
                <p:cond evt="onClick" delay="0">
                  <p:tgtEl>
                    <p:spTgt spid="28721"/>
                  </p:tgtEl>
                </p:cond>
              </p:nextCondLst>
            </p:seq>
            <p:seq concurrent="1" nextAc="seek">
              <p:cTn id="145" restart="whenNotActive" fill="hold" evtFilter="cancelBubble" nodeType="interactiveSeq">
                <p:stCondLst>
                  <p:cond evt="onClick" delay="0">
                    <p:tgtEl>
                      <p:spTgt spid="13326"/>
                    </p:tgtEl>
                  </p:cond>
                </p:stCondLst>
                <p:endSync evt="end" delay="0">
                  <p:rtn val="all"/>
                </p:endSync>
                <p:childTnLst>
                  <p:par>
                    <p:cTn id="146" fill="hold">
                      <p:stCondLst>
                        <p:cond delay="0"/>
                      </p:stCondLst>
                      <p:childTnLst>
                        <p:par>
                          <p:cTn id="147" fill="hold">
                            <p:stCondLst>
                              <p:cond delay="0"/>
                            </p:stCondLst>
                            <p:childTnLst>
                              <p:par>
                                <p:cTn id="148" presetID="7" presetClass="emph" presetSubtype="2" repeatCount="3000" accel="50000" decel="50000" autoRev="1" fill="hold" nodeType="afterEffect">
                                  <p:stCondLst>
                                    <p:cond delay="0"/>
                                  </p:stCondLst>
                                  <p:childTnLst>
                                    <p:animClr clrSpc="rgb" dir="cw">
                                      <p:cBhvr>
                                        <p:cTn id="149" dur="300" fill="hold"/>
                                        <p:tgtEl>
                                          <p:spTgt spid="13326"/>
                                        </p:tgtEl>
                                        <p:attrNameLst>
                                          <p:attrName>stroke.color</p:attrName>
                                        </p:attrNameLst>
                                      </p:cBhvr>
                                      <p:to>
                                        <a:schemeClr val="bg1"/>
                                      </p:to>
                                    </p:animClr>
                                    <p:set>
                                      <p:cBhvr>
                                        <p:cTn id="150" dur="300" fill="hold"/>
                                        <p:tgtEl>
                                          <p:spTgt spid="13326"/>
                                        </p:tgtEl>
                                        <p:attrNameLst>
                                          <p:attrName>stroke.on</p:attrName>
                                        </p:attrNameLst>
                                      </p:cBhvr>
                                      <p:to>
                                        <p:strVal val="true"/>
                                      </p:to>
                                    </p:set>
                                  </p:childTnLst>
                                </p:cTn>
                              </p:par>
                            </p:childTnLst>
                          </p:cTn>
                        </p:par>
                        <p:par>
                          <p:cTn id="151" fill="hold">
                            <p:stCondLst>
                              <p:cond delay="500"/>
                            </p:stCondLst>
                            <p:childTnLst>
                              <p:par>
                                <p:cTn id="152" presetID="18" presetClass="entr" presetSubtype="6" fill="hold" nodeType="afterEffect">
                                  <p:stCondLst>
                                    <p:cond delay="0"/>
                                  </p:stCondLst>
                                  <p:childTnLst>
                                    <p:set>
                                      <p:cBhvr>
                                        <p:cTn id="153" dur="1" fill="hold">
                                          <p:stCondLst>
                                            <p:cond delay="0"/>
                                          </p:stCondLst>
                                        </p:cTn>
                                        <p:tgtEl>
                                          <p:spTgt spid="13326"/>
                                        </p:tgtEl>
                                        <p:attrNameLst>
                                          <p:attrName>style.visibility</p:attrName>
                                        </p:attrNameLst>
                                      </p:cBhvr>
                                      <p:to>
                                        <p:strVal val="visible"/>
                                      </p:to>
                                    </p:set>
                                    <p:animEffect transition="in" filter="strips(downRight)">
                                      <p:cBhvr>
                                        <p:cTn id="154" dur="900"/>
                                        <p:tgtEl>
                                          <p:spTgt spid="13326"/>
                                        </p:tgtEl>
                                      </p:cBhvr>
                                    </p:animEffect>
                                  </p:childTnLst>
                                </p:cTn>
                              </p:par>
                            </p:childTnLst>
                          </p:cTn>
                        </p:par>
                      </p:childTnLst>
                    </p:cTn>
                  </p:par>
                </p:childTnLst>
              </p:cTn>
              <p:nextCondLst>
                <p:cond evt="onClick" delay="0">
                  <p:tgtEl>
                    <p:spTgt spid="13326"/>
                  </p:tgtEl>
                </p:cond>
              </p:nextCondLst>
            </p:seq>
            <p:seq concurrent="1" nextAc="seek">
              <p:cTn id="155" restart="whenNotActive" fill="hold" evtFilter="cancelBubble" nodeType="interactiveSeq">
                <p:stCondLst>
                  <p:cond evt="onClick" delay="0">
                    <p:tgtEl>
                      <p:spTgt spid="28723"/>
                    </p:tgtEl>
                  </p:cond>
                </p:stCondLst>
                <p:endSync evt="end" delay="0">
                  <p:rtn val="all"/>
                </p:endSync>
                <p:childTnLst>
                  <p:par>
                    <p:cTn id="156" fill="hold">
                      <p:stCondLst>
                        <p:cond delay="0"/>
                      </p:stCondLst>
                      <p:childTnLst>
                        <p:par>
                          <p:cTn id="157" fill="hold">
                            <p:stCondLst>
                              <p:cond delay="0"/>
                            </p:stCondLst>
                            <p:childTnLst>
                              <p:par>
                                <p:cTn id="158" presetID="7" presetClass="emph" presetSubtype="2" repeatCount="3000" accel="50000" decel="50000" autoRev="1" fill="hold" nodeType="afterEffect">
                                  <p:stCondLst>
                                    <p:cond delay="0"/>
                                  </p:stCondLst>
                                  <p:childTnLst>
                                    <p:animClr clrSpc="rgb" dir="cw">
                                      <p:cBhvr>
                                        <p:cTn id="159" dur="300" fill="hold"/>
                                        <p:tgtEl>
                                          <p:spTgt spid="28723"/>
                                        </p:tgtEl>
                                        <p:attrNameLst>
                                          <p:attrName>stroke.color</p:attrName>
                                        </p:attrNameLst>
                                      </p:cBhvr>
                                      <p:to>
                                        <a:schemeClr val="bg1"/>
                                      </p:to>
                                    </p:animClr>
                                    <p:set>
                                      <p:cBhvr>
                                        <p:cTn id="160" dur="300" fill="hold"/>
                                        <p:tgtEl>
                                          <p:spTgt spid="28723"/>
                                        </p:tgtEl>
                                        <p:attrNameLst>
                                          <p:attrName>stroke.on</p:attrName>
                                        </p:attrNameLst>
                                      </p:cBhvr>
                                      <p:to>
                                        <p:strVal val="true"/>
                                      </p:to>
                                    </p:set>
                                  </p:childTnLst>
                                </p:cTn>
                              </p:par>
                            </p:childTnLst>
                          </p:cTn>
                        </p:par>
                        <p:par>
                          <p:cTn id="161" fill="hold">
                            <p:stCondLst>
                              <p:cond delay="500"/>
                            </p:stCondLst>
                            <p:childTnLst>
                              <p:par>
                                <p:cTn id="162" presetID="18" presetClass="entr" presetSubtype="6" fill="hold" nodeType="afterEffect">
                                  <p:stCondLst>
                                    <p:cond delay="0"/>
                                  </p:stCondLst>
                                  <p:childTnLst>
                                    <p:set>
                                      <p:cBhvr>
                                        <p:cTn id="163" dur="1" fill="hold">
                                          <p:stCondLst>
                                            <p:cond delay="0"/>
                                          </p:stCondLst>
                                        </p:cTn>
                                        <p:tgtEl>
                                          <p:spTgt spid="28723"/>
                                        </p:tgtEl>
                                        <p:attrNameLst>
                                          <p:attrName>style.visibility</p:attrName>
                                        </p:attrNameLst>
                                      </p:cBhvr>
                                      <p:to>
                                        <p:strVal val="visible"/>
                                      </p:to>
                                    </p:set>
                                    <p:animEffect transition="in" filter="strips(downRight)">
                                      <p:cBhvr>
                                        <p:cTn id="164" dur="900"/>
                                        <p:tgtEl>
                                          <p:spTgt spid="28723"/>
                                        </p:tgtEl>
                                      </p:cBhvr>
                                    </p:animEffect>
                                  </p:childTnLst>
                                </p:cTn>
                              </p:par>
                            </p:childTnLst>
                          </p:cTn>
                        </p:par>
                      </p:childTnLst>
                    </p:cTn>
                  </p:par>
                </p:childTnLst>
              </p:cTn>
              <p:nextCondLst>
                <p:cond evt="onClick" delay="0">
                  <p:tgtEl>
                    <p:spTgt spid="28723"/>
                  </p:tgtEl>
                </p:cond>
              </p:nextCondLst>
            </p:seq>
            <p:seq concurrent="1" nextAc="seek">
              <p:cTn id="165" restart="whenNotActive" fill="hold" evtFilter="cancelBubble" nodeType="interactiveSeq">
                <p:stCondLst>
                  <p:cond evt="onClick" delay="0">
                    <p:tgtEl>
                      <p:spTgt spid="28724"/>
                    </p:tgtEl>
                  </p:cond>
                </p:stCondLst>
                <p:endSync evt="end" delay="0">
                  <p:rtn val="all"/>
                </p:endSync>
                <p:childTnLst>
                  <p:par>
                    <p:cTn id="166" fill="hold">
                      <p:stCondLst>
                        <p:cond delay="0"/>
                      </p:stCondLst>
                      <p:childTnLst>
                        <p:par>
                          <p:cTn id="167" fill="hold">
                            <p:stCondLst>
                              <p:cond delay="0"/>
                            </p:stCondLst>
                            <p:childTnLst>
                              <p:par>
                                <p:cTn id="168" presetID="1" presetClass="emph" presetSubtype="2" repeatCount="3000" accel="50000" decel="50000" autoRev="1" fill="hold" nodeType="withEffect">
                                  <p:stCondLst>
                                    <p:cond delay="0"/>
                                  </p:stCondLst>
                                  <p:childTnLst>
                                    <p:animClr clrSpc="rgb" dir="cw">
                                      <p:cBhvr>
                                        <p:cTn id="169" dur="300" fill="hold"/>
                                        <p:tgtEl>
                                          <p:spTgt spid="28724"/>
                                        </p:tgtEl>
                                        <p:attrNameLst>
                                          <p:attrName>fillcolor</p:attrName>
                                        </p:attrNameLst>
                                      </p:cBhvr>
                                      <p:to>
                                        <a:srgbClr val="292929"/>
                                      </p:to>
                                    </p:animClr>
                                    <p:set>
                                      <p:cBhvr>
                                        <p:cTn id="170" dur="300" fill="hold"/>
                                        <p:tgtEl>
                                          <p:spTgt spid="28724"/>
                                        </p:tgtEl>
                                        <p:attrNameLst>
                                          <p:attrName>fill.type</p:attrName>
                                        </p:attrNameLst>
                                      </p:cBhvr>
                                      <p:to>
                                        <p:strVal val="solid"/>
                                      </p:to>
                                    </p:set>
                                    <p:set>
                                      <p:cBhvr>
                                        <p:cTn id="171" dur="300" fill="hold"/>
                                        <p:tgtEl>
                                          <p:spTgt spid="28724"/>
                                        </p:tgtEl>
                                        <p:attrNameLst>
                                          <p:attrName>fill.on</p:attrName>
                                        </p:attrNameLst>
                                      </p:cBhvr>
                                      <p:to>
                                        <p:strVal val="true"/>
                                      </p:to>
                                    </p:set>
                                  </p:childTnLst>
                                </p:cTn>
                              </p:par>
                              <p:par>
                                <p:cTn id="172" presetID="3" presetClass="emph" presetSubtype="2" repeatCount="3000" accel="50000" decel="50000" autoRev="1" fill="hold" grpId="0" nodeType="withEffect">
                                  <p:stCondLst>
                                    <p:cond delay="0"/>
                                  </p:stCondLst>
                                  <p:childTnLst>
                                    <p:animClr clrSpc="rgb" dir="cw">
                                      <p:cBhvr override="childStyle">
                                        <p:cTn id="173" dur="300" fill="hold"/>
                                        <p:tgtEl>
                                          <p:spTgt spid="28724"/>
                                        </p:tgtEl>
                                        <p:attrNameLst>
                                          <p:attrName>style.color</p:attrName>
                                        </p:attrNameLst>
                                      </p:cBhvr>
                                      <p:to>
                                        <a:schemeClr val="bg1"/>
                                      </p:to>
                                    </p:animClr>
                                  </p:childTnLst>
                                </p:cTn>
                              </p:par>
                            </p:childTnLst>
                          </p:cTn>
                        </p:par>
                      </p:childTnLst>
                    </p:cTn>
                  </p:par>
                </p:childTnLst>
              </p:cTn>
              <p:nextCondLst>
                <p:cond evt="onClick" delay="0">
                  <p:tgtEl>
                    <p:spTgt spid="28724"/>
                  </p:tgtEl>
                </p:cond>
              </p:nextCondLst>
            </p:seq>
            <p:seq concurrent="1" nextAc="seek">
              <p:cTn id="174" restart="whenNotActive" fill="hold" evtFilter="cancelBubble" nodeType="interactiveSeq">
                <p:stCondLst>
                  <p:cond evt="onClick" delay="0">
                    <p:tgtEl>
                      <p:spTgt spid="28725"/>
                    </p:tgtEl>
                  </p:cond>
                </p:stCondLst>
                <p:endSync evt="end" delay="0">
                  <p:rtn val="all"/>
                </p:endSync>
                <p:childTnLst>
                  <p:par>
                    <p:cTn id="175" fill="hold">
                      <p:stCondLst>
                        <p:cond delay="0"/>
                      </p:stCondLst>
                      <p:childTnLst>
                        <p:par>
                          <p:cTn id="176" fill="hold">
                            <p:stCondLst>
                              <p:cond delay="0"/>
                            </p:stCondLst>
                            <p:childTnLst>
                              <p:par>
                                <p:cTn id="177" presetID="1" presetClass="emph" presetSubtype="2" repeatCount="3000" accel="50000" decel="50000" autoRev="1" fill="hold" nodeType="withEffect">
                                  <p:stCondLst>
                                    <p:cond delay="0"/>
                                  </p:stCondLst>
                                  <p:childTnLst>
                                    <p:animClr clrSpc="rgb" dir="cw">
                                      <p:cBhvr>
                                        <p:cTn id="178" dur="300" fill="hold"/>
                                        <p:tgtEl>
                                          <p:spTgt spid="28725"/>
                                        </p:tgtEl>
                                        <p:attrNameLst>
                                          <p:attrName>fillcolor</p:attrName>
                                        </p:attrNameLst>
                                      </p:cBhvr>
                                      <p:to>
                                        <a:srgbClr val="292929"/>
                                      </p:to>
                                    </p:animClr>
                                    <p:set>
                                      <p:cBhvr>
                                        <p:cTn id="179" dur="300" fill="hold"/>
                                        <p:tgtEl>
                                          <p:spTgt spid="28725"/>
                                        </p:tgtEl>
                                        <p:attrNameLst>
                                          <p:attrName>fill.type</p:attrName>
                                        </p:attrNameLst>
                                      </p:cBhvr>
                                      <p:to>
                                        <p:strVal val="solid"/>
                                      </p:to>
                                    </p:set>
                                    <p:set>
                                      <p:cBhvr>
                                        <p:cTn id="180" dur="300" fill="hold"/>
                                        <p:tgtEl>
                                          <p:spTgt spid="28725"/>
                                        </p:tgtEl>
                                        <p:attrNameLst>
                                          <p:attrName>fill.on</p:attrName>
                                        </p:attrNameLst>
                                      </p:cBhvr>
                                      <p:to>
                                        <p:strVal val="true"/>
                                      </p:to>
                                    </p:set>
                                  </p:childTnLst>
                                </p:cTn>
                              </p:par>
                              <p:par>
                                <p:cTn id="181" presetID="3" presetClass="emph" presetSubtype="2" repeatCount="3000" accel="50000" decel="50000" autoRev="1" fill="hold" grpId="0" nodeType="withEffect">
                                  <p:stCondLst>
                                    <p:cond delay="0"/>
                                  </p:stCondLst>
                                  <p:childTnLst>
                                    <p:animClr clrSpc="rgb" dir="cw">
                                      <p:cBhvr override="childStyle">
                                        <p:cTn id="182" dur="300" fill="hold"/>
                                        <p:tgtEl>
                                          <p:spTgt spid="28725"/>
                                        </p:tgtEl>
                                        <p:attrNameLst>
                                          <p:attrName>style.color</p:attrName>
                                        </p:attrNameLst>
                                      </p:cBhvr>
                                      <p:to>
                                        <a:schemeClr val="bg1"/>
                                      </p:to>
                                    </p:animClr>
                                  </p:childTnLst>
                                </p:cTn>
                              </p:par>
                            </p:childTnLst>
                          </p:cTn>
                        </p:par>
                      </p:childTnLst>
                    </p:cTn>
                  </p:par>
                </p:childTnLst>
              </p:cTn>
              <p:nextCondLst>
                <p:cond evt="onClick" delay="0">
                  <p:tgtEl>
                    <p:spTgt spid="28725"/>
                  </p:tgtEl>
                </p:cond>
              </p:nextCondLst>
            </p:seq>
          </p:childTnLst>
        </p:cTn>
      </p:par>
    </p:tnLst>
    <p:bldLst>
      <p:bldP spid="28713" grpId="0" bldLvl="0" animBg="1"/>
      <p:bldP spid="28713" grpId="1" bldLvl="0" animBg="1"/>
      <p:bldP spid="28714" grpId="0" bldLvl="0" animBg="1"/>
      <p:bldP spid="28714" grpId="1" bldLvl="0" animBg="1"/>
      <p:bldP spid="28715" grpId="0" bldLvl="0" animBg="1"/>
      <p:bldP spid="28715" grpId="1" bldLvl="0" animBg="1"/>
      <p:bldP spid="28716" grpId="0" bldLvl="0" animBg="1"/>
      <p:bldP spid="28716" grpId="1" bldLvl="0" animBg="1"/>
      <p:bldP spid="28717" grpId="0" bldLvl="0" animBg="1"/>
      <p:bldP spid="28717" grpId="1" bldLvl="0" animBg="1"/>
      <p:bldP spid="28718" grpId="0" bldLvl="0" animBg="1"/>
      <p:bldP spid="28718" grpId="1" bldLvl="0" animBg="1"/>
      <p:bldP spid="28724" grpId="0" bldLvl="0" animBg="1"/>
      <p:bldP spid="28724" grpId="1" bldLvl="0" animBg="1"/>
      <p:bldP spid="28725" grpId="0" bldLvl="0" animBg="1"/>
      <p:bldP spid="28725" grpId="1"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AutoShape 2"/>
          <p:cNvSpPr>
            <a:spLocks noGrp="1" noChangeArrowheads="1"/>
          </p:cNvSpPr>
          <p:nvPr>
            <p:ph type="title"/>
          </p:nvPr>
        </p:nvSpPr>
        <p:spPr>
          <a:xfrm>
            <a:off x="847725" y="332740"/>
            <a:ext cx="4331335" cy="838835"/>
          </a:xfrm>
        </p:spPr>
        <p:txBody>
          <a:bodyPr vert="horz" wrap="square" lIns="91440" tIns="45720" rIns="91440" bIns="45720" numCol="1" rtlCol="0" anchor="ctr" anchorCtr="0" compatLnSpc="0">
            <a:normAutofit/>
          </a:bodyPr>
          <a:lstStyle/>
          <a:p>
            <a:pPr lvl="0" algn="l">
              <a:buClrTx/>
              <a:buSzTx/>
              <a:buFontTx/>
            </a:pPr>
            <a:r>
              <a:rPr lang="zh-CN" altLang="en-US" smtClean="0">
                <a:sym typeface="+mn-ea"/>
              </a:rPr>
              <a:t>插入：put()</a:t>
            </a:r>
            <a:endParaRPr lang="zh-CN" altLang="en-US" smtClean="0">
              <a:sym typeface="+mn-ea"/>
            </a:endParaRPr>
          </a:p>
        </p:txBody>
      </p:sp>
      <p:sp>
        <p:nvSpPr>
          <p:cNvPr id="96259" name="Rectangle 3"/>
          <p:cNvSpPr>
            <a:spLocks noGrp="1" noChangeArrowheads="1"/>
          </p:cNvSpPr>
          <p:nvPr>
            <p:ph idx="1"/>
          </p:nvPr>
        </p:nvSpPr>
        <p:spPr/>
        <p:txBody>
          <a:bodyPr vert="horz" wrap="none" lIns="144000" tIns="72000" rIns="0" bIns="72000" numCol="1" anchor="t" anchorCtr="0" compatLnSpc="1"/>
          <a:lstStyle/>
          <a:p>
            <a:pPr marL="266700" marR="0" lvl="0" indent="-266700" algn="l" defTabSz="193675" rtl="0" eaLnBrk="1" fontAlgn="base" latinLnBrk="0" hangingPunct="1">
              <a:lnSpc>
                <a:spcPct val="175000"/>
              </a:lnSpc>
              <a:spcBef>
                <a:spcPct val="30000"/>
              </a:spcBef>
              <a:spcAft>
                <a:spcPct val="10000"/>
              </a:spcAft>
              <a:buClr>
                <a:schemeClr val="tx1"/>
              </a:buClr>
              <a:buSzTx/>
              <a:buFont typeface="Wingdings" panose="05000000000000000000" pitchFamily="2" charset="2"/>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template &lt;typename K, typename V&gt;</a:t>
            </a:r>
            <a:br>
              <a:rPr kumimoji="0" lang="en-US" altLang="zh-CN" sz="1600" b="1" i="0" u="none" strike="noStrike" kern="0" cap="none" spc="0" normalizeH="0" baseline="0" noProof="0" smtClean="0">
                <a:ln>
                  <a:noFill/>
                </a:ln>
                <a:solidFill>
                  <a:srgbClr val="333333"/>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bool Skiplist&lt;K, V&gt;::put(K k, V v) {</a:t>
            </a:r>
            <a:br>
              <a:rPr kumimoji="0" lang="en-US" altLang="zh-CN" sz="1600" b="1" i="0" u="none" strike="noStrike" kern="0" cap="none" spc="0" normalizeH="0" baseline="0" noProof="0" smtClean="0">
                <a:ln>
                  <a:noFill/>
                </a:ln>
                <a:solidFill>
                  <a:srgbClr val="333333"/>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Entry&lt;K, V&gt; e = Entry&lt;K, V&gt;(k, v);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将被随机地插入多个副本的新词条</a:t>
            </a:r>
            <a:br>
              <a:rPr kumimoji="0" lang="zh-CN" altLang="en-US" sz="1600" b="1" i="0" u="none" strike="noStrike" kern="0" cap="none" spc="0" normalizeH="0" baseline="0" noProof="0" smtClean="0">
                <a:ln>
                  <a:noFill/>
                </a:ln>
                <a:solidFill>
                  <a:srgbClr val="333333"/>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if (empty()) insertAsFirst(new Quadlist&lt;Entry&lt;K, V&gt;&gt;);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首个</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Entry</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ListNode&lt;Quadlist&lt;Entry&lt;K, V&gt;&gt;*&gt;* qlist = first();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从顶层列表的</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QuadlistNode&lt;Entry&lt;K, V&gt;&gt;* p = qlist-&gt;data-&gt;first();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首节点开始</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if (skipSearch(qlist, p, k))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查找适当的插入位置</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while (p-&gt;below) p = p-&gt;below;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若已有</a:t>
            </a:r>
            <a:r>
              <a:rPr kumimoji="0" lang="zh-CN" altLang="en-US" sz="1600" b="1" i="0" u="none" strike="noStrike" kern="0" cap="none" spc="0" normalizeH="0" baseline="0" noProof="0" smtClean="0">
                <a:ln>
                  <a:noFill/>
                </a:ln>
                <a:solidFill>
                  <a:srgbClr val="FF0000"/>
                </a:solidFill>
                <a:effectLst/>
                <a:uLnTx/>
                <a:uFillTx/>
                <a:latin typeface="+mn-lt"/>
                <a:ea typeface="+mn-ea"/>
                <a:cs typeface="+mn-cs"/>
              </a:rPr>
              <a:t>雷同</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词条，则需强制转到塔底</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qlist = last();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以下，紧邻于</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p</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的</a:t>
            </a:r>
            <a:r>
              <a:rPr kumimoji="0" lang="zh-CN" altLang="en-US" sz="1600" b="1" i="0" u="none" strike="noStrike" kern="0" cap="none" spc="0" normalizeH="0" baseline="0" noProof="0" smtClean="0">
                <a:ln>
                  <a:noFill/>
                </a:ln>
                <a:solidFill>
                  <a:srgbClr val="FF0000"/>
                </a:solidFill>
                <a:effectLst/>
                <a:uLnTx/>
                <a:uFillTx/>
                <a:latin typeface="+mn-lt"/>
                <a:ea typeface="+mn-ea"/>
                <a:cs typeface="+mn-cs"/>
              </a:rPr>
              <a:t>右</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侧，一座新塔将自底而上逐层生长</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QuadlistNode&lt;Entry&lt;K, V&gt;&gt;* b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新节点</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b</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即为</a:t>
            </a:r>
            <a:b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a:t>
            </a:r>
            <a:r>
              <a:rPr kumimoji="0" lang="zh-CN" altLang="en-US" sz="16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600" b="1" i="0" u="none" strike="noStrike" kern="0" cap="none" spc="0" normalizeH="0" baseline="0" noProof="0" smtClean="0">
                <a:ln>
                  <a:noFill/>
                </a:ln>
                <a:solidFill>
                  <a:srgbClr val="333333"/>
                </a:solidFill>
                <a:effectLst/>
                <a:uLnTx/>
                <a:uFillTx/>
                <a:latin typeface="+mn-lt"/>
                <a:ea typeface="+mn-ea"/>
                <a:cs typeface="+mn-cs"/>
              </a:rPr>
              <a:t>= qlist-&gt;data-&gt;insertAfterAbove(e, p); </a:t>
            </a: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t>新塔的基座</a:t>
            </a:r>
            <a:br>
              <a:rPr kumimoji="0" lang="zh-CN" altLang="en-US" sz="16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600" b="1" i="0" u="none" strike="noStrike" kern="0" cap="none" spc="0" normalizeH="0" baseline="0" noProof="0" smtClean="0">
                <a:ln>
                  <a:noFill/>
                </a:ln>
                <a:solidFill>
                  <a:schemeClr val="folHlink"/>
                </a:solidFill>
                <a:effectLst/>
                <a:uLnTx/>
                <a:uFillTx/>
                <a:latin typeface="+mn-lt"/>
                <a:ea typeface="+mn-ea"/>
                <a:cs typeface="+mn-cs"/>
              </a:rPr>
              <a:t>/* TBC */</a:t>
            </a:r>
            <a:endParaRPr kumimoji="0" lang="en-US" altLang="zh-CN" sz="1600" b="1" i="0" u="none" strike="noStrike" kern="0" cap="none" spc="0" normalizeH="0" baseline="0" noProof="0" smtClean="0">
              <a:ln>
                <a:noFill/>
              </a:ln>
              <a:solidFill>
                <a:schemeClr val="folHlink"/>
              </a:solidFill>
              <a:effectLst/>
              <a:uLnTx/>
              <a:uFillTx/>
              <a:latin typeface="+mn-lt"/>
              <a:ea typeface="+mn-ea"/>
              <a:cs typeface="+mn-cs"/>
            </a:endParaRP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AutoShape 2"/>
          <p:cNvSpPr>
            <a:spLocks noGrp="1" noChangeArrowheads="1"/>
          </p:cNvSpPr>
          <p:nvPr>
            <p:ph type="title"/>
          </p:nvPr>
        </p:nvSpPr>
        <p:spPr>
          <a:xfrm>
            <a:off x="847725" y="324485"/>
            <a:ext cx="3504565" cy="847725"/>
          </a:xfrm>
        </p:spPr>
        <p:txBody>
          <a:bodyPr vert="horz" wrap="square" lIns="91440" tIns="45720" rIns="91440" bIns="45720" numCol="1" rtlCol="0" anchor="ctr" anchorCtr="0" compatLnSpc="0">
            <a:normAutofit/>
          </a:bodyPr>
          <a:lstStyle/>
          <a:p>
            <a:pPr lvl="0" algn="l">
              <a:buClrTx/>
              <a:buSzTx/>
              <a:buFontTx/>
            </a:pPr>
            <a:r>
              <a:rPr lang="zh-CN" altLang="en-US" smtClean="0">
                <a:sym typeface="+mn-ea"/>
              </a:rPr>
              <a:t>插入：put()</a:t>
            </a:r>
            <a:endParaRPr lang="zh-CN" altLang="en-US" smtClean="0">
              <a:sym typeface="+mn-ea"/>
            </a:endParaRPr>
          </a:p>
        </p:txBody>
      </p:sp>
      <p:sp>
        <p:nvSpPr>
          <p:cNvPr id="97283" name="Rectangle 3"/>
          <p:cNvSpPr>
            <a:spLocks noGrp="1" noChangeArrowheads="1"/>
          </p:cNvSpPr>
          <p:nvPr>
            <p:ph idx="1"/>
          </p:nvPr>
        </p:nvSpPr>
        <p:spPr/>
        <p:txBody>
          <a:bodyPr vert="horz" wrap="none" lIns="144000" tIns="72000" rIns="0" bIns="72000" numCol="1" anchor="t" anchorCtr="0" compatLnSpc="1">
            <a:noAutofit/>
          </a:bodyPr>
          <a:lstStyle/>
          <a:p>
            <a:pPr marL="266700" marR="0" lvl="0" indent="-266700" algn="l" defTabSz="193675" rtl="0" eaLnBrk="1" fontAlgn="base" latinLnBrk="0" hangingPunct="1">
              <a:lnSpc>
                <a:spcPct val="160000"/>
              </a:lnSpc>
              <a:spcBef>
                <a:spcPct val="30000"/>
              </a:spcBef>
              <a:spcAft>
                <a:spcPct val="10000"/>
              </a:spcAft>
              <a:buClr>
                <a:schemeClr val="tx1"/>
              </a:buClr>
              <a:buSzTx/>
              <a:buFont typeface="Wingdings" panose="05000000000000000000" pitchFamily="2" charset="2"/>
              <a:buNone/>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while (rand() % 2) {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经投掷硬币，若确定新塔需要再长高一层，则</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while (qlist-&gt;data-&gt;valid(p) &amp;&amp; !p-&gt;above)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找出不低于此高度的</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p = p-&gt;pred;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最近前驱</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if (!qlist-&gt;data-&gt;valid(p)) {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若该前驱是</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header</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if (qlist == first())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且当前已是最顶层，则意味着必须</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insertAsFirst(new Quadlist&lt;Entry&lt;K, V&gt;&gt;);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先创建新层，再</a:t>
            </a:r>
            <a:b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p = qlist-&gt;pred-&gt;data-&gt;first()-&gt;pred;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将</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p</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转至上一层的</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header</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 else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否则，可径自</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p = p-&gt;above;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将</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p</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提升至该高度</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qlist = qlist-&gt;pred;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上升一层，并在该层将新节点</a:t>
            </a:r>
            <a:b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b = qlist-&gt;data-&gt;insertAfterAbove(e, p, b);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插至</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p</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之后、</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b</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之上</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zh-CN" altLang="en-US"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a:t>
            </a:r>
            <a:br>
              <a:rPr kumimoji="0" lang="en-US" altLang="zh-CN" sz="1400" b="1" i="0" u="none" strike="noStrike" kern="0" cap="none" spc="0" normalizeH="0" baseline="0" noProof="0" smtClean="0">
                <a:ln>
                  <a:noFill/>
                </a:ln>
                <a:solidFill>
                  <a:srgbClr val="333333"/>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return </a:t>
            </a:r>
            <a:r>
              <a:rPr kumimoji="0" lang="en-US" altLang="zh-CN" sz="1400" b="1" i="0" u="none" strike="noStrike" kern="0" cap="none" spc="0" normalizeH="0" baseline="0" noProof="0" smtClean="0">
                <a:ln>
                  <a:noFill/>
                </a:ln>
                <a:solidFill>
                  <a:srgbClr val="FF0000"/>
                </a:solidFill>
                <a:effectLst/>
                <a:uLnTx/>
                <a:uFillTx/>
                <a:latin typeface="+mn-lt"/>
                <a:ea typeface="+mn-ea"/>
                <a:cs typeface="+mn-cs"/>
              </a:rPr>
              <a:t>true</a:t>
            </a: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//Skiplist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允许重复元素，故插入必成功</a:t>
            </a:r>
            <a:b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br>
            <a:r>
              <a:rPr kumimoji="0" lang="en-US" altLang="zh-CN" sz="1400" b="1" i="0" u="none" strike="noStrike" kern="0" cap="none" spc="0" normalizeH="0" baseline="0" noProof="0" smtClean="0">
                <a:ln>
                  <a:noFill/>
                </a:ln>
                <a:solidFill>
                  <a:srgbClr val="333333"/>
                </a:solidFill>
                <a:effectLst/>
                <a:uLnTx/>
                <a:uFillTx/>
                <a:latin typeface="+mn-lt"/>
                <a:ea typeface="+mn-ea"/>
                <a:cs typeface="+mn-cs"/>
              </a:rPr>
              <a:t>} </a:t>
            </a:r>
            <a:r>
              <a:rPr kumimoji="0" lang="en-US" altLang="zh-CN" sz="14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1400" b="1" i="0" u="none" strike="noStrike" kern="0" cap="none" spc="0" normalizeH="0" baseline="0" noProof="0" smtClean="0">
                <a:ln>
                  <a:noFill/>
                </a:ln>
                <a:solidFill>
                  <a:schemeClr val="folHlink"/>
                </a:solidFill>
                <a:effectLst/>
                <a:uLnTx/>
                <a:uFillTx/>
                <a:latin typeface="+mn-lt"/>
                <a:ea typeface="+mn-ea"/>
                <a:cs typeface="+mn-cs"/>
              </a:rPr>
              <a:t>留意：得益于哨兵的设置，哪些环节被简化了？</a:t>
            </a:r>
            <a:endParaRPr kumimoji="0" lang="zh-CN" altLang="en-US" sz="1400" b="1" i="0" u="none" strike="noStrike" kern="0" cap="none" spc="0" normalizeH="0" baseline="0" noProof="0" smtClean="0">
              <a:ln>
                <a:noFill/>
              </a:ln>
              <a:solidFill>
                <a:schemeClr val="folHlink"/>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AutoShape 2"/>
          <p:cNvSpPr>
            <a:spLocks noGrp="1" noChangeArrowheads="1"/>
          </p:cNvSpPr>
          <p:nvPr>
            <p:ph type="title"/>
          </p:nvPr>
        </p:nvSpPr>
        <p:spPr>
          <a:xfrm>
            <a:off x="847725" y="309563"/>
            <a:ext cx="1630363" cy="476250"/>
          </a:xfrm>
        </p:spPr>
        <p:txBody>
          <a:bodyPr vert="horz" wrap="none" lIns="57600" tIns="10800" rIns="57600" bIns="1080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j-lt"/>
                <a:ea typeface="+mj-ea"/>
                <a:cs typeface="+mj-cs"/>
              </a:rPr>
              <a:t>插入：实例</a:t>
            </a:r>
            <a:endParaRPr kumimoji="0" lang="zh-CN" altLang="en-US" sz="22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j-lt"/>
              <a:ea typeface="+mj-ea"/>
              <a:cs typeface="+mj-cs"/>
            </a:endParaRPr>
          </a:p>
        </p:txBody>
      </p:sp>
      <p:sp>
        <p:nvSpPr>
          <p:cNvPr id="64604" name="Rectangle 92"/>
          <p:cNvSpPr>
            <a:spLocks noGrp="1" noChangeArrowheads="1"/>
          </p:cNvSpPr>
          <p:nvPr>
            <p:ph idx="1"/>
          </p:nvPr>
        </p:nvSpPr>
        <p:spPr>
          <a:xfrm>
            <a:off x="430530" y="785918"/>
            <a:ext cx="7886700" cy="4686830"/>
          </a:xfrm>
        </p:spPr>
        <p:txBody>
          <a:bodyPr vert="horz" wrap="none" lIns="144000" tIns="72000" rIns="0" bIns="72000" numCol="1" anchor="t" anchorCtr="0" compatLnSpc="1"/>
          <a:lstStyle/>
          <a:p>
            <a:pPr marR="0" lvl="0" algn="l" defTabSz="193675" rtl="0" eaLnBrk="1" fontAlgn="base" latinLnBrk="0" hangingPunct="1">
              <a:lnSpc>
                <a:spcPct val="150000"/>
              </a:lnSpc>
              <a:spcBef>
                <a:spcPct val="30000"/>
              </a:spcBef>
              <a:spcAft>
                <a:spcPct val="10000"/>
              </a:spcAft>
              <a:buClr>
                <a:schemeClr val="tx1"/>
              </a:buClr>
              <a:buSzTx/>
              <a:tabLst>
                <a:tab pos="266700" algn="l"/>
                <a:tab pos="714375" algn="l"/>
                <a:tab pos="1071245" algn="l"/>
                <a:tab pos="1438275" algn="l"/>
                <a:tab pos="1704975" algn="l"/>
                <a:tab pos="1971675" algn="l"/>
                <a:tab pos="2242820" algn="l"/>
                <a:tab pos="2509520" algn="l"/>
                <a:tab pos="2781300" algn="l"/>
                <a:tab pos="3048000" algn="l"/>
                <a:tab pos="7980045" algn="r"/>
              </a:tabLst>
              <a:defRPr/>
            </a:pPr>
            <a:r>
              <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实例：一般（</a:t>
            </a:r>
            <a:r>
              <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4</a:t>
            </a:r>
            <a:r>
              <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20</a:t>
            </a:r>
            <a:r>
              <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40</a:t>
            </a:r>
            <a:r>
              <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），边界（</a:t>
            </a:r>
            <a:r>
              <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0</a:t>
            </a:r>
            <a:r>
              <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a:t>
            </a:r>
            <a:r>
              <a:rPr kumimoji="0" lang="en-US" altLang="zh-CN"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99</a:t>
            </a:r>
            <a:r>
              <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rPr>
              <a:t>）</a:t>
            </a:r>
            <a:endParaRPr kumimoji="0" lang="zh-CN" altLang="en-US" sz="2000" b="1" i="0" u="none" strike="noStrike" kern="0" cap="none" spc="0" normalizeH="0" baseline="0" noProof="0" smtClean="0">
              <a:ln>
                <a:noFill/>
              </a:ln>
              <a:solidFill>
                <a:srgbClr val="333333"/>
              </a:solidFill>
              <a:effectLst>
                <a:outerShdw blurRad="38100" dist="38100" dir="2700000" algn="tl">
                  <a:srgbClr val="C0C0C0"/>
                </a:outerShdw>
              </a:effectLst>
              <a:uLnTx/>
              <a:uFillTx/>
              <a:latin typeface="+mn-lt"/>
              <a:ea typeface="+mn-ea"/>
              <a:cs typeface="+mn-cs"/>
            </a:endParaRPr>
          </a:p>
        </p:txBody>
      </p:sp>
      <p:pic>
        <p:nvPicPr>
          <p:cNvPr id="31747" name="Picture 5" descr="Dictionary-skiplist-insert"/>
          <p:cNvPicPr>
            <a:picLocks noChangeAspect="1"/>
          </p:cNvPicPr>
          <p:nvPr/>
        </p:nvPicPr>
        <p:blipFill>
          <a:blip r:embed="rId1"/>
          <a:stretch>
            <a:fillRect/>
          </a:stretch>
        </p:blipFill>
        <p:spPr>
          <a:xfrm>
            <a:off x="541338" y="3881438"/>
            <a:ext cx="3886200" cy="984250"/>
          </a:xfrm>
          <a:prstGeom prst="rect">
            <a:avLst/>
          </a:prstGeom>
          <a:noFill/>
          <a:ln w="9525">
            <a:noFill/>
          </a:ln>
        </p:spPr>
      </p:pic>
      <p:pic>
        <p:nvPicPr>
          <p:cNvPr id="31748" name="Picture 6" descr="Dictionary-skiplist-insert"/>
          <p:cNvPicPr>
            <a:picLocks noChangeAspect="1"/>
          </p:cNvPicPr>
          <p:nvPr/>
        </p:nvPicPr>
        <p:blipFill>
          <a:blip r:embed="rId2"/>
          <a:stretch>
            <a:fillRect/>
          </a:stretch>
        </p:blipFill>
        <p:spPr>
          <a:xfrm>
            <a:off x="541338" y="5327650"/>
            <a:ext cx="3886200" cy="979488"/>
          </a:xfrm>
          <a:prstGeom prst="rect">
            <a:avLst/>
          </a:prstGeom>
          <a:noFill/>
          <a:ln w="9525">
            <a:noFill/>
          </a:ln>
        </p:spPr>
      </p:pic>
      <p:pic>
        <p:nvPicPr>
          <p:cNvPr id="31749" name="Picture 8" descr="Dictionary-skiplist-insert"/>
          <p:cNvPicPr>
            <a:picLocks noChangeAspect="1"/>
          </p:cNvPicPr>
          <p:nvPr/>
        </p:nvPicPr>
        <p:blipFill>
          <a:blip r:embed="rId3"/>
          <a:stretch>
            <a:fillRect/>
          </a:stretch>
        </p:blipFill>
        <p:spPr>
          <a:xfrm>
            <a:off x="4716463" y="3881438"/>
            <a:ext cx="3886200" cy="984250"/>
          </a:xfrm>
          <a:prstGeom prst="rect">
            <a:avLst/>
          </a:prstGeom>
          <a:noFill/>
          <a:ln w="9525">
            <a:noFill/>
          </a:ln>
        </p:spPr>
      </p:pic>
      <p:pic>
        <p:nvPicPr>
          <p:cNvPr id="31750" name="Picture 9" descr="Dictionary-skiplist-insert"/>
          <p:cNvPicPr>
            <a:picLocks noChangeAspect="1"/>
          </p:cNvPicPr>
          <p:nvPr/>
        </p:nvPicPr>
        <p:blipFill>
          <a:blip r:embed="rId4"/>
          <a:stretch>
            <a:fillRect/>
          </a:stretch>
        </p:blipFill>
        <p:spPr>
          <a:xfrm>
            <a:off x="4716463" y="5327650"/>
            <a:ext cx="3886200" cy="981075"/>
          </a:xfrm>
          <a:prstGeom prst="rect">
            <a:avLst/>
          </a:prstGeom>
          <a:noFill/>
          <a:ln w="9525">
            <a:noFill/>
          </a:ln>
        </p:spPr>
      </p:pic>
      <p:sp>
        <p:nvSpPr>
          <p:cNvPr id="64522" name="AutoShape 10"/>
          <p:cNvSpPr/>
          <p:nvPr/>
        </p:nvSpPr>
        <p:spPr>
          <a:xfrm>
            <a:off x="2651125" y="2844800"/>
            <a:ext cx="434975" cy="8651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3" name="AutoShape 11"/>
          <p:cNvSpPr/>
          <p:nvPr/>
        </p:nvSpPr>
        <p:spPr>
          <a:xfrm>
            <a:off x="3240088" y="32781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4" name="AutoShape 12"/>
          <p:cNvSpPr/>
          <p:nvPr/>
        </p:nvSpPr>
        <p:spPr>
          <a:xfrm>
            <a:off x="3830638" y="32781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5" name="AutoShape 13"/>
          <p:cNvSpPr/>
          <p:nvPr/>
        </p:nvSpPr>
        <p:spPr>
          <a:xfrm>
            <a:off x="5008563" y="32781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6" name="AutoShape 14"/>
          <p:cNvSpPr/>
          <p:nvPr/>
        </p:nvSpPr>
        <p:spPr>
          <a:xfrm>
            <a:off x="5597525" y="32781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7" name="AutoShape 15"/>
          <p:cNvSpPr/>
          <p:nvPr/>
        </p:nvSpPr>
        <p:spPr>
          <a:xfrm>
            <a:off x="6777038" y="32781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8" name="AutoShape 16"/>
          <p:cNvSpPr/>
          <p:nvPr/>
        </p:nvSpPr>
        <p:spPr>
          <a:xfrm>
            <a:off x="6188075" y="2413000"/>
            <a:ext cx="434975" cy="12969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29" name="AutoShape 17"/>
          <p:cNvSpPr/>
          <p:nvPr/>
        </p:nvSpPr>
        <p:spPr>
          <a:xfrm>
            <a:off x="4419600" y="1981200"/>
            <a:ext cx="434975" cy="17287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30" name="AutoShape 18"/>
          <p:cNvSpPr/>
          <p:nvPr/>
        </p:nvSpPr>
        <p:spPr>
          <a:xfrm>
            <a:off x="2062163" y="3278188"/>
            <a:ext cx="434975" cy="431800"/>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31" name="AutoShape 19"/>
          <p:cNvSpPr/>
          <p:nvPr/>
        </p:nvSpPr>
        <p:spPr>
          <a:xfrm>
            <a:off x="7366000" y="2844800"/>
            <a:ext cx="434975" cy="8651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32" name="AutoShape 20"/>
          <p:cNvSpPr/>
          <p:nvPr/>
        </p:nvSpPr>
        <p:spPr>
          <a:xfrm>
            <a:off x="7956550" y="1549400"/>
            <a:ext cx="434975" cy="21605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33" name="AutoShape 21"/>
          <p:cNvSpPr/>
          <p:nvPr/>
        </p:nvSpPr>
        <p:spPr>
          <a:xfrm>
            <a:off x="1473200" y="1549400"/>
            <a:ext cx="434975" cy="2160588"/>
          </a:xfrm>
          <a:prstGeom prst="roundRect">
            <a:avLst>
              <a:gd name="adj" fmla="val 16667"/>
            </a:avLst>
          </a:prstGeom>
          <a:solidFill>
            <a:srgbClr val="FFFFFF"/>
          </a:solidFill>
          <a:ln w="9525" cap="flat" cmpd="sng">
            <a:solidFill>
              <a:srgbClr val="969696"/>
            </a:solidFill>
            <a:prstDash val="lgDash"/>
            <a:round/>
            <a:headEnd type="none" w="med" len="med"/>
            <a:tailEnd type="none" w="med" len="med"/>
          </a:ln>
        </p:spPr>
        <p:txBody>
          <a:bodyPr wrap="none" lIns="0" tIns="0" rIns="0" bIns="0" anchor="ctr" anchorCtr="1"/>
          <a:p>
            <a:pPr algn="ctr">
              <a:spcBef>
                <a:spcPct val="0"/>
              </a:spcBef>
            </a:pP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34" name="AutoShape 22"/>
          <p:cNvSpPr/>
          <p:nvPr/>
        </p:nvSpPr>
        <p:spPr>
          <a:xfrm>
            <a:off x="2725738" y="33845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latin typeface="Consolas" panose="020B0609020204030204" pitchFamily="49" charset="0"/>
              <a:ea typeface="宋体" panose="02010600030101010101" pitchFamily="2" charset="-122"/>
            </a:endParaRPr>
          </a:p>
        </p:txBody>
      </p:sp>
      <p:cxnSp>
        <p:nvCxnSpPr>
          <p:cNvPr id="64535" name="AutoShape 23"/>
          <p:cNvCxnSpPr>
            <a:stCxn id="64534" idx="3"/>
            <a:endCxn id="64536" idx="1"/>
          </p:cNvCxnSpPr>
          <p:nvPr/>
        </p:nvCxnSpPr>
        <p:spPr>
          <a:xfrm>
            <a:off x="3024188"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36" name="AutoShape 24"/>
          <p:cNvSpPr/>
          <p:nvPr/>
        </p:nvSpPr>
        <p:spPr>
          <a:xfrm>
            <a:off x="3314700" y="33845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a:t>
            </a:r>
            <a:endParaRPr lang="en-US" altLang="zh-CN" sz="1800" b="1" dirty="0">
              <a:latin typeface="Consolas" panose="020B0609020204030204" pitchFamily="49" charset="0"/>
              <a:ea typeface="宋体" panose="02010600030101010101" pitchFamily="2" charset="-122"/>
            </a:endParaRPr>
          </a:p>
        </p:txBody>
      </p:sp>
      <p:cxnSp>
        <p:nvCxnSpPr>
          <p:cNvPr id="64537" name="AutoShape 25"/>
          <p:cNvCxnSpPr>
            <a:stCxn id="64536" idx="3"/>
            <a:endCxn id="64538" idx="1"/>
          </p:cNvCxnSpPr>
          <p:nvPr/>
        </p:nvCxnSpPr>
        <p:spPr>
          <a:xfrm>
            <a:off x="3613150"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38" name="AutoShape 26"/>
          <p:cNvSpPr/>
          <p:nvPr/>
        </p:nvSpPr>
        <p:spPr>
          <a:xfrm>
            <a:off x="3903663" y="33845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a:t>
            </a:r>
            <a:endParaRPr lang="en-US" altLang="zh-CN" sz="1800" b="1" dirty="0">
              <a:latin typeface="Consolas" panose="020B0609020204030204" pitchFamily="49" charset="0"/>
              <a:ea typeface="宋体" panose="02010600030101010101" pitchFamily="2" charset="-122"/>
            </a:endParaRPr>
          </a:p>
        </p:txBody>
      </p:sp>
      <p:cxnSp>
        <p:nvCxnSpPr>
          <p:cNvPr id="64539" name="AutoShape 27"/>
          <p:cNvCxnSpPr>
            <a:stCxn id="64538" idx="3"/>
            <a:endCxn id="64540" idx="1"/>
          </p:cNvCxnSpPr>
          <p:nvPr/>
        </p:nvCxnSpPr>
        <p:spPr>
          <a:xfrm>
            <a:off x="4202113"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40" name="AutoShape 28"/>
          <p:cNvSpPr/>
          <p:nvPr/>
        </p:nvSpPr>
        <p:spPr>
          <a:xfrm>
            <a:off x="4492625" y="33845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64541" name="AutoShape 29"/>
          <p:cNvCxnSpPr>
            <a:stCxn id="64540" idx="3"/>
            <a:endCxn id="64542" idx="1"/>
          </p:cNvCxnSpPr>
          <p:nvPr/>
        </p:nvCxnSpPr>
        <p:spPr>
          <a:xfrm>
            <a:off x="4791075" y="3492500"/>
            <a:ext cx="280988" cy="0"/>
          </a:xfrm>
          <a:prstGeom prst="straightConnector1">
            <a:avLst/>
          </a:prstGeom>
          <a:ln w="22225" cap="flat" cmpd="sng">
            <a:solidFill>
              <a:srgbClr val="333333"/>
            </a:solidFill>
            <a:prstDash val="solid"/>
            <a:round/>
            <a:headEnd type="none" w="med" len="med"/>
            <a:tailEnd type="triangle" w="med" len="med"/>
          </a:ln>
        </p:spPr>
      </p:cxnSp>
      <p:sp>
        <p:nvSpPr>
          <p:cNvPr id="64542" name="AutoShape 30"/>
          <p:cNvSpPr/>
          <p:nvPr/>
        </p:nvSpPr>
        <p:spPr>
          <a:xfrm>
            <a:off x="5083175" y="33845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13</a:t>
            </a:r>
            <a:endParaRPr lang="en-US" altLang="zh-CN" sz="1800" b="1" dirty="0">
              <a:latin typeface="Consolas" panose="020B0609020204030204" pitchFamily="49" charset="0"/>
              <a:ea typeface="宋体" panose="02010600030101010101" pitchFamily="2" charset="-122"/>
            </a:endParaRPr>
          </a:p>
        </p:txBody>
      </p:sp>
      <p:cxnSp>
        <p:nvCxnSpPr>
          <p:cNvPr id="64543" name="AutoShape 31"/>
          <p:cNvCxnSpPr>
            <a:stCxn id="64542" idx="3"/>
            <a:endCxn id="64544" idx="1"/>
          </p:cNvCxnSpPr>
          <p:nvPr/>
        </p:nvCxnSpPr>
        <p:spPr>
          <a:xfrm>
            <a:off x="5381625"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44" name="AutoShape 32"/>
          <p:cNvSpPr/>
          <p:nvPr/>
        </p:nvSpPr>
        <p:spPr>
          <a:xfrm>
            <a:off x="5672138" y="33845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21</a:t>
            </a:r>
            <a:endParaRPr lang="en-US" altLang="zh-CN" sz="1800" b="1" dirty="0">
              <a:latin typeface="Consolas" panose="020B0609020204030204" pitchFamily="49" charset="0"/>
              <a:ea typeface="宋体" panose="02010600030101010101" pitchFamily="2" charset="-122"/>
            </a:endParaRPr>
          </a:p>
        </p:txBody>
      </p:sp>
      <p:cxnSp>
        <p:nvCxnSpPr>
          <p:cNvPr id="64545" name="AutoShape 33"/>
          <p:cNvCxnSpPr>
            <a:stCxn id="64544" idx="3"/>
            <a:endCxn id="64546" idx="1"/>
          </p:cNvCxnSpPr>
          <p:nvPr/>
        </p:nvCxnSpPr>
        <p:spPr>
          <a:xfrm>
            <a:off x="5970588"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46" name="AutoShape 34"/>
          <p:cNvSpPr/>
          <p:nvPr/>
        </p:nvSpPr>
        <p:spPr>
          <a:xfrm>
            <a:off x="6261100" y="33845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cxnSp>
        <p:nvCxnSpPr>
          <p:cNvPr id="64547" name="AutoShape 35"/>
          <p:cNvCxnSpPr>
            <a:stCxn id="64546" idx="3"/>
            <a:endCxn id="64548" idx="1"/>
          </p:cNvCxnSpPr>
          <p:nvPr/>
        </p:nvCxnSpPr>
        <p:spPr>
          <a:xfrm>
            <a:off x="6559550"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48" name="AutoShape 36"/>
          <p:cNvSpPr/>
          <p:nvPr/>
        </p:nvSpPr>
        <p:spPr>
          <a:xfrm>
            <a:off x="6850063" y="33845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55</a:t>
            </a:r>
            <a:endParaRPr lang="en-US" altLang="zh-CN" sz="1800" b="1" dirty="0">
              <a:latin typeface="Consolas" panose="020B0609020204030204" pitchFamily="49" charset="0"/>
              <a:ea typeface="宋体" panose="02010600030101010101" pitchFamily="2" charset="-122"/>
            </a:endParaRPr>
          </a:p>
        </p:txBody>
      </p:sp>
      <p:cxnSp>
        <p:nvCxnSpPr>
          <p:cNvPr id="64549" name="AutoShape 37"/>
          <p:cNvCxnSpPr>
            <a:stCxn id="64555" idx="3"/>
            <a:endCxn id="64550" idx="1"/>
          </p:cNvCxnSpPr>
          <p:nvPr/>
        </p:nvCxnSpPr>
        <p:spPr>
          <a:xfrm>
            <a:off x="7737475" y="3492500"/>
            <a:ext cx="280988" cy="0"/>
          </a:xfrm>
          <a:prstGeom prst="straightConnector1">
            <a:avLst/>
          </a:prstGeom>
          <a:ln w="22225" cap="flat" cmpd="sng">
            <a:solidFill>
              <a:srgbClr val="333333"/>
            </a:solidFill>
            <a:prstDash val="solid"/>
            <a:round/>
            <a:headEnd type="none" w="med" len="med"/>
            <a:tailEnd type="triangle" w="med" len="med"/>
          </a:ln>
        </p:spPr>
      </p:cxnSp>
      <p:sp>
        <p:nvSpPr>
          <p:cNvPr id="64550" name="AutoShape 38"/>
          <p:cNvSpPr/>
          <p:nvPr/>
        </p:nvSpPr>
        <p:spPr>
          <a:xfrm>
            <a:off x="8029575" y="33845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51" name="AutoShape 39"/>
          <p:cNvSpPr/>
          <p:nvPr/>
        </p:nvSpPr>
        <p:spPr>
          <a:xfrm>
            <a:off x="1547813" y="33845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52" name="AutoShape 40"/>
          <p:cNvCxnSpPr>
            <a:stCxn id="64551" idx="3"/>
            <a:endCxn id="64556" idx="1"/>
          </p:cNvCxnSpPr>
          <p:nvPr/>
        </p:nvCxnSpPr>
        <p:spPr>
          <a:xfrm>
            <a:off x="1846263"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53" name="AutoShape 41"/>
          <p:cNvSpPr/>
          <p:nvPr/>
        </p:nvSpPr>
        <p:spPr>
          <a:xfrm>
            <a:off x="755650" y="33496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0</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54" name="AutoShape 42"/>
          <p:cNvCxnSpPr>
            <a:stCxn id="64548" idx="3"/>
            <a:endCxn id="64555" idx="1"/>
          </p:cNvCxnSpPr>
          <p:nvPr/>
        </p:nvCxnSpPr>
        <p:spPr>
          <a:xfrm>
            <a:off x="7148513"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55" name="AutoShape 43"/>
          <p:cNvSpPr/>
          <p:nvPr/>
        </p:nvSpPr>
        <p:spPr>
          <a:xfrm>
            <a:off x="7439025" y="33845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89</a:t>
            </a:r>
            <a:endParaRPr lang="en-US" altLang="zh-CN" sz="1800" b="1" dirty="0">
              <a:latin typeface="Consolas" panose="020B0609020204030204" pitchFamily="49" charset="0"/>
              <a:ea typeface="宋体" panose="02010600030101010101" pitchFamily="2" charset="-122"/>
            </a:endParaRPr>
          </a:p>
        </p:txBody>
      </p:sp>
      <p:sp>
        <p:nvSpPr>
          <p:cNvPr id="64556" name="AutoShape 44"/>
          <p:cNvSpPr/>
          <p:nvPr/>
        </p:nvSpPr>
        <p:spPr>
          <a:xfrm>
            <a:off x="2136775" y="33845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1</a:t>
            </a:r>
            <a:endParaRPr lang="en-US" altLang="zh-CN" sz="1800" b="1" dirty="0">
              <a:latin typeface="Consolas" panose="020B0609020204030204" pitchFamily="49" charset="0"/>
              <a:ea typeface="宋体" panose="02010600030101010101" pitchFamily="2" charset="-122"/>
            </a:endParaRPr>
          </a:p>
        </p:txBody>
      </p:sp>
      <p:cxnSp>
        <p:nvCxnSpPr>
          <p:cNvPr id="64557" name="AutoShape 45"/>
          <p:cNvCxnSpPr>
            <a:stCxn id="64556" idx="3"/>
            <a:endCxn id="64534" idx="1"/>
          </p:cNvCxnSpPr>
          <p:nvPr/>
        </p:nvCxnSpPr>
        <p:spPr>
          <a:xfrm>
            <a:off x="2435225" y="3492500"/>
            <a:ext cx="279400" cy="0"/>
          </a:xfrm>
          <a:prstGeom prst="straightConnector1">
            <a:avLst/>
          </a:prstGeom>
          <a:ln w="22225" cap="flat" cmpd="sng">
            <a:solidFill>
              <a:srgbClr val="333333"/>
            </a:solidFill>
            <a:prstDash val="solid"/>
            <a:round/>
            <a:headEnd type="none" w="med" len="med"/>
            <a:tailEnd type="triangle" w="med" len="med"/>
          </a:ln>
        </p:spPr>
      </p:cxnSp>
      <p:sp>
        <p:nvSpPr>
          <p:cNvPr id="64558" name="AutoShape 46"/>
          <p:cNvSpPr/>
          <p:nvPr/>
        </p:nvSpPr>
        <p:spPr>
          <a:xfrm>
            <a:off x="2725738" y="29527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2</a:t>
            </a:r>
            <a:endParaRPr lang="en-US" altLang="zh-CN" sz="1800" b="1" dirty="0">
              <a:latin typeface="Consolas" panose="020B0609020204030204" pitchFamily="49" charset="0"/>
              <a:ea typeface="宋体" panose="02010600030101010101" pitchFamily="2" charset="-122"/>
            </a:endParaRPr>
          </a:p>
        </p:txBody>
      </p:sp>
      <p:cxnSp>
        <p:nvCxnSpPr>
          <p:cNvPr id="64559" name="AutoShape 47"/>
          <p:cNvCxnSpPr>
            <a:stCxn id="64558" idx="3"/>
            <a:endCxn id="64560" idx="1"/>
          </p:cNvCxnSpPr>
          <p:nvPr/>
        </p:nvCxnSpPr>
        <p:spPr>
          <a:xfrm>
            <a:off x="3024188" y="3060700"/>
            <a:ext cx="1457325" cy="0"/>
          </a:xfrm>
          <a:prstGeom prst="straightConnector1">
            <a:avLst/>
          </a:prstGeom>
          <a:ln w="22225" cap="flat" cmpd="sng">
            <a:solidFill>
              <a:srgbClr val="333333"/>
            </a:solidFill>
            <a:prstDash val="solid"/>
            <a:round/>
            <a:headEnd type="none" w="med" len="med"/>
            <a:tailEnd type="triangle" w="med" len="med"/>
          </a:ln>
        </p:spPr>
      </p:cxnSp>
      <p:sp>
        <p:nvSpPr>
          <p:cNvPr id="64560" name="AutoShape 48"/>
          <p:cNvSpPr/>
          <p:nvPr/>
        </p:nvSpPr>
        <p:spPr>
          <a:xfrm>
            <a:off x="4492625" y="29527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64561" name="AutoShape 49"/>
          <p:cNvCxnSpPr>
            <a:stCxn id="64560" idx="3"/>
            <a:endCxn id="64562" idx="1"/>
          </p:cNvCxnSpPr>
          <p:nvPr/>
        </p:nvCxnSpPr>
        <p:spPr>
          <a:xfrm>
            <a:off x="4791075" y="3060700"/>
            <a:ext cx="1458913" cy="0"/>
          </a:xfrm>
          <a:prstGeom prst="straightConnector1">
            <a:avLst/>
          </a:prstGeom>
          <a:ln w="22225" cap="flat" cmpd="sng">
            <a:solidFill>
              <a:srgbClr val="333333"/>
            </a:solidFill>
            <a:prstDash val="solid"/>
            <a:round/>
            <a:headEnd type="none" w="med" len="med"/>
            <a:tailEnd type="triangle" w="med" len="med"/>
          </a:ln>
        </p:spPr>
      </p:cxnSp>
      <p:sp>
        <p:nvSpPr>
          <p:cNvPr id="64562" name="AutoShape 50"/>
          <p:cNvSpPr/>
          <p:nvPr/>
        </p:nvSpPr>
        <p:spPr>
          <a:xfrm>
            <a:off x="6261100" y="29527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cxnSp>
        <p:nvCxnSpPr>
          <p:cNvPr id="64563" name="AutoShape 51"/>
          <p:cNvCxnSpPr>
            <a:stCxn id="64569" idx="3"/>
            <a:endCxn id="64564" idx="1"/>
          </p:cNvCxnSpPr>
          <p:nvPr/>
        </p:nvCxnSpPr>
        <p:spPr>
          <a:xfrm>
            <a:off x="7737475" y="3060700"/>
            <a:ext cx="280988" cy="0"/>
          </a:xfrm>
          <a:prstGeom prst="straightConnector1">
            <a:avLst/>
          </a:prstGeom>
          <a:ln w="22225" cap="flat" cmpd="sng">
            <a:solidFill>
              <a:srgbClr val="333333"/>
            </a:solidFill>
            <a:prstDash val="solid"/>
            <a:round/>
            <a:headEnd type="none" w="med" len="med"/>
            <a:tailEnd type="triangle" w="med" len="med"/>
          </a:ln>
        </p:spPr>
      </p:cxnSp>
      <p:sp>
        <p:nvSpPr>
          <p:cNvPr id="64564" name="AutoShape 52"/>
          <p:cNvSpPr/>
          <p:nvPr/>
        </p:nvSpPr>
        <p:spPr>
          <a:xfrm>
            <a:off x="8029575" y="29527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65" name="AutoShape 53"/>
          <p:cNvSpPr/>
          <p:nvPr/>
        </p:nvSpPr>
        <p:spPr>
          <a:xfrm>
            <a:off x="1547813" y="29527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66" name="AutoShape 54"/>
          <p:cNvCxnSpPr>
            <a:stCxn id="64565" idx="3"/>
            <a:endCxn id="64558" idx="1"/>
          </p:cNvCxnSpPr>
          <p:nvPr/>
        </p:nvCxnSpPr>
        <p:spPr>
          <a:xfrm>
            <a:off x="1846263" y="3060700"/>
            <a:ext cx="868362" cy="0"/>
          </a:xfrm>
          <a:prstGeom prst="straightConnector1">
            <a:avLst/>
          </a:prstGeom>
          <a:ln w="22225" cap="flat" cmpd="sng">
            <a:solidFill>
              <a:srgbClr val="333333"/>
            </a:solidFill>
            <a:prstDash val="solid"/>
            <a:round/>
            <a:headEnd type="none" w="med" len="med"/>
            <a:tailEnd type="triangle" w="med" len="med"/>
          </a:ln>
        </p:spPr>
      </p:cxnSp>
      <p:sp>
        <p:nvSpPr>
          <p:cNvPr id="64567" name="AutoShape 55"/>
          <p:cNvSpPr/>
          <p:nvPr/>
        </p:nvSpPr>
        <p:spPr>
          <a:xfrm>
            <a:off x="755650" y="29178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1</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68" name="AutoShape 56"/>
          <p:cNvCxnSpPr>
            <a:stCxn id="64562" idx="3"/>
            <a:endCxn id="64569" idx="1"/>
          </p:cNvCxnSpPr>
          <p:nvPr/>
        </p:nvCxnSpPr>
        <p:spPr>
          <a:xfrm>
            <a:off x="6559550" y="3060700"/>
            <a:ext cx="868363" cy="0"/>
          </a:xfrm>
          <a:prstGeom prst="straightConnector1">
            <a:avLst/>
          </a:prstGeom>
          <a:ln w="22225" cap="flat" cmpd="sng">
            <a:solidFill>
              <a:srgbClr val="333333"/>
            </a:solidFill>
            <a:prstDash val="solid"/>
            <a:round/>
            <a:headEnd type="none" w="med" len="med"/>
            <a:tailEnd type="triangle" w="med" len="med"/>
          </a:ln>
        </p:spPr>
      </p:cxnSp>
      <p:sp>
        <p:nvSpPr>
          <p:cNvPr id="64569" name="AutoShape 57"/>
          <p:cNvSpPr/>
          <p:nvPr/>
        </p:nvSpPr>
        <p:spPr>
          <a:xfrm>
            <a:off x="7439025" y="29527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89</a:t>
            </a:r>
            <a:endParaRPr lang="en-US" altLang="zh-CN" sz="1800" b="1" dirty="0">
              <a:latin typeface="Consolas" panose="020B0609020204030204" pitchFamily="49" charset="0"/>
              <a:ea typeface="宋体" panose="02010600030101010101" pitchFamily="2" charset="-122"/>
            </a:endParaRPr>
          </a:p>
        </p:txBody>
      </p:sp>
      <p:sp>
        <p:nvSpPr>
          <p:cNvPr id="64570" name="AutoShape 58"/>
          <p:cNvSpPr/>
          <p:nvPr/>
        </p:nvSpPr>
        <p:spPr>
          <a:xfrm>
            <a:off x="4500563" y="25209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64571" name="AutoShape 59"/>
          <p:cNvCxnSpPr>
            <a:stCxn id="64570" idx="3"/>
            <a:endCxn id="64572" idx="1"/>
          </p:cNvCxnSpPr>
          <p:nvPr/>
        </p:nvCxnSpPr>
        <p:spPr>
          <a:xfrm>
            <a:off x="4799013" y="2628900"/>
            <a:ext cx="1450975" cy="0"/>
          </a:xfrm>
          <a:prstGeom prst="straightConnector1">
            <a:avLst/>
          </a:prstGeom>
          <a:ln w="22225" cap="flat" cmpd="sng">
            <a:solidFill>
              <a:srgbClr val="333333"/>
            </a:solidFill>
            <a:prstDash val="solid"/>
            <a:round/>
            <a:headEnd type="none" w="med" len="med"/>
            <a:tailEnd type="triangle" w="med" len="med"/>
          </a:ln>
        </p:spPr>
      </p:cxnSp>
      <p:sp>
        <p:nvSpPr>
          <p:cNvPr id="64572" name="AutoShape 60"/>
          <p:cNvSpPr/>
          <p:nvPr/>
        </p:nvSpPr>
        <p:spPr>
          <a:xfrm>
            <a:off x="6261100" y="2520950"/>
            <a:ext cx="287338"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34</a:t>
            </a:r>
            <a:endParaRPr lang="en-US" altLang="zh-CN" sz="1800" b="1" dirty="0">
              <a:latin typeface="Consolas" panose="020B0609020204030204" pitchFamily="49" charset="0"/>
              <a:ea typeface="宋体" panose="02010600030101010101" pitchFamily="2" charset="-122"/>
            </a:endParaRPr>
          </a:p>
        </p:txBody>
      </p:sp>
      <p:sp>
        <p:nvSpPr>
          <p:cNvPr id="64573" name="AutoShape 61"/>
          <p:cNvSpPr/>
          <p:nvPr/>
        </p:nvSpPr>
        <p:spPr>
          <a:xfrm>
            <a:off x="8029575" y="25209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74" name="AutoShape 62"/>
          <p:cNvSpPr/>
          <p:nvPr/>
        </p:nvSpPr>
        <p:spPr>
          <a:xfrm>
            <a:off x="1547813" y="25209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75" name="AutoShape 63"/>
          <p:cNvCxnSpPr>
            <a:stCxn id="64574" idx="3"/>
            <a:endCxn id="64570" idx="1"/>
          </p:cNvCxnSpPr>
          <p:nvPr/>
        </p:nvCxnSpPr>
        <p:spPr>
          <a:xfrm>
            <a:off x="1846263" y="2628900"/>
            <a:ext cx="2643187" cy="0"/>
          </a:xfrm>
          <a:prstGeom prst="straightConnector1">
            <a:avLst/>
          </a:prstGeom>
          <a:ln w="22225" cap="flat" cmpd="sng">
            <a:solidFill>
              <a:srgbClr val="333333"/>
            </a:solidFill>
            <a:prstDash val="solid"/>
            <a:round/>
            <a:headEnd type="none" w="med" len="med"/>
            <a:tailEnd type="triangle" w="med" len="med"/>
          </a:ln>
        </p:spPr>
      </p:cxnSp>
      <p:sp>
        <p:nvSpPr>
          <p:cNvPr id="64576" name="AutoShape 64"/>
          <p:cNvSpPr/>
          <p:nvPr/>
        </p:nvSpPr>
        <p:spPr>
          <a:xfrm>
            <a:off x="755650" y="24860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2</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77" name="AutoShape 65"/>
          <p:cNvCxnSpPr>
            <a:stCxn id="64572" idx="3"/>
            <a:endCxn id="64573" idx="1"/>
          </p:cNvCxnSpPr>
          <p:nvPr/>
        </p:nvCxnSpPr>
        <p:spPr>
          <a:xfrm>
            <a:off x="6559550" y="2628900"/>
            <a:ext cx="1458913" cy="0"/>
          </a:xfrm>
          <a:prstGeom prst="straightConnector1">
            <a:avLst/>
          </a:prstGeom>
          <a:ln w="22225" cap="flat" cmpd="sng">
            <a:solidFill>
              <a:srgbClr val="333333"/>
            </a:solidFill>
            <a:prstDash val="solid"/>
            <a:round/>
            <a:headEnd type="none" w="med" len="med"/>
            <a:tailEnd type="triangle" w="med" len="med"/>
          </a:ln>
        </p:spPr>
      </p:cxnSp>
      <p:sp>
        <p:nvSpPr>
          <p:cNvPr id="64578" name="AutoShape 66"/>
          <p:cNvSpPr/>
          <p:nvPr/>
        </p:nvSpPr>
        <p:spPr>
          <a:xfrm>
            <a:off x="4500563" y="2089150"/>
            <a:ext cx="287337" cy="215900"/>
          </a:xfrm>
          <a:prstGeom prst="roundRect">
            <a:avLst>
              <a:gd name="adj" fmla="val 16667"/>
            </a:avLst>
          </a:prstGeom>
          <a:solidFill>
            <a:srgbClr val="FFFFFF"/>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8</a:t>
            </a:r>
            <a:endParaRPr lang="en-US" altLang="zh-CN" sz="1800" b="1" dirty="0">
              <a:latin typeface="Consolas" panose="020B0609020204030204" pitchFamily="49" charset="0"/>
              <a:ea typeface="宋体" panose="02010600030101010101" pitchFamily="2" charset="-122"/>
            </a:endParaRPr>
          </a:p>
        </p:txBody>
      </p:sp>
      <p:cxnSp>
        <p:nvCxnSpPr>
          <p:cNvPr id="64579" name="AutoShape 67"/>
          <p:cNvCxnSpPr>
            <a:stCxn id="64578" idx="3"/>
            <a:endCxn id="64580" idx="1"/>
          </p:cNvCxnSpPr>
          <p:nvPr/>
        </p:nvCxnSpPr>
        <p:spPr>
          <a:xfrm>
            <a:off x="4799013" y="2197100"/>
            <a:ext cx="3219450" cy="0"/>
          </a:xfrm>
          <a:prstGeom prst="straightConnector1">
            <a:avLst/>
          </a:prstGeom>
          <a:ln w="22225" cap="flat" cmpd="sng">
            <a:solidFill>
              <a:srgbClr val="333333"/>
            </a:solidFill>
            <a:prstDash val="solid"/>
            <a:round/>
            <a:headEnd type="none" w="med" len="med"/>
            <a:tailEnd type="triangle" w="med" len="med"/>
          </a:ln>
        </p:spPr>
      </p:cxnSp>
      <p:sp>
        <p:nvSpPr>
          <p:cNvPr id="64580" name="AutoShape 68"/>
          <p:cNvSpPr/>
          <p:nvPr/>
        </p:nvSpPr>
        <p:spPr>
          <a:xfrm>
            <a:off x="8029575" y="20891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81" name="AutoShape 69"/>
          <p:cNvSpPr/>
          <p:nvPr/>
        </p:nvSpPr>
        <p:spPr>
          <a:xfrm>
            <a:off x="1547813" y="20891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82" name="AutoShape 70"/>
          <p:cNvCxnSpPr>
            <a:stCxn id="64581" idx="3"/>
            <a:endCxn id="64578" idx="1"/>
          </p:cNvCxnSpPr>
          <p:nvPr/>
        </p:nvCxnSpPr>
        <p:spPr>
          <a:xfrm>
            <a:off x="1846263" y="2197100"/>
            <a:ext cx="2643187" cy="0"/>
          </a:xfrm>
          <a:prstGeom prst="straightConnector1">
            <a:avLst/>
          </a:prstGeom>
          <a:ln w="22225" cap="flat" cmpd="sng">
            <a:solidFill>
              <a:srgbClr val="333333"/>
            </a:solidFill>
            <a:prstDash val="solid"/>
            <a:round/>
            <a:headEnd type="none" w="med" len="med"/>
            <a:tailEnd type="triangle" w="med" len="med"/>
          </a:ln>
        </p:spPr>
      </p:cxnSp>
      <p:sp>
        <p:nvSpPr>
          <p:cNvPr id="64583" name="AutoShape 71"/>
          <p:cNvSpPr/>
          <p:nvPr/>
        </p:nvSpPr>
        <p:spPr>
          <a:xfrm>
            <a:off x="755650" y="20542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3</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84" name="AutoShape 72"/>
          <p:cNvSpPr/>
          <p:nvPr/>
        </p:nvSpPr>
        <p:spPr>
          <a:xfrm>
            <a:off x="8029575" y="1657350"/>
            <a:ext cx="287338"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sp>
        <p:nvSpPr>
          <p:cNvPr id="64585" name="AutoShape 73"/>
          <p:cNvSpPr/>
          <p:nvPr/>
        </p:nvSpPr>
        <p:spPr>
          <a:xfrm>
            <a:off x="1547813" y="1657350"/>
            <a:ext cx="287337" cy="215900"/>
          </a:xfrm>
          <a:prstGeom prst="roundRect">
            <a:avLst>
              <a:gd name="adj" fmla="val 16667"/>
            </a:avLst>
          </a:prstGeom>
          <a:solidFill>
            <a:srgbClr val="DDDDDD"/>
          </a:solidFill>
          <a:ln w="22225" cap="flat" cmpd="sng">
            <a:solidFill>
              <a:srgbClr val="333333"/>
            </a:solidFill>
            <a:prstDash val="solid"/>
            <a:round/>
            <a:headEnd type="none" w="med" len="med"/>
            <a:tailEnd type="none" w="med" len="med"/>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a:t>
            </a:r>
            <a:r>
              <a:rPr lang="zh-CN" altLang="en-US" sz="1800" b="1" dirty="0">
                <a:solidFill>
                  <a:srgbClr val="1C0808"/>
                </a:solidFill>
                <a:latin typeface="Consolas" panose="020B0609020204030204" pitchFamily="49" charset="0"/>
                <a:ea typeface="宋体" panose="02010600030101010101" pitchFamily="2" charset="-122"/>
                <a:sym typeface="Symbol" panose="05050102010706020507" pitchFamily="18" charset="2"/>
              </a:rPr>
              <a:t></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86" name="AutoShape 74"/>
          <p:cNvCxnSpPr>
            <a:stCxn id="64585" idx="3"/>
            <a:endCxn id="64584" idx="1"/>
          </p:cNvCxnSpPr>
          <p:nvPr/>
        </p:nvCxnSpPr>
        <p:spPr>
          <a:xfrm>
            <a:off x="1846263" y="1765300"/>
            <a:ext cx="6172200" cy="0"/>
          </a:xfrm>
          <a:prstGeom prst="straightConnector1">
            <a:avLst/>
          </a:prstGeom>
          <a:ln w="22225" cap="flat" cmpd="sng">
            <a:solidFill>
              <a:srgbClr val="333333"/>
            </a:solidFill>
            <a:prstDash val="solid"/>
            <a:round/>
            <a:headEnd type="none" w="med" len="med"/>
            <a:tailEnd type="triangle" w="med" len="med"/>
          </a:ln>
        </p:spPr>
      </p:cxnSp>
      <p:sp>
        <p:nvSpPr>
          <p:cNvPr id="64587" name="AutoShape 75"/>
          <p:cNvSpPr/>
          <p:nvPr/>
        </p:nvSpPr>
        <p:spPr>
          <a:xfrm>
            <a:off x="755650" y="1622425"/>
            <a:ext cx="431800" cy="287338"/>
          </a:xfrm>
          <a:prstGeom prst="roundRect">
            <a:avLst>
              <a:gd name="adj" fmla="val 16667"/>
            </a:avLst>
          </a:prstGeom>
          <a:noFill/>
          <a:ln w="22225">
            <a:noFill/>
          </a:ln>
        </p:spPr>
        <p:txBody>
          <a:bodyPr wrap="none" lIns="0" tIns="0" rIns="0" bIns="0" anchor="ctr" anchorCtr="1"/>
          <a:p>
            <a:pPr algn="ctr">
              <a:spcBef>
                <a:spcPct val="0"/>
              </a:spcBef>
            </a:pPr>
            <a:r>
              <a:rPr lang="en-US" altLang="zh-CN" sz="1800" b="1" dirty="0">
                <a:latin typeface="Consolas" panose="020B0609020204030204" pitchFamily="49" charset="0"/>
                <a:ea typeface="宋体" panose="02010600030101010101" pitchFamily="2" charset="-122"/>
              </a:rPr>
              <a:t>S</a:t>
            </a:r>
            <a:r>
              <a:rPr lang="en-US" altLang="zh-CN" sz="1800" b="1" baseline="-25000" dirty="0">
                <a:latin typeface="Consolas" panose="020B0609020204030204" pitchFamily="49" charset="0"/>
                <a:ea typeface="宋体" panose="02010600030101010101" pitchFamily="2" charset="-122"/>
              </a:rPr>
              <a:t>4</a:t>
            </a:r>
            <a:endParaRPr lang="en-US" altLang="zh-CN" sz="1800" b="1" dirty="0">
              <a:solidFill>
                <a:srgbClr val="1C0808"/>
              </a:solidFill>
              <a:latin typeface="Consolas" panose="020B0609020204030204" pitchFamily="49" charset="0"/>
              <a:ea typeface="宋体" panose="02010600030101010101" pitchFamily="2" charset="-122"/>
              <a:sym typeface="Symbol" panose="05050102010706020507" pitchFamily="18" charset="2"/>
            </a:endParaRPr>
          </a:p>
        </p:txBody>
      </p:sp>
      <p:cxnSp>
        <p:nvCxnSpPr>
          <p:cNvPr id="64588" name="AutoShape 76"/>
          <p:cNvCxnSpPr>
            <a:stCxn id="64558" idx="2"/>
            <a:endCxn id="64534" idx="0"/>
          </p:cNvCxnSpPr>
          <p:nvPr/>
        </p:nvCxnSpPr>
        <p:spPr>
          <a:xfrm>
            <a:off x="2870200" y="31797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89" name="AutoShape 77"/>
          <p:cNvCxnSpPr>
            <a:stCxn id="64560" idx="2"/>
            <a:endCxn id="64540" idx="0"/>
          </p:cNvCxnSpPr>
          <p:nvPr/>
        </p:nvCxnSpPr>
        <p:spPr>
          <a:xfrm>
            <a:off x="4637088" y="31797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0" name="AutoShape 78"/>
          <p:cNvCxnSpPr>
            <a:stCxn id="64570" idx="2"/>
            <a:endCxn id="64560" idx="0"/>
          </p:cNvCxnSpPr>
          <p:nvPr/>
        </p:nvCxnSpPr>
        <p:spPr>
          <a:xfrm flipH="1">
            <a:off x="4637088" y="2747963"/>
            <a:ext cx="7937" cy="193675"/>
          </a:xfrm>
          <a:prstGeom prst="straightConnector1">
            <a:avLst/>
          </a:prstGeom>
          <a:ln w="22225" cap="flat" cmpd="sng">
            <a:solidFill>
              <a:srgbClr val="333333"/>
            </a:solidFill>
            <a:prstDash val="solid"/>
            <a:round/>
            <a:headEnd type="none" w="med" len="med"/>
            <a:tailEnd type="triangle" w="med" len="med"/>
          </a:ln>
        </p:spPr>
      </p:cxnSp>
      <p:cxnSp>
        <p:nvCxnSpPr>
          <p:cNvPr id="64591" name="AutoShape 79"/>
          <p:cNvCxnSpPr>
            <a:stCxn id="64578" idx="2"/>
            <a:endCxn id="64570" idx="0"/>
          </p:cNvCxnSpPr>
          <p:nvPr/>
        </p:nvCxnSpPr>
        <p:spPr>
          <a:xfrm>
            <a:off x="4645025" y="23161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2" name="AutoShape 80"/>
          <p:cNvCxnSpPr>
            <a:stCxn id="64562" idx="2"/>
            <a:endCxn id="64546" idx="0"/>
          </p:cNvCxnSpPr>
          <p:nvPr/>
        </p:nvCxnSpPr>
        <p:spPr>
          <a:xfrm>
            <a:off x="6405563" y="31797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3" name="AutoShape 81"/>
          <p:cNvCxnSpPr>
            <a:stCxn id="64572" idx="2"/>
            <a:endCxn id="64562" idx="0"/>
          </p:cNvCxnSpPr>
          <p:nvPr/>
        </p:nvCxnSpPr>
        <p:spPr>
          <a:xfrm>
            <a:off x="6405563" y="27479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4" name="AutoShape 82"/>
          <p:cNvCxnSpPr>
            <a:stCxn id="64569" idx="2"/>
            <a:endCxn id="64555" idx="0"/>
          </p:cNvCxnSpPr>
          <p:nvPr/>
        </p:nvCxnSpPr>
        <p:spPr>
          <a:xfrm>
            <a:off x="7583488" y="31797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5" name="AutoShape 83"/>
          <p:cNvCxnSpPr>
            <a:stCxn id="64585" idx="2"/>
            <a:endCxn id="64581" idx="0"/>
          </p:cNvCxnSpPr>
          <p:nvPr/>
        </p:nvCxnSpPr>
        <p:spPr>
          <a:xfrm>
            <a:off x="1692275" y="18843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6" name="AutoShape 84"/>
          <p:cNvCxnSpPr>
            <a:stCxn id="64581" idx="2"/>
            <a:endCxn id="64574" idx="0"/>
          </p:cNvCxnSpPr>
          <p:nvPr/>
        </p:nvCxnSpPr>
        <p:spPr>
          <a:xfrm>
            <a:off x="1692275" y="23161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7" name="AutoShape 85"/>
          <p:cNvCxnSpPr>
            <a:stCxn id="64574" idx="2"/>
            <a:endCxn id="64565" idx="0"/>
          </p:cNvCxnSpPr>
          <p:nvPr/>
        </p:nvCxnSpPr>
        <p:spPr>
          <a:xfrm>
            <a:off x="1692275" y="27479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8" name="AutoShape 86"/>
          <p:cNvCxnSpPr>
            <a:stCxn id="64565" idx="2"/>
            <a:endCxn id="64551" idx="0"/>
          </p:cNvCxnSpPr>
          <p:nvPr/>
        </p:nvCxnSpPr>
        <p:spPr>
          <a:xfrm>
            <a:off x="1692275" y="31797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599" name="AutoShape 87"/>
          <p:cNvCxnSpPr>
            <a:stCxn id="64584" idx="2"/>
            <a:endCxn id="64580" idx="0"/>
          </p:cNvCxnSpPr>
          <p:nvPr/>
        </p:nvCxnSpPr>
        <p:spPr>
          <a:xfrm>
            <a:off x="8174038" y="18843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600" name="AutoShape 88"/>
          <p:cNvCxnSpPr>
            <a:stCxn id="64580" idx="2"/>
            <a:endCxn id="64573" idx="0"/>
          </p:cNvCxnSpPr>
          <p:nvPr/>
        </p:nvCxnSpPr>
        <p:spPr>
          <a:xfrm>
            <a:off x="8174038" y="23161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601" name="AutoShape 89"/>
          <p:cNvCxnSpPr>
            <a:stCxn id="64573" idx="2"/>
            <a:endCxn id="64564" idx="0"/>
          </p:cNvCxnSpPr>
          <p:nvPr/>
        </p:nvCxnSpPr>
        <p:spPr>
          <a:xfrm>
            <a:off x="8174038" y="2747963"/>
            <a:ext cx="0" cy="193675"/>
          </a:xfrm>
          <a:prstGeom prst="straightConnector1">
            <a:avLst/>
          </a:prstGeom>
          <a:ln w="22225" cap="flat" cmpd="sng">
            <a:solidFill>
              <a:srgbClr val="333333"/>
            </a:solidFill>
            <a:prstDash val="solid"/>
            <a:round/>
            <a:headEnd type="none" w="med" len="med"/>
            <a:tailEnd type="triangle" w="med" len="med"/>
          </a:ln>
        </p:spPr>
      </p:cxnSp>
      <p:cxnSp>
        <p:nvCxnSpPr>
          <p:cNvPr id="64602" name="AutoShape 90"/>
          <p:cNvCxnSpPr>
            <a:stCxn id="64564" idx="2"/>
            <a:endCxn id="64550" idx="0"/>
          </p:cNvCxnSpPr>
          <p:nvPr/>
        </p:nvCxnSpPr>
        <p:spPr>
          <a:xfrm>
            <a:off x="8174038" y="3179763"/>
            <a:ext cx="0" cy="193675"/>
          </a:xfrm>
          <a:prstGeom prst="straightConnector1">
            <a:avLst/>
          </a:prstGeom>
          <a:ln w="22225" cap="flat" cmpd="sng">
            <a:solidFill>
              <a:srgbClr val="333333"/>
            </a:solidFill>
            <a:prstDash val="solid"/>
            <a:round/>
            <a:headEnd type="none" w="med" len="med"/>
            <a:tailEnd type="triangle" w="med" len="med"/>
          </a:ln>
        </p:spPr>
      </p:cxnSp>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64534"/>
                    </p:tgtEl>
                  </p:cond>
                </p:stCondLst>
                <p:endSync evt="end" delay="0">
                  <p:rtn val="all"/>
                </p:endSync>
                <p:childTnLst>
                  <p:par>
                    <p:cTn id="3" fill="hold">
                      <p:stCondLst>
                        <p:cond delay="0"/>
                      </p:stCondLst>
                      <p:childTnLst>
                        <p:par>
                          <p:cTn id="4" fill="hold">
                            <p:stCondLst>
                              <p:cond delay="0"/>
                            </p:stCondLst>
                            <p:childTnLst>
                              <p:par>
                                <p:cTn id="5" presetID="1" presetClass="emph" presetSubtype="2" repeatCount="3000" accel="50000" decel="50000" autoRev="1" fill="hold" nodeType="withEffect">
                                  <p:stCondLst>
                                    <p:cond delay="0"/>
                                  </p:stCondLst>
                                  <p:childTnLst>
                                    <p:animClr clrSpc="rgb" dir="cw">
                                      <p:cBhvr>
                                        <p:cTn id="6" dur="300" fill="hold"/>
                                        <p:tgtEl>
                                          <p:spTgt spid="64534"/>
                                        </p:tgtEl>
                                        <p:attrNameLst>
                                          <p:attrName>fillcolor</p:attrName>
                                        </p:attrNameLst>
                                      </p:cBhvr>
                                      <p:to>
                                        <a:srgbClr val="292929"/>
                                      </p:to>
                                    </p:animClr>
                                    <p:set>
                                      <p:cBhvr>
                                        <p:cTn id="7" dur="300" fill="hold"/>
                                        <p:tgtEl>
                                          <p:spTgt spid="64534"/>
                                        </p:tgtEl>
                                        <p:attrNameLst>
                                          <p:attrName>fill.type</p:attrName>
                                        </p:attrNameLst>
                                      </p:cBhvr>
                                      <p:to>
                                        <p:strVal val="solid"/>
                                      </p:to>
                                    </p:set>
                                    <p:set>
                                      <p:cBhvr>
                                        <p:cTn id="8" dur="300" fill="hold"/>
                                        <p:tgtEl>
                                          <p:spTgt spid="64534"/>
                                        </p:tgtEl>
                                        <p:attrNameLst>
                                          <p:attrName>fill.on</p:attrName>
                                        </p:attrNameLst>
                                      </p:cBhvr>
                                      <p:to>
                                        <p:strVal val="true"/>
                                      </p:to>
                                    </p:set>
                                  </p:childTnLst>
                                </p:cTn>
                              </p:par>
                              <p:par>
                                <p:cTn id="9" presetID="3" presetClass="emph" presetSubtype="2" repeatCount="3000" accel="50000" decel="50000" autoRev="1" fill="hold" grpId="0" nodeType="withEffect">
                                  <p:stCondLst>
                                    <p:cond delay="0"/>
                                  </p:stCondLst>
                                  <p:childTnLst>
                                    <p:animClr clrSpc="rgb" dir="cw">
                                      <p:cBhvr override="childStyle">
                                        <p:cTn id="10" dur="300" fill="hold"/>
                                        <p:tgtEl>
                                          <p:spTgt spid="64534"/>
                                        </p:tgtEl>
                                        <p:attrNameLst>
                                          <p:attrName>style.color</p:attrName>
                                        </p:attrNameLst>
                                      </p:cBhvr>
                                      <p:to>
                                        <a:schemeClr val="bg1"/>
                                      </p:to>
                                    </p:animClr>
                                  </p:childTnLst>
                                </p:cTn>
                              </p:par>
                            </p:childTnLst>
                          </p:cTn>
                        </p:par>
                      </p:childTnLst>
                    </p:cTn>
                  </p:par>
                </p:childTnLst>
              </p:cTn>
              <p:nextCondLst>
                <p:cond evt="onClick" delay="0">
                  <p:tgtEl>
                    <p:spTgt spid="64534"/>
                  </p:tgtEl>
                </p:cond>
              </p:nextCondLst>
            </p:seq>
            <p:seq concurrent="1" nextAc="seek">
              <p:cTn id="11" restart="whenNotActive" fill="hold" evtFilter="cancelBubble" nodeType="interactiveSeq">
                <p:stCondLst>
                  <p:cond evt="onClick" delay="0">
                    <p:tgtEl>
                      <p:spTgt spid="64535"/>
                    </p:tgtEl>
                  </p:cond>
                </p:stCondLst>
                <p:endSync evt="end" delay="0">
                  <p:rtn val="all"/>
                </p:endSync>
                <p:childTnLst>
                  <p:par>
                    <p:cTn id="12" fill="hold">
                      <p:stCondLst>
                        <p:cond delay="0"/>
                      </p:stCondLst>
                      <p:childTnLst>
                        <p:par>
                          <p:cTn id="13" fill="hold">
                            <p:stCondLst>
                              <p:cond delay="0"/>
                            </p:stCondLst>
                            <p:childTnLst>
                              <p:par>
                                <p:cTn id="14" presetID="7" presetClass="emph" presetSubtype="2" repeatCount="3000" accel="50000" decel="50000" autoRev="1" fill="hold" nodeType="withEffect">
                                  <p:stCondLst>
                                    <p:cond delay="0"/>
                                  </p:stCondLst>
                                  <p:childTnLst>
                                    <p:animClr clrSpc="rgb" dir="cw">
                                      <p:cBhvr>
                                        <p:cTn id="15" dur="300" fill="hold"/>
                                        <p:tgtEl>
                                          <p:spTgt spid="64535"/>
                                        </p:tgtEl>
                                        <p:attrNameLst>
                                          <p:attrName>stroke.color</p:attrName>
                                        </p:attrNameLst>
                                      </p:cBhvr>
                                      <p:to>
                                        <a:schemeClr val="bg1"/>
                                      </p:to>
                                    </p:animClr>
                                    <p:set>
                                      <p:cBhvr>
                                        <p:cTn id="16" dur="300" fill="hold"/>
                                        <p:tgtEl>
                                          <p:spTgt spid="64535"/>
                                        </p:tgtEl>
                                        <p:attrNameLst>
                                          <p:attrName>stroke.on</p:attrName>
                                        </p:attrNameLst>
                                      </p:cBhvr>
                                      <p:to>
                                        <p:strVal val="true"/>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4535"/>
                                        </p:tgtEl>
                                        <p:attrNameLst>
                                          <p:attrName>style.visibility</p:attrName>
                                        </p:attrNameLst>
                                      </p:cBhvr>
                                      <p:to>
                                        <p:strVal val="visible"/>
                                      </p:to>
                                    </p:set>
                                    <p:animEffect transition="in" filter="wipe(left)">
                                      <p:cBhvr>
                                        <p:cTn id="20" dur="500"/>
                                        <p:tgtEl>
                                          <p:spTgt spid="64535"/>
                                        </p:tgtEl>
                                      </p:cBhvr>
                                    </p:animEffect>
                                  </p:childTnLst>
                                </p:cTn>
                              </p:par>
                            </p:childTnLst>
                          </p:cTn>
                        </p:par>
                      </p:childTnLst>
                    </p:cTn>
                  </p:par>
                </p:childTnLst>
              </p:cTn>
              <p:nextCondLst>
                <p:cond evt="onClick" delay="0">
                  <p:tgtEl>
                    <p:spTgt spid="64535"/>
                  </p:tgtEl>
                </p:cond>
              </p:nextCondLst>
            </p:seq>
            <p:seq concurrent="1" nextAc="seek">
              <p:cTn id="21" restart="whenNotActive" fill="hold" evtFilter="cancelBubble" nodeType="interactiveSeq">
                <p:stCondLst>
                  <p:cond evt="onClick" delay="0">
                    <p:tgtEl>
                      <p:spTgt spid="64536"/>
                    </p:tgtEl>
                  </p:cond>
                </p:stCondLst>
                <p:endSync evt="end" delay="0">
                  <p:rtn val="all"/>
                </p:endSync>
                <p:childTnLst>
                  <p:par>
                    <p:cTn id="22" fill="hold">
                      <p:stCondLst>
                        <p:cond delay="0"/>
                      </p:stCondLst>
                      <p:childTnLst>
                        <p:par>
                          <p:cTn id="23" fill="hold">
                            <p:stCondLst>
                              <p:cond delay="0"/>
                            </p:stCondLst>
                            <p:childTnLst>
                              <p:par>
                                <p:cTn id="24" presetID="1" presetClass="emph" presetSubtype="2" repeatCount="3000" accel="50000" decel="50000" autoRev="1" fill="hold" nodeType="withEffect">
                                  <p:stCondLst>
                                    <p:cond delay="0"/>
                                  </p:stCondLst>
                                  <p:childTnLst>
                                    <p:animClr clrSpc="rgb" dir="cw">
                                      <p:cBhvr>
                                        <p:cTn id="25" dur="300" fill="hold"/>
                                        <p:tgtEl>
                                          <p:spTgt spid="64536"/>
                                        </p:tgtEl>
                                        <p:attrNameLst>
                                          <p:attrName>fillcolor</p:attrName>
                                        </p:attrNameLst>
                                      </p:cBhvr>
                                      <p:to>
                                        <a:srgbClr val="292929"/>
                                      </p:to>
                                    </p:animClr>
                                    <p:set>
                                      <p:cBhvr>
                                        <p:cTn id="26" dur="300" fill="hold"/>
                                        <p:tgtEl>
                                          <p:spTgt spid="64536"/>
                                        </p:tgtEl>
                                        <p:attrNameLst>
                                          <p:attrName>fill.type</p:attrName>
                                        </p:attrNameLst>
                                      </p:cBhvr>
                                      <p:to>
                                        <p:strVal val="solid"/>
                                      </p:to>
                                    </p:set>
                                    <p:set>
                                      <p:cBhvr>
                                        <p:cTn id="27" dur="300" fill="hold"/>
                                        <p:tgtEl>
                                          <p:spTgt spid="64536"/>
                                        </p:tgtEl>
                                        <p:attrNameLst>
                                          <p:attrName>fill.on</p:attrName>
                                        </p:attrNameLst>
                                      </p:cBhvr>
                                      <p:to>
                                        <p:strVal val="true"/>
                                      </p:to>
                                    </p:set>
                                  </p:childTnLst>
                                </p:cTn>
                              </p:par>
                              <p:par>
                                <p:cTn id="28" presetID="3" presetClass="emph" presetSubtype="2" repeatCount="3000" accel="50000" decel="50000" autoRev="1" fill="hold" grpId="0" nodeType="withEffect">
                                  <p:stCondLst>
                                    <p:cond delay="0"/>
                                  </p:stCondLst>
                                  <p:childTnLst>
                                    <p:animClr clrSpc="rgb" dir="cw">
                                      <p:cBhvr override="childStyle">
                                        <p:cTn id="29" dur="300" fill="hold"/>
                                        <p:tgtEl>
                                          <p:spTgt spid="64536"/>
                                        </p:tgtEl>
                                        <p:attrNameLst>
                                          <p:attrName>style.color</p:attrName>
                                        </p:attrNameLst>
                                      </p:cBhvr>
                                      <p:to>
                                        <a:schemeClr val="bg1"/>
                                      </p:to>
                                    </p:animClr>
                                  </p:childTnLst>
                                </p:cTn>
                              </p:par>
                            </p:childTnLst>
                          </p:cTn>
                        </p:par>
                      </p:childTnLst>
                    </p:cTn>
                  </p:par>
                </p:childTnLst>
              </p:cTn>
              <p:nextCondLst>
                <p:cond evt="onClick" delay="0">
                  <p:tgtEl>
                    <p:spTgt spid="64536"/>
                  </p:tgtEl>
                </p:cond>
              </p:nextCondLst>
            </p:seq>
            <p:seq concurrent="1" nextAc="seek">
              <p:cTn id="30" restart="whenNotActive" fill="hold" evtFilter="cancelBubble" nodeType="interactiveSeq">
                <p:stCondLst>
                  <p:cond evt="onClick" delay="0">
                    <p:tgtEl>
                      <p:spTgt spid="64537"/>
                    </p:tgtEl>
                  </p:cond>
                </p:stCondLst>
                <p:endSync evt="end" delay="0">
                  <p:rtn val="all"/>
                </p:endSync>
                <p:childTnLst>
                  <p:par>
                    <p:cTn id="31" fill="hold">
                      <p:stCondLst>
                        <p:cond delay="0"/>
                      </p:stCondLst>
                      <p:childTnLst>
                        <p:par>
                          <p:cTn id="32" fill="hold">
                            <p:stCondLst>
                              <p:cond delay="0"/>
                            </p:stCondLst>
                            <p:childTnLst>
                              <p:par>
                                <p:cTn id="33" presetID="7" presetClass="emph" presetSubtype="2" repeatCount="3000" accel="50000" decel="50000" autoRev="1" fill="hold" nodeType="withEffect">
                                  <p:stCondLst>
                                    <p:cond delay="0"/>
                                  </p:stCondLst>
                                  <p:childTnLst>
                                    <p:animClr clrSpc="rgb" dir="cw">
                                      <p:cBhvr>
                                        <p:cTn id="34" dur="300" fill="hold"/>
                                        <p:tgtEl>
                                          <p:spTgt spid="64537"/>
                                        </p:tgtEl>
                                        <p:attrNameLst>
                                          <p:attrName>stroke.color</p:attrName>
                                        </p:attrNameLst>
                                      </p:cBhvr>
                                      <p:to>
                                        <a:schemeClr val="bg1"/>
                                      </p:to>
                                    </p:animClr>
                                    <p:set>
                                      <p:cBhvr>
                                        <p:cTn id="35" dur="300" fill="hold"/>
                                        <p:tgtEl>
                                          <p:spTgt spid="64537"/>
                                        </p:tgtEl>
                                        <p:attrNameLst>
                                          <p:attrName>stroke.on</p:attrName>
                                        </p:attrNameLst>
                                      </p:cBhvr>
                                      <p:to>
                                        <p:strVal val="tru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4537"/>
                                        </p:tgtEl>
                                        <p:attrNameLst>
                                          <p:attrName>style.visibility</p:attrName>
                                        </p:attrNameLst>
                                      </p:cBhvr>
                                      <p:to>
                                        <p:strVal val="visible"/>
                                      </p:to>
                                    </p:set>
                                    <p:animEffect transition="in" filter="wipe(left)">
                                      <p:cBhvr>
                                        <p:cTn id="39" dur="500"/>
                                        <p:tgtEl>
                                          <p:spTgt spid="64537"/>
                                        </p:tgtEl>
                                      </p:cBhvr>
                                    </p:animEffect>
                                  </p:childTnLst>
                                </p:cTn>
                              </p:par>
                            </p:childTnLst>
                          </p:cTn>
                        </p:par>
                      </p:childTnLst>
                    </p:cTn>
                  </p:par>
                </p:childTnLst>
              </p:cTn>
              <p:nextCondLst>
                <p:cond evt="onClick" delay="0">
                  <p:tgtEl>
                    <p:spTgt spid="64537"/>
                  </p:tgtEl>
                </p:cond>
              </p:nextCondLst>
            </p:seq>
            <p:seq concurrent="1" nextAc="seek">
              <p:cTn id="40" restart="whenNotActive" fill="hold" evtFilter="cancelBubble" nodeType="interactiveSeq">
                <p:stCondLst>
                  <p:cond evt="onClick" delay="0">
                    <p:tgtEl>
                      <p:spTgt spid="64538"/>
                    </p:tgtEl>
                  </p:cond>
                </p:stCondLst>
                <p:endSync evt="end" delay="0">
                  <p:rtn val="all"/>
                </p:endSync>
                <p:childTnLst>
                  <p:par>
                    <p:cTn id="41" fill="hold">
                      <p:stCondLst>
                        <p:cond delay="0"/>
                      </p:stCondLst>
                      <p:childTnLst>
                        <p:par>
                          <p:cTn id="42" fill="hold">
                            <p:stCondLst>
                              <p:cond delay="0"/>
                            </p:stCondLst>
                            <p:childTnLst>
                              <p:par>
                                <p:cTn id="43" presetID="1" presetClass="emph" presetSubtype="2" repeatCount="3000" accel="50000" decel="50000" autoRev="1" fill="hold" nodeType="withEffect">
                                  <p:stCondLst>
                                    <p:cond delay="0"/>
                                  </p:stCondLst>
                                  <p:childTnLst>
                                    <p:animClr clrSpc="rgb" dir="cw">
                                      <p:cBhvr>
                                        <p:cTn id="44" dur="300" fill="hold"/>
                                        <p:tgtEl>
                                          <p:spTgt spid="64538"/>
                                        </p:tgtEl>
                                        <p:attrNameLst>
                                          <p:attrName>fillcolor</p:attrName>
                                        </p:attrNameLst>
                                      </p:cBhvr>
                                      <p:to>
                                        <a:srgbClr val="292929"/>
                                      </p:to>
                                    </p:animClr>
                                    <p:set>
                                      <p:cBhvr>
                                        <p:cTn id="45" dur="300" fill="hold"/>
                                        <p:tgtEl>
                                          <p:spTgt spid="64538"/>
                                        </p:tgtEl>
                                        <p:attrNameLst>
                                          <p:attrName>fill.type</p:attrName>
                                        </p:attrNameLst>
                                      </p:cBhvr>
                                      <p:to>
                                        <p:strVal val="solid"/>
                                      </p:to>
                                    </p:set>
                                    <p:set>
                                      <p:cBhvr>
                                        <p:cTn id="46" dur="300" fill="hold"/>
                                        <p:tgtEl>
                                          <p:spTgt spid="64538"/>
                                        </p:tgtEl>
                                        <p:attrNameLst>
                                          <p:attrName>fill.on</p:attrName>
                                        </p:attrNameLst>
                                      </p:cBhvr>
                                      <p:to>
                                        <p:strVal val="true"/>
                                      </p:to>
                                    </p:set>
                                  </p:childTnLst>
                                </p:cTn>
                              </p:par>
                              <p:par>
                                <p:cTn id="47" presetID="3" presetClass="emph" presetSubtype="2" repeatCount="3000" accel="50000" decel="50000" autoRev="1" fill="hold" grpId="0" nodeType="withEffect">
                                  <p:stCondLst>
                                    <p:cond delay="0"/>
                                  </p:stCondLst>
                                  <p:childTnLst>
                                    <p:animClr clrSpc="rgb" dir="cw">
                                      <p:cBhvr override="childStyle">
                                        <p:cTn id="48" dur="300" fill="hold"/>
                                        <p:tgtEl>
                                          <p:spTgt spid="64538"/>
                                        </p:tgtEl>
                                        <p:attrNameLst>
                                          <p:attrName>style.color</p:attrName>
                                        </p:attrNameLst>
                                      </p:cBhvr>
                                      <p:to>
                                        <a:schemeClr val="bg1"/>
                                      </p:to>
                                    </p:animClr>
                                  </p:childTnLst>
                                </p:cTn>
                              </p:par>
                            </p:childTnLst>
                          </p:cTn>
                        </p:par>
                      </p:childTnLst>
                    </p:cTn>
                  </p:par>
                </p:childTnLst>
              </p:cTn>
              <p:nextCondLst>
                <p:cond evt="onClick" delay="0">
                  <p:tgtEl>
                    <p:spTgt spid="64538"/>
                  </p:tgtEl>
                </p:cond>
              </p:nextCondLst>
            </p:seq>
            <p:seq concurrent="1" nextAc="seek">
              <p:cTn id="49" restart="whenNotActive" fill="hold" evtFilter="cancelBubble" nodeType="interactiveSeq">
                <p:stCondLst>
                  <p:cond evt="onClick" delay="0">
                    <p:tgtEl>
                      <p:spTgt spid="64539"/>
                    </p:tgtEl>
                  </p:cond>
                </p:stCondLst>
                <p:endSync evt="end" delay="0">
                  <p:rtn val="all"/>
                </p:endSync>
                <p:childTnLst>
                  <p:par>
                    <p:cTn id="50" fill="hold">
                      <p:stCondLst>
                        <p:cond delay="0"/>
                      </p:stCondLst>
                      <p:childTnLst>
                        <p:par>
                          <p:cTn id="51" fill="hold">
                            <p:stCondLst>
                              <p:cond delay="0"/>
                            </p:stCondLst>
                            <p:childTnLst>
                              <p:par>
                                <p:cTn id="52" presetID="7" presetClass="emph" presetSubtype="2" repeatCount="3000" accel="50000" decel="50000" autoRev="1" fill="hold" nodeType="withEffect">
                                  <p:stCondLst>
                                    <p:cond delay="0"/>
                                  </p:stCondLst>
                                  <p:childTnLst>
                                    <p:animClr clrSpc="rgb" dir="cw">
                                      <p:cBhvr>
                                        <p:cTn id="53" dur="300" fill="hold"/>
                                        <p:tgtEl>
                                          <p:spTgt spid="64539"/>
                                        </p:tgtEl>
                                        <p:attrNameLst>
                                          <p:attrName>stroke.color</p:attrName>
                                        </p:attrNameLst>
                                      </p:cBhvr>
                                      <p:to>
                                        <a:schemeClr val="bg1"/>
                                      </p:to>
                                    </p:animClr>
                                    <p:set>
                                      <p:cBhvr>
                                        <p:cTn id="54" dur="300" fill="hold"/>
                                        <p:tgtEl>
                                          <p:spTgt spid="64539"/>
                                        </p:tgtEl>
                                        <p:attrNameLst>
                                          <p:attrName>stroke.on</p:attrName>
                                        </p:attrNameLst>
                                      </p:cBhvr>
                                      <p:to>
                                        <p:strVal val="true"/>
                                      </p:to>
                                    </p:se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64539"/>
                                        </p:tgtEl>
                                        <p:attrNameLst>
                                          <p:attrName>style.visibility</p:attrName>
                                        </p:attrNameLst>
                                      </p:cBhvr>
                                      <p:to>
                                        <p:strVal val="visible"/>
                                      </p:to>
                                    </p:set>
                                    <p:animEffect transition="in" filter="wipe(left)">
                                      <p:cBhvr>
                                        <p:cTn id="58" dur="500"/>
                                        <p:tgtEl>
                                          <p:spTgt spid="64539"/>
                                        </p:tgtEl>
                                      </p:cBhvr>
                                    </p:animEffect>
                                  </p:childTnLst>
                                </p:cTn>
                              </p:par>
                            </p:childTnLst>
                          </p:cTn>
                        </p:par>
                      </p:childTnLst>
                    </p:cTn>
                  </p:par>
                </p:childTnLst>
              </p:cTn>
              <p:nextCondLst>
                <p:cond evt="onClick" delay="0">
                  <p:tgtEl>
                    <p:spTgt spid="64539"/>
                  </p:tgtEl>
                </p:cond>
              </p:nextCondLst>
            </p:seq>
            <p:seq concurrent="1" nextAc="seek">
              <p:cTn id="59" restart="whenNotActive" fill="hold" evtFilter="cancelBubble" nodeType="interactiveSeq">
                <p:stCondLst>
                  <p:cond evt="onClick" delay="0">
                    <p:tgtEl>
                      <p:spTgt spid="64540"/>
                    </p:tgtEl>
                  </p:cond>
                </p:stCondLst>
                <p:endSync evt="end" delay="0">
                  <p:rtn val="all"/>
                </p:endSync>
                <p:childTnLst>
                  <p:par>
                    <p:cTn id="60" fill="hold">
                      <p:stCondLst>
                        <p:cond delay="0"/>
                      </p:stCondLst>
                      <p:childTnLst>
                        <p:par>
                          <p:cTn id="61" fill="hold">
                            <p:stCondLst>
                              <p:cond delay="0"/>
                            </p:stCondLst>
                            <p:childTnLst>
                              <p:par>
                                <p:cTn id="62" presetID="1" presetClass="emph" presetSubtype="2" repeatCount="3000" accel="50000" decel="50000" autoRev="1" fill="hold" nodeType="withEffect">
                                  <p:stCondLst>
                                    <p:cond delay="0"/>
                                  </p:stCondLst>
                                  <p:childTnLst>
                                    <p:animClr clrSpc="rgb" dir="cw">
                                      <p:cBhvr>
                                        <p:cTn id="63" dur="300" fill="hold"/>
                                        <p:tgtEl>
                                          <p:spTgt spid="64540"/>
                                        </p:tgtEl>
                                        <p:attrNameLst>
                                          <p:attrName>fillcolor</p:attrName>
                                        </p:attrNameLst>
                                      </p:cBhvr>
                                      <p:to>
                                        <a:srgbClr val="292929"/>
                                      </p:to>
                                    </p:animClr>
                                    <p:set>
                                      <p:cBhvr>
                                        <p:cTn id="64" dur="300" fill="hold"/>
                                        <p:tgtEl>
                                          <p:spTgt spid="64540"/>
                                        </p:tgtEl>
                                        <p:attrNameLst>
                                          <p:attrName>fill.type</p:attrName>
                                        </p:attrNameLst>
                                      </p:cBhvr>
                                      <p:to>
                                        <p:strVal val="solid"/>
                                      </p:to>
                                    </p:set>
                                    <p:set>
                                      <p:cBhvr>
                                        <p:cTn id="65" dur="300" fill="hold"/>
                                        <p:tgtEl>
                                          <p:spTgt spid="64540"/>
                                        </p:tgtEl>
                                        <p:attrNameLst>
                                          <p:attrName>fill.on</p:attrName>
                                        </p:attrNameLst>
                                      </p:cBhvr>
                                      <p:to>
                                        <p:strVal val="true"/>
                                      </p:to>
                                    </p:set>
                                  </p:childTnLst>
                                </p:cTn>
                              </p:par>
                              <p:par>
                                <p:cTn id="66" presetID="3" presetClass="emph" presetSubtype="2" repeatCount="3000" accel="50000" decel="50000" autoRev="1" fill="hold" grpId="0" nodeType="withEffect">
                                  <p:stCondLst>
                                    <p:cond delay="0"/>
                                  </p:stCondLst>
                                  <p:childTnLst>
                                    <p:animClr clrSpc="rgb" dir="cw">
                                      <p:cBhvr override="childStyle">
                                        <p:cTn id="67" dur="300" fill="hold"/>
                                        <p:tgtEl>
                                          <p:spTgt spid="64540"/>
                                        </p:tgtEl>
                                        <p:attrNameLst>
                                          <p:attrName>style.color</p:attrName>
                                        </p:attrNameLst>
                                      </p:cBhvr>
                                      <p:to>
                                        <a:schemeClr val="bg1"/>
                                      </p:to>
                                    </p:animClr>
                                  </p:childTnLst>
                                </p:cTn>
                              </p:par>
                            </p:childTnLst>
                          </p:cTn>
                        </p:par>
                      </p:childTnLst>
                    </p:cTn>
                  </p:par>
                </p:childTnLst>
              </p:cTn>
              <p:nextCondLst>
                <p:cond evt="onClick" delay="0">
                  <p:tgtEl>
                    <p:spTgt spid="64540"/>
                  </p:tgtEl>
                </p:cond>
              </p:nextCondLst>
            </p:seq>
            <p:seq concurrent="1" nextAc="seek">
              <p:cTn id="68" restart="whenNotActive" fill="hold" evtFilter="cancelBubble" nodeType="interactiveSeq">
                <p:stCondLst>
                  <p:cond evt="onClick" delay="0">
                    <p:tgtEl>
                      <p:spTgt spid="64541"/>
                    </p:tgtEl>
                  </p:cond>
                </p:stCondLst>
                <p:endSync evt="end" delay="0">
                  <p:rtn val="all"/>
                </p:endSync>
                <p:childTnLst>
                  <p:par>
                    <p:cTn id="69" fill="hold">
                      <p:stCondLst>
                        <p:cond delay="0"/>
                      </p:stCondLst>
                      <p:childTnLst>
                        <p:par>
                          <p:cTn id="70" fill="hold">
                            <p:stCondLst>
                              <p:cond delay="0"/>
                            </p:stCondLst>
                            <p:childTnLst>
                              <p:par>
                                <p:cTn id="71" presetID="7" presetClass="emph" presetSubtype="2" repeatCount="3000" accel="50000" decel="50000" autoRev="1" fill="hold" nodeType="withEffect">
                                  <p:stCondLst>
                                    <p:cond delay="0"/>
                                  </p:stCondLst>
                                  <p:childTnLst>
                                    <p:animClr clrSpc="rgb" dir="cw">
                                      <p:cBhvr>
                                        <p:cTn id="72" dur="300" fill="hold"/>
                                        <p:tgtEl>
                                          <p:spTgt spid="64541"/>
                                        </p:tgtEl>
                                        <p:attrNameLst>
                                          <p:attrName>stroke.color</p:attrName>
                                        </p:attrNameLst>
                                      </p:cBhvr>
                                      <p:to>
                                        <a:schemeClr val="bg1"/>
                                      </p:to>
                                    </p:animClr>
                                    <p:set>
                                      <p:cBhvr>
                                        <p:cTn id="73" dur="300" fill="hold"/>
                                        <p:tgtEl>
                                          <p:spTgt spid="64541"/>
                                        </p:tgtEl>
                                        <p:attrNameLst>
                                          <p:attrName>stroke.on</p:attrName>
                                        </p:attrNameLst>
                                      </p:cBhvr>
                                      <p:to>
                                        <p:strVal val="true"/>
                                      </p:to>
                                    </p:se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64541"/>
                                        </p:tgtEl>
                                        <p:attrNameLst>
                                          <p:attrName>style.visibility</p:attrName>
                                        </p:attrNameLst>
                                      </p:cBhvr>
                                      <p:to>
                                        <p:strVal val="visible"/>
                                      </p:to>
                                    </p:set>
                                    <p:animEffect transition="in" filter="wipe(left)">
                                      <p:cBhvr>
                                        <p:cTn id="77" dur="500"/>
                                        <p:tgtEl>
                                          <p:spTgt spid="64541"/>
                                        </p:tgtEl>
                                      </p:cBhvr>
                                    </p:animEffect>
                                  </p:childTnLst>
                                </p:cTn>
                              </p:par>
                            </p:childTnLst>
                          </p:cTn>
                        </p:par>
                      </p:childTnLst>
                    </p:cTn>
                  </p:par>
                </p:childTnLst>
              </p:cTn>
              <p:nextCondLst>
                <p:cond evt="onClick" delay="0">
                  <p:tgtEl>
                    <p:spTgt spid="64541"/>
                  </p:tgtEl>
                </p:cond>
              </p:nextCondLst>
            </p:seq>
            <p:seq concurrent="1" nextAc="seek">
              <p:cTn id="78" restart="whenNotActive" fill="hold" evtFilter="cancelBubble" nodeType="interactiveSeq">
                <p:stCondLst>
                  <p:cond evt="onClick" delay="0">
                    <p:tgtEl>
                      <p:spTgt spid="64542"/>
                    </p:tgtEl>
                  </p:cond>
                </p:stCondLst>
                <p:endSync evt="end" delay="0">
                  <p:rtn val="all"/>
                </p:endSync>
                <p:childTnLst>
                  <p:par>
                    <p:cTn id="79" fill="hold">
                      <p:stCondLst>
                        <p:cond delay="0"/>
                      </p:stCondLst>
                      <p:childTnLst>
                        <p:par>
                          <p:cTn id="80" fill="hold">
                            <p:stCondLst>
                              <p:cond delay="0"/>
                            </p:stCondLst>
                            <p:childTnLst>
                              <p:par>
                                <p:cTn id="81" presetID="1" presetClass="emph" presetSubtype="2" repeatCount="3000" accel="50000" decel="50000" autoRev="1" fill="hold" nodeType="withEffect">
                                  <p:stCondLst>
                                    <p:cond delay="0"/>
                                  </p:stCondLst>
                                  <p:childTnLst>
                                    <p:animClr clrSpc="rgb" dir="cw">
                                      <p:cBhvr>
                                        <p:cTn id="82" dur="300" fill="hold"/>
                                        <p:tgtEl>
                                          <p:spTgt spid="64542"/>
                                        </p:tgtEl>
                                        <p:attrNameLst>
                                          <p:attrName>fillcolor</p:attrName>
                                        </p:attrNameLst>
                                      </p:cBhvr>
                                      <p:to>
                                        <a:srgbClr val="292929"/>
                                      </p:to>
                                    </p:animClr>
                                    <p:set>
                                      <p:cBhvr>
                                        <p:cTn id="83" dur="300" fill="hold"/>
                                        <p:tgtEl>
                                          <p:spTgt spid="64542"/>
                                        </p:tgtEl>
                                        <p:attrNameLst>
                                          <p:attrName>fill.type</p:attrName>
                                        </p:attrNameLst>
                                      </p:cBhvr>
                                      <p:to>
                                        <p:strVal val="solid"/>
                                      </p:to>
                                    </p:set>
                                    <p:set>
                                      <p:cBhvr>
                                        <p:cTn id="84" dur="300" fill="hold"/>
                                        <p:tgtEl>
                                          <p:spTgt spid="64542"/>
                                        </p:tgtEl>
                                        <p:attrNameLst>
                                          <p:attrName>fill.on</p:attrName>
                                        </p:attrNameLst>
                                      </p:cBhvr>
                                      <p:to>
                                        <p:strVal val="true"/>
                                      </p:to>
                                    </p:set>
                                  </p:childTnLst>
                                </p:cTn>
                              </p:par>
                              <p:par>
                                <p:cTn id="85" presetID="3" presetClass="emph" presetSubtype="2" repeatCount="3000" accel="50000" decel="50000" autoRev="1" fill="hold" grpId="0" nodeType="withEffect">
                                  <p:stCondLst>
                                    <p:cond delay="0"/>
                                  </p:stCondLst>
                                  <p:childTnLst>
                                    <p:animClr clrSpc="rgb" dir="cw">
                                      <p:cBhvr override="childStyle">
                                        <p:cTn id="86" dur="300" fill="hold"/>
                                        <p:tgtEl>
                                          <p:spTgt spid="64542"/>
                                        </p:tgtEl>
                                        <p:attrNameLst>
                                          <p:attrName>style.color</p:attrName>
                                        </p:attrNameLst>
                                      </p:cBhvr>
                                      <p:to>
                                        <a:schemeClr val="bg1"/>
                                      </p:to>
                                    </p:animClr>
                                  </p:childTnLst>
                                </p:cTn>
                              </p:par>
                            </p:childTnLst>
                          </p:cTn>
                        </p:par>
                      </p:childTnLst>
                    </p:cTn>
                  </p:par>
                </p:childTnLst>
              </p:cTn>
              <p:nextCondLst>
                <p:cond evt="onClick" delay="0">
                  <p:tgtEl>
                    <p:spTgt spid="64542"/>
                  </p:tgtEl>
                </p:cond>
              </p:nextCondLst>
            </p:seq>
            <p:seq concurrent="1" nextAc="seek">
              <p:cTn id="87" restart="whenNotActive" fill="hold" evtFilter="cancelBubble" nodeType="interactiveSeq">
                <p:stCondLst>
                  <p:cond evt="onClick" delay="0">
                    <p:tgtEl>
                      <p:spTgt spid="64543"/>
                    </p:tgtEl>
                  </p:cond>
                </p:stCondLst>
                <p:endSync evt="end" delay="0">
                  <p:rtn val="all"/>
                </p:endSync>
                <p:childTnLst>
                  <p:par>
                    <p:cTn id="88" fill="hold">
                      <p:stCondLst>
                        <p:cond delay="0"/>
                      </p:stCondLst>
                      <p:childTnLst>
                        <p:par>
                          <p:cTn id="89" fill="hold">
                            <p:stCondLst>
                              <p:cond delay="0"/>
                            </p:stCondLst>
                            <p:childTnLst>
                              <p:par>
                                <p:cTn id="90" presetID="7" presetClass="emph" presetSubtype="2" repeatCount="3000" accel="50000" decel="50000" autoRev="1" fill="hold" nodeType="withEffect">
                                  <p:stCondLst>
                                    <p:cond delay="0"/>
                                  </p:stCondLst>
                                  <p:childTnLst>
                                    <p:animClr clrSpc="rgb" dir="cw">
                                      <p:cBhvr>
                                        <p:cTn id="91" dur="300" fill="hold"/>
                                        <p:tgtEl>
                                          <p:spTgt spid="64543"/>
                                        </p:tgtEl>
                                        <p:attrNameLst>
                                          <p:attrName>stroke.color</p:attrName>
                                        </p:attrNameLst>
                                      </p:cBhvr>
                                      <p:to>
                                        <a:schemeClr val="bg1"/>
                                      </p:to>
                                    </p:animClr>
                                    <p:set>
                                      <p:cBhvr>
                                        <p:cTn id="92" dur="300" fill="hold"/>
                                        <p:tgtEl>
                                          <p:spTgt spid="64543"/>
                                        </p:tgtEl>
                                        <p:attrNameLst>
                                          <p:attrName>stroke.on</p:attrName>
                                        </p:attrNameLst>
                                      </p:cBhvr>
                                      <p:to>
                                        <p:strVal val="true"/>
                                      </p:to>
                                    </p:se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64543"/>
                                        </p:tgtEl>
                                        <p:attrNameLst>
                                          <p:attrName>style.visibility</p:attrName>
                                        </p:attrNameLst>
                                      </p:cBhvr>
                                      <p:to>
                                        <p:strVal val="visible"/>
                                      </p:to>
                                    </p:set>
                                    <p:animEffect transition="in" filter="wipe(left)">
                                      <p:cBhvr>
                                        <p:cTn id="96" dur="500"/>
                                        <p:tgtEl>
                                          <p:spTgt spid="64543"/>
                                        </p:tgtEl>
                                      </p:cBhvr>
                                    </p:animEffect>
                                  </p:childTnLst>
                                </p:cTn>
                              </p:par>
                            </p:childTnLst>
                          </p:cTn>
                        </p:par>
                      </p:childTnLst>
                    </p:cTn>
                  </p:par>
                </p:childTnLst>
              </p:cTn>
              <p:nextCondLst>
                <p:cond evt="onClick" delay="0">
                  <p:tgtEl>
                    <p:spTgt spid="64543"/>
                  </p:tgtEl>
                </p:cond>
              </p:nextCondLst>
            </p:seq>
            <p:seq concurrent="1" nextAc="seek">
              <p:cTn id="97" restart="whenNotActive" fill="hold" evtFilter="cancelBubble" nodeType="interactiveSeq">
                <p:stCondLst>
                  <p:cond evt="onClick" delay="0">
                    <p:tgtEl>
                      <p:spTgt spid="64544"/>
                    </p:tgtEl>
                  </p:cond>
                </p:stCondLst>
                <p:endSync evt="end" delay="0">
                  <p:rtn val="all"/>
                </p:endSync>
                <p:childTnLst>
                  <p:par>
                    <p:cTn id="98" fill="hold">
                      <p:stCondLst>
                        <p:cond delay="0"/>
                      </p:stCondLst>
                      <p:childTnLst>
                        <p:par>
                          <p:cTn id="99" fill="hold">
                            <p:stCondLst>
                              <p:cond delay="0"/>
                            </p:stCondLst>
                            <p:childTnLst>
                              <p:par>
                                <p:cTn id="100" presetID="1" presetClass="emph" presetSubtype="2" repeatCount="3000" accel="50000" decel="50000" autoRev="1" fill="hold" nodeType="withEffect">
                                  <p:stCondLst>
                                    <p:cond delay="0"/>
                                  </p:stCondLst>
                                  <p:childTnLst>
                                    <p:animClr clrSpc="rgb" dir="cw">
                                      <p:cBhvr>
                                        <p:cTn id="101" dur="300" fill="hold"/>
                                        <p:tgtEl>
                                          <p:spTgt spid="64544"/>
                                        </p:tgtEl>
                                        <p:attrNameLst>
                                          <p:attrName>fillcolor</p:attrName>
                                        </p:attrNameLst>
                                      </p:cBhvr>
                                      <p:to>
                                        <a:srgbClr val="292929"/>
                                      </p:to>
                                    </p:animClr>
                                    <p:set>
                                      <p:cBhvr>
                                        <p:cTn id="102" dur="300" fill="hold"/>
                                        <p:tgtEl>
                                          <p:spTgt spid="64544"/>
                                        </p:tgtEl>
                                        <p:attrNameLst>
                                          <p:attrName>fill.type</p:attrName>
                                        </p:attrNameLst>
                                      </p:cBhvr>
                                      <p:to>
                                        <p:strVal val="solid"/>
                                      </p:to>
                                    </p:set>
                                    <p:set>
                                      <p:cBhvr>
                                        <p:cTn id="103" dur="300" fill="hold"/>
                                        <p:tgtEl>
                                          <p:spTgt spid="64544"/>
                                        </p:tgtEl>
                                        <p:attrNameLst>
                                          <p:attrName>fill.on</p:attrName>
                                        </p:attrNameLst>
                                      </p:cBhvr>
                                      <p:to>
                                        <p:strVal val="true"/>
                                      </p:to>
                                    </p:set>
                                  </p:childTnLst>
                                </p:cTn>
                              </p:par>
                              <p:par>
                                <p:cTn id="104" presetID="3" presetClass="emph" presetSubtype="2" repeatCount="3000" accel="50000" decel="50000" autoRev="1" fill="hold" grpId="0" nodeType="withEffect">
                                  <p:stCondLst>
                                    <p:cond delay="0"/>
                                  </p:stCondLst>
                                  <p:childTnLst>
                                    <p:animClr clrSpc="rgb" dir="cw">
                                      <p:cBhvr override="childStyle">
                                        <p:cTn id="105" dur="300" fill="hold"/>
                                        <p:tgtEl>
                                          <p:spTgt spid="64544"/>
                                        </p:tgtEl>
                                        <p:attrNameLst>
                                          <p:attrName>style.color</p:attrName>
                                        </p:attrNameLst>
                                      </p:cBhvr>
                                      <p:to>
                                        <a:schemeClr val="bg1"/>
                                      </p:to>
                                    </p:animClr>
                                  </p:childTnLst>
                                </p:cTn>
                              </p:par>
                            </p:childTnLst>
                          </p:cTn>
                        </p:par>
                      </p:childTnLst>
                    </p:cTn>
                  </p:par>
                </p:childTnLst>
              </p:cTn>
              <p:nextCondLst>
                <p:cond evt="onClick" delay="0">
                  <p:tgtEl>
                    <p:spTgt spid="64544"/>
                  </p:tgtEl>
                </p:cond>
              </p:nextCondLst>
            </p:seq>
            <p:seq concurrent="1" nextAc="seek">
              <p:cTn id="106" restart="whenNotActive" fill="hold" evtFilter="cancelBubble" nodeType="interactiveSeq">
                <p:stCondLst>
                  <p:cond evt="onClick" delay="0">
                    <p:tgtEl>
                      <p:spTgt spid="64545"/>
                    </p:tgtEl>
                  </p:cond>
                </p:stCondLst>
                <p:endSync evt="end" delay="0">
                  <p:rtn val="all"/>
                </p:endSync>
                <p:childTnLst>
                  <p:par>
                    <p:cTn id="107" fill="hold">
                      <p:stCondLst>
                        <p:cond delay="0"/>
                      </p:stCondLst>
                      <p:childTnLst>
                        <p:par>
                          <p:cTn id="108" fill="hold">
                            <p:stCondLst>
                              <p:cond delay="0"/>
                            </p:stCondLst>
                            <p:childTnLst>
                              <p:par>
                                <p:cTn id="109" presetID="7" presetClass="emph" presetSubtype="2" repeatCount="3000" accel="50000" decel="50000" autoRev="1" fill="hold" nodeType="withEffect">
                                  <p:stCondLst>
                                    <p:cond delay="0"/>
                                  </p:stCondLst>
                                  <p:childTnLst>
                                    <p:animClr clrSpc="rgb" dir="cw">
                                      <p:cBhvr>
                                        <p:cTn id="110" dur="300" fill="hold"/>
                                        <p:tgtEl>
                                          <p:spTgt spid="64545"/>
                                        </p:tgtEl>
                                        <p:attrNameLst>
                                          <p:attrName>stroke.color</p:attrName>
                                        </p:attrNameLst>
                                      </p:cBhvr>
                                      <p:to>
                                        <a:schemeClr val="bg1"/>
                                      </p:to>
                                    </p:animClr>
                                    <p:set>
                                      <p:cBhvr>
                                        <p:cTn id="111" dur="300" fill="hold"/>
                                        <p:tgtEl>
                                          <p:spTgt spid="64545"/>
                                        </p:tgtEl>
                                        <p:attrNameLst>
                                          <p:attrName>stroke.on</p:attrName>
                                        </p:attrNameLst>
                                      </p:cBhvr>
                                      <p:to>
                                        <p:strVal val="true"/>
                                      </p:to>
                                    </p:se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64545"/>
                                        </p:tgtEl>
                                        <p:attrNameLst>
                                          <p:attrName>style.visibility</p:attrName>
                                        </p:attrNameLst>
                                      </p:cBhvr>
                                      <p:to>
                                        <p:strVal val="visible"/>
                                      </p:to>
                                    </p:set>
                                    <p:animEffect transition="in" filter="wipe(left)">
                                      <p:cBhvr>
                                        <p:cTn id="115" dur="500"/>
                                        <p:tgtEl>
                                          <p:spTgt spid="64545"/>
                                        </p:tgtEl>
                                      </p:cBhvr>
                                    </p:animEffect>
                                  </p:childTnLst>
                                </p:cTn>
                              </p:par>
                            </p:childTnLst>
                          </p:cTn>
                        </p:par>
                      </p:childTnLst>
                    </p:cTn>
                  </p:par>
                </p:childTnLst>
              </p:cTn>
              <p:nextCondLst>
                <p:cond evt="onClick" delay="0">
                  <p:tgtEl>
                    <p:spTgt spid="64545"/>
                  </p:tgtEl>
                </p:cond>
              </p:nextCondLst>
            </p:seq>
            <p:seq concurrent="1" nextAc="seek">
              <p:cTn id="116" restart="whenNotActive" fill="hold" evtFilter="cancelBubble" nodeType="interactiveSeq">
                <p:stCondLst>
                  <p:cond evt="onClick" delay="0">
                    <p:tgtEl>
                      <p:spTgt spid="64546"/>
                    </p:tgtEl>
                  </p:cond>
                </p:stCondLst>
                <p:endSync evt="end" delay="0">
                  <p:rtn val="all"/>
                </p:endSync>
                <p:childTnLst>
                  <p:par>
                    <p:cTn id="117" fill="hold">
                      <p:stCondLst>
                        <p:cond delay="0"/>
                      </p:stCondLst>
                      <p:childTnLst>
                        <p:par>
                          <p:cTn id="118" fill="hold">
                            <p:stCondLst>
                              <p:cond delay="0"/>
                            </p:stCondLst>
                            <p:childTnLst>
                              <p:par>
                                <p:cTn id="119" presetID="1" presetClass="emph" presetSubtype="2" repeatCount="3000" accel="50000" decel="50000" autoRev="1" fill="hold" nodeType="withEffect">
                                  <p:stCondLst>
                                    <p:cond delay="0"/>
                                  </p:stCondLst>
                                  <p:childTnLst>
                                    <p:animClr clrSpc="rgb" dir="cw">
                                      <p:cBhvr>
                                        <p:cTn id="120" dur="300" fill="hold"/>
                                        <p:tgtEl>
                                          <p:spTgt spid="64546"/>
                                        </p:tgtEl>
                                        <p:attrNameLst>
                                          <p:attrName>fillcolor</p:attrName>
                                        </p:attrNameLst>
                                      </p:cBhvr>
                                      <p:to>
                                        <a:srgbClr val="292929"/>
                                      </p:to>
                                    </p:animClr>
                                    <p:set>
                                      <p:cBhvr>
                                        <p:cTn id="121" dur="300" fill="hold"/>
                                        <p:tgtEl>
                                          <p:spTgt spid="64546"/>
                                        </p:tgtEl>
                                        <p:attrNameLst>
                                          <p:attrName>fill.type</p:attrName>
                                        </p:attrNameLst>
                                      </p:cBhvr>
                                      <p:to>
                                        <p:strVal val="solid"/>
                                      </p:to>
                                    </p:set>
                                    <p:set>
                                      <p:cBhvr>
                                        <p:cTn id="122" dur="300" fill="hold"/>
                                        <p:tgtEl>
                                          <p:spTgt spid="64546"/>
                                        </p:tgtEl>
                                        <p:attrNameLst>
                                          <p:attrName>fill.on</p:attrName>
                                        </p:attrNameLst>
                                      </p:cBhvr>
                                      <p:to>
                                        <p:strVal val="true"/>
                                      </p:to>
                                    </p:set>
                                  </p:childTnLst>
                                </p:cTn>
                              </p:par>
                              <p:par>
                                <p:cTn id="123" presetID="3" presetClass="emph" presetSubtype="2" repeatCount="3000" accel="50000" decel="50000" autoRev="1" fill="hold" grpId="0" nodeType="withEffect">
                                  <p:stCondLst>
                                    <p:cond delay="0"/>
                                  </p:stCondLst>
                                  <p:childTnLst>
                                    <p:animClr clrSpc="rgb" dir="cw">
                                      <p:cBhvr override="childStyle">
                                        <p:cTn id="124" dur="300" fill="hold"/>
                                        <p:tgtEl>
                                          <p:spTgt spid="64546"/>
                                        </p:tgtEl>
                                        <p:attrNameLst>
                                          <p:attrName>style.color</p:attrName>
                                        </p:attrNameLst>
                                      </p:cBhvr>
                                      <p:to>
                                        <a:schemeClr val="bg1"/>
                                      </p:to>
                                    </p:animClr>
                                  </p:childTnLst>
                                </p:cTn>
                              </p:par>
                            </p:childTnLst>
                          </p:cTn>
                        </p:par>
                      </p:childTnLst>
                    </p:cTn>
                  </p:par>
                </p:childTnLst>
              </p:cTn>
              <p:nextCondLst>
                <p:cond evt="onClick" delay="0">
                  <p:tgtEl>
                    <p:spTgt spid="64546"/>
                  </p:tgtEl>
                </p:cond>
              </p:nextCondLst>
            </p:seq>
            <p:seq concurrent="1" nextAc="seek">
              <p:cTn id="125" restart="whenNotActive" fill="hold" evtFilter="cancelBubble" nodeType="interactiveSeq">
                <p:stCondLst>
                  <p:cond evt="onClick" delay="0">
                    <p:tgtEl>
                      <p:spTgt spid="64547"/>
                    </p:tgtEl>
                  </p:cond>
                </p:stCondLst>
                <p:endSync evt="end" delay="0">
                  <p:rtn val="all"/>
                </p:endSync>
                <p:childTnLst>
                  <p:par>
                    <p:cTn id="126" fill="hold">
                      <p:stCondLst>
                        <p:cond delay="0"/>
                      </p:stCondLst>
                      <p:childTnLst>
                        <p:par>
                          <p:cTn id="127" fill="hold">
                            <p:stCondLst>
                              <p:cond delay="0"/>
                            </p:stCondLst>
                            <p:childTnLst>
                              <p:par>
                                <p:cTn id="128" presetID="7" presetClass="emph" presetSubtype="2" repeatCount="3000" accel="50000" decel="50000" autoRev="1" fill="hold" nodeType="withEffect">
                                  <p:stCondLst>
                                    <p:cond delay="0"/>
                                  </p:stCondLst>
                                  <p:childTnLst>
                                    <p:animClr clrSpc="rgb" dir="cw">
                                      <p:cBhvr>
                                        <p:cTn id="129" dur="300" fill="hold"/>
                                        <p:tgtEl>
                                          <p:spTgt spid="64547"/>
                                        </p:tgtEl>
                                        <p:attrNameLst>
                                          <p:attrName>stroke.color</p:attrName>
                                        </p:attrNameLst>
                                      </p:cBhvr>
                                      <p:to>
                                        <a:schemeClr val="bg1"/>
                                      </p:to>
                                    </p:animClr>
                                    <p:set>
                                      <p:cBhvr>
                                        <p:cTn id="130" dur="300" fill="hold"/>
                                        <p:tgtEl>
                                          <p:spTgt spid="64547"/>
                                        </p:tgtEl>
                                        <p:attrNameLst>
                                          <p:attrName>stroke.on</p:attrName>
                                        </p:attrNameLst>
                                      </p:cBhvr>
                                      <p:to>
                                        <p:strVal val="true"/>
                                      </p:to>
                                    </p:set>
                                  </p:childTnLst>
                                </p:cTn>
                              </p:par>
                            </p:childTnLst>
                          </p:cTn>
                        </p:par>
                        <p:par>
                          <p:cTn id="131" fill="hold">
                            <p:stCondLst>
                              <p:cond delay="500"/>
                            </p:stCondLst>
                            <p:childTnLst>
                              <p:par>
                                <p:cTn id="132" presetID="22" presetClass="entr" presetSubtype="8" fill="hold" nodeType="afterEffect">
                                  <p:stCondLst>
                                    <p:cond delay="0"/>
                                  </p:stCondLst>
                                  <p:childTnLst>
                                    <p:set>
                                      <p:cBhvr>
                                        <p:cTn id="133" dur="1" fill="hold">
                                          <p:stCondLst>
                                            <p:cond delay="0"/>
                                          </p:stCondLst>
                                        </p:cTn>
                                        <p:tgtEl>
                                          <p:spTgt spid="64547"/>
                                        </p:tgtEl>
                                        <p:attrNameLst>
                                          <p:attrName>style.visibility</p:attrName>
                                        </p:attrNameLst>
                                      </p:cBhvr>
                                      <p:to>
                                        <p:strVal val="visible"/>
                                      </p:to>
                                    </p:set>
                                    <p:animEffect transition="in" filter="wipe(left)">
                                      <p:cBhvr>
                                        <p:cTn id="134" dur="500"/>
                                        <p:tgtEl>
                                          <p:spTgt spid="64547"/>
                                        </p:tgtEl>
                                      </p:cBhvr>
                                    </p:animEffect>
                                  </p:childTnLst>
                                </p:cTn>
                              </p:par>
                            </p:childTnLst>
                          </p:cTn>
                        </p:par>
                      </p:childTnLst>
                    </p:cTn>
                  </p:par>
                </p:childTnLst>
              </p:cTn>
              <p:nextCondLst>
                <p:cond evt="onClick" delay="0">
                  <p:tgtEl>
                    <p:spTgt spid="64547"/>
                  </p:tgtEl>
                </p:cond>
              </p:nextCondLst>
            </p:seq>
            <p:seq concurrent="1" nextAc="seek">
              <p:cTn id="135" restart="whenNotActive" fill="hold" evtFilter="cancelBubble" nodeType="interactiveSeq">
                <p:stCondLst>
                  <p:cond evt="onClick" delay="0">
                    <p:tgtEl>
                      <p:spTgt spid="64548"/>
                    </p:tgtEl>
                  </p:cond>
                </p:stCondLst>
                <p:endSync evt="end" delay="0">
                  <p:rtn val="all"/>
                </p:endSync>
                <p:childTnLst>
                  <p:par>
                    <p:cTn id="136" fill="hold">
                      <p:stCondLst>
                        <p:cond delay="0"/>
                      </p:stCondLst>
                      <p:childTnLst>
                        <p:par>
                          <p:cTn id="137" fill="hold">
                            <p:stCondLst>
                              <p:cond delay="0"/>
                            </p:stCondLst>
                            <p:childTnLst>
                              <p:par>
                                <p:cTn id="138" presetID="1" presetClass="emph" presetSubtype="2" repeatCount="3000" accel="50000" decel="50000" autoRev="1" fill="hold" nodeType="withEffect">
                                  <p:stCondLst>
                                    <p:cond delay="0"/>
                                  </p:stCondLst>
                                  <p:childTnLst>
                                    <p:animClr clrSpc="rgb" dir="cw">
                                      <p:cBhvr>
                                        <p:cTn id="139" dur="300" fill="hold"/>
                                        <p:tgtEl>
                                          <p:spTgt spid="64548"/>
                                        </p:tgtEl>
                                        <p:attrNameLst>
                                          <p:attrName>fillcolor</p:attrName>
                                        </p:attrNameLst>
                                      </p:cBhvr>
                                      <p:to>
                                        <a:srgbClr val="292929"/>
                                      </p:to>
                                    </p:animClr>
                                    <p:set>
                                      <p:cBhvr>
                                        <p:cTn id="140" dur="300" fill="hold"/>
                                        <p:tgtEl>
                                          <p:spTgt spid="64548"/>
                                        </p:tgtEl>
                                        <p:attrNameLst>
                                          <p:attrName>fill.type</p:attrName>
                                        </p:attrNameLst>
                                      </p:cBhvr>
                                      <p:to>
                                        <p:strVal val="solid"/>
                                      </p:to>
                                    </p:set>
                                    <p:set>
                                      <p:cBhvr>
                                        <p:cTn id="141" dur="300" fill="hold"/>
                                        <p:tgtEl>
                                          <p:spTgt spid="64548"/>
                                        </p:tgtEl>
                                        <p:attrNameLst>
                                          <p:attrName>fill.on</p:attrName>
                                        </p:attrNameLst>
                                      </p:cBhvr>
                                      <p:to>
                                        <p:strVal val="true"/>
                                      </p:to>
                                    </p:set>
                                  </p:childTnLst>
                                </p:cTn>
                              </p:par>
                              <p:par>
                                <p:cTn id="142" presetID="3" presetClass="emph" presetSubtype="2" repeatCount="3000" accel="50000" decel="50000" autoRev="1" fill="hold" grpId="0" nodeType="withEffect">
                                  <p:stCondLst>
                                    <p:cond delay="0"/>
                                  </p:stCondLst>
                                  <p:childTnLst>
                                    <p:animClr clrSpc="rgb" dir="cw">
                                      <p:cBhvr override="childStyle">
                                        <p:cTn id="143" dur="300" fill="hold"/>
                                        <p:tgtEl>
                                          <p:spTgt spid="64548"/>
                                        </p:tgtEl>
                                        <p:attrNameLst>
                                          <p:attrName>style.color</p:attrName>
                                        </p:attrNameLst>
                                      </p:cBhvr>
                                      <p:to>
                                        <a:schemeClr val="bg1"/>
                                      </p:to>
                                    </p:animClr>
                                  </p:childTnLst>
                                </p:cTn>
                              </p:par>
                            </p:childTnLst>
                          </p:cTn>
                        </p:par>
                      </p:childTnLst>
                    </p:cTn>
                  </p:par>
                </p:childTnLst>
              </p:cTn>
              <p:nextCondLst>
                <p:cond evt="onClick" delay="0">
                  <p:tgtEl>
                    <p:spTgt spid="64548"/>
                  </p:tgtEl>
                </p:cond>
              </p:nextCondLst>
            </p:seq>
            <p:seq concurrent="1" nextAc="seek">
              <p:cTn id="144" restart="whenNotActive" fill="hold" evtFilter="cancelBubble" nodeType="interactiveSeq">
                <p:stCondLst>
                  <p:cond evt="onClick" delay="0">
                    <p:tgtEl>
                      <p:spTgt spid="64549"/>
                    </p:tgtEl>
                  </p:cond>
                </p:stCondLst>
                <p:endSync evt="end" delay="0">
                  <p:rtn val="all"/>
                </p:endSync>
                <p:childTnLst>
                  <p:par>
                    <p:cTn id="145" fill="hold">
                      <p:stCondLst>
                        <p:cond delay="0"/>
                      </p:stCondLst>
                      <p:childTnLst>
                        <p:par>
                          <p:cTn id="146" fill="hold">
                            <p:stCondLst>
                              <p:cond delay="0"/>
                            </p:stCondLst>
                            <p:childTnLst>
                              <p:par>
                                <p:cTn id="147" presetID="7" presetClass="emph" presetSubtype="2" repeatCount="3000" accel="50000" decel="50000" autoRev="1" fill="hold" nodeType="withEffect">
                                  <p:stCondLst>
                                    <p:cond delay="0"/>
                                  </p:stCondLst>
                                  <p:childTnLst>
                                    <p:animClr clrSpc="rgb" dir="cw">
                                      <p:cBhvr>
                                        <p:cTn id="148" dur="300" fill="hold"/>
                                        <p:tgtEl>
                                          <p:spTgt spid="64549"/>
                                        </p:tgtEl>
                                        <p:attrNameLst>
                                          <p:attrName>stroke.color</p:attrName>
                                        </p:attrNameLst>
                                      </p:cBhvr>
                                      <p:to>
                                        <a:schemeClr val="bg1"/>
                                      </p:to>
                                    </p:animClr>
                                    <p:set>
                                      <p:cBhvr>
                                        <p:cTn id="149" dur="300" fill="hold"/>
                                        <p:tgtEl>
                                          <p:spTgt spid="64549"/>
                                        </p:tgtEl>
                                        <p:attrNameLst>
                                          <p:attrName>stroke.on</p:attrName>
                                        </p:attrNameLst>
                                      </p:cBhvr>
                                      <p:to>
                                        <p:strVal val="true"/>
                                      </p:to>
                                    </p:se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64549"/>
                                        </p:tgtEl>
                                        <p:attrNameLst>
                                          <p:attrName>style.visibility</p:attrName>
                                        </p:attrNameLst>
                                      </p:cBhvr>
                                      <p:to>
                                        <p:strVal val="visible"/>
                                      </p:to>
                                    </p:set>
                                    <p:animEffect transition="in" filter="wipe(left)">
                                      <p:cBhvr>
                                        <p:cTn id="153" dur="500"/>
                                        <p:tgtEl>
                                          <p:spTgt spid="64549"/>
                                        </p:tgtEl>
                                      </p:cBhvr>
                                    </p:animEffect>
                                  </p:childTnLst>
                                </p:cTn>
                              </p:par>
                            </p:childTnLst>
                          </p:cTn>
                        </p:par>
                      </p:childTnLst>
                    </p:cTn>
                  </p:par>
                </p:childTnLst>
              </p:cTn>
              <p:nextCondLst>
                <p:cond evt="onClick" delay="0">
                  <p:tgtEl>
                    <p:spTgt spid="64549"/>
                  </p:tgtEl>
                </p:cond>
              </p:nextCondLst>
            </p:seq>
            <p:seq concurrent="1" nextAc="seek">
              <p:cTn id="154" restart="whenNotActive" fill="hold" evtFilter="cancelBubble" nodeType="interactiveSeq">
                <p:stCondLst>
                  <p:cond evt="onClick" delay="0">
                    <p:tgtEl>
                      <p:spTgt spid="64550"/>
                    </p:tgtEl>
                  </p:cond>
                </p:stCondLst>
                <p:endSync evt="end" delay="0">
                  <p:rtn val="all"/>
                </p:endSync>
                <p:childTnLst>
                  <p:par>
                    <p:cTn id="155" fill="hold">
                      <p:stCondLst>
                        <p:cond delay="0"/>
                      </p:stCondLst>
                      <p:childTnLst>
                        <p:par>
                          <p:cTn id="156" fill="hold">
                            <p:stCondLst>
                              <p:cond delay="0"/>
                            </p:stCondLst>
                            <p:childTnLst>
                              <p:par>
                                <p:cTn id="157" presetID="1" presetClass="emph" presetSubtype="2" repeatCount="3000" accel="50000" decel="50000" autoRev="1" fill="hold" nodeType="withEffect">
                                  <p:stCondLst>
                                    <p:cond delay="0"/>
                                  </p:stCondLst>
                                  <p:childTnLst>
                                    <p:animClr clrSpc="rgb" dir="cw">
                                      <p:cBhvr>
                                        <p:cTn id="158" dur="300" fill="hold"/>
                                        <p:tgtEl>
                                          <p:spTgt spid="64550"/>
                                        </p:tgtEl>
                                        <p:attrNameLst>
                                          <p:attrName>fillcolor</p:attrName>
                                        </p:attrNameLst>
                                      </p:cBhvr>
                                      <p:to>
                                        <a:srgbClr val="292929"/>
                                      </p:to>
                                    </p:animClr>
                                    <p:set>
                                      <p:cBhvr>
                                        <p:cTn id="159" dur="300" fill="hold"/>
                                        <p:tgtEl>
                                          <p:spTgt spid="64550"/>
                                        </p:tgtEl>
                                        <p:attrNameLst>
                                          <p:attrName>fill.type</p:attrName>
                                        </p:attrNameLst>
                                      </p:cBhvr>
                                      <p:to>
                                        <p:strVal val="solid"/>
                                      </p:to>
                                    </p:set>
                                    <p:set>
                                      <p:cBhvr>
                                        <p:cTn id="160" dur="300" fill="hold"/>
                                        <p:tgtEl>
                                          <p:spTgt spid="64550"/>
                                        </p:tgtEl>
                                        <p:attrNameLst>
                                          <p:attrName>fill.on</p:attrName>
                                        </p:attrNameLst>
                                      </p:cBhvr>
                                      <p:to>
                                        <p:strVal val="true"/>
                                      </p:to>
                                    </p:set>
                                  </p:childTnLst>
                                </p:cTn>
                              </p:par>
                              <p:par>
                                <p:cTn id="161" presetID="3" presetClass="emph" presetSubtype="2" repeatCount="3000" accel="50000" decel="50000" autoRev="1" fill="hold" grpId="0" nodeType="withEffect">
                                  <p:stCondLst>
                                    <p:cond delay="0"/>
                                  </p:stCondLst>
                                  <p:childTnLst>
                                    <p:animClr clrSpc="rgb" dir="cw">
                                      <p:cBhvr override="childStyle">
                                        <p:cTn id="162" dur="300" fill="hold"/>
                                        <p:tgtEl>
                                          <p:spTgt spid="64550"/>
                                        </p:tgtEl>
                                        <p:attrNameLst>
                                          <p:attrName>style.color</p:attrName>
                                        </p:attrNameLst>
                                      </p:cBhvr>
                                      <p:to>
                                        <a:schemeClr val="bg1"/>
                                      </p:to>
                                    </p:animClr>
                                  </p:childTnLst>
                                </p:cTn>
                              </p:par>
                            </p:childTnLst>
                          </p:cTn>
                        </p:par>
                      </p:childTnLst>
                    </p:cTn>
                  </p:par>
                </p:childTnLst>
              </p:cTn>
              <p:nextCondLst>
                <p:cond evt="onClick" delay="0">
                  <p:tgtEl>
                    <p:spTgt spid="64550"/>
                  </p:tgtEl>
                </p:cond>
              </p:nextCondLst>
            </p:seq>
            <p:seq concurrent="1" nextAc="seek">
              <p:cTn id="163" restart="whenNotActive" fill="hold" evtFilter="cancelBubble" nodeType="interactiveSeq">
                <p:stCondLst>
                  <p:cond evt="onClick" delay="0">
                    <p:tgtEl>
                      <p:spTgt spid="64551"/>
                    </p:tgtEl>
                  </p:cond>
                </p:stCondLst>
                <p:endSync evt="end" delay="0">
                  <p:rtn val="all"/>
                </p:endSync>
                <p:childTnLst>
                  <p:par>
                    <p:cTn id="164" fill="hold">
                      <p:stCondLst>
                        <p:cond delay="0"/>
                      </p:stCondLst>
                      <p:childTnLst>
                        <p:par>
                          <p:cTn id="165" fill="hold">
                            <p:stCondLst>
                              <p:cond delay="0"/>
                            </p:stCondLst>
                            <p:childTnLst>
                              <p:par>
                                <p:cTn id="166" presetID="1" presetClass="emph" presetSubtype="2" repeatCount="3000" accel="50000" decel="50000" autoRev="1" fill="hold" nodeType="withEffect">
                                  <p:stCondLst>
                                    <p:cond delay="0"/>
                                  </p:stCondLst>
                                  <p:childTnLst>
                                    <p:animClr clrSpc="rgb" dir="cw">
                                      <p:cBhvr>
                                        <p:cTn id="167" dur="300" fill="hold"/>
                                        <p:tgtEl>
                                          <p:spTgt spid="64551"/>
                                        </p:tgtEl>
                                        <p:attrNameLst>
                                          <p:attrName>fillcolor</p:attrName>
                                        </p:attrNameLst>
                                      </p:cBhvr>
                                      <p:to>
                                        <a:srgbClr val="292929"/>
                                      </p:to>
                                    </p:animClr>
                                    <p:set>
                                      <p:cBhvr>
                                        <p:cTn id="168" dur="300" fill="hold"/>
                                        <p:tgtEl>
                                          <p:spTgt spid="64551"/>
                                        </p:tgtEl>
                                        <p:attrNameLst>
                                          <p:attrName>fill.type</p:attrName>
                                        </p:attrNameLst>
                                      </p:cBhvr>
                                      <p:to>
                                        <p:strVal val="solid"/>
                                      </p:to>
                                    </p:set>
                                    <p:set>
                                      <p:cBhvr>
                                        <p:cTn id="169" dur="300" fill="hold"/>
                                        <p:tgtEl>
                                          <p:spTgt spid="64551"/>
                                        </p:tgtEl>
                                        <p:attrNameLst>
                                          <p:attrName>fill.on</p:attrName>
                                        </p:attrNameLst>
                                      </p:cBhvr>
                                      <p:to>
                                        <p:strVal val="true"/>
                                      </p:to>
                                    </p:set>
                                  </p:childTnLst>
                                </p:cTn>
                              </p:par>
                              <p:par>
                                <p:cTn id="170" presetID="3" presetClass="emph" presetSubtype="2" repeatCount="3000" accel="50000" decel="50000" autoRev="1" fill="hold" grpId="0" nodeType="withEffect">
                                  <p:stCondLst>
                                    <p:cond delay="0"/>
                                  </p:stCondLst>
                                  <p:childTnLst>
                                    <p:animClr clrSpc="rgb" dir="cw">
                                      <p:cBhvr override="childStyle">
                                        <p:cTn id="171" dur="300" fill="hold"/>
                                        <p:tgtEl>
                                          <p:spTgt spid="64551"/>
                                        </p:tgtEl>
                                        <p:attrNameLst>
                                          <p:attrName>style.color</p:attrName>
                                        </p:attrNameLst>
                                      </p:cBhvr>
                                      <p:to>
                                        <a:schemeClr val="bg1"/>
                                      </p:to>
                                    </p:animClr>
                                  </p:childTnLst>
                                </p:cTn>
                              </p:par>
                            </p:childTnLst>
                          </p:cTn>
                        </p:par>
                      </p:childTnLst>
                    </p:cTn>
                  </p:par>
                </p:childTnLst>
              </p:cTn>
              <p:nextCondLst>
                <p:cond evt="onClick" delay="0">
                  <p:tgtEl>
                    <p:spTgt spid="64551"/>
                  </p:tgtEl>
                </p:cond>
              </p:nextCondLst>
            </p:seq>
            <p:seq concurrent="1" nextAc="seek">
              <p:cTn id="172" restart="whenNotActive" fill="hold" evtFilter="cancelBubble" nodeType="interactiveSeq">
                <p:stCondLst>
                  <p:cond evt="onClick" delay="0">
                    <p:tgtEl>
                      <p:spTgt spid="64552"/>
                    </p:tgtEl>
                  </p:cond>
                </p:stCondLst>
                <p:endSync evt="end" delay="0">
                  <p:rtn val="all"/>
                </p:endSync>
                <p:childTnLst>
                  <p:par>
                    <p:cTn id="173" fill="hold">
                      <p:stCondLst>
                        <p:cond delay="0"/>
                      </p:stCondLst>
                      <p:childTnLst>
                        <p:par>
                          <p:cTn id="174" fill="hold">
                            <p:stCondLst>
                              <p:cond delay="0"/>
                            </p:stCondLst>
                            <p:childTnLst>
                              <p:par>
                                <p:cTn id="175" presetID="7" presetClass="emph" presetSubtype="2" repeatCount="3000" accel="50000" decel="50000" autoRev="1" fill="hold" nodeType="withEffect">
                                  <p:stCondLst>
                                    <p:cond delay="0"/>
                                  </p:stCondLst>
                                  <p:childTnLst>
                                    <p:animClr clrSpc="rgb" dir="cw">
                                      <p:cBhvr>
                                        <p:cTn id="176" dur="300" fill="hold"/>
                                        <p:tgtEl>
                                          <p:spTgt spid="64552"/>
                                        </p:tgtEl>
                                        <p:attrNameLst>
                                          <p:attrName>stroke.color</p:attrName>
                                        </p:attrNameLst>
                                      </p:cBhvr>
                                      <p:to>
                                        <a:schemeClr val="bg1"/>
                                      </p:to>
                                    </p:animClr>
                                    <p:set>
                                      <p:cBhvr>
                                        <p:cTn id="177" dur="300" fill="hold"/>
                                        <p:tgtEl>
                                          <p:spTgt spid="64552"/>
                                        </p:tgtEl>
                                        <p:attrNameLst>
                                          <p:attrName>stroke.on</p:attrName>
                                        </p:attrNameLst>
                                      </p:cBhvr>
                                      <p:to>
                                        <p:strVal val="true"/>
                                      </p:to>
                                    </p:set>
                                  </p:childTnLst>
                                </p:cTn>
                              </p:par>
                            </p:childTnLst>
                          </p:cTn>
                        </p:par>
                        <p:par>
                          <p:cTn id="178" fill="hold">
                            <p:stCondLst>
                              <p:cond delay="500"/>
                            </p:stCondLst>
                            <p:childTnLst>
                              <p:par>
                                <p:cTn id="179" presetID="22" presetClass="entr" presetSubtype="8" fill="hold" nodeType="afterEffect">
                                  <p:stCondLst>
                                    <p:cond delay="0"/>
                                  </p:stCondLst>
                                  <p:childTnLst>
                                    <p:set>
                                      <p:cBhvr>
                                        <p:cTn id="180" dur="1" fill="hold">
                                          <p:stCondLst>
                                            <p:cond delay="0"/>
                                          </p:stCondLst>
                                        </p:cTn>
                                        <p:tgtEl>
                                          <p:spTgt spid="64552"/>
                                        </p:tgtEl>
                                        <p:attrNameLst>
                                          <p:attrName>style.visibility</p:attrName>
                                        </p:attrNameLst>
                                      </p:cBhvr>
                                      <p:to>
                                        <p:strVal val="visible"/>
                                      </p:to>
                                    </p:set>
                                    <p:animEffect transition="in" filter="wipe(left)">
                                      <p:cBhvr>
                                        <p:cTn id="181" dur="500"/>
                                        <p:tgtEl>
                                          <p:spTgt spid="64552"/>
                                        </p:tgtEl>
                                      </p:cBhvr>
                                    </p:animEffect>
                                  </p:childTnLst>
                                </p:cTn>
                              </p:par>
                            </p:childTnLst>
                          </p:cTn>
                        </p:par>
                      </p:childTnLst>
                    </p:cTn>
                  </p:par>
                </p:childTnLst>
              </p:cTn>
              <p:nextCondLst>
                <p:cond evt="onClick" delay="0">
                  <p:tgtEl>
                    <p:spTgt spid="64552"/>
                  </p:tgtEl>
                </p:cond>
              </p:nextCondLst>
            </p:seq>
            <p:seq concurrent="1" nextAc="seek">
              <p:cTn id="182" restart="whenNotActive" fill="hold" evtFilter="cancelBubble" nodeType="interactiveSeq">
                <p:stCondLst>
                  <p:cond evt="onClick" delay="0">
                    <p:tgtEl>
                      <p:spTgt spid="64553"/>
                    </p:tgtEl>
                  </p:cond>
                </p:stCondLst>
                <p:endSync evt="end" delay="0">
                  <p:rtn val="all"/>
                </p:endSync>
                <p:childTnLst>
                  <p:par>
                    <p:cTn id="183" fill="hold">
                      <p:stCondLst>
                        <p:cond delay="0"/>
                      </p:stCondLst>
                      <p:childTnLst>
                        <p:par>
                          <p:cTn id="184" fill="hold">
                            <p:stCondLst>
                              <p:cond delay="0"/>
                            </p:stCondLst>
                            <p:childTnLst>
                              <p:par>
                                <p:cTn id="185" presetID="3" presetClass="emph" presetSubtype="2" repeatCount="3000" accel="50000" decel="50000" autoRev="1" fill="hold" grpId="0" nodeType="withEffect">
                                  <p:stCondLst>
                                    <p:cond delay="0"/>
                                  </p:stCondLst>
                                  <p:childTnLst>
                                    <p:animClr clrSpc="rgb" dir="cw">
                                      <p:cBhvr override="childStyle">
                                        <p:cTn id="186" dur="300" fill="hold"/>
                                        <p:tgtEl>
                                          <p:spTgt spid="64553"/>
                                        </p:tgtEl>
                                        <p:attrNameLst>
                                          <p:attrName>style.color</p:attrName>
                                        </p:attrNameLst>
                                      </p:cBhvr>
                                      <p:to>
                                        <a:schemeClr val="bg1"/>
                                      </p:to>
                                    </p:animClr>
                                  </p:childTnLst>
                                </p:cTn>
                              </p:par>
                            </p:childTnLst>
                          </p:cTn>
                        </p:par>
                      </p:childTnLst>
                    </p:cTn>
                  </p:par>
                </p:childTnLst>
              </p:cTn>
              <p:nextCondLst>
                <p:cond evt="onClick" delay="0">
                  <p:tgtEl>
                    <p:spTgt spid="64553"/>
                  </p:tgtEl>
                </p:cond>
              </p:nextCondLst>
            </p:seq>
            <p:seq concurrent="1" nextAc="seek">
              <p:cTn id="187" restart="whenNotActive" fill="hold" evtFilter="cancelBubble" nodeType="interactiveSeq">
                <p:stCondLst>
                  <p:cond evt="onClick" delay="0">
                    <p:tgtEl>
                      <p:spTgt spid="64554"/>
                    </p:tgtEl>
                  </p:cond>
                </p:stCondLst>
                <p:endSync evt="end" delay="0">
                  <p:rtn val="all"/>
                </p:endSync>
                <p:childTnLst>
                  <p:par>
                    <p:cTn id="188" fill="hold">
                      <p:stCondLst>
                        <p:cond delay="0"/>
                      </p:stCondLst>
                      <p:childTnLst>
                        <p:par>
                          <p:cTn id="189" fill="hold">
                            <p:stCondLst>
                              <p:cond delay="0"/>
                            </p:stCondLst>
                            <p:childTnLst>
                              <p:par>
                                <p:cTn id="190" presetID="7" presetClass="emph" presetSubtype="2" repeatCount="3000" accel="50000" decel="50000" autoRev="1" fill="hold" nodeType="withEffect">
                                  <p:stCondLst>
                                    <p:cond delay="0"/>
                                  </p:stCondLst>
                                  <p:childTnLst>
                                    <p:animClr clrSpc="rgb" dir="cw">
                                      <p:cBhvr>
                                        <p:cTn id="191" dur="300" fill="hold"/>
                                        <p:tgtEl>
                                          <p:spTgt spid="64554"/>
                                        </p:tgtEl>
                                        <p:attrNameLst>
                                          <p:attrName>stroke.color</p:attrName>
                                        </p:attrNameLst>
                                      </p:cBhvr>
                                      <p:to>
                                        <a:schemeClr val="bg1"/>
                                      </p:to>
                                    </p:animClr>
                                    <p:set>
                                      <p:cBhvr>
                                        <p:cTn id="192" dur="300" fill="hold"/>
                                        <p:tgtEl>
                                          <p:spTgt spid="64554"/>
                                        </p:tgtEl>
                                        <p:attrNameLst>
                                          <p:attrName>stroke.on</p:attrName>
                                        </p:attrNameLst>
                                      </p:cBhvr>
                                      <p:to>
                                        <p:strVal val="true"/>
                                      </p:to>
                                    </p:set>
                                  </p:childTnLst>
                                </p:cTn>
                              </p:par>
                            </p:childTnLst>
                          </p:cTn>
                        </p:par>
                        <p:par>
                          <p:cTn id="193" fill="hold">
                            <p:stCondLst>
                              <p:cond delay="500"/>
                            </p:stCondLst>
                            <p:childTnLst>
                              <p:par>
                                <p:cTn id="194" presetID="22" presetClass="entr" presetSubtype="8" fill="hold" nodeType="afterEffect">
                                  <p:stCondLst>
                                    <p:cond delay="0"/>
                                  </p:stCondLst>
                                  <p:childTnLst>
                                    <p:set>
                                      <p:cBhvr>
                                        <p:cTn id="195" dur="1" fill="hold">
                                          <p:stCondLst>
                                            <p:cond delay="0"/>
                                          </p:stCondLst>
                                        </p:cTn>
                                        <p:tgtEl>
                                          <p:spTgt spid="64554"/>
                                        </p:tgtEl>
                                        <p:attrNameLst>
                                          <p:attrName>style.visibility</p:attrName>
                                        </p:attrNameLst>
                                      </p:cBhvr>
                                      <p:to>
                                        <p:strVal val="visible"/>
                                      </p:to>
                                    </p:set>
                                    <p:animEffect transition="in" filter="wipe(left)">
                                      <p:cBhvr>
                                        <p:cTn id="196" dur="500"/>
                                        <p:tgtEl>
                                          <p:spTgt spid="64554"/>
                                        </p:tgtEl>
                                      </p:cBhvr>
                                    </p:animEffect>
                                  </p:childTnLst>
                                </p:cTn>
                              </p:par>
                            </p:childTnLst>
                          </p:cTn>
                        </p:par>
                      </p:childTnLst>
                    </p:cTn>
                  </p:par>
                </p:childTnLst>
              </p:cTn>
              <p:nextCondLst>
                <p:cond evt="onClick" delay="0">
                  <p:tgtEl>
                    <p:spTgt spid="64554"/>
                  </p:tgtEl>
                </p:cond>
              </p:nextCondLst>
            </p:seq>
            <p:seq concurrent="1" nextAc="seek">
              <p:cTn id="197" restart="whenNotActive" fill="hold" evtFilter="cancelBubble" nodeType="interactiveSeq">
                <p:stCondLst>
                  <p:cond evt="onClick" delay="0">
                    <p:tgtEl>
                      <p:spTgt spid="64555"/>
                    </p:tgtEl>
                  </p:cond>
                </p:stCondLst>
                <p:endSync evt="end" delay="0">
                  <p:rtn val="all"/>
                </p:endSync>
                <p:childTnLst>
                  <p:par>
                    <p:cTn id="198" fill="hold">
                      <p:stCondLst>
                        <p:cond delay="0"/>
                      </p:stCondLst>
                      <p:childTnLst>
                        <p:par>
                          <p:cTn id="199" fill="hold">
                            <p:stCondLst>
                              <p:cond delay="0"/>
                            </p:stCondLst>
                            <p:childTnLst>
                              <p:par>
                                <p:cTn id="200" presetID="1" presetClass="emph" presetSubtype="2" repeatCount="3000" accel="50000" decel="50000" autoRev="1" fill="hold" nodeType="withEffect">
                                  <p:stCondLst>
                                    <p:cond delay="0"/>
                                  </p:stCondLst>
                                  <p:childTnLst>
                                    <p:animClr clrSpc="rgb" dir="cw">
                                      <p:cBhvr>
                                        <p:cTn id="201" dur="300" fill="hold"/>
                                        <p:tgtEl>
                                          <p:spTgt spid="64555"/>
                                        </p:tgtEl>
                                        <p:attrNameLst>
                                          <p:attrName>fillcolor</p:attrName>
                                        </p:attrNameLst>
                                      </p:cBhvr>
                                      <p:to>
                                        <a:srgbClr val="292929"/>
                                      </p:to>
                                    </p:animClr>
                                    <p:set>
                                      <p:cBhvr>
                                        <p:cTn id="202" dur="300" fill="hold"/>
                                        <p:tgtEl>
                                          <p:spTgt spid="64555"/>
                                        </p:tgtEl>
                                        <p:attrNameLst>
                                          <p:attrName>fill.type</p:attrName>
                                        </p:attrNameLst>
                                      </p:cBhvr>
                                      <p:to>
                                        <p:strVal val="solid"/>
                                      </p:to>
                                    </p:set>
                                    <p:set>
                                      <p:cBhvr>
                                        <p:cTn id="203" dur="300" fill="hold"/>
                                        <p:tgtEl>
                                          <p:spTgt spid="64555"/>
                                        </p:tgtEl>
                                        <p:attrNameLst>
                                          <p:attrName>fill.on</p:attrName>
                                        </p:attrNameLst>
                                      </p:cBhvr>
                                      <p:to>
                                        <p:strVal val="true"/>
                                      </p:to>
                                    </p:set>
                                  </p:childTnLst>
                                </p:cTn>
                              </p:par>
                              <p:par>
                                <p:cTn id="204" presetID="3" presetClass="emph" presetSubtype="2" repeatCount="3000" accel="50000" decel="50000" autoRev="1" fill="hold" grpId="0" nodeType="withEffect">
                                  <p:stCondLst>
                                    <p:cond delay="0"/>
                                  </p:stCondLst>
                                  <p:childTnLst>
                                    <p:animClr clrSpc="rgb" dir="cw">
                                      <p:cBhvr override="childStyle">
                                        <p:cTn id="205" dur="300" fill="hold"/>
                                        <p:tgtEl>
                                          <p:spTgt spid="64555"/>
                                        </p:tgtEl>
                                        <p:attrNameLst>
                                          <p:attrName>style.color</p:attrName>
                                        </p:attrNameLst>
                                      </p:cBhvr>
                                      <p:to>
                                        <a:schemeClr val="bg1"/>
                                      </p:to>
                                    </p:animClr>
                                  </p:childTnLst>
                                </p:cTn>
                              </p:par>
                            </p:childTnLst>
                          </p:cTn>
                        </p:par>
                      </p:childTnLst>
                    </p:cTn>
                  </p:par>
                </p:childTnLst>
              </p:cTn>
              <p:nextCondLst>
                <p:cond evt="onClick" delay="0">
                  <p:tgtEl>
                    <p:spTgt spid="64555"/>
                  </p:tgtEl>
                </p:cond>
              </p:nextCondLst>
            </p:seq>
            <p:seq concurrent="1" nextAc="seek">
              <p:cTn id="206" restart="whenNotActive" fill="hold" evtFilter="cancelBubble" nodeType="interactiveSeq">
                <p:stCondLst>
                  <p:cond evt="onClick" delay="0">
                    <p:tgtEl>
                      <p:spTgt spid="64556"/>
                    </p:tgtEl>
                  </p:cond>
                </p:stCondLst>
                <p:endSync evt="end" delay="0">
                  <p:rtn val="all"/>
                </p:endSync>
                <p:childTnLst>
                  <p:par>
                    <p:cTn id="207" fill="hold">
                      <p:stCondLst>
                        <p:cond delay="0"/>
                      </p:stCondLst>
                      <p:childTnLst>
                        <p:par>
                          <p:cTn id="208" fill="hold">
                            <p:stCondLst>
                              <p:cond delay="0"/>
                            </p:stCondLst>
                            <p:childTnLst>
                              <p:par>
                                <p:cTn id="209" presetID="1" presetClass="emph" presetSubtype="2" repeatCount="3000" accel="50000" decel="50000" autoRev="1" fill="hold" nodeType="withEffect">
                                  <p:stCondLst>
                                    <p:cond delay="0"/>
                                  </p:stCondLst>
                                  <p:childTnLst>
                                    <p:animClr clrSpc="rgb" dir="cw">
                                      <p:cBhvr>
                                        <p:cTn id="210" dur="300" fill="hold"/>
                                        <p:tgtEl>
                                          <p:spTgt spid="64556"/>
                                        </p:tgtEl>
                                        <p:attrNameLst>
                                          <p:attrName>fillcolor</p:attrName>
                                        </p:attrNameLst>
                                      </p:cBhvr>
                                      <p:to>
                                        <a:srgbClr val="292929"/>
                                      </p:to>
                                    </p:animClr>
                                    <p:set>
                                      <p:cBhvr>
                                        <p:cTn id="211" dur="300" fill="hold"/>
                                        <p:tgtEl>
                                          <p:spTgt spid="64556"/>
                                        </p:tgtEl>
                                        <p:attrNameLst>
                                          <p:attrName>fill.type</p:attrName>
                                        </p:attrNameLst>
                                      </p:cBhvr>
                                      <p:to>
                                        <p:strVal val="solid"/>
                                      </p:to>
                                    </p:set>
                                    <p:set>
                                      <p:cBhvr>
                                        <p:cTn id="212" dur="300" fill="hold"/>
                                        <p:tgtEl>
                                          <p:spTgt spid="64556"/>
                                        </p:tgtEl>
                                        <p:attrNameLst>
                                          <p:attrName>fill.on</p:attrName>
                                        </p:attrNameLst>
                                      </p:cBhvr>
                                      <p:to>
                                        <p:strVal val="true"/>
                                      </p:to>
                                    </p:set>
                                  </p:childTnLst>
                                </p:cTn>
                              </p:par>
                              <p:par>
                                <p:cTn id="213" presetID="3" presetClass="emph" presetSubtype="2" repeatCount="3000" accel="50000" decel="50000" autoRev="1" fill="hold" grpId="0" nodeType="withEffect">
                                  <p:stCondLst>
                                    <p:cond delay="0"/>
                                  </p:stCondLst>
                                  <p:childTnLst>
                                    <p:animClr clrSpc="rgb" dir="cw">
                                      <p:cBhvr override="childStyle">
                                        <p:cTn id="214" dur="300" fill="hold"/>
                                        <p:tgtEl>
                                          <p:spTgt spid="64556"/>
                                        </p:tgtEl>
                                        <p:attrNameLst>
                                          <p:attrName>style.color</p:attrName>
                                        </p:attrNameLst>
                                      </p:cBhvr>
                                      <p:to>
                                        <a:schemeClr val="bg1"/>
                                      </p:to>
                                    </p:animClr>
                                  </p:childTnLst>
                                </p:cTn>
                              </p:par>
                            </p:childTnLst>
                          </p:cTn>
                        </p:par>
                      </p:childTnLst>
                    </p:cTn>
                  </p:par>
                </p:childTnLst>
              </p:cTn>
              <p:nextCondLst>
                <p:cond evt="onClick" delay="0">
                  <p:tgtEl>
                    <p:spTgt spid="64556"/>
                  </p:tgtEl>
                </p:cond>
              </p:nextCondLst>
            </p:seq>
            <p:seq concurrent="1" nextAc="seek">
              <p:cTn id="215" restart="whenNotActive" fill="hold" evtFilter="cancelBubble" nodeType="interactiveSeq">
                <p:stCondLst>
                  <p:cond evt="onClick" delay="0">
                    <p:tgtEl>
                      <p:spTgt spid="64557"/>
                    </p:tgtEl>
                  </p:cond>
                </p:stCondLst>
                <p:endSync evt="end" delay="0">
                  <p:rtn val="all"/>
                </p:endSync>
                <p:childTnLst>
                  <p:par>
                    <p:cTn id="216" fill="hold">
                      <p:stCondLst>
                        <p:cond delay="0"/>
                      </p:stCondLst>
                      <p:childTnLst>
                        <p:par>
                          <p:cTn id="217" fill="hold">
                            <p:stCondLst>
                              <p:cond delay="0"/>
                            </p:stCondLst>
                            <p:childTnLst>
                              <p:par>
                                <p:cTn id="218" presetID="7" presetClass="emph" presetSubtype="2" repeatCount="3000" accel="50000" decel="50000" autoRev="1" fill="hold" nodeType="withEffect">
                                  <p:stCondLst>
                                    <p:cond delay="0"/>
                                  </p:stCondLst>
                                  <p:childTnLst>
                                    <p:animClr clrSpc="rgb" dir="cw">
                                      <p:cBhvr>
                                        <p:cTn id="219" dur="300" fill="hold"/>
                                        <p:tgtEl>
                                          <p:spTgt spid="64557"/>
                                        </p:tgtEl>
                                        <p:attrNameLst>
                                          <p:attrName>stroke.color</p:attrName>
                                        </p:attrNameLst>
                                      </p:cBhvr>
                                      <p:to>
                                        <a:schemeClr val="bg1"/>
                                      </p:to>
                                    </p:animClr>
                                    <p:set>
                                      <p:cBhvr>
                                        <p:cTn id="220" dur="300" fill="hold"/>
                                        <p:tgtEl>
                                          <p:spTgt spid="64557"/>
                                        </p:tgtEl>
                                        <p:attrNameLst>
                                          <p:attrName>stroke.on</p:attrName>
                                        </p:attrNameLst>
                                      </p:cBhvr>
                                      <p:to>
                                        <p:strVal val="true"/>
                                      </p:to>
                                    </p:set>
                                  </p:childTnLst>
                                </p:cTn>
                              </p:par>
                            </p:childTnLst>
                          </p:cTn>
                        </p:par>
                        <p:par>
                          <p:cTn id="221" fill="hold">
                            <p:stCondLst>
                              <p:cond delay="500"/>
                            </p:stCondLst>
                            <p:childTnLst>
                              <p:par>
                                <p:cTn id="222" presetID="22" presetClass="entr" presetSubtype="8" fill="hold" nodeType="afterEffect">
                                  <p:stCondLst>
                                    <p:cond delay="0"/>
                                  </p:stCondLst>
                                  <p:childTnLst>
                                    <p:set>
                                      <p:cBhvr>
                                        <p:cTn id="223" dur="1" fill="hold">
                                          <p:stCondLst>
                                            <p:cond delay="0"/>
                                          </p:stCondLst>
                                        </p:cTn>
                                        <p:tgtEl>
                                          <p:spTgt spid="64557"/>
                                        </p:tgtEl>
                                        <p:attrNameLst>
                                          <p:attrName>style.visibility</p:attrName>
                                        </p:attrNameLst>
                                      </p:cBhvr>
                                      <p:to>
                                        <p:strVal val="visible"/>
                                      </p:to>
                                    </p:set>
                                    <p:animEffect transition="in" filter="wipe(left)">
                                      <p:cBhvr>
                                        <p:cTn id="224" dur="500"/>
                                        <p:tgtEl>
                                          <p:spTgt spid="64557"/>
                                        </p:tgtEl>
                                      </p:cBhvr>
                                    </p:animEffect>
                                  </p:childTnLst>
                                </p:cTn>
                              </p:par>
                            </p:childTnLst>
                          </p:cTn>
                        </p:par>
                      </p:childTnLst>
                    </p:cTn>
                  </p:par>
                </p:childTnLst>
              </p:cTn>
              <p:nextCondLst>
                <p:cond evt="onClick" delay="0">
                  <p:tgtEl>
                    <p:spTgt spid="64557"/>
                  </p:tgtEl>
                </p:cond>
              </p:nextCondLst>
            </p:seq>
            <p:seq concurrent="1" nextAc="seek">
              <p:cTn id="225" restart="whenNotActive" fill="hold" evtFilter="cancelBubble" nodeType="interactiveSeq">
                <p:stCondLst>
                  <p:cond evt="onClick" delay="0">
                    <p:tgtEl>
                      <p:spTgt spid="64558"/>
                    </p:tgtEl>
                  </p:cond>
                </p:stCondLst>
                <p:endSync evt="end" delay="0">
                  <p:rtn val="all"/>
                </p:endSync>
                <p:childTnLst>
                  <p:par>
                    <p:cTn id="226" fill="hold">
                      <p:stCondLst>
                        <p:cond delay="0"/>
                      </p:stCondLst>
                      <p:childTnLst>
                        <p:par>
                          <p:cTn id="227" fill="hold">
                            <p:stCondLst>
                              <p:cond delay="0"/>
                            </p:stCondLst>
                            <p:childTnLst>
                              <p:par>
                                <p:cTn id="228" presetID="1" presetClass="emph" presetSubtype="2" repeatCount="3000" accel="50000" decel="50000" autoRev="1" fill="hold" nodeType="withEffect">
                                  <p:stCondLst>
                                    <p:cond delay="0"/>
                                  </p:stCondLst>
                                  <p:childTnLst>
                                    <p:animClr clrSpc="rgb" dir="cw">
                                      <p:cBhvr>
                                        <p:cTn id="229" dur="300" fill="hold"/>
                                        <p:tgtEl>
                                          <p:spTgt spid="64558"/>
                                        </p:tgtEl>
                                        <p:attrNameLst>
                                          <p:attrName>fillcolor</p:attrName>
                                        </p:attrNameLst>
                                      </p:cBhvr>
                                      <p:to>
                                        <a:srgbClr val="292929"/>
                                      </p:to>
                                    </p:animClr>
                                    <p:set>
                                      <p:cBhvr>
                                        <p:cTn id="230" dur="300" fill="hold"/>
                                        <p:tgtEl>
                                          <p:spTgt spid="64558"/>
                                        </p:tgtEl>
                                        <p:attrNameLst>
                                          <p:attrName>fill.type</p:attrName>
                                        </p:attrNameLst>
                                      </p:cBhvr>
                                      <p:to>
                                        <p:strVal val="solid"/>
                                      </p:to>
                                    </p:set>
                                    <p:set>
                                      <p:cBhvr>
                                        <p:cTn id="231" dur="300" fill="hold"/>
                                        <p:tgtEl>
                                          <p:spTgt spid="64558"/>
                                        </p:tgtEl>
                                        <p:attrNameLst>
                                          <p:attrName>fill.on</p:attrName>
                                        </p:attrNameLst>
                                      </p:cBhvr>
                                      <p:to>
                                        <p:strVal val="true"/>
                                      </p:to>
                                    </p:set>
                                  </p:childTnLst>
                                </p:cTn>
                              </p:par>
                              <p:par>
                                <p:cTn id="232" presetID="3" presetClass="emph" presetSubtype="2" repeatCount="3000" accel="50000" decel="50000" autoRev="1" fill="hold" grpId="0" nodeType="withEffect">
                                  <p:stCondLst>
                                    <p:cond delay="0"/>
                                  </p:stCondLst>
                                  <p:childTnLst>
                                    <p:animClr clrSpc="rgb" dir="cw">
                                      <p:cBhvr override="childStyle">
                                        <p:cTn id="233" dur="300" fill="hold"/>
                                        <p:tgtEl>
                                          <p:spTgt spid="64558"/>
                                        </p:tgtEl>
                                        <p:attrNameLst>
                                          <p:attrName>style.color</p:attrName>
                                        </p:attrNameLst>
                                      </p:cBhvr>
                                      <p:to>
                                        <a:schemeClr val="bg1"/>
                                      </p:to>
                                    </p:animClr>
                                  </p:childTnLst>
                                </p:cTn>
                              </p:par>
                            </p:childTnLst>
                          </p:cTn>
                        </p:par>
                      </p:childTnLst>
                    </p:cTn>
                  </p:par>
                </p:childTnLst>
              </p:cTn>
              <p:nextCondLst>
                <p:cond evt="onClick" delay="0">
                  <p:tgtEl>
                    <p:spTgt spid="64558"/>
                  </p:tgtEl>
                </p:cond>
              </p:nextCondLst>
            </p:seq>
            <p:seq concurrent="1" nextAc="seek">
              <p:cTn id="234" restart="whenNotActive" fill="hold" evtFilter="cancelBubble" nodeType="interactiveSeq">
                <p:stCondLst>
                  <p:cond evt="onClick" delay="0">
                    <p:tgtEl>
                      <p:spTgt spid="64559"/>
                    </p:tgtEl>
                  </p:cond>
                </p:stCondLst>
                <p:endSync evt="end" delay="0">
                  <p:rtn val="all"/>
                </p:endSync>
                <p:childTnLst>
                  <p:par>
                    <p:cTn id="235" fill="hold">
                      <p:stCondLst>
                        <p:cond delay="0"/>
                      </p:stCondLst>
                      <p:childTnLst>
                        <p:par>
                          <p:cTn id="236" fill="hold">
                            <p:stCondLst>
                              <p:cond delay="0"/>
                            </p:stCondLst>
                            <p:childTnLst>
                              <p:par>
                                <p:cTn id="237" presetID="7" presetClass="emph" presetSubtype="2" repeatCount="3000" accel="50000" decel="50000" autoRev="1" fill="hold" nodeType="withEffect">
                                  <p:stCondLst>
                                    <p:cond delay="0"/>
                                  </p:stCondLst>
                                  <p:childTnLst>
                                    <p:animClr clrSpc="rgb" dir="cw">
                                      <p:cBhvr>
                                        <p:cTn id="238" dur="300" fill="hold"/>
                                        <p:tgtEl>
                                          <p:spTgt spid="64559"/>
                                        </p:tgtEl>
                                        <p:attrNameLst>
                                          <p:attrName>stroke.color</p:attrName>
                                        </p:attrNameLst>
                                      </p:cBhvr>
                                      <p:to>
                                        <a:schemeClr val="bg1"/>
                                      </p:to>
                                    </p:animClr>
                                    <p:set>
                                      <p:cBhvr>
                                        <p:cTn id="239" dur="300" fill="hold"/>
                                        <p:tgtEl>
                                          <p:spTgt spid="64559"/>
                                        </p:tgtEl>
                                        <p:attrNameLst>
                                          <p:attrName>stroke.on</p:attrName>
                                        </p:attrNameLst>
                                      </p:cBhvr>
                                      <p:to>
                                        <p:strVal val="true"/>
                                      </p:to>
                                    </p:set>
                                  </p:childTnLst>
                                </p:cTn>
                              </p:par>
                            </p:childTnLst>
                          </p:cTn>
                        </p:par>
                        <p:par>
                          <p:cTn id="240" fill="hold">
                            <p:stCondLst>
                              <p:cond delay="500"/>
                            </p:stCondLst>
                            <p:childTnLst>
                              <p:par>
                                <p:cTn id="241" presetID="22" presetClass="entr" presetSubtype="8" fill="hold" nodeType="afterEffect">
                                  <p:stCondLst>
                                    <p:cond delay="0"/>
                                  </p:stCondLst>
                                  <p:childTnLst>
                                    <p:set>
                                      <p:cBhvr>
                                        <p:cTn id="242" dur="1" fill="hold">
                                          <p:stCondLst>
                                            <p:cond delay="0"/>
                                          </p:stCondLst>
                                        </p:cTn>
                                        <p:tgtEl>
                                          <p:spTgt spid="64559"/>
                                        </p:tgtEl>
                                        <p:attrNameLst>
                                          <p:attrName>style.visibility</p:attrName>
                                        </p:attrNameLst>
                                      </p:cBhvr>
                                      <p:to>
                                        <p:strVal val="visible"/>
                                      </p:to>
                                    </p:set>
                                    <p:animEffect transition="in" filter="wipe(left)">
                                      <p:cBhvr>
                                        <p:cTn id="243" dur="500"/>
                                        <p:tgtEl>
                                          <p:spTgt spid="64559"/>
                                        </p:tgtEl>
                                      </p:cBhvr>
                                    </p:animEffect>
                                  </p:childTnLst>
                                </p:cTn>
                              </p:par>
                            </p:childTnLst>
                          </p:cTn>
                        </p:par>
                      </p:childTnLst>
                    </p:cTn>
                  </p:par>
                </p:childTnLst>
              </p:cTn>
              <p:nextCondLst>
                <p:cond evt="onClick" delay="0">
                  <p:tgtEl>
                    <p:spTgt spid="64559"/>
                  </p:tgtEl>
                </p:cond>
              </p:nextCondLst>
            </p:seq>
            <p:seq concurrent="1" nextAc="seek">
              <p:cTn id="244" restart="whenNotActive" fill="hold" evtFilter="cancelBubble" nodeType="interactiveSeq">
                <p:stCondLst>
                  <p:cond evt="onClick" delay="0">
                    <p:tgtEl>
                      <p:spTgt spid="64560"/>
                    </p:tgtEl>
                  </p:cond>
                </p:stCondLst>
                <p:endSync evt="end" delay="0">
                  <p:rtn val="all"/>
                </p:endSync>
                <p:childTnLst>
                  <p:par>
                    <p:cTn id="245" fill="hold">
                      <p:stCondLst>
                        <p:cond delay="0"/>
                      </p:stCondLst>
                      <p:childTnLst>
                        <p:par>
                          <p:cTn id="246" fill="hold">
                            <p:stCondLst>
                              <p:cond delay="0"/>
                            </p:stCondLst>
                            <p:childTnLst>
                              <p:par>
                                <p:cTn id="247" presetID="1" presetClass="emph" presetSubtype="2" repeatCount="3000" accel="50000" decel="50000" autoRev="1" fill="hold" nodeType="withEffect">
                                  <p:stCondLst>
                                    <p:cond delay="0"/>
                                  </p:stCondLst>
                                  <p:childTnLst>
                                    <p:animClr clrSpc="rgb" dir="cw">
                                      <p:cBhvr>
                                        <p:cTn id="248" dur="300" fill="hold"/>
                                        <p:tgtEl>
                                          <p:spTgt spid="64560"/>
                                        </p:tgtEl>
                                        <p:attrNameLst>
                                          <p:attrName>fillcolor</p:attrName>
                                        </p:attrNameLst>
                                      </p:cBhvr>
                                      <p:to>
                                        <a:srgbClr val="292929"/>
                                      </p:to>
                                    </p:animClr>
                                    <p:set>
                                      <p:cBhvr>
                                        <p:cTn id="249" dur="300" fill="hold"/>
                                        <p:tgtEl>
                                          <p:spTgt spid="64560"/>
                                        </p:tgtEl>
                                        <p:attrNameLst>
                                          <p:attrName>fill.type</p:attrName>
                                        </p:attrNameLst>
                                      </p:cBhvr>
                                      <p:to>
                                        <p:strVal val="solid"/>
                                      </p:to>
                                    </p:set>
                                    <p:set>
                                      <p:cBhvr>
                                        <p:cTn id="250" dur="300" fill="hold"/>
                                        <p:tgtEl>
                                          <p:spTgt spid="64560"/>
                                        </p:tgtEl>
                                        <p:attrNameLst>
                                          <p:attrName>fill.on</p:attrName>
                                        </p:attrNameLst>
                                      </p:cBhvr>
                                      <p:to>
                                        <p:strVal val="true"/>
                                      </p:to>
                                    </p:set>
                                  </p:childTnLst>
                                </p:cTn>
                              </p:par>
                              <p:par>
                                <p:cTn id="251" presetID="3" presetClass="emph" presetSubtype="2" repeatCount="3000" accel="50000" decel="50000" autoRev="1" fill="hold" grpId="0" nodeType="withEffect">
                                  <p:stCondLst>
                                    <p:cond delay="0"/>
                                  </p:stCondLst>
                                  <p:childTnLst>
                                    <p:animClr clrSpc="rgb" dir="cw">
                                      <p:cBhvr override="childStyle">
                                        <p:cTn id="252" dur="300" fill="hold"/>
                                        <p:tgtEl>
                                          <p:spTgt spid="64560"/>
                                        </p:tgtEl>
                                        <p:attrNameLst>
                                          <p:attrName>style.color</p:attrName>
                                        </p:attrNameLst>
                                      </p:cBhvr>
                                      <p:to>
                                        <a:schemeClr val="bg1"/>
                                      </p:to>
                                    </p:animClr>
                                  </p:childTnLst>
                                </p:cTn>
                              </p:par>
                            </p:childTnLst>
                          </p:cTn>
                        </p:par>
                      </p:childTnLst>
                    </p:cTn>
                  </p:par>
                </p:childTnLst>
              </p:cTn>
              <p:nextCondLst>
                <p:cond evt="onClick" delay="0">
                  <p:tgtEl>
                    <p:spTgt spid="64560"/>
                  </p:tgtEl>
                </p:cond>
              </p:nextCondLst>
            </p:seq>
            <p:seq concurrent="1" nextAc="seek">
              <p:cTn id="253" restart="whenNotActive" fill="hold" evtFilter="cancelBubble" nodeType="interactiveSeq">
                <p:stCondLst>
                  <p:cond evt="onClick" delay="0">
                    <p:tgtEl>
                      <p:spTgt spid="64561"/>
                    </p:tgtEl>
                  </p:cond>
                </p:stCondLst>
                <p:endSync evt="end" delay="0">
                  <p:rtn val="all"/>
                </p:endSync>
                <p:childTnLst>
                  <p:par>
                    <p:cTn id="254" fill="hold">
                      <p:stCondLst>
                        <p:cond delay="0"/>
                      </p:stCondLst>
                      <p:childTnLst>
                        <p:par>
                          <p:cTn id="255" fill="hold">
                            <p:stCondLst>
                              <p:cond delay="0"/>
                            </p:stCondLst>
                            <p:childTnLst>
                              <p:par>
                                <p:cTn id="256" presetID="7" presetClass="emph" presetSubtype="2" repeatCount="3000" accel="50000" decel="50000" autoRev="1" fill="hold" nodeType="withEffect">
                                  <p:stCondLst>
                                    <p:cond delay="0"/>
                                  </p:stCondLst>
                                  <p:childTnLst>
                                    <p:animClr clrSpc="rgb" dir="cw">
                                      <p:cBhvr>
                                        <p:cTn id="257" dur="300" fill="hold"/>
                                        <p:tgtEl>
                                          <p:spTgt spid="64561"/>
                                        </p:tgtEl>
                                        <p:attrNameLst>
                                          <p:attrName>stroke.color</p:attrName>
                                        </p:attrNameLst>
                                      </p:cBhvr>
                                      <p:to>
                                        <a:schemeClr val="bg1"/>
                                      </p:to>
                                    </p:animClr>
                                    <p:set>
                                      <p:cBhvr>
                                        <p:cTn id="258" dur="300" fill="hold"/>
                                        <p:tgtEl>
                                          <p:spTgt spid="64561"/>
                                        </p:tgtEl>
                                        <p:attrNameLst>
                                          <p:attrName>stroke.on</p:attrName>
                                        </p:attrNameLst>
                                      </p:cBhvr>
                                      <p:to>
                                        <p:strVal val="true"/>
                                      </p:to>
                                    </p:set>
                                  </p:childTnLst>
                                </p:cTn>
                              </p:par>
                            </p:childTnLst>
                          </p:cTn>
                        </p:par>
                        <p:par>
                          <p:cTn id="259" fill="hold">
                            <p:stCondLst>
                              <p:cond delay="500"/>
                            </p:stCondLst>
                            <p:childTnLst>
                              <p:par>
                                <p:cTn id="260" presetID="22" presetClass="entr" presetSubtype="8" fill="hold" nodeType="afterEffect">
                                  <p:stCondLst>
                                    <p:cond delay="0"/>
                                  </p:stCondLst>
                                  <p:childTnLst>
                                    <p:set>
                                      <p:cBhvr>
                                        <p:cTn id="261" dur="1" fill="hold">
                                          <p:stCondLst>
                                            <p:cond delay="0"/>
                                          </p:stCondLst>
                                        </p:cTn>
                                        <p:tgtEl>
                                          <p:spTgt spid="64561"/>
                                        </p:tgtEl>
                                        <p:attrNameLst>
                                          <p:attrName>style.visibility</p:attrName>
                                        </p:attrNameLst>
                                      </p:cBhvr>
                                      <p:to>
                                        <p:strVal val="visible"/>
                                      </p:to>
                                    </p:set>
                                    <p:animEffect transition="in" filter="wipe(left)">
                                      <p:cBhvr>
                                        <p:cTn id="262" dur="500"/>
                                        <p:tgtEl>
                                          <p:spTgt spid="64561"/>
                                        </p:tgtEl>
                                      </p:cBhvr>
                                    </p:animEffect>
                                  </p:childTnLst>
                                </p:cTn>
                              </p:par>
                            </p:childTnLst>
                          </p:cTn>
                        </p:par>
                      </p:childTnLst>
                    </p:cTn>
                  </p:par>
                </p:childTnLst>
              </p:cTn>
              <p:nextCondLst>
                <p:cond evt="onClick" delay="0">
                  <p:tgtEl>
                    <p:spTgt spid="64561"/>
                  </p:tgtEl>
                </p:cond>
              </p:nextCondLst>
            </p:seq>
            <p:seq concurrent="1" nextAc="seek">
              <p:cTn id="263" restart="whenNotActive" fill="hold" evtFilter="cancelBubble" nodeType="interactiveSeq">
                <p:stCondLst>
                  <p:cond evt="onClick" delay="0">
                    <p:tgtEl>
                      <p:spTgt spid="64562"/>
                    </p:tgtEl>
                  </p:cond>
                </p:stCondLst>
                <p:endSync evt="end" delay="0">
                  <p:rtn val="all"/>
                </p:endSync>
                <p:childTnLst>
                  <p:par>
                    <p:cTn id="264" fill="hold">
                      <p:stCondLst>
                        <p:cond delay="0"/>
                      </p:stCondLst>
                      <p:childTnLst>
                        <p:par>
                          <p:cTn id="265" fill="hold">
                            <p:stCondLst>
                              <p:cond delay="0"/>
                            </p:stCondLst>
                            <p:childTnLst>
                              <p:par>
                                <p:cTn id="266" presetID="1" presetClass="emph" presetSubtype="2" repeatCount="3000" accel="50000" decel="50000" autoRev="1" fill="hold" nodeType="withEffect">
                                  <p:stCondLst>
                                    <p:cond delay="0"/>
                                  </p:stCondLst>
                                  <p:childTnLst>
                                    <p:animClr clrSpc="rgb" dir="cw">
                                      <p:cBhvr>
                                        <p:cTn id="267" dur="300" fill="hold"/>
                                        <p:tgtEl>
                                          <p:spTgt spid="64562"/>
                                        </p:tgtEl>
                                        <p:attrNameLst>
                                          <p:attrName>fillcolor</p:attrName>
                                        </p:attrNameLst>
                                      </p:cBhvr>
                                      <p:to>
                                        <a:srgbClr val="292929"/>
                                      </p:to>
                                    </p:animClr>
                                    <p:set>
                                      <p:cBhvr>
                                        <p:cTn id="268" dur="300" fill="hold"/>
                                        <p:tgtEl>
                                          <p:spTgt spid="64562"/>
                                        </p:tgtEl>
                                        <p:attrNameLst>
                                          <p:attrName>fill.type</p:attrName>
                                        </p:attrNameLst>
                                      </p:cBhvr>
                                      <p:to>
                                        <p:strVal val="solid"/>
                                      </p:to>
                                    </p:set>
                                    <p:set>
                                      <p:cBhvr>
                                        <p:cTn id="269" dur="300" fill="hold"/>
                                        <p:tgtEl>
                                          <p:spTgt spid="64562"/>
                                        </p:tgtEl>
                                        <p:attrNameLst>
                                          <p:attrName>fill.on</p:attrName>
                                        </p:attrNameLst>
                                      </p:cBhvr>
                                      <p:to>
                                        <p:strVal val="true"/>
                                      </p:to>
                                    </p:set>
                                  </p:childTnLst>
                                </p:cTn>
                              </p:par>
                              <p:par>
                                <p:cTn id="270" presetID="3" presetClass="emph" presetSubtype="2" repeatCount="3000" accel="50000" decel="50000" autoRev="1" fill="hold" grpId="0" nodeType="withEffect">
                                  <p:stCondLst>
                                    <p:cond delay="0"/>
                                  </p:stCondLst>
                                  <p:childTnLst>
                                    <p:animClr clrSpc="rgb" dir="cw">
                                      <p:cBhvr override="childStyle">
                                        <p:cTn id="271" dur="300" fill="hold"/>
                                        <p:tgtEl>
                                          <p:spTgt spid="64562"/>
                                        </p:tgtEl>
                                        <p:attrNameLst>
                                          <p:attrName>style.color</p:attrName>
                                        </p:attrNameLst>
                                      </p:cBhvr>
                                      <p:to>
                                        <a:schemeClr val="bg1"/>
                                      </p:to>
                                    </p:animClr>
                                  </p:childTnLst>
                                </p:cTn>
                              </p:par>
                            </p:childTnLst>
                          </p:cTn>
                        </p:par>
                      </p:childTnLst>
                    </p:cTn>
                  </p:par>
                </p:childTnLst>
              </p:cTn>
              <p:nextCondLst>
                <p:cond evt="onClick" delay="0">
                  <p:tgtEl>
                    <p:spTgt spid="64562"/>
                  </p:tgtEl>
                </p:cond>
              </p:nextCondLst>
            </p:seq>
            <p:seq concurrent="1" nextAc="seek">
              <p:cTn id="272" restart="whenNotActive" fill="hold" evtFilter="cancelBubble" nodeType="interactiveSeq">
                <p:stCondLst>
                  <p:cond evt="onClick" delay="0">
                    <p:tgtEl>
                      <p:spTgt spid="64563"/>
                    </p:tgtEl>
                  </p:cond>
                </p:stCondLst>
                <p:endSync evt="end" delay="0">
                  <p:rtn val="all"/>
                </p:endSync>
                <p:childTnLst>
                  <p:par>
                    <p:cTn id="273" fill="hold">
                      <p:stCondLst>
                        <p:cond delay="0"/>
                      </p:stCondLst>
                      <p:childTnLst>
                        <p:par>
                          <p:cTn id="274" fill="hold">
                            <p:stCondLst>
                              <p:cond delay="0"/>
                            </p:stCondLst>
                            <p:childTnLst>
                              <p:par>
                                <p:cTn id="275" presetID="7" presetClass="emph" presetSubtype="2" repeatCount="3000" accel="50000" decel="50000" autoRev="1" fill="hold" nodeType="withEffect">
                                  <p:stCondLst>
                                    <p:cond delay="0"/>
                                  </p:stCondLst>
                                  <p:childTnLst>
                                    <p:animClr clrSpc="rgb" dir="cw">
                                      <p:cBhvr>
                                        <p:cTn id="276" dur="300" fill="hold"/>
                                        <p:tgtEl>
                                          <p:spTgt spid="64563"/>
                                        </p:tgtEl>
                                        <p:attrNameLst>
                                          <p:attrName>stroke.color</p:attrName>
                                        </p:attrNameLst>
                                      </p:cBhvr>
                                      <p:to>
                                        <a:schemeClr val="bg1"/>
                                      </p:to>
                                    </p:animClr>
                                    <p:set>
                                      <p:cBhvr>
                                        <p:cTn id="277" dur="300" fill="hold"/>
                                        <p:tgtEl>
                                          <p:spTgt spid="64563"/>
                                        </p:tgtEl>
                                        <p:attrNameLst>
                                          <p:attrName>stroke.on</p:attrName>
                                        </p:attrNameLst>
                                      </p:cBhvr>
                                      <p:to>
                                        <p:strVal val="true"/>
                                      </p:to>
                                    </p:set>
                                  </p:childTnLst>
                                </p:cTn>
                              </p:par>
                            </p:childTnLst>
                          </p:cTn>
                        </p:par>
                        <p:par>
                          <p:cTn id="278" fill="hold">
                            <p:stCondLst>
                              <p:cond delay="500"/>
                            </p:stCondLst>
                            <p:childTnLst>
                              <p:par>
                                <p:cTn id="279" presetID="22" presetClass="entr" presetSubtype="8" fill="hold" nodeType="afterEffect">
                                  <p:stCondLst>
                                    <p:cond delay="0"/>
                                  </p:stCondLst>
                                  <p:childTnLst>
                                    <p:set>
                                      <p:cBhvr>
                                        <p:cTn id="280" dur="1" fill="hold">
                                          <p:stCondLst>
                                            <p:cond delay="0"/>
                                          </p:stCondLst>
                                        </p:cTn>
                                        <p:tgtEl>
                                          <p:spTgt spid="64563"/>
                                        </p:tgtEl>
                                        <p:attrNameLst>
                                          <p:attrName>style.visibility</p:attrName>
                                        </p:attrNameLst>
                                      </p:cBhvr>
                                      <p:to>
                                        <p:strVal val="visible"/>
                                      </p:to>
                                    </p:set>
                                    <p:animEffect transition="in" filter="wipe(left)">
                                      <p:cBhvr>
                                        <p:cTn id="281" dur="500"/>
                                        <p:tgtEl>
                                          <p:spTgt spid="64563"/>
                                        </p:tgtEl>
                                      </p:cBhvr>
                                    </p:animEffect>
                                  </p:childTnLst>
                                </p:cTn>
                              </p:par>
                            </p:childTnLst>
                          </p:cTn>
                        </p:par>
                      </p:childTnLst>
                    </p:cTn>
                  </p:par>
                </p:childTnLst>
              </p:cTn>
              <p:nextCondLst>
                <p:cond evt="onClick" delay="0">
                  <p:tgtEl>
                    <p:spTgt spid="64563"/>
                  </p:tgtEl>
                </p:cond>
              </p:nextCondLst>
            </p:seq>
            <p:seq concurrent="1" nextAc="seek">
              <p:cTn id="282" restart="whenNotActive" fill="hold" evtFilter="cancelBubble" nodeType="interactiveSeq">
                <p:stCondLst>
                  <p:cond evt="onClick" delay="0">
                    <p:tgtEl>
                      <p:spTgt spid="64564"/>
                    </p:tgtEl>
                  </p:cond>
                </p:stCondLst>
                <p:endSync evt="end" delay="0">
                  <p:rtn val="all"/>
                </p:endSync>
                <p:childTnLst>
                  <p:par>
                    <p:cTn id="283" fill="hold">
                      <p:stCondLst>
                        <p:cond delay="0"/>
                      </p:stCondLst>
                      <p:childTnLst>
                        <p:par>
                          <p:cTn id="284" fill="hold">
                            <p:stCondLst>
                              <p:cond delay="0"/>
                            </p:stCondLst>
                            <p:childTnLst>
                              <p:par>
                                <p:cTn id="285" presetID="1" presetClass="emph" presetSubtype="2" repeatCount="3000" accel="50000" decel="50000" autoRev="1" fill="hold" nodeType="withEffect">
                                  <p:stCondLst>
                                    <p:cond delay="0"/>
                                  </p:stCondLst>
                                  <p:childTnLst>
                                    <p:animClr clrSpc="rgb" dir="cw">
                                      <p:cBhvr>
                                        <p:cTn id="286" dur="300" fill="hold"/>
                                        <p:tgtEl>
                                          <p:spTgt spid="64564"/>
                                        </p:tgtEl>
                                        <p:attrNameLst>
                                          <p:attrName>fillcolor</p:attrName>
                                        </p:attrNameLst>
                                      </p:cBhvr>
                                      <p:to>
                                        <a:srgbClr val="292929"/>
                                      </p:to>
                                    </p:animClr>
                                    <p:set>
                                      <p:cBhvr>
                                        <p:cTn id="287" dur="300" fill="hold"/>
                                        <p:tgtEl>
                                          <p:spTgt spid="64564"/>
                                        </p:tgtEl>
                                        <p:attrNameLst>
                                          <p:attrName>fill.type</p:attrName>
                                        </p:attrNameLst>
                                      </p:cBhvr>
                                      <p:to>
                                        <p:strVal val="solid"/>
                                      </p:to>
                                    </p:set>
                                    <p:set>
                                      <p:cBhvr>
                                        <p:cTn id="288" dur="300" fill="hold"/>
                                        <p:tgtEl>
                                          <p:spTgt spid="64564"/>
                                        </p:tgtEl>
                                        <p:attrNameLst>
                                          <p:attrName>fill.on</p:attrName>
                                        </p:attrNameLst>
                                      </p:cBhvr>
                                      <p:to>
                                        <p:strVal val="true"/>
                                      </p:to>
                                    </p:set>
                                  </p:childTnLst>
                                </p:cTn>
                              </p:par>
                              <p:par>
                                <p:cTn id="289" presetID="3" presetClass="emph" presetSubtype="2" repeatCount="3000" accel="50000" decel="50000" autoRev="1" fill="hold" grpId="0" nodeType="withEffect">
                                  <p:stCondLst>
                                    <p:cond delay="0"/>
                                  </p:stCondLst>
                                  <p:childTnLst>
                                    <p:animClr clrSpc="rgb" dir="cw">
                                      <p:cBhvr override="childStyle">
                                        <p:cTn id="290" dur="300" fill="hold"/>
                                        <p:tgtEl>
                                          <p:spTgt spid="64564"/>
                                        </p:tgtEl>
                                        <p:attrNameLst>
                                          <p:attrName>style.color</p:attrName>
                                        </p:attrNameLst>
                                      </p:cBhvr>
                                      <p:to>
                                        <a:schemeClr val="bg1"/>
                                      </p:to>
                                    </p:animClr>
                                  </p:childTnLst>
                                </p:cTn>
                              </p:par>
                            </p:childTnLst>
                          </p:cTn>
                        </p:par>
                      </p:childTnLst>
                    </p:cTn>
                  </p:par>
                </p:childTnLst>
              </p:cTn>
              <p:nextCondLst>
                <p:cond evt="onClick" delay="0">
                  <p:tgtEl>
                    <p:spTgt spid="64564"/>
                  </p:tgtEl>
                </p:cond>
              </p:nextCondLst>
            </p:seq>
            <p:seq concurrent="1" nextAc="seek">
              <p:cTn id="291" restart="whenNotActive" fill="hold" evtFilter="cancelBubble" nodeType="interactiveSeq">
                <p:stCondLst>
                  <p:cond evt="onClick" delay="0">
                    <p:tgtEl>
                      <p:spTgt spid="64565"/>
                    </p:tgtEl>
                  </p:cond>
                </p:stCondLst>
                <p:endSync evt="end" delay="0">
                  <p:rtn val="all"/>
                </p:endSync>
                <p:childTnLst>
                  <p:par>
                    <p:cTn id="292" fill="hold">
                      <p:stCondLst>
                        <p:cond delay="0"/>
                      </p:stCondLst>
                      <p:childTnLst>
                        <p:par>
                          <p:cTn id="293" fill="hold">
                            <p:stCondLst>
                              <p:cond delay="0"/>
                            </p:stCondLst>
                            <p:childTnLst>
                              <p:par>
                                <p:cTn id="294" presetID="1" presetClass="emph" presetSubtype="2" repeatCount="3000" accel="50000" decel="50000" autoRev="1" fill="hold" nodeType="withEffect">
                                  <p:stCondLst>
                                    <p:cond delay="0"/>
                                  </p:stCondLst>
                                  <p:childTnLst>
                                    <p:animClr clrSpc="rgb" dir="cw">
                                      <p:cBhvr>
                                        <p:cTn id="295" dur="300" fill="hold"/>
                                        <p:tgtEl>
                                          <p:spTgt spid="64565"/>
                                        </p:tgtEl>
                                        <p:attrNameLst>
                                          <p:attrName>fillcolor</p:attrName>
                                        </p:attrNameLst>
                                      </p:cBhvr>
                                      <p:to>
                                        <a:srgbClr val="292929"/>
                                      </p:to>
                                    </p:animClr>
                                    <p:set>
                                      <p:cBhvr>
                                        <p:cTn id="296" dur="300" fill="hold"/>
                                        <p:tgtEl>
                                          <p:spTgt spid="64565"/>
                                        </p:tgtEl>
                                        <p:attrNameLst>
                                          <p:attrName>fill.type</p:attrName>
                                        </p:attrNameLst>
                                      </p:cBhvr>
                                      <p:to>
                                        <p:strVal val="solid"/>
                                      </p:to>
                                    </p:set>
                                    <p:set>
                                      <p:cBhvr>
                                        <p:cTn id="297" dur="300" fill="hold"/>
                                        <p:tgtEl>
                                          <p:spTgt spid="64565"/>
                                        </p:tgtEl>
                                        <p:attrNameLst>
                                          <p:attrName>fill.on</p:attrName>
                                        </p:attrNameLst>
                                      </p:cBhvr>
                                      <p:to>
                                        <p:strVal val="true"/>
                                      </p:to>
                                    </p:set>
                                  </p:childTnLst>
                                </p:cTn>
                              </p:par>
                              <p:par>
                                <p:cTn id="298" presetID="3" presetClass="emph" presetSubtype="2" repeatCount="3000" accel="50000" decel="50000" autoRev="1" fill="hold" grpId="0" nodeType="withEffect">
                                  <p:stCondLst>
                                    <p:cond delay="0"/>
                                  </p:stCondLst>
                                  <p:childTnLst>
                                    <p:animClr clrSpc="rgb" dir="cw">
                                      <p:cBhvr override="childStyle">
                                        <p:cTn id="299" dur="300" fill="hold"/>
                                        <p:tgtEl>
                                          <p:spTgt spid="64565"/>
                                        </p:tgtEl>
                                        <p:attrNameLst>
                                          <p:attrName>style.color</p:attrName>
                                        </p:attrNameLst>
                                      </p:cBhvr>
                                      <p:to>
                                        <a:schemeClr val="bg1"/>
                                      </p:to>
                                    </p:animClr>
                                  </p:childTnLst>
                                </p:cTn>
                              </p:par>
                            </p:childTnLst>
                          </p:cTn>
                        </p:par>
                      </p:childTnLst>
                    </p:cTn>
                  </p:par>
                </p:childTnLst>
              </p:cTn>
              <p:nextCondLst>
                <p:cond evt="onClick" delay="0">
                  <p:tgtEl>
                    <p:spTgt spid="64565"/>
                  </p:tgtEl>
                </p:cond>
              </p:nextCondLst>
            </p:seq>
            <p:seq concurrent="1" nextAc="seek">
              <p:cTn id="300" restart="whenNotActive" fill="hold" evtFilter="cancelBubble" nodeType="interactiveSeq">
                <p:stCondLst>
                  <p:cond evt="onClick" delay="0">
                    <p:tgtEl>
                      <p:spTgt spid="64566"/>
                    </p:tgtEl>
                  </p:cond>
                </p:stCondLst>
                <p:endSync evt="end" delay="0">
                  <p:rtn val="all"/>
                </p:endSync>
                <p:childTnLst>
                  <p:par>
                    <p:cTn id="301" fill="hold">
                      <p:stCondLst>
                        <p:cond delay="0"/>
                      </p:stCondLst>
                      <p:childTnLst>
                        <p:par>
                          <p:cTn id="302" fill="hold">
                            <p:stCondLst>
                              <p:cond delay="0"/>
                            </p:stCondLst>
                            <p:childTnLst>
                              <p:par>
                                <p:cTn id="303" presetID="7" presetClass="emph" presetSubtype="2" repeatCount="3000" accel="50000" decel="50000" autoRev="1" fill="hold" nodeType="withEffect">
                                  <p:stCondLst>
                                    <p:cond delay="0"/>
                                  </p:stCondLst>
                                  <p:childTnLst>
                                    <p:animClr clrSpc="rgb" dir="cw">
                                      <p:cBhvr>
                                        <p:cTn id="304" dur="300" fill="hold"/>
                                        <p:tgtEl>
                                          <p:spTgt spid="64566"/>
                                        </p:tgtEl>
                                        <p:attrNameLst>
                                          <p:attrName>stroke.color</p:attrName>
                                        </p:attrNameLst>
                                      </p:cBhvr>
                                      <p:to>
                                        <a:schemeClr val="bg1"/>
                                      </p:to>
                                    </p:animClr>
                                    <p:set>
                                      <p:cBhvr>
                                        <p:cTn id="305" dur="300" fill="hold"/>
                                        <p:tgtEl>
                                          <p:spTgt spid="64566"/>
                                        </p:tgtEl>
                                        <p:attrNameLst>
                                          <p:attrName>stroke.on</p:attrName>
                                        </p:attrNameLst>
                                      </p:cBhvr>
                                      <p:to>
                                        <p:strVal val="true"/>
                                      </p:to>
                                    </p:set>
                                  </p:childTnLst>
                                </p:cTn>
                              </p:par>
                            </p:childTnLst>
                          </p:cTn>
                        </p:par>
                        <p:par>
                          <p:cTn id="306" fill="hold">
                            <p:stCondLst>
                              <p:cond delay="500"/>
                            </p:stCondLst>
                            <p:childTnLst>
                              <p:par>
                                <p:cTn id="307" presetID="22" presetClass="entr" presetSubtype="8" fill="hold" nodeType="afterEffect">
                                  <p:stCondLst>
                                    <p:cond delay="0"/>
                                  </p:stCondLst>
                                  <p:childTnLst>
                                    <p:set>
                                      <p:cBhvr>
                                        <p:cTn id="308" dur="1" fill="hold">
                                          <p:stCondLst>
                                            <p:cond delay="0"/>
                                          </p:stCondLst>
                                        </p:cTn>
                                        <p:tgtEl>
                                          <p:spTgt spid="64566"/>
                                        </p:tgtEl>
                                        <p:attrNameLst>
                                          <p:attrName>style.visibility</p:attrName>
                                        </p:attrNameLst>
                                      </p:cBhvr>
                                      <p:to>
                                        <p:strVal val="visible"/>
                                      </p:to>
                                    </p:set>
                                    <p:animEffect transition="in" filter="wipe(left)">
                                      <p:cBhvr>
                                        <p:cTn id="309" dur="500"/>
                                        <p:tgtEl>
                                          <p:spTgt spid="64566"/>
                                        </p:tgtEl>
                                      </p:cBhvr>
                                    </p:animEffect>
                                  </p:childTnLst>
                                </p:cTn>
                              </p:par>
                            </p:childTnLst>
                          </p:cTn>
                        </p:par>
                      </p:childTnLst>
                    </p:cTn>
                  </p:par>
                </p:childTnLst>
              </p:cTn>
              <p:nextCondLst>
                <p:cond evt="onClick" delay="0">
                  <p:tgtEl>
                    <p:spTgt spid="64566"/>
                  </p:tgtEl>
                </p:cond>
              </p:nextCondLst>
            </p:seq>
            <p:seq concurrent="1" nextAc="seek">
              <p:cTn id="310" restart="whenNotActive" fill="hold" evtFilter="cancelBubble" nodeType="interactiveSeq">
                <p:stCondLst>
                  <p:cond evt="onClick" delay="0">
                    <p:tgtEl>
                      <p:spTgt spid="64567"/>
                    </p:tgtEl>
                  </p:cond>
                </p:stCondLst>
                <p:endSync evt="end" delay="0">
                  <p:rtn val="all"/>
                </p:endSync>
                <p:childTnLst>
                  <p:par>
                    <p:cTn id="311" fill="hold">
                      <p:stCondLst>
                        <p:cond delay="0"/>
                      </p:stCondLst>
                      <p:childTnLst>
                        <p:par>
                          <p:cTn id="312" fill="hold">
                            <p:stCondLst>
                              <p:cond delay="0"/>
                            </p:stCondLst>
                            <p:childTnLst>
                              <p:par>
                                <p:cTn id="313" presetID="3" presetClass="emph" presetSubtype="2" repeatCount="3000" accel="50000" decel="50000" autoRev="1" fill="hold" grpId="0" nodeType="withEffect">
                                  <p:stCondLst>
                                    <p:cond delay="0"/>
                                  </p:stCondLst>
                                  <p:childTnLst>
                                    <p:animClr clrSpc="rgb" dir="cw">
                                      <p:cBhvr override="childStyle">
                                        <p:cTn id="314" dur="300" fill="hold"/>
                                        <p:tgtEl>
                                          <p:spTgt spid="64567"/>
                                        </p:tgtEl>
                                        <p:attrNameLst>
                                          <p:attrName>style.color</p:attrName>
                                        </p:attrNameLst>
                                      </p:cBhvr>
                                      <p:to>
                                        <a:schemeClr val="bg1"/>
                                      </p:to>
                                    </p:animClr>
                                  </p:childTnLst>
                                </p:cTn>
                              </p:par>
                            </p:childTnLst>
                          </p:cTn>
                        </p:par>
                      </p:childTnLst>
                    </p:cTn>
                  </p:par>
                </p:childTnLst>
              </p:cTn>
              <p:nextCondLst>
                <p:cond evt="onClick" delay="0">
                  <p:tgtEl>
                    <p:spTgt spid="64567"/>
                  </p:tgtEl>
                </p:cond>
              </p:nextCondLst>
            </p:seq>
            <p:seq concurrent="1" nextAc="seek">
              <p:cTn id="315" restart="whenNotActive" fill="hold" evtFilter="cancelBubble" nodeType="interactiveSeq">
                <p:stCondLst>
                  <p:cond evt="onClick" delay="0">
                    <p:tgtEl>
                      <p:spTgt spid="64568"/>
                    </p:tgtEl>
                  </p:cond>
                </p:stCondLst>
                <p:endSync evt="end" delay="0">
                  <p:rtn val="all"/>
                </p:endSync>
                <p:childTnLst>
                  <p:par>
                    <p:cTn id="316" fill="hold">
                      <p:stCondLst>
                        <p:cond delay="0"/>
                      </p:stCondLst>
                      <p:childTnLst>
                        <p:par>
                          <p:cTn id="317" fill="hold">
                            <p:stCondLst>
                              <p:cond delay="0"/>
                            </p:stCondLst>
                            <p:childTnLst>
                              <p:par>
                                <p:cTn id="318" presetID="7" presetClass="emph" presetSubtype="2" repeatCount="3000" accel="50000" decel="50000" autoRev="1" fill="hold" nodeType="withEffect">
                                  <p:stCondLst>
                                    <p:cond delay="0"/>
                                  </p:stCondLst>
                                  <p:childTnLst>
                                    <p:animClr clrSpc="rgb" dir="cw">
                                      <p:cBhvr>
                                        <p:cTn id="319" dur="300" fill="hold"/>
                                        <p:tgtEl>
                                          <p:spTgt spid="64568"/>
                                        </p:tgtEl>
                                        <p:attrNameLst>
                                          <p:attrName>stroke.color</p:attrName>
                                        </p:attrNameLst>
                                      </p:cBhvr>
                                      <p:to>
                                        <a:schemeClr val="bg1"/>
                                      </p:to>
                                    </p:animClr>
                                    <p:set>
                                      <p:cBhvr>
                                        <p:cTn id="320" dur="300" fill="hold"/>
                                        <p:tgtEl>
                                          <p:spTgt spid="64568"/>
                                        </p:tgtEl>
                                        <p:attrNameLst>
                                          <p:attrName>stroke.on</p:attrName>
                                        </p:attrNameLst>
                                      </p:cBhvr>
                                      <p:to>
                                        <p:strVal val="true"/>
                                      </p:to>
                                    </p:set>
                                  </p:childTnLst>
                                </p:cTn>
                              </p:par>
                            </p:childTnLst>
                          </p:cTn>
                        </p:par>
                        <p:par>
                          <p:cTn id="321" fill="hold">
                            <p:stCondLst>
                              <p:cond delay="500"/>
                            </p:stCondLst>
                            <p:childTnLst>
                              <p:par>
                                <p:cTn id="322" presetID="22" presetClass="entr" presetSubtype="8" fill="hold" nodeType="afterEffect">
                                  <p:stCondLst>
                                    <p:cond delay="0"/>
                                  </p:stCondLst>
                                  <p:childTnLst>
                                    <p:set>
                                      <p:cBhvr>
                                        <p:cTn id="323" dur="1" fill="hold">
                                          <p:stCondLst>
                                            <p:cond delay="0"/>
                                          </p:stCondLst>
                                        </p:cTn>
                                        <p:tgtEl>
                                          <p:spTgt spid="64568"/>
                                        </p:tgtEl>
                                        <p:attrNameLst>
                                          <p:attrName>style.visibility</p:attrName>
                                        </p:attrNameLst>
                                      </p:cBhvr>
                                      <p:to>
                                        <p:strVal val="visible"/>
                                      </p:to>
                                    </p:set>
                                    <p:animEffect transition="in" filter="wipe(left)">
                                      <p:cBhvr>
                                        <p:cTn id="324" dur="500"/>
                                        <p:tgtEl>
                                          <p:spTgt spid="64568"/>
                                        </p:tgtEl>
                                      </p:cBhvr>
                                    </p:animEffect>
                                  </p:childTnLst>
                                </p:cTn>
                              </p:par>
                            </p:childTnLst>
                          </p:cTn>
                        </p:par>
                      </p:childTnLst>
                    </p:cTn>
                  </p:par>
                </p:childTnLst>
              </p:cTn>
              <p:nextCondLst>
                <p:cond evt="onClick" delay="0">
                  <p:tgtEl>
                    <p:spTgt spid="64568"/>
                  </p:tgtEl>
                </p:cond>
              </p:nextCondLst>
            </p:seq>
            <p:seq concurrent="1" nextAc="seek">
              <p:cTn id="325" restart="whenNotActive" fill="hold" evtFilter="cancelBubble" nodeType="interactiveSeq">
                <p:stCondLst>
                  <p:cond evt="onClick" delay="0">
                    <p:tgtEl>
                      <p:spTgt spid="64569"/>
                    </p:tgtEl>
                  </p:cond>
                </p:stCondLst>
                <p:endSync evt="end" delay="0">
                  <p:rtn val="all"/>
                </p:endSync>
                <p:childTnLst>
                  <p:par>
                    <p:cTn id="326" fill="hold">
                      <p:stCondLst>
                        <p:cond delay="0"/>
                      </p:stCondLst>
                      <p:childTnLst>
                        <p:par>
                          <p:cTn id="327" fill="hold">
                            <p:stCondLst>
                              <p:cond delay="0"/>
                            </p:stCondLst>
                            <p:childTnLst>
                              <p:par>
                                <p:cTn id="328" presetID="1" presetClass="emph" presetSubtype="2" repeatCount="3000" accel="50000" decel="50000" autoRev="1" fill="hold" nodeType="withEffect">
                                  <p:stCondLst>
                                    <p:cond delay="0"/>
                                  </p:stCondLst>
                                  <p:childTnLst>
                                    <p:animClr clrSpc="rgb" dir="cw">
                                      <p:cBhvr>
                                        <p:cTn id="329" dur="300" fill="hold"/>
                                        <p:tgtEl>
                                          <p:spTgt spid="64569"/>
                                        </p:tgtEl>
                                        <p:attrNameLst>
                                          <p:attrName>fillcolor</p:attrName>
                                        </p:attrNameLst>
                                      </p:cBhvr>
                                      <p:to>
                                        <a:srgbClr val="292929"/>
                                      </p:to>
                                    </p:animClr>
                                    <p:set>
                                      <p:cBhvr>
                                        <p:cTn id="330" dur="300" fill="hold"/>
                                        <p:tgtEl>
                                          <p:spTgt spid="64569"/>
                                        </p:tgtEl>
                                        <p:attrNameLst>
                                          <p:attrName>fill.type</p:attrName>
                                        </p:attrNameLst>
                                      </p:cBhvr>
                                      <p:to>
                                        <p:strVal val="solid"/>
                                      </p:to>
                                    </p:set>
                                    <p:set>
                                      <p:cBhvr>
                                        <p:cTn id="331" dur="300" fill="hold"/>
                                        <p:tgtEl>
                                          <p:spTgt spid="64569"/>
                                        </p:tgtEl>
                                        <p:attrNameLst>
                                          <p:attrName>fill.on</p:attrName>
                                        </p:attrNameLst>
                                      </p:cBhvr>
                                      <p:to>
                                        <p:strVal val="true"/>
                                      </p:to>
                                    </p:set>
                                  </p:childTnLst>
                                </p:cTn>
                              </p:par>
                              <p:par>
                                <p:cTn id="332" presetID="3" presetClass="emph" presetSubtype="2" repeatCount="3000" accel="50000" decel="50000" autoRev="1" fill="hold" grpId="0" nodeType="withEffect">
                                  <p:stCondLst>
                                    <p:cond delay="0"/>
                                  </p:stCondLst>
                                  <p:childTnLst>
                                    <p:animClr clrSpc="rgb" dir="cw">
                                      <p:cBhvr override="childStyle">
                                        <p:cTn id="333" dur="300" fill="hold"/>
                                        <p:tgtEl>
                                          <p:spTgt spid="64569"/>
                                        </p:tgtEl>
                                        <p:attrNameLst>
                                          <p:attrName>style.color</p:attrName>
                                        </p:attrNameLst>
                                      </p:cBhvr>
                                      <p:to>
                                        <a:schemeClr val="bg1"/>
                                      </p:to>
                                    </p:animClr>
                                  </p:childTnLst>
                                </p:cTn>
                              </p:par>
                            </p:childTnLst>
                          </p:cTn>
                        </p:par>
                      </p:childTnLst>
                    </p:cTn>
                  </p:par>
                </p:childTnLst>
              </p:cTn>
              <p:nextCondLst>
                <p:cond evt="onClick" delay="0">
                  <p:tgtEl>
                    <p:spTgt spid="64569"/>
                  </p:tgtEl>
                </p:cond>
              </p:nextCondLst>
            </p:seq>
            <p:seq concurrent="1" nextAc="seek">
              <p:cTn id="334" restart="whenNotActive" fill="hold" evtFilter="cancelBubble" nodeType="interactiveSeq">
                <p:stCondLst>
                  <p:cond evt="onClick" delay="0">
                    <p:tgtEl>
                      <p:spTgt spid="64570"/>
                    </p:tgtEl>
                  </p:cond>
                </p:stCondLst>
                <p:endSync evt="end" delay="0">
                  <p:rtn val="all"/>
                </p:endSync>
                <p:childTnLst>
                  <p:par>
                    <p:cTn id="335" fill="hold">
                      <p:stCondLst>
                        <p:cond delay="0"/>
                      </p:stCondLst>
                      <p:childTnLst>
                        <p:par>
                          <p:cTn id="336" fill="hold">
                            <p:stCondLst>
                              <p:cond delay="0"/>
                            </p:stCondLst>
                            <p:childTnLst>
                              <p:par>
                                <p:cTn id="337" presetID="1" presetClass="emph" presetSubtype="2" repeatCount="3000" accel="50000" decel="50000" autoRev="1" fill="hold" nodeType="withEffect">
                                  <p:stCondLst>
                                    <p:cond delay="0"/>
                                  </p:stCondLst>
                                  <p:childTnLst>
                                    <p:animClr clrSpc="rgb" dir="cw">
                                      <p:cBhvr>
                                        <p:cTn id="338" dur="300" fill="hold"/>
                                        <p:tgtEl>
                                          <p:spTgt spid="64570"/>
                                        </p:tgtEl>
                                        <p:attrNameLst>
                                          <p:attrName>fillcolor</p:attrName>
                                        </p:attrNameLst>
                                      </p:cBhvr>
                                      <p:to>
                                        <a:srgbClr val="292929"/>
                                      </p:to>
                                    </p:animClr>
                                    <p:set>
                                      <p:cBhvr>
                                        <p:cTn id="339" dur="300" fill="hold"/>
                                        <p:tgtEl>
                                          <p:spTgt spid="64570"/>
                                        </p:tgtEl>
                                        <p:attrNameLst>
                                          <p:attrName>fill.type</p:attrName>
                                        </p:attrNameLst>
                                      </p:cBhvr>
                                      <p:to>
                                        <p:strVal val="solid"/>
                                      </p:to>
                                    </p:set>
                                    <p:set>
                                      <p:cBhvr>
                                        <p:cTn id="340" dur="300" fill="hold"/>
                                        <p:tgtEl>
                                          <p:spTgt spid="64570"/>
                                        </p:tgtEl>
                                        <p:attrNameLst>
                                          <p:attrName>fill.on</p:attrName>
                                        </p:attrNameLst>
                                      </p:cBhvr>
                                      <p:to>
                                        <p:strVal val="true"/>
                                      </p:to>
                                    </p:set>
                                  </p:childTnLst>
                                </p:cTn>
                              </p:par>
                              <p:par>
                                <p:cTn id="341" presetID="3" presetClass="emph" presetSubtype="2" repeatCount="3000" accel="50000" decel="50000" autoRev="1" fill="hold" grpId="0" nodeType="withEffect">
                                  <p:stCondLst>
                                    <p:cond delay="0"/>
                                  </p:stCondLst>
                                  <p:childTnLst>
                                    <p:animClr clrSpc="rgb" dir="cw">
                                      <p:cBhvr override="childStyle">
                                        <p:cTn id="342" dur="300" fill="hold"/>
                                        <p:tgtEl>
                                          <p:spTgt spid="64570"/>
                                        </p:tgtEl>
                                        <p:attrNameLst>
                                          <p:attrName>style.color</p:attrName>
                                        </p:attrNameLst>
                                      </p:cBhvr>
                                      <p:to>
                                        <a:schemeClr val="bg1"/>
                                      </p:to>
                                    </p:animClr>
                                  </p:childTnLst>
                                </p:cTn>
                              </p:par>
                            </p:childTnLst>
                          </p:cTn>
                        </p:par>
                      </p:childTnLst>
                    </p:cTn>
                  </p:par>
                </p:childTnLst>
              </p:cTn>
              <p:nextCondLst>
                <p:cond evt="onClick" delay="0">
                  <p:tgtEl>
                    <p:spTgt spid="64570"/>
                  </p:tgtEl>
                </p:cond>
              </p:nextCondLst>
            </p:seq>
            <p:seq concurrent="1" nextAc="seek">
              <p:cTn id="343" restart="whenNotActive" fill="hold" evtFilter="cancelBubble" nodeType="interactiveSeq">
                <p:stCondLst>
                  <p:cond evt="onClick" delay="0">
                    <p:tgtEl>
                      <p:spTgt spid="64571"/>
                    </p:tgtEl>
                  </p:cond>
                </p:stCondLst>
                <p:endSync evt="end" delay="0">
                  <p:rtn val="all"/>
                </p:endSync>
                <p:childTnLst>
                  <p:par>
                    <p:cTn id="344" fill="hold">
                      <p:stCondLst>
                        <p:cond delay="0"/>
                      </p:stCondLst>
                      <p:childTnLst>
                        <p:par>
                          <p:cTn id="345" fill="hold">
                            <p:stCondLst>
                              <p:cond delay="0"/>
                            </p:stCondLst>
                            <p:childTnLst>
                              <p:par>
                                <p:cTn id="346" presetID="7" presetClass="emph" presetSubtype="2" repeatCount="3000" accel="50000" decel="50000" autoRev="1" fill="hold" nodeType="withEffect">
                                  <p:stCondLst>
                                    <p:cond delay="0"/>
                                  </p:stCondLst>
                                  <p:childTnLst>
                                    <p:animClr clrSpc="rgb" dir="cw">
                                      <p:cBhvr>
                                        <p:cTn id="347" dur="300" fill="hold"/>
                                        <p:tgtEl>
                                          <p:spTgt spid="64571"/>
                                        </p:tgtEl>
                                        <p:attrNameLst>
                                          <p:attrName>stroke.color</p:attrName>
                                        </p:attrNameLst>
                                      </p:cBhvr>
                                      <p:to>
                                        <a:schemeClr val="bg1"/>
                                      </p:to>
                                    </p:animClr>
                                    <p:set>
                                      <p:cBhvr>
                                        <p:cTn id="348" dur="300" fill="hold"/>
                                        <p:tgtEl>
                                          <p:spTgt spid="64571"/>
                                        </p:tgtEl>
                                        <p:attrNameLst>
                                          <p:attrName>stroke.on</p:attrName>
                                        </p:attrNameLst>
                                      </p:cBhvr>
                                      <p:to>
                                        <p:strVal val="true"/>
                                      </p:to>
                                    </p:set>
                                  </p:childTnLst>
                                </p:cTn>
                              </p:par>
                            </p:childTnLst>
                          </p:cTn>
                        </p:par>
                        <p:par>
                          <p:cTn id="349" fill="hold">
                            <p:stCondLst>
                              <p:cond delay="500"/>
                            </p:stCondLst>
                            <p:childTnLst>
                              <p:par>
                                <p:cTn id="350" presetID="22" presetClass="entr" presetSubtype="8" fill="hold" nodeType="afterEffect">
                                  <p:stCondLst>
                                    <p:cond delay="0"/>
                                  </p:stCondLst>
                                  <p:childTnLst>
                                    <p:set>
                                      <p:cBhvr>
                                        <p:cTn id="351" dur="1" fill="hold">
                                          <p:stCondLst>
                                            <p:cond delay="0"/>
                                          </p:stCondLst>
                                        </p:cTn>
                                        <p:tgtEl>
                                          <p:spTgt spid="64571"/>
                                        </p:tgtEl>
                                        <p:attrNameLst>
                                          <p:attrName>style.visibility</p:attrName>
                                        </p:attrNameLst>
                                      </p:cBhvr>
                                      <p:to>
                                        <p:strVal val="visible"/>
                                      </p:to>
                                    </p:set>
                                    <p:animEffect transition="in" filter="wipe(left)">
                                      <p:cBhvr>
                                        <p:cTn id="352" dur="500"/>
                                        <p:tgtEl>
                                          <p:spTgt spid="64571"/>
                                        </p:tgtEl>
                                      </p:cBhvr>
                                    </p:animEffect>
                                  </p:childTnLst>
                                </p:cTn>
                              </p:par>
                            </p:childTnLst>
                          </p:cTn>
                        </p:par>
                      </p:childTnLst>
                    </p:cTn>
                  </p:par>
                </p:childTnLst>
              </p:cTn>
              <p:nextCondLst>
                <p:cond evt="onClick" delay="0">
                  <p:tgtEl>
                    <p:spTgt spid="64571"/>
                  </p:tgtEl>
                </p:cond>
              </p:nextCondLst>
            </p:seq>
            <p:seq concurrent="1" nextAc="seek">
              <p:cTn id="353" restart="whenNotActive" fill="hold" evtFilter="cancelBubble" nodeType="interactiveSeq">
                <p:stCondLst>
                  <p:cond evt="onClick" delay="0">
                    <p:tgtEl>
                      <p:spTgt spid="64572"/>
                    </p:tgtEl>
                  </p:cond>
                </p:stCondLst>
                <p:endSync evt="end" delay="0">
                  <p:rtn val="all"/>
                </p:endSync>
                <p:childTnLst>
                  <p:par>
                    <p:cTn id="354" fill="hold">
                      <p:stCondLst>
                        <p:cond delay="0"/>
                      </p:stCondLst>
                      <p:childTnLst>
                        <p:par>
                          <p:cTn id="355" fill="hold">
                            <p:stCondLst>
                              <p:cond delay="0"/>
                            </p:stCondLst>
                            <p:childTnLst>
                              <p:par>
                                <p:cTn id="356" presetID="1" presetClass="emph" presetSubtype="2" repeatCount="3000" accel="50000" decel="50000" autoRev="1" fill="hold" nodeType="withEffect">
                                  <p:stCondLst>
                                    <p:cond delay="0"/>
                                  </p:stCondLst>
                                  <p:childTnLst>
                                    <p:animClr clrSpc="rgb" dir="cw">
                                      <p:cBhvr>
                                        <p:cTn id="357" dur="300" fill="hold"/>
                                        <p:tgtEl>
                                          <p:spTgt spid="64572"/>
                                        </p:tgtEl>
                                        <p:attrNameLst>
                                          <p:attrName>fillcolor</p:attrName>
                                        </p:attrNameLst>
                                      </p:cBhvr>
                                      <p:to>
                                        <a:srgbClr val="292929"/>
                                      </p:to>
                                    </p:animClr>
                                    <p:set>
                                      <p:cBhvr>
                                        <p:cTn id="358" dur="300" fill="hold"/>
                                        <p:tgtEl>
                                          <p:spTgt spid="64572"/>
                                        </p:tgtEl>
                                        <p:attrNameLst>
                                          <p:attrName>fill.type</p:attrName>
                                        </p:attrNameLst>
                                      </p:cBhvr>
                                      <p:to>
                                        <p:strVal val="solid"/>
                                      </p:to>
                                    </p:set>
                                    <p:set>
                                      <p:cBhvr>
                                        <p:cTn id="359" dur="300" fill="hold"/>
                                        <p:tgtEl>
                                          <p:spTgt spid="64572"/>
                                        </p:tgtEl>
                                        <p:attrNameLst>
                                          <p:attrName>fill.on</p:attrName>
                                        </p:attrNameLst>
                                      </p:cBhvr>
                                      <p:to>
                                        <p:strVal val="true"/>
                                      </p:to>
                                    </p:set>
                                  </p:childTnLst>
                                </p:cTn>
                              </p:par>
                              <p:par>
                                <p:cTn id="360" presetID="3" presetClass="emph" presetSubtype="2" repeatCount="3000" accel="50000" decel="50000" autoRev="1" fill="hold" grpId="0" nodeType="withEffect">
                                  <p:stCondLst>
                                    <p:cond delay="0"/>
                                  </p:stCondLst>
                                  <p:childTnLst>
                                    <p:animClr clrSpc="rgb" dir="cw">
                                      <p:cBhvr override="childStyle">
                                        <p:cTn id="361" dur="300" fill="hold"/>
                                        <p:tgtEl>
                                          <p:spTgt spid="64572"/>
                                        </p:tgtEl>
                                        <p:attrNameLst>
                                          <p:attrName>style.color</p:attrName>
                                        </p:attrNameLst>
                                      </p:cBhvr>
                                      <p:to>
                                        <a:schemeClr val="bg1"/>
                                      </p:to>
                                    </p:animClr>
                                  </p:childTnLst>
                                </p:cTn>
                              </p:par>
                            </p:childTnLst>
                          </p:cTn>
                        </p:par>
                      </p:childTnLst>
                    </p:cTn>
                  </p:par>
                </p:childTnLst>
              </p:cTn>
              <p:nextCondLst>
                <p:cond evt="onClick" delay="0">
                  <p:tgtEl>
                    <p:spTgt spid="64572"/>
                  </p:tgtEl>
                </p:cond>
              </p:nextCondLst>
            </p:seq>
            <p:seq concurrent="1" nextAc="seek">
              <p:cTn id="362" restart="whenNotActive" fill="hold" evtFilter="cancelBubble" nodeType="interactiveSeq">
                <p:stCondLst>
                  <p:cond evt="onClick" delay="0">
                    <p:tgtEl>
                      <p:spTgt spid="64573"/>
                    </p:tgtEl>
                  </p:cond>
                </p:stCondLst>
                <p:endSync evt="end" delay="0">
                  <p:rtn val="all"/>
                </p:endSync>
                <p:childTnLst>
                  <p:par>
                    <p:cTn id="363" fill="hold">
                      <p:stCondLst>
                        <p:cond delay="0"/>
                      </p:stCondLst>
                      <p:childTnLst>
                        <p:par>
                          <p:cTn id="364" fill="hold">
                            <p:stCondLst>
                              <p:cond delay="0"/>
                            </p:stCondLst>
                            <p:childTnLst>
                              <p:par>
                                <p:cTn id="365" presetID="1" presetClass="emph" presetSubtype="2" repeatCount="3000" accel="50000" decel="50000" autoRev="1" fill="hold" nodeType="withEffect">
                                  <p:stCondLst>
                                    <p:cond delay="0"/>
                                  </p:stCondLst>
                                  <p:childTnLst>
                                    <p:animClr clrSpc="rgb" dir="cw">
                                      <p:cBhvr>
                                        <p:cTn id="366" dur="300" fill="hold"/>
                                        <p:tgtEl>
                                          <p:spTgt spid="64573"/>
                                        </p:tgtEl>
                                        <p:attrNameLst>
                                          <p:attrName>fillcolor</p:attrName>
                                        </p:attrNameLst>
                                      </p:cBhvr>
                                      <p:to>
                                        <a:srgbClr val="292929"/>
                                      </p:to>
                                    </p:animClr>
                                    <p:set>
                                      <p:cBhvr>
                                        <p:cTn id="367" dur="300" fill="hold"/>
                                        <p:tgtEl>
                                          <p:spTgt spid="64573"/>
                                        </p:tgtEl>
                                        <p:attrNameLst>
                                          <p:attrName>fill.type</p:attrName>
                                        </p:attrNameLst>
                                      </p:cBhvr>
                                      <p:to>
                                        <p:strVal val="solid"/>
                                      </p:to>
                                    </p:set>
                                    <p:set>
                                      <p:cBhvr>
                                        <p:cTn id="368" dur="300" fill="hold"/>
                                        <p:tgtEl>
                                          <p:spTgt spid="64573"/>
                                        </p:tgtEl>
                                        <p:attrNameLst>
                                          <p:attrName>fill.on</p:attrName>
                                        </p:attrNameLst>
                                      </p:cBhvr>
                                      <p:to>
                                        <p:strVal val="true"/>
                                      </p:to>
                                    </p:set>
                                  </p:childTnLst>
                                </p:cTn>
                              </p:par>
                              <p:par>
                                <p:cTn id="369" presetID="3" presetClass="emph" presetSubtype="2" repeatCount="3000" accel="50000" decel="50000" autoRev="1" fill="hold" grpId="0" nodeType="withEffect">
                                  <p:stCondLst>
                                    <p:cond delay="0"/>
                                  </p:stCondLst>
                                  <p:childTnLst>
                                    <p:animClr clrSpc="rgb" dir="cw">
                                      <p:cBhvr override="childStyle">
                                        <p:cTn id="370" dur="300" fill="hold"/>
                                        <p:tgtEl>
                                          <p:spTgt spid="64573"/>
                                        </p:tgtEl>
                                        <p:attrNameLst>
                                          <p:attrName>style.color</p:attrName>
                                        </p:attrNameLst>
                                      </p:cBhvr>
                                      <p:to>
                                        <a:schemeClr val="bg1"/>
                                      </p:to>
                                    </p:animClr>
                                  </p:childTnLst>
                                </p:cTn>
                              </p:par>
                            </p:childTnLst>
                          </p:cTn>
                        </p:par>
                      </p:childTnLst>
                    </p:cTn>
                  </p:par>
                </p:childTnLst>
              </p:cTn>
              <p:nextCondLst>
                <p:cond evt="onClick" delay="0">
                  <p:tgtEl>
                    <p:spTgt spid="64573"/>
                  </p:tgtEl>
                </p:cond>
              </p:nextCondLst>
            </p:seq>
            <p:seq concurrent="1" nextAc="seek">
              <p:cTn id="371" restart="whenNotActive" fill="hold" evtFilter="cancelBubble" nodeType="interactiveSeq">
                <p:stCondLst>
                  <p:cond evt="onClick" delay="0">
                    <p:tgtEl>
                      <p:spTgt spid="64574"/>
                    </p:tgtEl>
                  </p:cond>
                </p:stCondLst>
                <p:endSync evt="end" delay="0">
                  <p:rtn val="all"/>
                </p:endSync>
                <p:childTnLst>
                  <p:par>
                    <p:cTn id="372" fill="hold">
                      <p:stCondLst>
                        <p:cond delay="0"/>
                      </p:stCondLst>
                      <p:childTnLst>
                        <p:par>
                          <p:cTn id="373" fill="hold">
                            <p:stCondLst>
                              <p:cond delay="0"/>
                            </p:stCondLst>
                            <p:childTnLst>
                              <p:par>
                                <p:cTn id="374" presetID="1" presetClass="emph" presetSubtype="2" repeatCount="3000" accel="50000" decel="50000" autoRev="1" fill="hold" nodeType="withEffect">
                                  <p:stCondLst>
                                    <p:cond delay="0"/>
                                  </p:stCondLst>
                                  <p:childTnLst>
                                    <p:animClr clrSpc="rgb" dir="cw">
                                      <p:cBhvr>
                                        <p:cTn id="375" dur="300" fill="hold"/>
                                        <p:tgtEl>
                                          <p:spTgt spid="64574"/>
                                        </p:tgtEl>
                                        <p:attrNameLst>
                                          <p:attrName>fillcolor</p:attrName>
                                        </p:attrNameLst>
                                      </p:cBhvr>
                                      <p:to>
                                        <a:srgbClr val="292929"/>
                                      </p:to>
                                    </p:animClr>
                                    <p:set>
                                      <p:cBhvr>
                                        <p:cTn id="376" dur="300" fill="hold"/>
                                        <p:tgtEl>
                                          <p:spTgt spid="64574"/>
                                        </p:tgtEl>
                                        <p:attrNameLst>
                                          <p:attrName>fill.type</p:attrName>
                                        </p:attrNameLst>
                                      </p:cBhvr>
                                      <p:to>
                                        <p:strVal val="solid"/>
                                      </p:to>
                                    </p:set>
                                    <p:set>
                                      <p:cBhvr>
                                        <p:cTn id="377" dur="300" fill="hold"/>
                                        <p:tgtEl>
                                          <p:spTgt spid="64574"/>
                                        </p:tgtEl>
                                        <p:attrNameLst>
                                          <p:attrName>fill.on</p:attrName>
                                        </p:attrNameLst>
                                      </p:cBhvr>
                                      <p:to>
                                        <p:strVal val="true"/>
                                      </p:to>
                                    </p:set>
                                  </p:childTnLst>
                                </p:cTn>
                              </p:par>
                              <p:par>
                                <p:cTn id="378" presetID="3" presetClass="emph" presetSubtype="2" repeatCount="3000" accel="50000" decel="50000" autoRev="1" fill="hold" grpId="0" nodeType="withEffect">
                                  <p:stCondLst>
                                    <p:cond delay="0"/>
                                  </p:stCondLst>
                                  <p:childTnLst>
                                    <p:animClr clrSpc="rgb" dir="cw">
                                      <p:cBhvr override="childStyle">
                                        <p:cTn id="379" dur="300" fill="hold"/>
                                        <p:tgtEl>
                                          <p:spTgt spid="64574"/>
                                        </p:tgtEl>
                                        <p:attrNameLst>
                                          <p:attrName>style.color</p:attrName>
                                        </p:attrNameLst>
                                      </p:cBhvr>
                                      <p:to>
                                        <a:schemeClr val="bg1"/>
                                      </p:to>
                                    </p:animClr>
                                  </p:childTnLst>
                                </p:cTn>
                              </p:par>
                            </p:childTnLst>
                          </p:cTn>
                        </p:par>
                      </p:childTnLst>
                    </p:cTn>
                  </p:par>
                </p:childTnLst>
              </p:cTn>
              <p:nextCondLst>
                <p:cond evt="onClick" delay="0">
                  <p:tgtEl>
                    <p:spTgt spid="64574"/>
                  </p:tgtEl>
                </p:cond>
              </p:nextCondLst>
            </p:seq>
            <p:seq concurrent="1" nextAc="seek">
              <p:cTn id="380" restart="whenNotActive" fill="hold" evtFilter="cancelBubble" nodeType="interactiveSeq">
                <p:stCondLst>
                  <p:cond evt="onClick" delay="0">
                    <p:tgtEl>
                      <p:spTgt spid="64575"/>
                    </p:tgtEl>
                  </p:cond>
                </p:stCondLst>
                <p:endSync evt="end" delay="0">
                  <p:rtn val="all"/>
                </p:endSync>
                <p:childTnLst>
                  <p:par>
                    <p:cTn id="381" fill="hold">
                      <p:stCondLst>
                        <p:cond delay="0"/>
                      </p:stCondLst>
                      <p:childTnLst>
                        <p:par>
                          <p:cTn id="382" fill="hold">
                            <p:stCondLst>
                              <p:cond delay="0"/>
                            </p:stCondLst>
                            <p:childTnLst>
                              <p:par>
                                <p:cTn id="383" presetID="7" presetClass="emph" presetSubtype="2" repeatCount="3000" accel="50000" decel="50000" autoRev="1" fill="hold" nodeType="withEffect">
                                  <p:stCondLst>
                                    <p:cond delay="0"/>
                                  </p:stCondLst>
                                  <p:childTnLst>
                                    <p:animClr clrSpc="rgb" dir="cw">
                                      <p:cBhvr>
                                        <p:cTn id="384" dur="300" fill="hold"/>
                                        <p:tgtEl>
                                          <p:spTgt spid="64575"/>
                                        </p:tgtEl>
                                        <p:attrNameLst>
                                          <p:attrName>stroke.color</p:attrName>
                                        </p:attrNameLst>
                                      </p:cBhvr>
                                      <p:to>
                                        <a:schemeClr val="bg1"/>
                                      </p:to>
                                    </p:animClr>
                                    <p:set>
                                      <p:cBhvr>
                                        <p:cTn id="385" dur="300" fill="hold"/>
                                        <p:tgtEl>
                                          <p:spTgt spid="64575"/>
                                        </p:tgtEl>
                                        <p:attrNameLst>
                                          <p:attrName>stroke.on</p:attrName>
                                        </p:attrNameLst>
                                      </p:cBhvr>
                                      <p:to>
                                        <p:strVal val="true"/>
                                      </p:to>
                                    </p:set>
                                  </p:childTnLst>
                                </p:cTn>
                              </p:par>
                            </p:childTnLst>
                          </p:cTn>
                        </p:par>
                        <p:par>
                          <p:cTn id="386" fill="hold">
                            <p:stCondLst>
                              <p:cond delay="500"/>
                            </p:stCondLst>
                            <p:childTnLst>
                              <p:par>
                                <p:cTn id="387" presetID="22" presetClass="entr" presetSubtype="8" fill="hold" nodeType="afterEffect">
                                  <p:stCondLst>
                                    <p:cond delay="0"/>
                                  </p:stCondLst>
                                  <p:childTnLst>
                                    <p:set>
                                      <p:cBhvr>
                                        <p:cTn id="388" dur="1" fill="hold">
                                          <p:stCondLst>
                                            <p:cond delay="0"/>
                                          </p:stCondLst>
                                        </p:cTn>
                                        <p:tgtEl>
                                          <p:spTgt spid="64575"/>
                                        </p:tgtEl>
                                        <p:attrNameLst>
                                          <p:attrName>style.visibility</p:attrName>
                                        </p:attrNameLst>
                                      </p:cBhvr>
                                      <p:to>
                                        <p:strVal val="visible"/>
                                      </p:to>
                                    </p:set>
                                    <p:animEffect transition="in" filter="wipe(left)">
                                      <p:cBhvr>
                                        <p:cTn id="389" dur="500"/>
                                        <p:tgtEl>
                                          <p:spTgt spid="64575"/>
                                        </p:tgtEl>
                                      </p:cBhvr>
                                    </p:animEffect>
                                  </p:childTnLst>
                                </p:cTn>
                              </p:par>
                            </p:childTnLst>
                          </p:cTn>
                        </p:par>
                      </p:childTnLst>
                    </p:cTn>
                  </p:par>
                </p:childTnLst>
              </p:cTn>
              <p:nextCondLst>
                <p:cond evt="onClick" delay="0">
                  <p:tgtEl>
                    <p:spTgt spid="64575"/>
                  </p:tgtEl>
                </p:cond>
              </p:nextCondLst>
            </p:seq>
            <p:seq concurrent="1" nextAc="seek">
              <p:cTn id="390" restart="whenNotActive" fill="hold" evtFilter="cancelBubble" nodeType="interactiveSeq">
                <p:stCondLst>
                  <p:cond evt="onClick" delay="0">
                    <p:tgtEl>
                      <p:spTgt spid="64576"/>
                    </p:tgtEl>
                  </p:cond>
                </p:stCondLst>
                <p:endSync evt="end" delay="0">
                  <p:rtn val="all"/>
                </p:endSync>
                <p:childTnLst>
                  <p:par>
                    <p:cTn id="391" fill="hold">
                      <p:stCondLst>
                        <p:cond delay="0"/>
                      </p:stCondLst>
                      <p:childTnLst>
                        <p:par>
                          <p:cTn id="392" fill="hold">
                            <p:stCondLst>
                              <p:cond delay="0"/>
                            </p:stCondLst>
                            <p:childTnLst>
                              <p:par>
                                <p:cTn id="393" presetID="3" presetClass="emph" presetSubtype="2" repeatCount="3000" accel="50000" decel="50000" autoRev="1" fill="hold" grpId="0" nodeType="withEffect">
                                  <p:stCondLst>
                                    <p:cond delay="0"/>
                                  </p:stCondLst>
                                  <p:childTnLst>
                                    <p:animClr clrSpc="rgb" dir="cw">
                                      <p:cBhvr override="childStyle">
                                        <p:cTn id="394" dur="300" fill="hold"/>
                                        <p:tgtEl>
                                          <p:spTgt spid="64576"/>
                                        </p:tgtEl>
                                        <p:attrNameLst>
                                          <p:attrName>style.color</p:attrName>
                                        </p:attrNameLst>
                                      </p:cBhvr>
                                      <p:to>
                                        <a:schemeClr val="bg1"/>
                                      </p:to>
                                    </p:animClr>
                                  </p:childTnLst>
                                </p:cTn>
                              </p:par>
                            </p:childTnLst>
                          </p:cTn>
                        </p:par>
                      </p:childTnLst>
                    </p:cTn>
                  </p:par>
                </p:childTnLst>
              </p:cTn>
              <p:nextCondLst>
                <p:cond evt="onClick" delay="0">
                  <p:tgtEl>
                    <p:spTgt spid="64576"/>
                  </p:tgtEl>
                </p:cond>
              </p:nextCondLst>
            </p:seq>
            <p:seq concurrent="1" nextAc="seek">
              <p:cTn id="395" restart="whenNotActive" fill="hold" evtFilter="cancelBubble" nodeType="interactiveSeq">
                <p:stCondLst>
                  <p:cond evt="onClick" delay="0">
                    <p:tgtEl>
                      <p:spTgt spid="64577"/>
                    </p:tgtEl>
                  </p:cond>
                </p:stCondLst>
                <p:endSync evt="end" delay="0">
                  <p:rtn val="all"/>
                </p:endSync>
                <p:childTnLst>
                  <p:par>
                    <p:cTn id="396" fill="hold">
                      <p:stCondLst>
                        <p:cond delay="0"/>
                      </p:stCondLst>
                      <p:childTnLst>
                        <p:par>
                          <p:cTn id="397" fill="hold">
                            <p:stCondLst>
                              <p:cond delay="0"/>
                            </p:stCondLst>
                            <p:childTnLst>
                              <p:par>
                                <p:cTn id="398" presetID="7" presetClass="emph" presetSubtype="2" repeatCount="3000" accel="50000" decel="50000" autoRev="1" fill="hold" nodeType="withEffect">
                                  <p:stCondLst>
                                    <p:cond delay="0"/>
                                  </p:stCondLst>
                                  <p:childTnLst>
                                    <p:animClr clrSpc="rgb" dir="cw">
                                      <p:cBhvr>
                                        <p:cTn id="399" dur="300" fill="hold"/>
                                        <p:tgtEl>
                                          <p:spTgt spid="64577"/>
                                        </p:tgtEl>
                                        <p:attrNameLst>
                                          <p:attrName>stroke.color</p:attrName>
                                        </p:attrNameLst>
                                      </p:cBhvr>
                                      <p:to>
                                        <a:schemeClr val="bg1"/>
                                      </p:to>
                                    </p:animClr>
                                    <p:set>
                                      <p:cBhvr>
                                        <p:cTn id="400" dur="300" fill="hold"/>
                                        <p:tgtEl>
                                          <p:spTgt spid="64577"/>
                                        </p:tgtEl>
                                        <p:attrNameLst>
                                          <p:attrName>stroke.on</p:attrName>
                                        </p:attrNameLst>
                                      </p:cBhvr>
                                      <p:to>
                                        <p:strVal val="true"/>
                                      </p:to>
                                    </p:set>
                                  </p:childTnLst>
                                </p:cTn>
                              </p:par>
                            </p:childTnLst>
                          </p:cTn>
                        </p:par>
                        <p:par>
                          <p:cTn id="401" fill="hold">
                            <p:stCondLst>
                              <p:cond delay="500"/>
                            </p:stCondLst>
                            <p:childTnLst>
                              <p:par>
                                <p:cTn id="402" presetID="22" presetClass="entr" presetSubtype="8" fill="hold" nodeType="afterEffect">
                                  <p:stCondLst>
                                    <p:cond delay="0"/>
                                  </p:stCondLst>
                                  <p:childTnLst>
                                    <p:set>
                                      <p:cBhvr>
                                        <p:cTn id="403" dur="1" fill="hold">
                                          <p:stCondLst>
                                            <p:cond delay="0"/>
                                          </p:stCondLst>
                                        </p:cTn>
                                        <p:tgtEl>
                                          <p:spTgt spid="64577"/>
                                        </p:tgtEl>
                                        <p:attrNameLst>
                                          <p:attrName>style.visibility</p:attrName>
                                        </p:attrNameLst>
                                      </p:cBhvr>
                                      <p:to>
                                        <p:strVal val="visible"/>
                                      </p:to>
                                    </p:set>
                                    <p:animEffect transition="in" filter="wipe(left)">
                                      <p:cBhvr>
                                        <p:cTn id="404" dur="500"/>
                                        <p:tgtEl>
                                          <p:spTgt spid="64577"/>
                                        </p:tgtEl>
                                      </p:cBhvr>
                                    </p:animEffect>
                                  </p:childTnLst>
                                </p:cTn>
                              </p:par>
                            </p:childTnLst>
                          </p:cTn>
                        </p:par>
                      </p:childTnLst>
                    </p:cTn>
                  </p:par>
                </p:childTnLst>
              </p:cTn>
              <p:nextCondLst>
                <p:cond evt="onClick" delay="0">
                  <p:tgtEl>
                    <p:spTgt spid="64577"/>
                  </p:tgtEl>
                </p:cond>
              </p:nextCondLst>
            </p:seq>
            <p:seq concurrent="1" nextAc="seek">
              <p:cTn id="405" restart="whenNotActive" fill="hold" evtFilter="cancelBubble" nodeType="interactiveSeq">
                <p:stCondLst>
                  <p:cond evt="onClick" delay="0">
                    <p:tgtEl>
                      <p:spTgt spid="64578"/>
                    </p:tgtEl>
                  </p:cond>
                </p:stCondLst>
                <p:endSync evt="end" delay="0">
                  <p:rtn val="all"/>
                </p:endSync>
                <p:childTnLst>
                  <p:par>
                    <p:cTn id="406" fill="hold">
                      <p:stCondLst>
                        <p:cond delay="0"/>
                      </p:stCondLst>
                      <p:childTnLst>
                        <p:par>
                          <p:cTn id="407" fill="hold">
                            <p:stCondLst>
                              <p:cond delay="0"/>
                            </p:stCondLst>
                            <p:childTnLst>
                              <p:par>
                                <p:cTn id="408" presetID="1" presetClass="emph" presetSubtype="2" repeatCount="3000" accel="50000" decel="50000" autoRev="1" fill="hold" nodeType="withEffect">
                                  <p:stCondLst>
                                    <p:cond delay="0"/>
                                  </p:stCondLst>
                                  <p:childTnLst>
                                    <p:animClr clrSpc="rgb" dir="cw">
                                      <p:cBhvr>
                                        <p:cTn id="409" dur="300" fill="hold"/>
                                        <p:tgtEl>
                                          <p:spTgt spid="64578"/>
                                        </p:tgtEl>
                                        <p:attrNameLst>
                                          <p:attrName>fillcolor</p:attrName>
                                        </p:attrNameLst>
                                      </p:cBhvr>
                                      <p:to>
                                        <a:srgbClr val="292929"/>
                                      </p:to>
                                    </p:animClr>
                                    <p:set>
                                      <p:cBhvr>
                                        <p:cTn id="410" dur="300" fill="hold"/>
                                        <p:tgtEl>
                                          <p:spTgt spid="64578"/>
                                        </p:tgtEl>
                                        <p:attrNameLst>
                                          <p:attrName>fill.type</p:attrName>
                                        </p:attrNameLst>
                                      </p:cBhvr>
                                      <p:to>
                                        <p:strVal val="solid"/>
                                      </p:to>
                                    </p:set>
                                    <p:set>
                                      <p:cBhvr>
                                        <p:cTn id="411" dur="300" fill="hold"/>
                                        <p:tgtEl>
                                          <p:spTgt spid="64578"/>
                                        </p:tgtEl>
                                        <p:attrNameLst>
                                          <p:attrName>fill.on</p:attrName>
                                        </p:attrNameLst>
                                      </p:cBhvr>
                                      <p:to>
                                        <p:strVal val="true"/>
                                      </p:to>
                                    </p:set>
                                  </p:childTnLst>
                                </p:cTn>
                              </p:par>
                              <p:par>
                                <p:cTn id="412" presetID="3" presetClass="emph" presetSubtype="2" repeatCount="3000" accel="50000" decel="50000" autoRev="1" fill="hold" grpId="0" nodeType="withEffect">
                                  <p:stCondLst>
                                    <p:cond delay="0"/>
                                  </p:stCondLst>
                                  <p:childTnLst>
                                    <p:animClr clrSpc="rgb" dir="cw">
                                      <p:cBhvr override="childStyle">
                                        <p:cTn id="413" dur="300" fill="hold"/>
                                        <p:tgtEl>
                                          <p:spTgt spid="64578"/>
                                        </p:tgtEl>
                                        <p:attrNameLst>
                                          <p:attrName>style.color</p:attrName>
                                        </p:attrNameLst>
                                      </p:cBhvr>
                                      <p:to>
                                        <a:schemeClr val="bg1"/>
                                      </p:to>
                                    </p:animClr>
                                  </p:childTnLst>
                                </p:cTn>
                              </p:par>
                            </p:childTnLst>
                          </p:cTn>
                        </p:par>
                      </p:childTnLst>
                    </p:cTn>
                  </p:par>
                </p:childTnLst>
              </p:cTn>
              <p:nextCondLst>
                <p:cond evt="onClick" delay="0">
                  <p:tgtEl>
                    <p:spTgt spid="64578"/>
                  </p:tgtEl>
                </p:cond>
              </p:nextCondLst>
            </p:seq>
            <p:seq concurrent="1" nextAc="seek">
              <p:cTn id="414" restart="whenNotActive" fill="hold" evtFilter="cancelBubble" nodeType="interactiveSeq">
                <p:stCondLst>
                  <p:cond evt="onClick" delay="0">
                    <p:tgtEl>
                      <p:spTgt spid="64579"/>
                    </p:tgtEl>
                  </p:cond>
                </p:stCondLst>
                <p:endSync evt="end" delay="0">
                  <p:rtn val="all"/>
                </p:endSync>
                <p:childTnLst>
                  <p:par>
                    <p:cTn id="415" fill="hold">
                      <p:stCondLst>
                        <p:cond delay="0"/>
                      </p:stCondLst>
                      <p:childTnLst>
                        <p:par>
                          <p:cTn id="416" fill="hold">
                            <p:stCondLst>
                              <p:cond delay="0"/>
                            </p:stCondLst>
                            <p:childTnLst>
                              <p:par>
                                <p:cTn id="417" presetID="7" presetClass="emph" presetSubtype="2" repeatCount="3000" accel="50000" decel="50000" autoRev="1" fill="hold" nodeType="withEffect">
                                  <p:stCondLst>
                                    <p:cond delay="0"/>
                                  </p:stCondLst>
                                  <p:childTnLst>
                                    <p:animClr clrSpc="rgb" dir="cw">
                                      <p:cBhvr>
                                        <p:cTn id="418" dur="300" fill="hold"/>
                                        <p:tgtEl>
                                          <p:spTgt spid="64579"/>
                                        </p:tgtEl>
                                        <p:attrNameLst>
                                          <p:attrName>stroke.color</p:attrName>
                                        </p:attrNameLst>
                                      </p:cBhvr>
                                      <p:to>
                                        <a:schemeClr val="bg1"/>
                                      </p:to>
                                    </p:animClr>
                                    <p:set>
                                      <p:cBhvr>
                                        <p:cTn id="419" dur="300" fill="hold"/>
                                        <p:tgtEl>
                                          <p:spTgt spid="64579"/>
                                        </p:tgtEl>
                                        <p:attrNameLst>
                                          <p:attrName>stroke.on</p:attrName>
                                        </p:attrNameLst>
                                      </p:cBhvr>
                                      <p:to>
                                        <p:strVal val="true"/>
                                      </p:to>
                                    </p:set>
                                  </p:childTnLst>
                                </p:cTn>
                              </p:par>
                            </p:childTnLst>
                          </p:cTn>
                        </p:par>
                        <p:par>
                          <p:cTn id="420" fill="hold">
                            <p:stCondLst>
                              <p:cond delay="500"/>
                            </p:stCondLst>
                            <p:childTnLst>
                              <p:par>
                                <p:cTn id="421" presetID="22" presetClass="entr" presetSubtype="8" fill="hold" nodeType="afterEffect">
                                  <p:stCondLst>
                                    <p:cond delay="0"/>
                                  </p:stCondLst>
                                  <p:childTnLst>
                                    <p:set>
                                      <p:cBhvr>
                                        <p:cTn id="422" dur="1" fill="hold">
                                          <p:stCondLst>
                                            <p:cond delay="0"/>
                                          </p:stCondLst>
                                        </p:cTn>
                                        <p:tgtEl>
                                          <p:spTgt spid="64579"/>
                                        </p:tgtEl>
                                        <p:attrNameLst>
                                          <p:attrName>style.visibility</p:attrName>
                                        </p:attrNameLst>
                                      </p:cBhvr>
                                      <p:to>
                                        <p:strVal val="visible"/>
                                      </p:to>
                                    </p:set>
                                    <p:animEffect transition="in" filter="wipe(left)">
                                      <p:cBhvr>
                                        <p:cTn id="423" dur="500"/>
                                        <p:tgtEl>
                                          <p:spTgt spid="64579"/>
                                        </p:tgtEl>
                                      </p:cBhvr>
                                    </p:animEffect>
                                  </p:childTnLst>
                                </p:cTn>
                              </p:par>
                            </p:childTnLst>
                          </p:cTn>
                        </p:par>
                      </p:childTnLst>
                    </p:cTn>
                  </p:par>
                </p:childTnLst>
              </p:cTn>
              <p:nextCondLst>
                <p:cond evt="onClick" delay="0">
                  <p:tgtEl>
                    <p:spTgt spid="64579"/>
                  </p:tgtEl>
                </p:cond>
              </p:nextCondLst>
            </p:seq>
            <p:seq concurrent="1" nextAc="seek">
              <p:cTn id="424" restart="whenNotActive" fill="hold" evtFilter="cancelBubble" nodeType="interactiveSeq">
                <p:stCondLst>
                  <p:cond evt="onClick" delay="0">
                    <p:tgtEl>
                      <p:spTgt spid="64580"/>
                    </p:tgtEl>
                  </p:cond>
                </p:stCondLst>
                <p:endSync evt="end" delay="0">
                  <p:rtn val="all"/>
                </p:endSync>
                <p:childTnLst>
                  <p:par>
                    <p:cTn id="425" fill="hold">
                      <p:stCondLst>
                        <p:cond delay="0"/>
                      </p:stCondLst>
                      <p:childTnLst>
                        <p:par>
                          <p:cTn id="426" fill="hold">
                            <p:stCondLst>
                              <p:cond delay="0"/>
                            </p:stCondLst>
                            <p:childTnLst>
                              <p:par>
                                <p:cTn id="427" presetID="1" presetClass="emph" presetSubtype="2" repeatCount="3000" accel="50000" decel="50000" autoRev="1" fill="hold" nodeType="withEffect">
                                  <p:stCondLst>
                                    <p:cond delay="0"/>
                                  </p:stCondLst>
                                  <p:childTnLst>
                                    <p:animClr clrSpc="rgb" dir="cw">
                                      <p:cBhvr>
                                        <p:cTn id="428" dur="300" fill="hold"/>
                                        <p:tgtEl>
                                          <p:spTgt spid="64580"/>
                                        </p:tgtEl>
                                        <p:attrNameLst>
                                          <p:attrName>fillcolor</p:attrName>
                                        </p:attrNameLst>
                                      </p:cBhvr>
                                      <p:to>
                                        <a:srgbClr val="292929"/>
                                      </p:to>
                                    </p:animClr>
                                    <p:set>
                                      <p:cBhvr>
                                        <p:cTn id="429" dur="300" fill="hold"/>
                                        <p:tgtEl>
                                          <p:spTgt spid="64580"/>
                                        </p:tgtEl>
                                        <p:attrNameLst>
                                          <p:attrName>fill.type</p:attrName>
                                        </p:attrNameLst>
                                      </p:cBhvr>
                                      <p:to>
                                        <p:strVal val="solid"/>
                                      </p:to>
                                    </p:set>
                                    <p:set>
                                      <p:cBhvr>
                                        <p:cTn id="430" dur="300" fill="hold"/>
                                        <p:tgtEl>
                                          <p:spTgt spid="64580"/>
                                        </p:tgtEl>
                                        <p:attrNameLst>
                                          <p:attrName>fill.on</p:attrName>
                                        </p:attrNameLst>
                                      </p:cBhvr>
                                      <p:to>
                                        <p:strVal val="true"/>
                                      </p:to>
                                    </p:set>
                                  </p:childTnLst>
                                </p:cTn>
                              </p:par>
                              <p:par>
                                <p:cTn id="431" presetID="3" presetClass="emph" presetSubtype="2" repeatCount="3000" accel="50000" decel="50000" autoRev="1" fill="hold" grpId="0" nodeType="withEffect">
                                  <p:stCondLst>
                                    <p:cond delay="0"/>
                                  </p:stCondLst>
                                  <p:childTnLst>
                                    <p:animClr clrSpc="rgb" dir="cw">
                                      <p:cBhvr override="childStyle">
                                        <p:cTn id="432" dur="300" fill="hold"/>
                                        <p:tgtEl>
                                          <p:spTgt spid="64580"/>
                                        </p:tgtEl>
                                        <p:attrNameLst>
                                          <p:attrName>style.color</p:attrName>
                                        </p:attrNameLst>
                                      </p:cBhvr>
                                      <p:to>
                                        <a:schemeClr val="bg1"/>
                                      </p:to>
                                    </p:animClr>
                                  </p:childTnLst>
                                </p:cTn>
                              </p:par>
                            </p:childTnLst>
                          </p:cTn>
                        </p:par>
                      </p:childTnLst>
                    </p:cTn>
                  </p:par>
                </p:childTnLst>
              </p:cTn>
              <p:nextCondLst>
                <p:cond evt="onClick" delay="0">
                  <p:tgtEl>
                    <p:spTgt spid="64580"/>
                  </p:tgtEl>
                </p:cond>
              </p:nextCondLst>
            </p:seq>
            <p:seq concurrent="1" nextAc="seek">
              <p:cTn id="433" restart="whenNotActive" fill="hold" evtFilter="cancelBubble" nodeType="interactiveSeq">
                <p:stCondLst>
                  <p:cond evt="onClick" delay="0">
                    <p:tgtEl>
                      <p:spTgt spid="64581"/>
                    </p:tgtEl>
                  </p:cond>
                </p:stCondLst>
                <p:endSync evt="end" delay="0">
                  <p:rtn val="all"/>
                </p:endSync>
                <p:childTnLst>
                  <p:par>
                    <p:cTn id="434" fill="hold">
                      <p:stCondLst>
                        <p:cond delay="0"/>
                      </p:stCondLst>
                      <p:childTnLst>
                        <p:par>
                          <p:cTn id="435" fill="hold">
                            <p:stCondLst>
                              <p:cond delay="0"/>
                            </p:stCondLst>
                            <p:childTnLst>
                              <p:par>
                                <p:cTn id="436" presetID="1" presetClass="emph" presetSubtype="2" repeatCount="3000" accel="50000" decel="50000" autoRev="1" fill="hold" nodeType="withEffect">
                                  <p:stCondLst>
                                    <p:cond delay="0"/>
                                  </p:stCondLst>
                                  <p:childTnLst>
                                    <p:animClr clrSpc="rgb" dir="cw">
                                      <p:cBhvr>
                                        <p:cTn id="437" dur="300" fill="hold"/>
                                        <p:tgtEl>
                                          <p:spTgt spid="64581"/>
                                        </p:tgtEl>
                                        <p:attrNameLst>
                                          <p:attrName>fillcolor</p:attrName>
                                        </p:attrNameLst>
                                      </p:cBhvr>
                                      <p:to>
                                        <a:srgbClr val="292929"/>
                                      </p:to>
                                    </p:animClr>
                                    <p:set>
                                      <p:cBhvr>
                                        <p:cTn id="438" dur="300" fill="hold"/>
                                        <p:tgtEl>
                                          <p:spTgt spid="64581"/>
                                        </p:tgtEl>
                                        <p:attrNameLst>
                                          <p:attrName>fill.type</p:attrName>
                                        </p:attrNameLst>
                                      </p:cBhvr>
                                      <p:to>
                                        <p:strVal val="solid"/>
                                      </p:to>
                                    </p:set>
                                    <p:set>
                                      <p:cBhvr>
                                        <p:cTn id="439" dur="300" fill="hold"/>
                                        <p:tgtEl>
                                          <p:spTgt spid="64581"/>
                                        </p:tgtEl>
                                        <p:attrNameLst>
                                          <p:attrName>fill.on</p:attrName>
                                        </p:attrNameLst>
                                      </p:cBhvr>
                                      <p:to>
                                        <p:strVal val="true"/>
                                      </p:to>
                                    </p:set>
                                  </p:childTnLst>
                                </p:cTn>
                              </p:par>
                              <p:par>
                                <p:cTn id="440" presetID="3" presetClass="emph" presetSubtype="2" repeatCount="3000" accel="50000" decel="50000" autoRev="1" fill="hold" grpId="0" nodeType="withEffect">
                                  <p:stCondLst>
                                    <p:cond delay="0"/>
                                  </p:stCondLst>
                                  <p:childTnLst>
                                    <p:animClr clrSpc="rgb" dir="cw">
                                      <p:cBhvr override="childStyle">
                                        <p:cTn id="441" dur="300" fill="hold"/>
                                        <p:tgtEl>
                                          <p:spTgt spid="64581"/>
                                        </p:tgtEl>
                                        <p:attrNameLst>
                                          <p:attrName>style.color</p:attrName>
                                        </p:attrNameLst>
                                      </p:cBhvr>
                                      <p:to>
                                        <a:schemeClr val="bg1"/>
                                      </p:to>
                                    </p:animClr>
                                  </p:childTnLst>
                                </p:cTn>
                              </p:par>
                            </p:childTnLst>
                          </p:cTn>
                        </p:par>
                      </p:childTnLst>
                    </p:cTn>
                  </p:par>
                </p:childTnLst>
              </p:cTn>
              <p:nextCondLst>
                <p:cond evt="onClick" delay="0">
                  <p:tgtEl>
                    <p:spTgt spid="64581"/>
                  </p:tgtEl>
                </p:cond>
              </p:nextCondLst>
            </p:seq>
            <p:seq concurrent="1" nextAc="seek">
              <p:cTn id="442" restart="whenNotActive" fill="hold" evtFilter="cancelBubble" nodeType="interactiveSeq">
                <p:stCondLst>
                  <p:cond evt="onClick" delay="0">
                    <p:tgtEl>
                      <p:spTgt spid="64582"/>
                    </p:tgtEl>
                  </p:cond>
                </p:stCondLst>
                <p:endSync evt="end" delay="0">
                  <p:rtn val="all"/>
                </p:endSync>
                <p:childTnLst>
                  <p:par>
                    <p:cTn id="443" fill="hold">
                      <p:stCondLst>
                        <p:cond delay="0"/>
                      </p:stCondLst>
                      <p:childTnLst>
                        <p:par>
                          <p:cTn id="444" fill="hold">
                            <p:stCondLst>
                              <p:cond delay="0"/>
                            </p:stCondLst>
                            <p:childTnLst>
                              <p:par>
                                <p:cTn id="445" presetID="7" presetClass="emph" presetSubtype="2" repeatCount="3000" accel="50000" decel="50000" autoRev="1" fill="hold" nodeType="withEffect">
                                  <p:stCondLst>
                                    <p:cond delay="0"/>
                                  </p:stCondLst>
                                  <p:childTnLst>
                                    <p:animClr clrSpc="rgb" dir="cw">
                                      <p:cBhvr>
                                        <p:cTn id="446" dur="300" fill="hold"/>
                                        <p:tgtEl>
                                          <p:spTgt spid="64582"/>
                                        </p:tgtEl>
                                        <p:attrNameLst>
                                          <p:attrName>stroke.color</p:attrName>
                                        </p:attrNameLst>
                                      </p:cBhvr>
                                      <p:to>
                                        <a:schemeClr val="bg1"/>
                                      </p:to>
                                    </p:animClr>
                                    <p:set>
                                      <p:cBhvr>
                                        <p:cTn id="447" dur="300" fill="hold"/>
                                        <p:tgtEl>
                                          <p:spTgt spid="64582"/>
                                        </p:tgtEl>
                                        <p:attrNameLst>
                                          <p:attrName>stroke.on</p:attrName>
                                        </p:attrNameLst>
                                      </p:cBhvr>
                                      <p:to>
                                        <p:strVal val="true"/>
                                      </p:to>
                                    </p:set>
                                  </p:childTnLst>
                                </p:cTn>
                              </p:par>
                            </p:childTnLst>
                          </p:cTn>
                        </p:par>
                        <p:par>
                          <p:cTn id="448" fill="hold">
                            <p:stCondLst>
                              <p:cond delay="500"/>
                            </p:stCondLst>
                            <p:childTnLst>
                              <p:par>
                                <p:cTn id="449" presetID="22" presetClass="entr" presetSubtype="8" fill="hold" nodeType="afterEffect">
                                  <p:stCondLst>
                                    <p:cond delay="0"/>
                                  </p:stCondLst>
                                  <p:childTnLst>
                                    <p:set>
                                      <p:cBhvr>
                                        <p:cTn id="450" dur="1" fill="hold">
                                          <p:stCondLst>
                                            <p:cond delay="0"/>
                                          </p:stCondLst>
                                        </p:cTn>
                                        <p:tgtEl>
                                          <p:spTgt spid="64582"/>
                                        </p:tgtEl>
                                        <p:attrNameLst>
                                          <p:attrName>style.visibility</p:attrName>
                                        </p:attrNameLst>
                                      </p:cBhvr>
                                      <p:to>
                                        <p:strVal val="visible"/>
                                      </p:to>
                                    </p:set>
                                    <p:animEffect transition="in" filter="wipe(left)">
                                      <p:cBhvr>
                                        <p:cTn id="451" dur="500"/>
                                        <p:tgtEl>
                                          <p:spTgt spid="64582"/>
                                        </p:tgtEl>
                                      </p:cBhvr>
                                    </p:animEffect>
                                  </p:childTnLst>
                                </p:cTn>
                              </p:par>
                            </p:childTnLst>
                          </p:cTn>
                        </p:par>
                      </p:childTnLst>
                    </p:cTn>
                  </p:par>
                </p:childTnLst>
              </p:cTn>
              <p:nextCondLst>
                <p:cond evt="onClick" delay="0">
                  <p:tgtEl>
                    <p:spTgt spid="64582"/>
                  </p:tgtEl>
                </p:cond>
              </p:nextCondLst>
            </p:seq>
            <p:seq concurrent="1" nextAc="seek">
              <p:cTn id="452" restart="whenNotActive" fill="hold" evtFilter="cancelBubble" nodeType="interactiveSeq">
                <p:stCondLst>
                  <p:cond evt="onClick" delay="0">
                    <p:tgtEl>
                      <p:spTgt spid="64583"/>
                    </p:tgtEl>
                  </p:cond>
                </p:stCondLst>
                <p:endSync evt="end" delay="0">
                  <p:rtn val="all"/>
                </p:endSync>
                <p:childTnLst>
                  <p:par>
                    <p:cTn id="453" fill="hold">
                      <p:stCondLst>
                        <p:cond delay="0"/>
                      </p:stCondLst>
                      <p:childTnLst>
                        <p:par>
                          <p:cTn id="454" fill="hold">
                            <p:stCondLst>
                              <p:cond delay="0"/>
                            </p:stCondLst>
                            <p:childTnLst>
                              <p:par>
                                <p:cTn id="455" presetID="3" presetClass="emph" presetSubtype="2" repeatCount="3000" accel="50000" decel="50000" autoRev="1" fill="hold" grpId="0" nodeType="withEffect">
                                  <p:stCondLst>
                                    <p:cond delay="0"/>
                                  </p:stCondLst>
                                  <p:childTnLst>
                                    <p:animClr clrSpc="rgb" dir="cw">
                                      <p:cBhvr override="childStyle">
                                        <p:cTn id="456" dur="300" fill="hold"/>
                                        <p:tgtEl>
                                          <p:spTgt spid="64583"/>
                                        </p:tgtEl>
                                        <p:attrNameLst>
                                          <p:attrName>style.color</p:attrName>
                                        </p:attrNameLst>
                                      </p:cBhvr>
                                      <p:to>
                                        <a:schemeClr val="bg1"/>
                                      </p:to>
                                    </p:animClr>
                                  </p:childTnLst>
                                </p:cTn>
                              </p:par>
                            </p:childTnLst>
                          </p:cTn>
                        </p:par>
                      </p:childTnLst>
                    </p:cTn>
                  </p:par>
                </p:childTnLst>
              </p:cTn>
              <p:nextCondLst>
                <p:cond evt="onClick" delay="0">
                  <p:tgtEl>
                    <p:spTgt spid="64583"/>
                  </p:tgtEl>
                </p:cond>
              </p:nextCondLst>
            </p:seq>
            <p:seq concurrent="1" nextAc="seek">
              <p:cTn id="457" restart="whenNotActive" fill="hold" evtFilter="cancelBubble" nodeType="interactiveSeq">
                <p:stCondLst>
                  <p:cond evt="onClick" delay="0">
                    <p:tgtEl>
                      <p:spTgt spid="64584"/>
                    </p:tgtEl>
                  </p:cond>
                </p:stCondLst>
                <p:endSync evt="end" delay="0">
                  <p:rtn val="all"/>
                </p:endSync>
                <p:childTnLst>
                  <p:par>
                    <p:cTn id="458" fill="hold">
                      <p:stCondLst>
                        <p:cond delay="0"/>
                      </p:stCondLst>
                      <p:childTnLst>
                        <p:par>
                          <p:cTn id="459" fill="hold">
                            <p:stCondLst>
                              <p:cond delay="0"/>
                            </p:stCondLst>
                            <p:childTnLst>
                              <p:par>
                                <p:cTn id="460" presetID="1" presetClass="emph" presetSubtype="2" repeatCount="3000" accel="50000" decel="50000" autoRev="1" fill="hold" nodeType="withEffect">
                                  <p:stCondLst>
                                    <p:cond delay="0"/>
                                  </p:stCondLst>
                                  <p:childTnLst>
                                    <p:animClr clrSpc="rgb" dir="cw">
                                      <p:cBhvr>
                                        <p:cTn id="461" dur="300" fill="hold"/>
                                        <p:tgtEl>
                                          <p:spTgt spid="64584"/>
                                        </p:tgtEl>
                                        <p:attrNameLst>
                                          <p:attrName>fillcolor</p:attrName>
                                        </p:attrNameLst>
                                      </p:cBhvr>
                                      <p:to>
                                        <a:srgbClr val="292929"/>
                                      </p:to>
                                    </p:animClr>
                                    <p:set>
                                      <p:cBhvr>
                                        <p:cTn id="462" dur="300" fill="hold"/>
                                        <p:tgtEl>
                                          <p:spTgt spid="64584"/>
                                        </p:tgtEl>
                                        <p:attrNameLst>
                                          <p:attrName>fill.type</p:attrName>
                                        </p:attrNameLst>
                                      </p:cBhvr>
                                      <p:to>
                                        <p:strVal val="solid"/>
                                      </p:to>
                                    </p:set>
                                    <p:set>
                                      <p:cBhvr>
                                        <p:cTn id="463" dur="300" fill="hold"/>
                                        <p:tgtEl>
                                          <p:spTgt spid="64584"/>
                                        </p:tgtEl>
                                        <p:attrNameLst>
                                          <p:attrName>fill.on</p:attrName>
                                        </p:attrNameLst>
                                      </p:cBhvr>
                                      <p:to>
                                        <p:strVal val="true"/>
                                      </p:to>
                                    </p:set>
                                  </p:childTnLst>
                                </p:cTn>
                              </p:par>
                              <p:par>
                                <p:cTn id="464" presetID="3" presetClass="emph" presetSubtype="2" repeatCount="3000" accel="50000" decel="50000" autoRev="1" fill="hold" grpId="0" nodeType="withEffect">
                                  <p:stCondLst>
                                    <p:cond delay="0"/>
                                  </p:stCondLst>
                                  <p:childTnLst>
                                    <p:animClr clrSpc="rgb" dir="cw">
                                      <p:cBhvr override="childStyle">
                                        <p:cTn id="465" dur="300" fill="hold"/>
                                        <p:tgtEl>
                                          <p:spTgt spid="64584"/>
                                        </p:tgtEl>
                                        <p:attrNameLst>
                                          <p:attrName>style.color</p:attrName>
                                        </p:attrNameLst>
                                      </p:cBhvr>
                                      <p:to>
                                        <a:schemeClr val="bg1"/>
                                      </p:to>
                                    </p:animClr>
                                  </p:childTnLst>
                                </p:cTn>
                              </p:par>
                            </p:childTnLst>
                          </p:cTn>
                        </p:par>
                      </p:childTnLst>
                    </p:cTn>
                  </p:par>
                </p:childTnLst>
              </p:cTn>
              <p:nextCondLst>
                <p:cond evt="onClick" delay="0">
                  <p:tgtEl>
                    <p:spTgt spid="64584"/>
                  </p:tgtEl>
                </p:cond>
              </p:nextCondLst>
            </p:seq>
            <p:seq concurrent="1" nextAc="seek">
              <p:cTn id="466" restart="whenNotActive" fill="hold" evtFilter="cancelBubble" nodeType="interactiveSeq">
                <p:stCondLst>
                  <p:cond evt="onClick" delay="0">
                    <p:tgtEl>
                      <p:spTgt spid="64585"/>
                    </p:tgtEl>
                  </p:cond>
                </p:stCondLst>
                <p:endSync evt="end" delay="0">
                  <p:rtn val="all"/>
                </p:endSync>
                <p:childTnLst>
                  <p:par>
                    <p:cTn id="467" fill="hold">
                      <p:stCondLst>
                        <p:cond delay="0"/>
                      </p:stCondLst>
                      <p:childTnLst>
                        <p:par>
                          <p:cTn id="468" fill="hold">
                            <p:stCondLst>
                              <p:cond delay="0"/>
                            </p:stCondLst>
                            <p:childTnLst>
                              <p:par>
                                <p:cTn id="469" presetID="1" presetClass="emph" presetSubtype="2" repeatCount="3000" accel="50000" decel="50000" autoRev="1" fill="hold" nodeType="withEffect">
                                  <p:stCondLst>
                                    <p:cond delay="0"/>
                                  </p:stCondLst>
                                  <p:childTnLst>
                                    <p:animClr clrSpc="rgb" dir="cw">
                                      <p:cBhvr>
                                        <p:cTn id="470" dur="300" fill="hold"/>
                                        <p:tgtEl>
                                          <p:spTgt spid="64585"/>
                                        </p:tgtEl>
                                        <p:attrNameLst>
                                          <p:attrName>fillcolor</p:attrName>
                                        </p:attrNameLst>
                                      </p:cBhvr>
                                      <p:to>
                                        <a:srgbClr val="292929"/>
                                      </p:to>
                                    </p:animClr>
                                    <p:set>
                                      <p:cBhvr>
                                        <p:cTn id="471" dur="300" fill="hold"/>
                                        <p:tgtEl>
                                          <p:spTgt spid="64585"/>
                                        </p:tgtEl>
                                        <p:attrNameLst>
                                          <p:attrName>fill.type</p:attrName>
                                        </p:attrNameLst>
                                      </p:cBhvr>
                                      <p:to>
                                        <p:strVal val="solid"/>
                                      </p:to>
                                    </p:set>
                                    <p:set>
                                      <p:cBhvr>
                                        <p:cTn id="472" dur="300" fill="hold"/>
                                        <p:tgtEl>
                                          <p:spTgt spid="64585"/>
                                        </p:tgtEl>
                                        <p:attrNameLst>
                                          <p:attrName>fill.on</p:attrName>
                                        </p:attrNameLst>
                                      </p:cBhvr>
                                      <p:to>
                                        <p:strVal val="true"/>
                                      </p:to>
                                    </p:set>
                                  </p:childTnLst>
                                </p:cTn>
                              </p:par>
                              <p:par>
                                <p:cTn id="473" presetID="3" presetClass="emph" presetSubtype="2" repeatCount="3000" accel="50000" decel="50000" autoRev="1" fill="hold" grpId="0" nodeType="withEffect">
                                  <p:stCondLst>
                                    <p:cond delay="0"/>
                                  </p:stCondLst>
                                  <p:childTnLst>
                                    <p:animClr clrSpc="rgb" dir="cw">
                                      <p:cBhvr override="childStyle">
                                        <p:cTn id="474" dur="300" fill="hold"/>
                                        <p:tgtEl>
                                          <p:spTgt spid="64585"/>
                                        </p:tgtEl>
                                        <p:attrNameLst>
                                          <p:attrName>style.color</p:attrName>
                                        </p:attrNameLst>
                                      </p:cBhvr>
                                      <p:to>
                                        <a:schemeClr val="bg1"/>
                                      </p:to>
                                    </p:animClr>
                                  </p:childTnLst>
                                </p:cTn>
                              </p:par>
                            </p:childTnLst>
                          </p:cTn>
                        </p:par>
                      </p:childTnLst>
                    </p:cTn>
                  </p:par>
                </p:childTnLst>
              </p:cTn>
              <p:nextCondLst>
                <p:cond evt="onClick" delay="0">
                  <p:tgtEl>
                    <p:spTgt spid="64585"/>
                  </p:tgtEl>
                </p:cond>
              </p:nextCondLst>
            </p:seq>
            <p:seq concurrent="1" nextAc="seek">
              <p:cTn id="475" restart="whenNotActive" fill="hold" evtFilter="cancelBubble" nodeType="interactiveSeq">
                <p:stCondLst>
                  <p:cond evt="onClick" delay="0">
                    <p:tgtEl>
                      <p:spTgt spid="64586"/>
                    </p:tgtEl>
                  </p:cond>
                </p:stCondLst>
                <p:endSync evt="end" delay="0">
                  <p:rtn val="all"/>
                </p:endSync>
                <p:childTnLst>
                  <p:par>
                    <p:cTn id="476" fill="hold">
                      <p:stCondLst>
                        <p:cond delay="0"/>
                      </p:stCondLst>
                      <p:childTnLst>
                        <p:par>
                          <p:cTn id="477" fill="hold">
                            <p:stCondLst>
                              <p:cond delay="0"/>
                            </p:stCondLst>
                            <p:childTnLst>
                              <p:par>
                                <p:cTn id="478" presetID="7" presetClass="emph" presetSubtype="2" repeatCount="3000" accel="50000" decel="50000" autoRev="1" fill="hold" nodeType="withEffect">
                                  <p:stCondLst>
                                    <p:cond delay="0"/>
                                  </p:stCondLst>
                                  <p:childTnLst>
                                    <p:animClr clrSpc="rgb" dir="cw">
                                      <p:cBhvr>
                                        <p:cTn id="479" dur="300" fill="hold"/>
                                        <p:tgtEl>
                                          <p:spTgt spid="64586"/>
                                        </p:tgtEl>
                                        <p:attrNameLst>
                                          <p:attrName>stroke.color</p:attrName>
                                        </p:attrNameLst>
                                      </p:cBhvr>
                                      <p:to>
                                        <a:schemeClr val="bg1"/>
                                      </p:to>
                                    </p:animClr>
                                    <p:set>
                                      <p:cBhvr>
                                        <p:cTn id="480" dur="300" fill="hold"/>
                                        <p:tgtEl>
                                          <p:spTgt spid="64586"/>
                                        </p:tgtEl>
                                        <p:attrNameLst>
                                          <p:attrName>stroke.on</p:attrName>
                                        </p:attrNameLst>
                                      </p:cBhvr>
                                      <p:to>
                                        <p:strVal val="true"/>
                                      </p:to>
                                    </p:set>
                                  </p:childTnLst>
                                </p:cTn>
                              </p:par>
                            </p:childTnLst>
                          </p:cTn>
                        </p:par>
                        <p:par>
                          <p:cTn id="481" fill="hold">
                            <p:stCondLst>
                              <p:cond delay="500"/>
                            </p:stCondLst>
                            <p:childTnLst>
                              <p:par>
                                <p:cTn id="482" presetID="22" presetClass="entr" presetSubtype="8" fill="hold" nodeType="afterEffect">
                                  <p:stCondLst>
                                    <p:cond delay="0"/>
                                  </p:stCondLst>
                                  <p:childTnLst>
                                    <p:set>
                                      <p:cBhvr>
                                        <p:cTn id="483" dur="1" fill="hold">
                                          <p:stCondLst>
                                            <p:cond delay="0"/>
                                          </p:stCondLst>
                                        </p:cTn>
                                        <p:tgtEl>
                                          <p:spTgt spid="64586"/>
                                        </p:tgtEl>
                                        <p:attrNameLst>
                                          <p:attrName>style.visibility</p:attrName>
                                        </p:attrNameLst>
                                      </p:cBhvr>
                                      <p:to>
                                        <p:strVal val="visible"/>
                                      </p:to>
                                    </p:set>
                                    <p:animEffect transition="in" filter="wipe(left)">
                                      <p:cBhvr>
                                        <p:cTn id="484" dur="500"/>
                                        <p:tgtEl>
                                          <p:spTgt spid="64586"/>
                                        </p:tgtEl>
                                      </p:cBhvr>
                                    </p:animEffect>
                                  </p:childTnLst>
                                </p:cTn>
                              </p:par>
                            </p:childTnLst>
                          </p:cTn>
                        </p:par>
                      </p:childTnLst>
                    </p:cTn>
                  </p:par>
                </p:childTnLst>
              </p:cTn>
              <p:nextCondLst>
                <p:cond evt="onClick" delay="0">
                  <p:tgtEl>
                    <p:spTgt spid="64586"/>
                  </p:tgtEl>
                </p:cond>
              </p:nextCondLst>
            </p:seq>
            <p:seq concurrent="1" nextAc="seek">
              <p:cTn id="485" restart="whenNotActive" fill="hold" evtFilter="cancelBubble" nodeType="interactiveSeq">
                <p:stCondLst>
                  <p:cond evt="onClick" delay="0">
                    <p:tgtEl>
                      <p:spTgt spid="64587"/>
                    </p:tgtEl>
                  </p:cond>
                </p:stCondLst>
                <p:endSync evt="end" delay="0">
                  <p:rtn val="all"/>
                </p:endSync>
                <p:childTnLst>
                  <p:par>
                    <p:cTn id="486" fill="hold">
                      <p:stCondLst>
                        <p:cond delay="0"/>
                      </p:stCondLst>
                      <p:childTnLst>
                        <p:par>
                          <p:cTn id="487" fill="hold">
                            <p:stCondLst>
                              <p:cond delay="0"/>
                            </p:stCondLst>
                            <p:childTnLst>
                              <p:par>
                                <p:cTn id="488" presetID="3" presetClass="emph" presetSubtype="2" repeatCount="3000" accel="50000" decel="50000" autoRev="1" fill="hold" grpId="0" nodeType="withEffect">
                                  <p:stCondLst>
                                    <p:cond delay="0"/>
                                  </p:stCondLst>
                                  <p:childTnLst>
                                    <p:animClr clrSpc="rgb" dir="cw">
                                      <p:cBhvr override="childStyle">
                                        <p:cTn id="489" dur="300" fill="hold"/>
                                        <p:tgtEl>
                                          <p:spTgt spid="64587"/>
                                        </p:tgtEl>
                                        <p:attrNameLst>
                                          <p:attrName>style.color</p:attrName>
                                        </p:attrNameLst>
                                      </p:cBhvr>
                                      <p:to>
                                        <a:schemeClr val="bg1"/>
                                      </p:to>
                                    </p:animClr>
                                  </p:childTnLst>
                                </p:cTn>
                              </p:par>
                            </p:childTnLst>
                          </p:cTn>
                        </p:par>
                      </p:childTnLst>
                    </p:cTn>
                  </p:par>
                </p:childTnLst>
              </p:cTn>
              <p:nextCondLst>
                <p:cond evt="onClick" delay="0">
                  <p:tgtEl>
                    <p:spTgt spid="64587"/>
                  </p:tgtEl>
                </p:cond>
              </p:nextCondLst>
            </p:seq>
            <p:seq concurrent="1" nextAc="seek">
              <p:cTn id="490" restart="whenNotActive" fill="hold" evtFilter="cancelBubble" nodeType="interactiveSeq">
                <p:stCondLst>
                  <p:cond evt="onClick" delay="0">
                    <p:tgtEl>
                      <p:spTgt spid="64588"/>
                    </p:tgtEl>
                  </p:cond>
                </p:stCondLst>
                <p:endSync evt="end" delay="0">
                  <p:rtn val="all"/>
                </p:endSync>
                <p:childTnLst>
                  <p:par>
                    <p:cTn id="491" fill="hold">
                      <p:stCondLst>
                        <p:cond delay="0"/>
                      </p:stCondLst>
                      <p:childTnLst>
                        <p:par>
                          <p:cTn id="492" fill="hold">
                            <p:stCondLst>
                              <p:cond delay="0"/>
                            </p:stCondLst>
                            <p:childTnLst>
                              <p:par>
                                <p:cTn id="493" presetID="7" presetClass="emph" presetSubtype="2" repeatCount="3000" accel="50000" decel="50000" autoRev="1" fill="hold" nodeType="withEffect">
                                  <p:stCondLst>
                                    <p:cond delay="0"/>
                                  </p:stCondLst>
                                  <p:childTnLst>
                                    <p:animClr clrSpc="rgb" dir="cw">
                                      <p:cBhvr>
                                        <p:cTn id="494" dur="300" fill="hold"/>
                                        <p:tgtEl>
                                          <p:spTgt spid="64588"/>
                                        </p:tgtEl>
                                        <p:attrNameLst>
                                          <p:attrName>stroke.color</p:attrName>
                                        </p:attrNameLst>
                                      </p:cBhvr>
                                      <p:to>
                                        <a:schemeClr val="bg1"/>
                                      </p:to>
                                    </p:animClr>
                                    <p:set>
                                      <p:cBhvr>
                                        <p:cTn id="495" dur="300" fill="hold"/>
                                        <p:tgtEl>
                                          <p:spTgt spid="64588"/>
                                        </p:tgtEl>
                                        <p:attrNameLst>
                                          <p:attrName>stroke.on</p:attrName>
                                        </p:attrNameLst>
                                      </p:cBhvr>
                                      <p:to>
                                        <p:strVal val="true"/>
                                      </p:to>
                                    </p:set>
                                  </p:childTnLst>
                                </p:cTn>
                              </p:par>
                            </p:childTnLst>
                          </p:cTn>
                        </p:par>
                        <p:par>
                          <p:cTn id="496" fill="hold">
                            <p:stCondLst>
                              <p:cond delay="500"/>
                            </p:stCondLst>
                            <p:childTnLst>
                              <p:par>
                                <p:cTn id="497" presetID="22" presetClass="entr" presetSubtype="1" fill="hold" nodeType="afterEffect">
                                  <p:stCondLst>
                                    <p:cond delay="0"/>
                                  </p:stCondLst>
                                  <p:childTnLst>
                                    <p:set>
                                      <p:cBhvr>
                                        <p:cTn id="498" dur="1" fill="hold">
                                          <p:stCondLst>
                                            <p:cond delay="0"/>
                                          </p:stCondLst>
                                        </p:cTn>
                                        <p:tgtEl>
                                          <p:spTgt spid="64588"/>
                                        </p:tgtEl>
                                        <p:attrNameLst>
                                          <p:attrName>style.visibility</p:attrName>
                                        </p:attrNameLst>
                                      </p:cBhvr>
                                      <p:to>
                                        <p:strVal val="visible"/>
                                      </p:to>
                                    </p:set>
                                    <p:animEffect transition="in" filter="wipe(up)">
                                      <p:cBhvr>
                                        <p:cTn id="499" dur="500"/>
                                        <p:tgtEl>
                                          <p:spTgt spid="64588"/>
                                        </p:tgtEl>
                                      </p:cBhvr>
                                    </p:animEffect>
                                  </p:childTnLst>
                                </p:cTn>
                              </p:par>
                            </p:childTnLst>
                          </p:cTn>
                        </p:par>
                      </p:childTnLst>
                    </p:cTn>
                  </p:par>
                </p:childTnLst>
              </p:cTn>
              <p:nextCondLst>
                <p:cond evt="onClick" delay="0">
                  <p:tgtEl>
                    <p:spTgt spid="64588"/>
                  </p:tgtEl>
                </p:cond>
              </p:nextCondLst>
            </p:seq>
            <p:seq concurrent="1" nextAc="seek">
              <p:cTn id="500" restart="whenNotActive" fill="hold" evtFilter="cancelBubble" nodeType="interactiveSeq">
                <p:stCondLst>
                  <p:cond evt="onClick" delay="0">
                    <p:tgtEl>
                      <p:spTgt spid="64589"/>
                    </p:tgtEl>
                  </p:cond>
                </p:stCondLst>
                <p:endSync evt="end" delay="0">
                  <p:rtn val="all"/>
                </p:endSync>
                <p:childTnLst>
                  <p:par>
                    <p:cTn id="501" fill="hold">
                      <p:stCondLst>
                        <p:cond delay="0"/>
                      </p:stCondLst>
                      <p:childTnLst>
                        <p:par>
                          <p:cTn id="502" fill="hold">
                            <p:stCondLst>
                              <p:cond delay="0"/>
                            </p:stCondLst>
                            <p:childTnLst>
                              <p:par>
                                <p:cTn id="503" presetID="7" presetClass="emph" presetSubtype="2" repeatCount="3000" accel="50000" decel="50000" autoRev="1" fill="hold" nodeType="withEffect">
                                  <p:stCondLst>
                                    <p:cond delay="0"/>
                                  </p:stCondLst>
                                  <p:childTnLst>
                                    <p:animClr clrSpc="rgb" dir="cw">
                                      <p:cBhvr>
                                        <p:cTn id="504" dur="300" fill="hold"/>
                                        <p:tgtEl>
                                          <p:spTgt spid="64589"/>
                                        </p:tgtEl>
                                        <p:attrNameLst>
                                          <p:attrName>stroke.color</p:attrName>
                                        </p:attrNameLst>
                                      </p:cBhvr>
                                      <p:to>
                                        <a:schemeClr val="bg1"/>
                                      </p:to>
                                    </p:animClr>
                                    <p:set>
                                      <p:cBhvr>
                                        <p:cTn id="505" dur="300" fill="hold"/>
                                        <p:tgtEl>
                                          <p:spTgt spid="64589"/>
                                        </p:tgtEl>
                                        <p:attrNameLst>
                                          <p:attrName>stroke.on</p:attrName>
                                        </p:attrNameLst>
                                      </p:cBhvr>
                                      <p:to>
                                        <p:strVal val="true"/>
                                      </p:to>
                                    </p:set>
                                  </p:childTnLst>
                                </p:cTn>
                              </p:par>
                            </p:childTnLst>
                          </p:cTn>
                        </p:par>
                        <p:par>
                          <p:cTn id="506" fill="hold">
                            <p:stCondLst>
                              <p:cond delay="500"/>
                            </p:stCondLst>
                            <p:childTnLst>
                              <p:par>
                                <p:cTn id="507" presetID="22" presetClass="entr" presetSubtype="1" fill="hold" nodeType="afterEffect">
                                  <p:stCondLst>
                                    <p:cond delay="0"/>
                                  </p:stCondLst>
                                  <p:childTnLst>
                                    <p:set>
                                      <p:cBhvr>
                                        <p:cTn id="508" dur="1" fill="hold">
                                          <p:stCondLst>
                                            <p:cond delay="0"/>
                                          </p:stCondLst>
                                        </p:cTn>
                                        <p:tgtEl>
                                          <p:spTgt spid="64589"/>
                                        </p:tgtEl>
                                        <p:attrNameLst>
                                          <p:attrName>style.visibility</p:attrName>
                                        </p:attrNameLst>
                                      </p:cBhvr>
                                      <p:to>
                                        <p:strVal val="visible"/>
                                      </p:to>
                                    </p:set>
                                    <p:animEffect transition="in" filter="wipe(up)">
                                      <p:cBhvr>
                                        <p:cTn id="509" dur="500"/>
                                        <p:tgtEl>
                                          <p:spTgt spid="64589"/>
                                        </p:tgtEl>
                                      </p:cBhvr>
                                    </p:animEffect>
                                  </p:childTnLst>
                                </p:cTn>
                              </p:par>
                            </p:childTnLst>
                          </p:cTn>
                        </p:par>
                      </p:childTnLst>
                    </p:cTn>
                  </p:par>
                </p:childTnLst>
              </p:cTn>
              <p:nextCondLst>
                <p:cond evt="onClick" delay="0">
                  <p:tgtEl>
                    <p:spTgt spid="64589"/>
                  </p:tgtEl>
                </p:cond>
              </p:nextCondLst>
            </p:seq>
            <p:seq concurrent="1" nextAc="seek">
              <p:cTn id="510" restart="whenNotActive" fill="hold" evtFilter="cancelBubble" nodeType="interactiveSeq">
                <p:stCondLst>
                  <p:cond evt="onClick" delay="0">
                    <p:tgtEl>
                      <p:spTgt spid="64590"/>
                    </p:tgtEl>
                  </p:cond>
                </p:stCondLst>
                <p:endSync evt="end" delay="0">
                  <p:rtn val="all"/>
                </p:endSync>
                <p:childTnLst>
                  <p:par>
                    <p:cTn id="511" fill="hold">
                      <p:stCondLst>
                        <p:cond delay="0"/>
                      </p:stCondLst>
                      <p:childTnLst>
                        <p:par>
                          <p:cTn id="512" fill="hold">
                            <p:stCondLst>
                              <p:cond delay="0"/>
                            </p:stCondLst>
                            <p:childTnLst>
                              <p:par>
                                <p:cTn id="513" presetID="7" presetClass="emph" presetSubtype="2" repeatCount="3000" accel="50000" decel="50000" autoRev="1" fill="hold" nodeType="withEffect">
                                  <p:stCondLst>
                                    <p:cond delay="0"/>
                                  </p:stCondLst>
                                  <p:childTnLst>
                                    <p:animClr clrSpc="rgb" dir="cw">
                                      <p:cBhvr>
                                        <p:cTn id="514" dur="300" fill="hold"/>
                                        <p:tgtEl>
                                          <p:spTgt spid="64590"/>
                                        </p:tgtEl>
                                        <p:attrNameLst>
                                          <p:attrName>stroke.color</p:attrName>
                                        </p:attrNameLst>
                                      </p:cBhvr>
                                      <p:to>
                                        <a:schemeClr val="bg1"/>
                                      </p:to>
                                    </p:animClr>
                                    <p:set>
                                      <p:cBhvr>
                                        <p:cTn id="515" dur="300" fill="hold"/>
                                        <p:tgtEl>
                                          <p:spTgt spid="64590"/>
                                        </p:tgtEl>
                                        <p:attrNameLst>
                                          <p:attrName>stroke.on</p:attrName>
                                        </p:attrNameLst>
                                      </p:cBhvr>
                                      <p:to>
                                        <p:strVal val="true"/>
                                      </p:to>
                                    </p:set>
                                  </p:childTnLst>
                                </p:cTn>
                              </p:par>
                            </p:childTnLst>
                          </p:cTn>
                        </p:par>
                        <p:par>
                          <p:cTn id="516" fill="hold">
                            <p:stCondLst>
                              <p:cond delay="500"/>
                            </p:stCondLst>
                            <p:childTnLst>
                              <p:par>
                                <p:cTn id="517" presetID="22" presetClass="entr" presetSubtype="1" fill="hold" nodeType="afterEffect">
                                  <p:stCondLst>
                                    <p:cond delay="0"/>
                                  </p:stCondLst>
                                  <p:childTnLst>
                                    <p:set>
                                      <p:cBhvr>
                                        <p:cTn id="518" dur="1" fill="hold">
                                          <p:stCondLst>
                                            <p:cond delay="0"/>
                                          </p:stCondLst>
                                        </p:cTn>
                                        <p:tgtEl>
                                          <p:spTgt spid="64590"/>
                                        </p:tgtEl>
                                        <p:attrNameLst>
                                          <p:attrName>style.visibility</p:attrName>
                                        </p:attrNameLst>
                                      </p:cBhvr>
                                      <p:to>
                                        <p:strVal val="visible"/>
                                      </p:to>
                                    </p:set>
                                    <p:animEffect transition="in" filter="wipe(up)">
                                      <p:cBhvr>
                                        <p:cTn id="519" dur="500"/>
                                        <p:tgtEl>
                                          <p:spTgt spid="64590"/>
                                        </p:tgtEl>
                                      </p:cBhvr>
                                    </p:animEffect>
                                  </p:childTnLst>
                                </p:cTn>
                              </p:par>
                            </p:childTnLst>
                          </p:cTn>
                        </p:par>
                      </p:childTnLst>
                    </p:cTn>
                  </p:par>
                </p:childTnLst>
              </p:cTn>
              <p:nextCondLst>
                <p:cond evt="onClick" delay="0">
                  <p:tgtEl>
                    <p:spTgt spid="64590"/>
                  </p:tgtEl>
                </p:cond>
              </p:nextCondLst>
            </p:seq>
            <p:seq concurrent="1" nextAc="seek">
              <p:cTn id="520" restart="whenNotActive" fill="hold" evtFilter="cancelBubble" nodeType="interactiveSeq">
                <p:stCondLst>
                  <p:cond evt="onClick" delay="0">
                    <p:tgtEl>
                      <p:spTgt spid="64591"/>
                    </p:tgtEl>
                  </p:cond>
                </p:stCondLst>
                <p:endSync evt="end" delay="0">
                  <p:rtn val="all"/>
                </p:endSync>
                <p:childTnLst>
                  <p:par>
                    <p:cTn id="521" fill="hold">
                      <p:stCondLst>
                        <p:cond delay="0"/>
                      </p:stCondLst>
                      <p:childTnLst>
                        <p:par>
                          <p:cTn id="522" fill="hold">
                            <p:stCondLst>
                              <p:cond delay="0"/>
                            </p:stCondLst>
                            <p:childTnLst>
                              <p:par>
                                <p:cTn id="523" presetID="7" presetClass="emph" presetSubtype="2" repeatCount="3000" accel="50000" decel="50000" autoRev="1" fill="hold" nodeType="withEffect">
                                  <p:stCondLst>
                                    <p:cond delay="0"/>
                                  </p:stCondLst>
                                  <p:childTnLst>
                                    <p:animClr clrSpc="rgb" dir="cw">
                                      <p:cBhvr>
                                        <p:cTn id="524" dur="300" fill="hold"/>
                                        <p:tgtEl>
                                          <p:spTgt spid="64591"/>
                                        </p:tgtEl>
                                        <p:attrNameLst>
                                          <p:attrName>stroke.color</p:attrName>
                                        </p:attrNameLst>
                                      </p:cBhvr>
                                      <p:to>
                                        <a:schemeClr val="bg1"/>
                                      </p:to>
                                    </p:animClr>
                                    <p:set>
                                      <p:cBhvr>
                                        <p:cTn id="525" dur="300" fill="hold"/>
                                        <p:tgtEl>
                                          <p:spTgt spid="64591"/>
                                        </p:tgtEl>
                                        <p:attrNameLst>
                                          <p:attrName>stroke.on</p:attrName>
                                        </p:attrNameLst>
                                      </p:cBhvr>
                                      <p:to>
                                        <p:strVal val="true"/>
                                      </p:to>
                                    </p:set>
                                  </p:childTnLst>
                                </p:cTn>
                              </p:par>
                            </p:childTnLst>
                          </p:cTn>
                        </p:par>
                        <p:par>
                          <p:cTn id="526" fill="hold">
                            <p:stCondLst>
                              <p:cond delay="500"/>
                            </p:stCondLst>
                            <p:childTnLst>
                              <p:par>
                                <p:cTn id="527" presetID="22" presetClass="entr" presetSubtype="1" fill="hold" nodeType="afterEffect">
                                  <p:stCondLst>
                                    <p:cond delay="0"/>
                                  </p:stCondLst>
                                  <p:childTnLst>
                                    <p:set>
                                      <p:cBhvr>
                                        <p:cTn id="528" dur="1" fill="hold">
                                          <p:stCondLst>
                                            <p:cond delay="0"/>
                                          </p:stCondLst>
                                        </p:cTn>
                                        <p:tgtEl>
                                          <p:spTgt spid="64591"/>
                                        </p:tgtEl>
                                        <p:attrNameLst>
                                          <p:attrName>style.visibility</p:attrName>
                                        </p:attrNameLst>
                                      </p:cBhvr>
                                      <p:to>
                                        <p:strVal val="visible"/>
                                      </p:to>
                                    </p:set>
                                    <p:animEffect transition="in" filter="wipe(up)">
                                      <p:cBhvr>
                                        <p:cTn id="529" dur="500"/>
                                        <p:tgtEl>
                                          <p:spTgt spid="64591"/>
                                        </p:tgtEl>
                                      </p:cBhvr>
                                    </p:animEffect>
                                  </p:childTnLst>
                                </p:cTn>
                              </p:par>
                            </p:childTnLst>
                          </p:cTn>
                        </p:par>
                      </p:childTnLst>
                    </p:cTn>
                  </p:par>
                </p:childTnLst>
              </p:cTn>
              <p:nextCondLst>
                <p:cond evt="onClick" delay="0">
                  <p:tgtEl>
                    <p:spTgt spid="64591"/>
                  </p:tgtEl>
                </p:cond>
              </p:nextCondLst>
            </p:seq>
            <p:seq concurrent="1" nextAc="seek">
              <p:cTn id="530" restart="whenNotActive" fill="hold" evtFilter="cancelBubble" nodeType="interactiveSeq">
                <p:stCondLst>
                  <p:cond evt="onClick" delay="0">
                    <p:tgtEl>
                      <p:spTgt spid="64592"/>
                    </p:tgtEl>
                  </p:cond>
                </p:stCondLst>
                <p:endSync evt="end" delay="0">
                  <p:rtn val="all"/>
                </p:endSync>
                <p:childTnLst>
                  <p:par>
                    <p:cTn id="531" fill="hold">
                      <p:stCondLst>
                        <p:cond delay="0"/>
                      </p:stCondLst>
                      <p:childTnLst>
                        <p:par>
                          <p:cTn id="532" fill="hold">
                            <p:stCondLst>
                              <p:cond delay="0"/>
                            </p:stCondLst>
                            <p:childTnLst>
                              <p:par>
                                <p:cTn id="533" presetID="7" presetClass="emph" presetSubtype="2" repeatCount="3000" accel="50000" decel="50000" autoRev="1" fill="hold" nodeType="withEffect">
                                  <p:stCondLst>
                                    <p:cond delay="0"/>
                                  </p:stCondLst>
                                  <p:childTnLst>
                                    <p:animClr clrSpc="rgb" dir="cw">
                                      <p:cBhvr>
                                        <p:cTn id="534" dur="300" fill="hold"/>
                                        <p:tgtEl>
                                          <p:spTgt spid="64592"/>
                                        </p:tgtEl>
                                        <p:attrNameLst>
                                          <p:attrName>stroke.color</p:attrName>
                                        </p:attrNameLst>
                                      </p:cBhvr>
                                      <p:to>
                                        <a:schemeClr val="bg1"/>
                                      </p:to>
                                    </p:animClr>
                                    <p:set>
                                      <p:cBhvr>
                                        <p:cTn id="535" dur="300" fill="hold"/>
                                        <p:tgtEl>
                                          <p:spTgt spid="64592"/>
                                        </p:tgtEl>
                                        <p:attrNameLst>
                                          <p:attrName>stroke.on</p:attrName>
                                        </p:attrNameLst>
                                      </p:cBhvr>
                                      <p:to>
                                        <p:strVal val="true"/>
                                      </p:to>
                                    </p:set>
                                  </p:childTnLst>
                                </p:cTn>
                              </p:par>
                            </p:childTnLst>
                          </p:cTn>
                        </p:par>
                        <p:par>
                          <p:cTn id="536" fill="hold">
                            <p:stCondLst>
                              <p:cond delay="500"/>
                            </p:stCondLst>
                            <p:childTnLst>
                              <p:par>
                                <p:cTn id="537" presetID="22" presetClass="entr" presetSubtype="1" fill="hold" nodeType="afterEffect">
                                  <p:stCondLst>
                                    <p:cond delay="0"/>
                                  </p:stCondLst>
                                  <p:childTnLst>
                                    <p:set>
                                      <p:cBhvr>
                                        <p:cTn id="538" dur="1" fill="hold">
                                          <p:stCondLst>
                                            <p:cond delay="0"/>
                                          </p:stCondLst>
                                        </p:cTn>
                                        <p:tgtEl>
                                          <p:spTgt spid="64592"/>
                                        </p:tgtEl>
                                        <p:attrNameLst>
                                          <p:attrName>style.visibility</p:attrName>
                                        </p:attrNameLst>
                                      </p:cBhvr>
                                      <p:to>
                                        <p:strVal val="visible"/>
                                      </p:to>
                                    </p:set>
                                    <p:animEffect transition="in" filter="wipe(up)">
                                      <p:cBhvr>
                                        <p:cTn id="539" dur="500"/>
                                        <p:tgtEl>
                                          <p:spTgt spid="64592"/>
                                        </p:tgtEl>
                                      </p:cBhvr>
                                    </p:animEffect>
                                  </p:childTnLst>
                                </p:cTn>
                              </p:par>
                            </p:childTnLst>
                          </p:cTn>
                        </p:par>
                      </p:childTnLst>
                    </p:cTn>
                  </p:par>
                </p:childTnLst>
              </p:cTn>
              <p:nextCondLst>
                <p:cond evt="onClick" delay="0">
                  <p:tgtEl>
                    <p:spTgt spid="64592"/>
                  </p:tgtEl>
                </p:cond>
              </p:nextCondLst>
            </p:seq>
            <p:seq concurrent="1" nextAc="seek">
              <p:cTn id="540" restart="whenNotActive" fill="hold" evtFilter="cancelBubble" nodeType="interactiveSeq">
                <p:stCondLst>
                  <p:cond evt="onClick" delay="0">
                    <p:tgtEl>
                      <p:spTgt spid="64593"/>
                    </p:tgtEl>
                  </p:cond>
                </p:stCondLst>
                <p:endSync evt="end" delay="0">
                  <p:rtn val="all"/>
                </p:endSync>
                <p:childTnLst>
                  <p:par>
                    <p:cTn id="541" fill="hold">
                      <p:stCondLst>
                        <p:cond delay="0"/>
                      </p:stCondLst>
                      <p:childTnLst>
                        <p:par>
                          <p:cTn id="542" fill="hold">
                            <p:stCondLst>
                              <p:cond delay="0"/>
                            </p:stCondLst>
                            <p:childTnLst>
                              <p:par>
                                <p:cTn id="543" presetID="7" presetClass="emph" presetSubtype="2" repeatCount="3000" accel="50000" decel="50000" autoRev="1" fill="hold" nodeType="withEffect">
                                  <p:stCondLst>
                                    <p:cond delay="0"/>
                                  </p:stCondLst>
                                  <p:childTnLst>
                                    <p:animClr clrSpc="rgb" dir="cw">
                                      <p:cBhvr>
                                        <p:cTn id="544" dur="300" fill="hold"/>
                                        <p:tgtEl>
                                          <p:spTgt spid="64593"/>
                                        </p:tgtEl>
                                        <p:attrNameLst>
                                          <p:attrName>stroke.color</p:attrName>
                                        </p:attrNameLst>
                                      </p:cBhvr>
                                      <p:to>
                                        <a:schemeClr val="bg1"/>
                                      </p:to>
                                    </p:animClr>
                                    <p:set>
                                      <p:cBhvr>
                                        <p:cTn id="545" dur="300" fill="hold"/>
                                        <p:tgtEl>
                                          <p:spTgt spid="64593"/>
                                        </p:tgtEl>
                                        <p:attrNameLst>
                                          <p:attrName>stroke.on</p:attrName>
                                        </p:attrNameLst>
                                      </p:cBhvr>
                                      <p:to>
                                        <p:strVal val="true"/>
                                      </p:to>
                                    </p:set>
                                  </p:childTnLst>
                                </p:cTn>
                              </p:par>
                            </p:childTnLst>
                          </p:cTn>
                        </p:par>
                        <p:par>
                          <p:cTn id="546" fill="hold">
                            <p:stCondLst>
                              <p:cond delay="500"/>
                            </p:stCondLst>
                            <p:childTnLst>
                              <p:par>
                                <p:cTn id="547" presetID="22" presetClass="entr" presetSubtype="1" fill="hold" nodeType="afterEffect">
                                  <p:stCondLst>
                                    <p:cond delay="0"/>
                                  </p:stCondLst>
                                  <p:childTnLst>
                                    <p:set>
                                      <p:cBhvr>
                                        <p:cTn id="548" dur="1" fill="hold">
                                          <p:stCondLst>
                                            <p:cond delay="0"/>
                                          </p:stCondLst>
                                        </p:cTn>
                                        <p:tgtEl>
                                          <p:spTgt spid="64593"/>
                                        </p:tgtEl>
                                        <p:attrNameLst>
                                          <p:attrName>style.visibility</p:attrName>
                                        </p:attrNameLst>
                                      </p:cBhvr>
                                      <p:to>
                                        <p:strVal val="visible"/>
                                      </p:to>
                                    </p:set>
                                    <p:animEffect transition="in" filter="wipe(up)">
                                      <p:cBhvr>
                                        <p:cTn id="549" dur="500"/>
                                        <p:tgtEl>
                                          <p:spTgt spid="64593"/>
                                        </p:tgtEl>
                                      </p:cBhvr>
                                    </p:animEffect>
                                  </p:childTnLst>
                                </p:cTn>
                              </p:par>
                            </p:childTnLst>
                          </p:cTn>
                        </p:par>
                      </p:childTnLst>
                    </p:cTn>
                  </p:par>
                </p:childTnLst>
              </p:cTn>
              <p:nextCondLst>
                <p:cond evt="onClick" delay="0">
                  <p:tgtEl>
                    <p:spTgt spid="64593"/>
                  </p:tgtEl>
                </p:cond>
              </p:nextCondLst>
            </p:seq>
            <p:seq concurrent="1" nextAc="seek">
              <p:cTn id="550" restart="whenNotActive" fill="hold" evtFilter="cancelBubble" nodeType="interactiveSeq">
                <p:stCondLst>
                  <p:cond evt="onClick" delay="0">
                    <p:tgtEl>
                      <p:spTgt spid="64594"/>
                    </p:tgtEl>
                  </p:cond>
                </p:stCondLst>
                <p:endSync evt="end" delay="0">
                  <p:rtn val="all"/>
                </p:endSync>
                <p:childTnLst>
                  <p:par>
                    <p:cTn id="551" fill="hold">
                      <p:stCondLst>
                        <p:cond delay="0"/>
                      </p:stCondLst>
                      <p:childTnLst>
                        <p:par>
                          <p:cTn id="552" fill="hold">
                            <p:stCondLst>
                              <p:cond delay="0"/>
                            </p:stCondLst>
                            <p:childTnLst>
                              <p:par>
                                <p:cTn id="553" presetID="7" presetClass="emph" presetSubtype="2" repeatCount="3000" accel="50000" decel="50000" autoRev="1" fill="hold" nodeType="withEffect">
                                  <p:stCondLst>
                                    <p:cond delay="0"/>
                                  </p:stCondLst>
                                  <p:childTnLst>
                                    <p:animClr clrSpc="rgb" dir="cw">
                                      <p:cBhvr>
                                        <p:cTn id="554" dur="300" fill="hold"/>
                                        <p:tgtEl>
                                          <p:spTgt spid="64594"/>
                                        </p:tgtEl>
                                        <p:attrNameLst>
                                          <p:attrName>stroke.color</p:attrName>
                                        </p:attrNameLst>
                                      </p:cBhvr>
                                      <p:to>
                                        <a:schemeClr val="bg1"/>
                                      </p:to>
                                    </p:animClr>
                                    <p:set>
                                      <p:cBhvr>
                                        <p:cTn id="555" dur="300" fill="hold"/>
                                        <p:tgtEl>
                                          <p:spTgt spid="64594"/>
                                        </p:tgtEl>
                                        <p:attrNameLst>
                                          <p:attrName>stroke.on</p:attrName>
                                        </p:attrNameLst>
                                      </p:cBhvr>
                                      <p:to>
                                        <p:strVal val="true"/>
                                      </p:to>
                                    </p:set>
                                  </p:childTnLst>
                                </p:cTn>
                              </p:par>
                            </p:childTnLst>
                          </p:cTn>
                        </p:par>
                        <p:par>
                          <p:cTn id="556" fill="hold">
                            <p:stCondLst>
                              <p:cond delay="500"/>
                            </p:stCondLst>
                            <p:childTnLst>
                              <p:par>
                                <p:cTn id="557" presetID="22" presetClass="entr" presetSubtype="1" fill="hold" nodeType="afterEffect">
                                  <p:stCondLst>
                                    <p:cond delay="0"/>
                                  </p:stCondLst>
                                  <p:childTnLst>
                                    <p:set>
                                      <p:cBhvr>
                                        <p:cTn id="558" dur="1" fill="hold">
                                          <p:stCondLst>
                                            <p:cond delay="0"/>
                                          </p:stCondLst>
                                        </p:cTn>
                                        <p:tgtEl>
                                          <p:spTgt spid="64594"/>
                                        </p:tgtEl>
                                        <p:attrNameLst>
                                          <p:attrName>style.visibility</p:attrName>
                                        </p:attrNameLst>
                                      </p:cBhvr>
                                      <p:to>
                                        <p:strVal val="visible"/>
                                      </p:to>
                                    </p:set>
                                    <p:animEffect transition="in" filter="wipe(up)">
                                      <p:cBhvr>
                                        <p:cTn id="559" dur="500"/>
                                        <p:tgtEl>
                                          <p:spTgt spid="64594"/>
                                        </p:tgtEl>
                                      </p:cBhvr>
                                    </p:animEffect>
                                  </p:childTnLst>
                                </p:cTn>
                              </p:par>
                            </p:childTnLst>
                          </p:cTn>
                        </p:par>
                      </p:childTnLst>
                    </p:cTn>
                  </p:par>
                </p:childTnLst>
              </p:cTn>
              <p:nextCondLst>
                <p:cond evt="onClick" delay="0">
                  <p:tgtEl>
                    <p:spTgt spid="64594"/>
                  </p:tgtEl>
                </p:cond>
              </p:nextCondLst>
            </p:seq>
            <p:seq concurrent="1" nextAc="seek">
              <p:cTn id="560" restart="whenNotActive" fill="hold" evtFilter="cancelBubble" nodeType="interactiveSeq">
                <p:stCondLst>
                  <p:cond evt="onClick" delay="0">
                    <p:tgtEl>
                      <p:spTgt spid="64533"/>
                    </p:tgtEl>
                  </p:cond>
                </p:stCondLst>
                <p:endSync evt="end" delay="0">
                  <p:rtn val="all"/>
                </p:endSync>
                <p:childTnLst>
                  <p:par>
                    <p:cTn id="561" fill="hold">
                      <p:stCondLst>
                        <p:cond delay="0"/>
                      </p:stCondLst>
                      <p:childTnLst>
                        <p:par>
                          <p:cTn id="562" fill="hold">
                            <p:stCondLst>
                              <p:cond delay="0"/>
                            </p:stCondLst>
                            <p:childTnLst>
                              <p:par>
                                <p:cTn id="563" presetID="1" presetClass="emph" presetSubtype="2" repeatCount="3000" accel="50000" decel="50000" autoRev="1" fill="hold" nodeType="withEffect">
                                  <p:stCondLst>
                                    <p:cond delay="0"/>
                                  </p:stCondLst>
                                  <p:childTnLst>
                                    <p:animClr clrSpc="rgb" dir="cw">
                                      <p:cBhvr>
                                        <p:cTn id="564" dur="300" fill="hold"/>
                                        <p:tgtEl>
                                          <p:spTgt spid="64533"/>
                                        </p:tgtEl>
                                        <p:attrNameLst>
                                          <p:attrName>fillcolor</p:attrName>
                                        </p:attrNameLst>
                                      </p:cBhvr>
                                      <p:to>
                                        <a:srgbClr val="292929"/>
                                      </p:to>
                                    </p:animClr>
                                    <p:set>
                                      <p:cBhvr>
                                        <p:cTn id="565" dur="300" fill="hold"/>
                                        <p:tgtEl>
                                          <p:spTgt spid="64533"/>
                                        </p:tgtEl>
                                        <p:attrNameLst>
                                          <p:attrName>fill.type</p:attrName>
                                        </p:attrNameLst>
                                      </p:cBhvr>
                                      <p:to>
                                        <p:strVal val="solid"/>
                                      </p:to>
                                    </p:set>
                                    <p:set>
                                      <p:cBhvr>
                                        <p:cTn id="566" dur="300" fill="hold"/>
                                        <p:tgtEl>
                                          <p:spTgt spid="64533"/>
                                        </p:tgtEl>
                                        <p:attrNameLst>
                                          <p:attrName>fill.on</p:attrName>
                                        </p:attrNameLst>
                                      </p:cBhvr>
                                      <p:to>
                                        <p:strVal val="true"/>
                                      </p:to>
                                    </p:set>
                                  </p:childTnLst>
                                </p:cTn>
                              </p:par>
                            </p:childTnLst>
                          </p:cTn>
                        </p:par>
                      </p:childTnLst>
                    </p:cTn>
                  </p:par>
                </p:childTnLst>
              </p:cTn>
              <p:nextCondLst>
                <p:cond evt="onClick" delay="0">
                  <p:tgtEl>
                    <p:spTgt spid="64533"/>
                  </p:tgtEl>
                </p:cond>
              </p:nextCondLst>
            </p:seq>
            <p:seq concurrent="1" nextAc="seek">
              <p:cTn id="567" restart="whenNotActive" fill="hold" evtFilter="cancelBubble" nodeType="interactiveSeq">
                <p:stCondLst>
                  <p:cond evt="onClick" delay="0">
                    <p:tgtEl>
                      <p:spTgt spid="64532"/>
                    </p:tgtEl>
                  </p:cond>
                </p:stCondLst>
                <p:endSync evt="end" delay="0">
                  <p:rtn val="all"/>
                </p:endSync>
                <p:childTnLst>
                  <p:par>
                    <p:cTn id="568" fill="hold">
                      <p:stCondLst>
                        <p:cond delay="0"/>
                      </p:stCondLst>
                      <p:childTnLst>
                        <p:par>
                          <p:cTn id="569" fill="hold">
                            <p:stCondLst>
                              <p:cond delay="0"/>
                            </p:stCondLst>
                            <p:childTnLst>
                              <p:par>
                                <p:cTn id="570" presetID="1" presetClass="emph" presetSubtype="2" repeatCount="3000" accel="50000" decel="50000" autoRev="1" fill="hold" nodeType="withEffect">
                                  <p:stCondLst>
                                    <p:cond delay="0"/>
                                  </p:stCondLst>
                                  <p:childTnLst>
                                    <p:animClr clrSpc="rgb" dir="cw">
                                      <p:cBhvr>
                                        <p:cTn id="571" dur="300" fill="hold"/>
                                        <p:tgtEl>
                                          <p:spTgt spid="64532"/>
                                        </p:tgtEl>
                                        <p:attrNameLst>
                                          <p:attrName>fillcolor</p:attrName>
                                        </p:attrNameLst>
                                      </p:cBhvr>
                                      <p:to>
                                        <a:srgbClr val="292929"/>
                                      </p:to>
                                    </p:animClr>
                                    <p:set>
                                      <p:cBhvr>
                                        <p:cTn id="572" dur="300" fill="hold"/>
                                        <p:tgtEl>
                                          <p:spTgt spid="64532"/>
                                        </p:tgtEl>
                                        <p:attrNameLst>
                                          <p:attrName>fill.type</p:attrName>
                                        </p:attrNameLst>
                                      </p:cBhvr>
                                      <p:to>
                                        <p:strVal val="solid"/>
                                      </p:to>
                                    </p:set>
                                    <p:set>
                                      <p:cBhvr>
                                        <p:cTn id="573" dur="300" fill="hold"/>
                                        <p:tgtEl>
                                          <p:spTgt spid="64532"/>
                                        </p:tgtEl>
                                        <p:attrNameLst>
                                          <p:attrName>fill.on</p:attrName>
                                        </p:attrNameLst>
                                      </p:cBhvr>
                                      <p:to>
                                        <p:strVal val="true"/>
                                      </p:to>
                                    </p:set>
                                  </p:childTnLst>
                                </p:cTn>
                              </p:par>
                            </p:childTnLst>
                          </p:cTn>
                        </p:par>
                      </p:childTnLst>
                    </p:cTn>
                  </p:par>
                </p:childTnLst>
              </p:cTn>
              <p:nextCondLst>
                <p:cond evt="onClick" delay="0">
                  <p:tgtEl>
                    <p:spTgt spid="64532"/>
                  </p:tgtEl>
                </p:cond>
              </p:nextCondLst>
            </p:seq>
            <p:seq concurrent="1" nextAc="seek">
              <p:cTn id="574" restart="whenNotActive" fill="hold" evtFilter="cancelBubble" nodeType="interactiveSeq">
                <p:stCondLst>
                  <p:cond evt="onClick" delay="0">
                    <p:tgtEl>
                      <p:spTgt spid="64531"/>
                    </p:tgtEl>
                  </p:cond>
                </p:stCondLst>
                <p:endSync evt="end" delay="0">
                  <p:rtn val="all"/>
                </p:endSync>
                <p:childTnLst>
                  <p:par>
                    <p:cTn id="575" fill="hold">
                      <p:stCondLst>
                        <p:cond delay="0"/>
                      </p:stCondLst>
                      <p:childTnLst>
                        <p:par>
                          <p:cTn id="576" fill="hold">
                            <p:stCondLst>
                              <p:cond delay="0"/>
                            </p:stCondLst>
                            <p:childTnLst>
                              <p:par>
                                <p:cTn id="577" presetID="1" presetClass="emph" presetSubtype="2" repeatCount="3000" accel="50000" decel="50000" autoRev="1" fill="hold" nodeType="withEffect">
                                  <p:stCondLst>
                                    <p:cond delay="0"/>
                                  </p:stCondLst>
                                  <p:childTnLst>
                                    <p:animClr clrSpc="rgb" dir="cw">
                                      <p:cBhvr>
                                        <p:cTn id="578" dur="300" fill="hold"/>
                                        <p:tgtEl>
                                          <p:spTgt spid="64531"/>
                                        </p:tgtEl>
                                        <p:attrNameLst>
                                          <p:attrName>fillcolor</p:attrName>
                                        </p:attrNameLst>
                                      </p:cBhvr>
                                      <p:to>
                                        <a:srgbClr val="292929"/>
                                      </p:to>
                                    </p:animClr>
                                    <p:set>
                                      <p:cBhvr>
                                        <p:cTn id="579" dur="300" fill="hold"/>
                                        <p:tgtEl>
                                          <p:spTgt spid="64531"/>
                                        </p:tgtEl>
                                        <p:attrNameLst>
                                          <p:attrName>fill.type</p:attrName>
                                        </p:attrNameLst>
                                      </p:cBhvr>
                                      <p:to>
                                        <p:strVal val="solid"/>
                                      </p:to>
                                    </p:set>
                                    <p:set>
                                      <p:cBhvr>
                                        <p:cTn id="580" dur="300" fill="hold"/>
                                        <p:tgtEl>
                                          <p:spTgt spid="64531"/>
                                        </p:tgtEl>
                                        <p:attrNameLst>
                                          <p:attrName>fill.on</p:attrName>
                                        </p:attrNameLst>
                                      </p:cBhvr>
                                      <p:to>
                                        <p:strVal val="true"/>
                                      </p:to>
                                    </p:set>
                                  </p:childTnLst>
                                </p:cTn>
                              </p:par>
                            </p:childTnLst>
                          </p:cTn>
                        </p:par>
                      </p:childTnLst>
                    </p:cTn>
                  </p:par>
                </p:childTnLst>
              </p:cTn>
              <p:nextCondLst>
                <p:cond evt="onClick" delay="0">
                  <p:tgtEl>
                    <p:spTgt spid="64531"/>
                  </p:tgtEl>
                </p:cond>
              </p:nextCondLst>
            </p:seq>
            <p:seq concurrent="1" nextAc="seek">
              <p:cTn id="581" restart="whenNotActive" fill="hold" evtFilter="cancelBubble" nodeType="interactiveSeq">
                <p:stCondLst>
                  <p:cond evt="onClick" delay="0">
                    <p:tgtEl>
                      <p:spTgt spid="64522"/>
                    </p:tgtEl>
                  </p:cond>
                </p:stCondLst>
                <p:endSync evt="end" delay="0">
                  <p:rtn val="all"/>
                </p:endSync>
                <p:childTnLst>
                  <p:par>
                    <p:cTn id="582" fill="hold">
                      <p:stCondLst>
                        <p:cond delay="0"/>
                      </p:stCondLst>
                      <p:childTnLst>
                        <p:par>
                          <p:cTn id="583" fill="hold">
                            <p:stCondLst>
                              <p:cond delay="0"/>
                            </p:stCondLst>
                            <p:childTnLst>
                              <p:par>
                                <p:cTn id="584" presetID="1" presetClass="emph" presetSubtype="2" repeatCount="3000" accel="50000" decel="50000" autoRev="1" fill="hold" nodeType="withEffect">
                                  <p:stCondLst>
                                    <p:cond delay="0"/>
                                  </p:stCondLst>
                                  <p:childTnLst>
                                    <p:animClr clrSpc="rgb" dir="cw">
                                      <p:cBhvr>
                                        <p:cTn id="585" dur="300" fill="hold"/>
                                        <p:tgtEl>
                                          <p:spTgt spid="64522"/>
                                        </p:tgtEl>
                                        <p:attrNameLst>
                                          <p:attrName>fillcolor</p:attrName>
                                        </p:attrNameLst>
                                      </p:cBhvr>
                                      <p:to>
                                        <a:srgbClr val="292929"/>
                                      </p:to>
                                    </p:animClr>
                                    <p:set>
                                      <p:cBhvr>
                                        <p:cTn id="586" dur="300" fill="hold"/>
                                        <p:tgtEl>
                                          <p:spTgt spid="64522"/>
                                        </p:tgtEl>
                                        <p:attrNameLst>
                                          <p:attrName>fill.type</p:attrName>
                                        </p:attrNameLst>
                                      </p:cBhvr>
                                      <p:to>
                                        <p:strVal val="solid"/>
                                      </p:to>
                                    </p:set>
                                    <p:set>
                                      <p:cBhvr>
                                        <p:cTn id="587" dur="300" fill="hold"/>
                                        <p:tgtEl>
                                          <p:spTgt spid="64522"/>
                                        </p:tgtEl>
                                        <p:attrNameLst>
                                          <p:attrName>fill.on</p:attrName>
                                        </p:attrNameLst>
                                      </p:cBhvr>
                                      <p:to>
                                        <p:strVal val="true"/>
                                      </p:to>
                                    </p:set>
                                  </p:childTnLst>
                                </p:cTn>
                              </p:par>
                            </p:childTnLst>
                          </p:cTn>
                        </p:par>
                      </p:childTnLst>
                    </p:cTn>
                  </p:par>
                </p:childTnLst>
              </p:cTn>
              <p:nextCondLst>
                <p:cond evt="onClick" delay="0">
                  <p:tgtEl>
                    <p:spTgt spid="64522"/>
                  </p:tgtEl>
                </p:cond>
              </p:nextCondLst>
            </p:seq>
            <p:seq concurrent="1" nextAc="seek">
              <p:cTn id="588" restart="whenNotActive" fill="hold" evtFilter="cancelBubble" nodeType="interactiveSeq">
                <p:stCondLst>
                  <p:cond evt="onClick" delay="0">
                    <p:tgtEl>
                      <p:spTgt spid="64530"/>
                    </p:tgtEl>
                  </p:cond>
                </p:stCondLst>
                <p:endSync evt="end" delay="0">
                  <p:rtn val="all"/>
                </p:endSync>
                <p:childTnLst>
                  <p:par>
                    <p:cTn id="589" fill="hold">
                      <p:stCondLst>
                        <p:cond delay="0"/>
                      </p:stCondLst>
                      <p:childTnLst>
                        <p:par>
                          <p:cTn id="590" fill="hold">
                            <p:stCondLst>
                              <p:cond delay="0"/>
                            </p:stCondLst>
                            <p:childTnLst>
                              <p:par>
                                <p:cTn id="591" presetID="1" presetClass="emph" presetSubtype="2" repeatCount="3000" accel="50000" decel="50000" autoRev="1" fill="hold" nodeType="withEffect">
                                  <p:stCondLst>
                                    <p:cond delay="0"/>
                                  </p:stCondLst>
                                  <p:childTnLst>
                                    <p:animClr clrSpc="rgb" dir="cw">
                                      <p:cBhvr>
                                        <p:cTn id="592" dur="300" fill="hold"/>
                                        <p:tgtEl>
                                          <p:spTgt spid="64530"/>
                                        </p:tgtEl>
                                        <p:attrNameLst>
                                          <p:attrName>fillcolor</p:attrName>
                                        </p:attrNameLst>
                                      </p:cBhvr>
                                      <p:to>
                                        <a:srgbClr val="292929"/>
                                      </p:to>
                                    </p:animClr>
                                    <p:set>
                                      <p:cBhvr>
                                        <p:cTn id="593" dur="300" fill="hold"/>
                                        <p:tgtEl>
                                          <p:spTgt spid="64530"/>
                                        </p:tgtEl>
                                        <p:attrNameLst>
                                          <p:attrName>fill.type</p:attrName>
                                        </p:attrNameLst>
                                      </p:cBhvr>
                                      <p:to>
                                        <p:strVal val="solid"/>
                                      </p:to>
                                    </p:set>
                                    <p:set>
                                      <p:cBhvr>
                                        <p:cTn id="594" dur="300" fill="hold"/>
                                        <p:tgtEl>
                                          <p:spTgt spid="64530"/>
                                        </p:tgtEl>
                                        <p:attrNameLst>
                                          <p:attrName>fill.on</p:attrName>
                                        </p:attrNameLst>
                                      </p:cBhvr>
                                      <p:to>
                                        <p:strVal val="true"/>
                                      </p:to>
                                    </p:set>
                                  </p:childTnLst>
                                </p:cTn>
                              </p:par>
                            </p:childTnLst>
                          </p:cTn>
                        </p:par>
                      </p:childTnLst>
                    </p:cTn>
                  </p:par>
                </p:childTnLst>
              </p:cTn>
              <p:nextCondLst>
                <p:cond evt="onClick" delay="0">
                  <p:tgtEl>
                    <p:spTgt spid="64530"/>
                  </p:tgtEl>
                </p:cond>
              </p:nextCondLst>
            </p:seq>
            <p:seq concurrent="1" nextAc="seek">
              <p:cTn id="595" restart="whenNotActive" fill="hold" evtFilter="cancelBubble" nodeType="interactiveSeq">
                <p:stCondLst>
                  <p:cond evt="onClick" delay="0">
                    <p:tgtEl>
                      <p:spTgt spid="64523"/>
                    </p:tgtEl>
                  </p:cond>
                </p:stCondLst>
                <p:endSync evt="end" delay="0">
                  <p:rtn val="all"/>
                </p:endSync>
                <p:childTnLst>
                  <p:par>
                    <p:cTn id="596" fill="hold">
                      <p:stCondLst>
                        <p:cond delay="0"/>
                      </p:stCondLst>
                      <p:childTnLst>
                        <p:par>
                          <p:cTn id="597" fill="hold">
                            <p:stCondLst>
                              <p:cond delay="0"/>
                            </p:stCondLst>
                            <p:childTnLst>
                              <p:par>
                                <p:cTn id="598" presetID="1" presetClass="emph" presetSubtype="2" repeatCount="3000" accel="50000" decel="50000" autoRev="1" fill="hold" nodeType="withEffect">
                                  <p:stCondLst>
                                    <p:cond delay="0"/>
                                  </p:stCondLst>
                                  <p:childTnLst>
                                    <p:animClr clrSpc="rgb" dir="cw">
                                      <p:cBhvr>
                                        <p:cTn id="599" dur="300" fill="hold"/>
                                        <p:tgtEl>
                                          <p:spTgt spid="64523"/>
                                        </p:tgtEl>
                                        <p:attrNameLst>
                                          <p:attrName>fillcolor</p:attrName>
                                        </p:attrNameLst>
                                      </p:cBhvr>
                                      <p:to>
                                        <a:srgbClr val="292929"/>
                                      </p:to>
                                    </p:animClr>
                                    <p:set>
                                      <p:cBhvr>
                                        <p:cTn id="600" dur="300" fill="hold"/>
                                        <p:tgtEl>
                                          <p:spTgt spid="64523"/>
                                        </p:tgtEl>
                                        <p:attrNameLst>
                                          <p:attrName>fill.type</p:attrName>
                                        </p:attrNameLst>
                                      </p:cBhvr>
                                      <p:to>
                                        <p:strVal val="solid"/>
                                      </p:to>
                                    </p:set>
                                    <p:set>
                                      <p:cBhvr>
                                        <p:cTn id="601" dur="300" fill="hold"/>
                                        <p:tgtEl>
                                          <p:spTgt spid="64523"/>
                                        </p:tgtEl>
                                        <p:attrNameLst>
                                          <p:attrName>fill.on</p:attrName>
                                        </p:attrNameLst>
                                      </p:cBhvr>
                                      <p:to>
                                        <p:strVal val="true"/>
                                      </p:to>
                                    </p:set>
                                  </p:childTnLst>
                                </p:cTn>
                              </p:par>
                            </p:childTnLst>
                          </p:cTn>
                        </p:par>
                      </p:childTnLst>
                    </p:cTn>
                  </p:par>
                </p:childTnLst>
              </p:cTn>
              <p:nextCondLst>
                <p:cond evt="onClick" delay="0">
                  <p:tgtEl>
                    <p:spTgt spid="64523"/>
                  </p:tgtEl>
                </p:cond>
              </p:nextCondLst>
            </p:seq>
            <p:seq concurrent="1" nextAc="seek">
              <p:cTn id="602" restart="whenNotActive" fill="hold" evtFilter="cancelBubble" nodeType="interactiveSeq">
                <p:stCondLst>
                  <p:cond evt="onClick" delay="0">
                    <p:tgtEl>
                      <p:spTgt spid="64524"/>
                    </p:tgtEl>
                  </p:cond>
                </p:stCondLst>
                <p:endSync evt="end" delay="0">
                  <p:rtn val="all"/>
                </p:endSync>
                <p:childTnLst>
                  <p:par>
                    <p:cTn id="603" fill="hold">
                      <p:stCondLst>
                        <p:cond delay="0"/>
                      </p:stCondLst>
                      <p:childTnLst>
                        <p:par>
                          <p:cTn id="604" fill="hold">
                            <p:stCondLst>
                              <p:cond delay="0"/>
                            </p:stCondLst>
                            <p:childTnLst>
                              <p:par>
                                <p:cTn id="605" presetID="1" presetClass="emph" presetSubtype="2" repeatCount="3000" accel="50000" decel="50000" autoRev="1" fill="hold" nodeType="withEffect">
                                  <p:stCondLst>
                                    <p:cond delay="0"/>
                                  </p:stCondLst>
                                  <p:childTnLst>
                                    <p:animClr clrSpc="rgb" dir="cw">
                                      <p:cBhvr>
                                        <p:cTn id="606" dur="300" fill="hold"/>
                                        <p:tgtEl>
                                          <p:spTgt spid="64524"/>
                                        </p:tgtEl>
                                        <p:attrNameLst>
                                          <p:attrName>fillcolor</p:attrName>
                                        </p:attrNameLst>
                                      </p:cBhvr>
                                      <p:to>
                                        <a:srgbClr val="292929"/>
                                      </p:to>
                                    </p:animClr>
                                    <p:set>
                                      <p:cBhvr>
                                        <p:cTn id="607" dur="300" fill="hold"/>
                                        <p:tgtEl>
                                          <p:spTgt spid="64524"/>
                                        </p:tgtEl>
                                        <p:attrNameLst>
                                          <p:attrName>fill.type</p:attrName>
                                        </p:attrNameLst>
                                      </p:cBhvr>
                                      <p:to>
                                        <p:strVal val="solid"/>
                                      </p:to>
                                    </p:set>
                                    <p:set>
                                      <p:cBhvr>
                                        <p:cTn id="608" dur="300" fill="hold"/>
                                        <p:tgtEl>
                                          <p:spTgt spid="64524"/>
                                        </p:tgtEl>
                                        <p:attrNameLst>
                                          <p:attrName>fill.on</p:attrName>
                                        </p:attrNameLst>
                                      </p:cBhvr>
                                      <p:to>
                                        <p:strVal val="true"/>
                                      </p:to>
                                    </p:set>
                                  </p:childTnLst>
                                </p:cTn>
                              </p:par>
                            </p:childTnLst>
                          </p:cTn>
                        </p:par>
                      </p:childTnLst>
                    </p:cTn>
                  </p:par>
                </p:childTnLst>
              </p:cTn>
              <p:nextCondLst>
                <p:cond evt="onClick" delay="0">
                  <p:tgtEl>
                    <p:spTgt spid="64524"/>
                  </p:tgtEl>
                </p:cond>
              </p:nextCondLst>
            </p:seq>
            <p:seq concurrent="1" nextAc="seek">
              <p:cTn id="609" restart="whenNotActive" fill="hold" evtFilter="cancelBubble" nodeType="interactiveSeq">
                <p:stCondLst>
                  <p:cond evt="onClick" delay="0">
                    <p:tgtEl>
                      <p:spTgt spid="64525"/>
                    </p:tgtEl>
                  </p:cond>
                </p:stCondLst>
                <p:endSync evt="end" delay="0">
                  <p:rtn val="all"/>
                </p:endSync>
                <p:childTnLst>
                  <p:par>
                    <p:cTn id="610" fill="hold">
                      <p:stCondLst>
                        <p:cond delay="0"/>
                      </p:stCondLst>
                      <p:childTnLst>
                        <p:par>
                          <p:cTn id="611" fill="hold">
                            <p:stCondLst>
                              <p:cond delay="0"/>
                            </p:stCondLst>
                            <p:childTnLst>
                              <p:par>
                                <p:cTn id="612" presetID="1" presetClass="emph" presetSubtype="2" repeatCount="3000" accel="50000" decel="50000" autoRev="1" fill="hold" nodeType="withEffect">
                                  <p:stCondLst>
                                    <p:cond delay="0"/>
                                  </p:stCondLst>
                                  <p:childTnLst>
                                    <p:animClr clrSpc="rgb" dir="cw">
                                      <p:cBhvr>
                                        <p:cTn id="613" dur="300" fill="hold"/>
                                        <p:tgtEl>
                                          <p:spTgt spid="64525"/>
                                        </p:tgtEl>
                                        <p:attrNameLst>
                                          <p:attrName>fillcolor</p:attrName>
                                        </p:attrNameLst>
                                      </p:cBhvr>
                                      <p:to>
                                        <a:srgbClr val="292929"/>
                                      </p:to>
                                    </p:animClr>
                                    <p:set>
                                      <p:cBhvr>
                                        <p:cTn id="614" dur="300" fill="hold"/>
                                        <p:tgtEl>
                                          <p:spTgt spid="64525"/>
                                        </p:tgtEl>
                                        <p:attrNameLst>
                                          <p:attrName>fill.type</p:attrName>
                                        </p:attrNameLst>
                                      </p:cBhvr>
                                      <p:to>
                                        <p:strVal val="solid"/>
                                      </p:to>
                                    </p:set>
                                    <p:set>
                                      <p:cBhvr>
                                        <p:cTn id="615" dur="300" fill="hold"/>
                                        <p:tgtEl>
                                          <p:spTgt spid="64525"/>
                                        </p:tgtEl>
                                        <p:attrNameLst>
                                          <p:attrName>fill.on</p:attrName>
                                        </p:attrNameLst>
                                      </p:cBhvr>
                                      <p:to>
                                        <p:strVal val="true"/>
                                      </p:to>
                                    </p:set>
                                  </p:childTnLst>
                                </p:cTn>
                              </p:par>
                            </p:childTnLst>
                          </p:cTn>
                        </p:par>
                      </p:childTnLst>
                    </p:cTn>
                  </p:par>
                </p:childTnLst>
              </p:cTn>
              <p:nextCondLst>
                <p:cond evt="onClick" delay="0">
                  <p:tgtEl>
                    <p:spTgt spid="64525"/>
                  </p:tgtEl>
                </p:cond>
              </p:nextCondLst>
            </p:seq>
            <p:seq concurrent="1" nextAc="seek">
              <p:cTn id="616" restart="whenNotActive" fill="hold" evtFilter="cancelBubble" nodeType="interactiveSeq">
                <p:stCondLst>
                  <p:cond evt="onClick" delay="0">
                    <p:tgtEl>
                      <p:spTgt spid="64526"/>
                    </p:tgtEl>
                  </p:cond>
                </p:stCondLst>
                <p:endSync evt="end" delay="0">
                  <p:rtn val="all"/>
                </p:endSync>
                <p:childTnLst>
                  <p:par>
                    <p:cTn id="617" fill="hold">
                      <p:stCondLst>
                        <p:cond delay="0"/>
                      </p:stCondLst>
                      <p:childTnLst>
                        <p:par>
                          <p:cTn id="618" fill="hold">
                            <p:stCondLst>
                              <p:cond delay="0"/>
                            </p:stCondLst>
                            <p:childTnLst>
                              <p:par>
                                <p:cTn id="619" presetID="1" presetClass="emph" presetSubtype="2" repeatCount="3000" accel="50000" decel="50000" autoRev="1" fill="hold" nodeType="withEffect">
                                  <p:stCondLst>
                                    <p:cond delay="0"/>
                                  </p:stCondLst>
                                  <p:childTnLst>
                                    <p:animClr clrSpc="rgb" dir="cw">
                                      <p:cBhvr>
                                        <p:cTn id="620" dur="300" fill="hold"/>
                                        <p:tgtEl>
                                          <p:spTgt spid="64526"/>
                                        </p:tgtEl>
                                        <p:attrNameLst>
                                          <p:attrName>fillcolor</p:attrName>
                                        </p:attrNameLst>
                                      </p:cBhvr>
                                      <p:to>
                                        <a:srgbClr val="292929"/>
                                      </p:to>
                                    </p:animClr>
                                    <p:set>
                                      <p:cBhvr>
                                        <p:cTn id="621" dur="300" fill="hold"/>
                                        <p:tgtEl>
                                          <p:spTgt spid="64526"/>
                                        </p:tgtEl>
                                        <p:attrNameLst>
                                          <p:attrName>fill.type</p:attrName>
                                        </p:attrNameLst>
                                      </p:cBhvr>
                                      <p:to>
                                        <p:strVal val="solid"/>
                                      </p:to>
                                    </p:set>
                                    <p:set>
                                      <p:cBhvr>
                                        <p:cTn id="622" dur="300" fill="hold"/>
                                        <p:tgtEl>
                                          <p:spTgt spid="64526"/>
                                        </p:tgtEl>
                                        <p:attrNameLst>
                                          <p:attrName>fill.on</p:attrName>
                                        </p:attrNameLst>
                                      </p:cBhvr>
                                      <p:to>
                                        <p:strVal val="true"/>
                                      </p:to>
                                    </p:set>
                                  </p:childTnLst>
                                </p:cTn>
                              </p:par>
                            </p:childTnLst>
                          </p:cTn>
                        </p:par>
                      </p:childTnLst>
                    </p:cTn>
                  </p:par>
                </p:childTnLst>
              </p:cTn>
              <p:nextCondLst>
                <p:cond evt="onClick" delay="0">
                  <p:tgtEl>
                    <p:spTgt spid="64526"/>
                  </p:tgtEl>
                </p:cond>
              </p:nextCondLst>
            </p:seq>
            <p:seq concurrent="1" nextAc="seek">
              <p:cTn id="623" restart="whenNotActive" fill="hold" evtFilter="cancelBubble" nodeType="interactiveSeq">
                <p:stCondLst>
                  <p:cond evt="onClick" delay="0">
                    <p:tgtEl>
                      <p:spTgt spid="64527"/>
                    </p:tgtEl>
                  </p:cond>
                </p:stCondLst>
                <p:endSync evt="end" delay="0">
                  <p:rtn val="all"/>
                </p:endSync>
                <p:childTnLst>
                  <p:par>
                    <p:cTn id="624" fill="hold">
                      <p:stCondLst>
                        <p:cond delay="0"/>
                      </p:stCondLst>
                      <p:childTnLst>
                        <p:par>
                          <p:cTn id="625" fill="hold">
                            <p:stCondLst>
                              <p:cond delay="0"/>
                            </p:stCondLst>
                            <p:childTnLst>
                              <p:par>
                                <p:cTn id="626" presetID="1" presetClass="emph" presetSubtype="2" repeatCount="3000" accel="50000" decel="50000" autoRev="1" fill="hold" nodeType="withEffect">
                                  <p:stCondLst>
                                    <p:cond delay="0"/>
                                  </p:stCondLst>
                                  <p:childTnLst>
                                    <p:animClr clrSpc="rgb" dir="cw">
                                      <p:cBhvr>
                                        <p:cTn id="627" dur="300" fill="hold"/>
                                        <p:tgtEl>
                                          <p:spTgt spid="64527"/>
                                        </p:tgtEl>
                                        <p:attrNameLst>
                                          <p:attrName>fillcolor</p:attrName>
                                        </p:attrNameLst>
                                      </p:cBhvr>
                                      <p:to>
                                        <a:srgbClr val="292929"/>
                                      </p:to>
                                    </p:animClr>
                                    <p:set>
                                      <p:cBhvr>
                                        <p:cTn id="628" dur="300" fill="hold"/>
                                        <p:tgtEl>
                                          <p:spTgt spid="64527"/>
                                        </p:tgtEl>
                                        <p:attrNameLst>
                                          <p:attrName>fill.type</p:attrName>
                                        </p:attrNameLst>
                                      </p:cBhvr>
                                      <p:to>
                                        <p:strVal val="solid"/>
                                      </p:to>
                                    </p:set>
                                    <p:set>
                                      <p:cBhvr>
                                        <p:cTn id="629" dur="300" fill="hold"/>
                                        <p:tgtEl>
                                          <p:spTgt spid="64527"/>
                                        </p:tgtEl>
                                        <p:attrNameLst>
                                          <p:attrName>fill.on</p:attrName>
                                        </p:attrNameLst>
                                      </p:cBhvr>
                                      <p:to>
                                        <p:strVal val="true"/>
                                      </p:to>
                                    </p:set>
                                  </p:childTnLst>
                                </p:cTn>
                              </p:par>
                            </p:childTnLst>
                          </p:cTn>
                        </p:par>
                      </p:childTnLst>
                    </p:cTn>
                  </p:par>
                </p:childTnLst>
              </p:cTn>
              <p:nextCondLst>
                <p:cond evt="onClick" delay="0">
                  <p:tgtEl>
                    <p:spTgt spid="64527"/>
                  </p:tgtEl>
                </p:cond>
              </p:nextCondLst>
            </p:seq>
            <p:seq concurrent="1" nextAc="seek">
              <p:cTn id="630" restart="whenNotActive" fill="hold" evtFilter="cancelBubble" nodeType="interactiveSeq">
                <p:stCondLst>
                  <p:cond evt="onClick" delay="0">
                    <p:tgtEl>
                      <p:spTgt spid="64528"/>
                    </p:tgtEl>
                  </p:cond>
                </p:stCondLst>
                <p:endSync evt="end" delay="0">
                  <p:rtn val="all"/>
                </p:endSync>
                <p:childTnLst>
                  <p:par>
                    <p:cTn id="631" fill="hold">
                      <p:stCondLst>
                        <p:cond delay="0"/>
                      </p:stCondLst>
                      <p:childTnLst>
                        <p:par>
                          <p:cTn id="632" fill="hold">
                            <p:stCondLst>
                              <p:cond delay="0"/>
                            </p:stCondLst>
                            <p:childTnLst>
                              <p:par>
                                <p:cTn id="633" presetID="1" presetClass="emph" presetSubtype="2" repeatCount="3000" accel="50000" decel="50000" autoRev="1" fill="hold" nodeType="withEffect">
                                  <p:stCondLst>
                                    <p:cond delay="0"/>
                                  </p:stCondLst>
                                  <p:childTnLst>
                                    <p:animClr clrSpc="rgb" dir="cw">
                                      <p:cBhvr>
                                        <p:cTn id="634" dur="300" fill="hold"/>
                                        <p:tgtEl>
                                          <p:spTgt spid="64528"/>
                                        </p:tgtEl>
                                        <p:attrNameLst>
                                          <p:attrName>fillcolor</p:attrName>
                                        </p:attrNameLst>
                                      </p:cBhvr>
                                      <p:to>
                                        <a:srgbClr val="292929"/>
                                      </p:to>
                                    </p:animClr>
                                    <p:set>
                                      <p:cBhvr>
                                        <p:cTn id="635" dur="300" fill="hold"/>
                                        <p:tgtEl>
                                          <p:spTgt spid="64528"/>
                                        </p:tgtEl>
                                        <p:attrNameLst>
                                          <p:attrName>fill.type</p:attrName>
                                        </p:attrNameLst>
                                      </p:cBhvr>
                                      <p:to>
                                        <p:strVal val="solid"/>
                                      </p:to>
                                    </p:set>
                                    <p:set>
                                      <p:cBhvr>
                                        <p:cTn id="636" dur="300" fill="hold"/>
                                        <p:tgtEl>
                                          <p:spTgt spid="64528"/>
                                        </p:tgtEl>
                                        <p:attrNameLst>
                                          <p:attrName>fill.on</p:attrName>
                                        </p:attrNameLst>
                                      </p:cBhvr>
                                      <p:to>
                                        <p:strVal val="true"/>
                                      </p:to>
                                    </p:set>
                                  </p:childTnLst>
                                </p:cTn>
                              </p:par>
                            </p:childTnLst>
                          </p:cTn>
                        </p:par>
                      </p:childTnLst>
                    </p:cTn>
                  </p:par>
                </p:childTnLst>
              </p:cTn>
              <p:nextCondLst>
                <p:cond evt="onClick" delay="0">
                  <p:tgtEl>
                    <p:spTgt spid="64528"/>
                  </p:tgtEl>
                </p:cond>
              </p:nextCondLst>
            </p:seq>
            <p:seq concurrent="1" nextAc="seek">
              <p:cTn id="637" restart="whenNotActive" fill="hold" evtFilter="cancelBubble" nodeType="interactiveSeq">
                <p:stCondLst>
                  <p:cond evt="onClick" delay="0">
                    <p:tgtEl>
                      <p:spTgt spid="64529"/>
                    </p:tgtEl>
                  </p:cond>
                </p:stCondLst>
                <p:endSync evt="end" delay="0">
                  <p:rtn val="all"/>
                </p:endSync>
                <p:childTnLst>
                  <p:par>
                    <p:cTn id="638" fill="hold">
                      <p:stCondLst>
                        <p:cond delay="0"/>
                      </p:stCondLst>
                      <p:childTnLst>
                        <p:par>
                          <p:cTn id="639" fill="hold">
                            <p:stCondLst>
                              <p:cond delay="0"/>
                            </p:stCondLst>
                            <p:childTnLst>
                              <p:par>
                                <p:cTn id="640" presetID="1" presetClass="emph" presetSubtype="2" repeatCount="3000" accel="50000" decel="50000" autoRev="1" fill="hold" nodeType="withEffect">
                                  <p:stCondLst>
                                    <p:cond delay="0"/>
                                  </p:stCondLst>
                                  <p:childTnLst>
                                    <p:animClr clrSpc="rgb" dir="cw">
                                      <p:cBhvr>
                                        <p:cTn id="641" dur="300" fill="hold"/>
                                        <p:tgtEl>
                                          <p:spTgt spid="64529"/>
                                        </p:tgtEl>
                                        <p:attrNameLst>
                                          <p:attrName>fillcolor</p:attrName>
                                        </p:attrNameLst>
                                      </p:cBhvr>
                                      <p:to>
                                        <a:srgbClr val="292929"/>
                                      </p:to>
                                    </p:animClr>
                                    <p:set>
                                      <p:cBhvr>
                                        <p:cTn id="642" dur="300" fill="hold"/>
                                        <p:tgtEl>
                                          <p:spTgt spid="64529"/>
                                        </p:tgtEl>
                                        <p:attrNameLst>
                                          <p:attrName>fill.type</p:attrName>
                                        </p:attrNameLst>
                                      </p:cBhvr>
                                      <p:to>
                                        <p:strVal val="solid"/>
                                      </p:to>
                                    </p:set>
                                    <p:set>
                                      <p:cBhvr>
                                        <p:cTn id="643" dur="300" fill="hold"/>
                                        <p:tgtEl>
                                          <p:spTgt spid="64529"/>
                                        </p:tgtEl>
                                        <p:attrNameLst>
                                          <p:attrName>fill.on</p:attrName>
                                        </p:attrNameLst>
                                      </p:cBhvr>
                                      <p:to>
                                        <p:strVal val="true"/>
                                      </p:to>
                                    </p:set>
                                  </p:childTnLst>
                                </p:cTn>
                              </p:par>
                            </p:childTnLst>
                          </p:cTn>
                        </p:par>
                      </p:childTnLst>
                    </p:cTn>
                  </p:par>
                </p:childTnLst>
              </p:cTn>
              <p:nextCondLst>
                <p:cond evt="onClick" delay="0">
                  <p:tgtEl>
                    <p:spTgt spid="64529"/>
                  </p:tgtEl>
                </p:cond>
              </p:nextCondLst>
            </p:seq>
            <p:seq concurrent="1" nextAc="seek">
              <p:cTn id="644" restart="whenNotActive" fill="hold" evtFilter="cancelBubble" nodeType="interactiveSeq">
                <p:stCondLst>
                  <p:cond evt="onClick" delay="0">
                    <p:tgtEl>
                      <p:spTgt spid="64595"/>
                    </p:tgtEl>
                  </p:cond>
                </p:stCondLst>
                <p:endSync evt="end" delay="0">
                  <p:rtn val="all"/>
                </p:endSync>
                <p:childTnLst>
                  <p:par>
                    <p:cTn id="645" fill="hold">
                      <p:stCondLst>
                        <p:cond delay="0"/>
                      </p:stCondLst>
                      <p:childTnLst>
                        <p:par>
                          <p:cTn id="646" fill="hold">
                            <p:stCondLst>
                              <p:cond delay="0"/>
                            </p:stCondLst>
                            <p:childTnLst>
                              <p:par>
                                <p:cTn id="647" presetID="7" presetClass="emph" presetSubtype="2" repeatCount="3000" accel="50000" decel="50000" autoRev="1" fill="hold" nodeType="withEffect">
                                  <p:stCondLst>
                                    <p:cond delay="0"/>
                                  </p:stCondLst>
                                  <p:childTnLst>
                                    <p:animClr clrSpc="rgb" dir="cw">
                                      <p:cBhvr>
                                        <p:cTn id="648" dur="300" fill="hold"/>
                                        <p:tgtEl>
                                          <p:spTgt spid="64595"/>
                                        </p:tgtEl>
                                        <p:attrNameLst>
                                          <p:attrName>stroke.color</p:attrName>
                                        </p:attrNameLst>
                                      </p:cBhvr>
                                      <p:to>
                                        <a:schemeClr val="bg1"/>
                                      </p:to>
                                    </p:animClr>
                                    <p:set>
                                      <p:cBhvr>
                                        <p:cTn id="649" dur="300" fill="hold"/>
                                        <p:tgtEl>
                                          <p:spTgt spid="64595"/>
                                        </p:tgtEl>
                                        <p:attrNameLst>
                                          <p:attrName>stroke.on</p:attrName>
                                        </p:attrNameLst>
                                      </p:cBhvr>
                                      <p:to>
                                        <p:strVal val="true"/>
                                      </p:to>
                                    </p:set>
                                  </p:childTnLst>
                                </p:cTn>
                              </p:par>
                            </p:childTnLst>
                          </p:cTn>
                        </p:par>
                        <p:par>
                          <p:cTn id="650" fill="hold">
                            <p:stCondLst>
                              <p:cond delay="500"/>
                            </p:stCondLst>
                            <p:childTnLst>
                              <p:par>
                                <p:cTn id="651" presetID="22" presetClass="entr" presetSubtype="1" fill="hold" nodeType="afterEffect">
                                  <p:stCondLst>
                                    <p:cond delay="0"/>
                                  </p:stCondLst>
                                  <p:childTnLst>
                                    <p:set>
                                      <p:cBhvr>
                                        <p:cTn id="652" dur="1" fill="hold">
                                          <p:stCondLst>
                                            <p:cond delay="0"/>
                                          </p:stCondLst>
                                        </p:cTn>
                                        <p:tgtEl>
                                          <p:spTgt spid="64595"/>
                                        </p:tgtEl>
                                        <p:attrNameLst>
                                          <p:attrName>style.visibility</p:attrName>
                                        </p:attrNameLst>
                                      </p:cBhvr>
                                      <p:to>
                                        <p:strVal val="visible"/>
                                      </p:to>
                                    </p:set>
                                    <p:animEffect transition="in" filter="wipe(up)">
                                      <p:cBhvr>
                                        <p:cTn id="653" dur="500"/>
                                        <p:tgtEl>
                                          <p:spTgt spid="64595"/>
                                        </p:tgtEl>
                                      </p:cBhvr>
                                    </p:animEffect>
                                  </p:childTnLst>
                                </p:cTn>
                              </p:par>
                            </p:childTnLst>
                          </p:cTn>
                        </p:par>
                      </p:childTnLst>
                    </p:cTn>
                  </p:par>
                </p:childTnLst>
              </p:cTn>
              <p:nextCondLst>
                <p:cond evt="onClick" delay="0">
                  <p:tgtEl>
                    <p:spTgt spid="64595"/>
                  </p:tgtEl>
                </p:cond>
              </p:nextCondLst>
            </p:seq>
            <p:seq concurrent="1" nextAc="seek">
              <p:cTn id="654" restart="whenNotActive" fill="hold" evtFilter="cancelBubble" nodeType="interactiveSeq">
                <p:stCondLst>
                  <p:cond evt="onClick" delay="0">
                    <p:tgtEl>
                      <p:spTgt spid="64596"/>
                    </p:tgtEl>
                  </p:cond>
                </p:stCondLst>
                <p:endSync evt="end" delay="0">
                  <p:rtn val="all"/>
                </p:endSync>
                <p:childTnLst>
                  <p:par>
                    <p:cTn id="655" fill="hold">
                      <p:stCondLst>
                        <p:cond delay="0"/>
                      </p:stCondLst>
                      <p:childTnLst>
                        <p:par>
                          <p:cTn id="656" fill="hold">
                            <p:stCondLst>
                              <p:cond delay="0"/>
                            </p:stCondLst>
                            <p:childTnLst>
                              <p:par>
                                <p:cTn id="657" presetID="7" presetClass="emph" presetSubtype="2" repeatCount="3000" accel="50000" decel="50000" autoRev="1" fill="hold" nodeType="withEffect">
                                  <p:stCondLst>
                                    <p:cond delay="0"/>
                                  </p:stCondLst>
                                  <p:childTnLst>
                                    <p:animClr clrSpc="rgb" dir="cw">
                                      <p:cBhvr>
                                        <p:cTn id="658" dur="300" fill="hold"/>
                                        <p:tgtEl>
                                          <p:spTgt spid="64596"/>
                                        </p:tgtEl>
                                        <p:attrNameLst>
                                          <p:attrName>stroke.color</p:attrName>
                                        </p:attrNameLst>
                                      </p:cBhvr>
                                      <p:to>
                                        <a:schemeClr val="bg1"/>
                                      </p:to>
                                    </p:animClr>
                                    <p:set>
                                      <p:cBhvr>
                                        <p:cTn id="659" dur="300" fill="hold"/>
                                        <p:tgtEl>
                                          <p:spTgt spid="64596"/>
                                        </p:tgtEl>
                                        <p:attrNameLst>
                                          <p:attrName>stroke.on</p:attrName>
                                        </p:attrNameLst>
                                      </p:cBhvr>
                                      <p:to>
                                        <p:strVal val="true"/>
                                      </p:to>
                                    </p:set>
                                  </p:childTnLst>
                                </p:cTn>
                              </p:par>
                            </p:childTnLst>
                          </p:cTn>
                        </p:par>
                        <p:par>
                          <p:cTn id="660" fill="hold">
                            <p:stCondLst>
                              <p:cond delay="500"/>
                            </p:stCondLst>
                            <p:childTnLst>
                              <p:par>
                                <p:cTn id="661" presetID="22" presetClass="entr" presetSubtype="1" fill="hold" nodeType="afterEffect">
                                  <p:stCondLst>
                                    <p:cond delay="0"/>
                                  </p:stCondLst>
                                  <p:childTnLst>
                                    <p:set>
                                      <p:cBhvr>
                                        <p:cTn id="662" dur="1" fill="hold">
                                          <p:stCondLst>
                                            <p:cond delay="0"/>
                                          </p:stCondLst>
                                        </p:cTn>
                                        <p:tgtEl>
                                          <p:spTgt spid="64596"/>
                                        </p:tgtEl>
                                        <p:attrNameLst>
                                          <p:attrName>style.visibility</p:attrName>
                                        </p:attrNameLst>
                                      </p:cBhvr>
                                      <p:to>
                                        <p:strVal val="visible"/>
                                      </p:to>
                                    </p:set>
                                    <p:animEffect transition="in" filter="wipe(up)">
                                      <p:cBhvr>
                                        <p:cTn id="663" dur="500"/>
                                        <p:tgtEl>
                                          <p:spTgt spid="64596"/>
                                        </p:tgtEl>
                                      </p:cBhvr>
                                    </p:animEffect>
                                  </p:childTnLst>
                                </p:cTn>
                              </p:par>
                            </p:childTnLst>
                          </p:cTn>
                        </p:par>
                      </p:childTnLst>
                    </p:cTn>
                  </p:par>
                </p:childTnLst>
              </p:cTn>
              <p:nextCondLst>
                <p:cond evt="onClick" delay="0">
                  <p:tgtEl>
                    <p:spTgt spid="64596"/>
                  </p:tgtEl>
                </p:cond>
              </p:nextCondLst>
            </p:seq>
            <p:seq concurrent="1" nextAc="seek">
              <p:cTn id="664" restart="whenNotActive" fill="hold" evtFilter="cancelBubble" nodeType="interactiveSeq">
                <p:stCondLst>
                  <p:cond evt="onClick" delay="0">
                    <p:tgtEl>
                      <p:spTgt spid="64597"/>
                    </p:tgtEl>
                  </p:cond>
                </p:stCondLst>
                <p:endSync evt="end" delay="0">
                  <p:rtn val="all"/>
                </p:endSync>
                <p:childTnLst>
                  <p:par>
                    <p:cTn id="665" fill="hold">
                      <p:stCondLst>
                        <p:cond delay="0"/>
                      </p:stCondLst>
                      <p:childTnLst>
                        <p:par>
                          <p:cTn id="666" fill="hold">
                            <p:stCondLst>
                              <p:cond delay="0"/>
                            </p:stCondLst>
                            <p:childTnLst>
                              <p:par>
                                <p:cTn id="667" presetID="7" presetClass="emph" presetSubtype="2" repeatCount="3000" accel="50000" decel="50000" autoRev="1" fill="hold" nodeType="withEffect">
                                  <p:stCondLst>
                                    <p:cond delay="0"/>
                                  </p:stCondLst>
                                  <p:childTnLst>
                                    <p:animClr clrSpc="rgb" dir="cw">
                                      <p:cBhvr>
                                        <p:cTn id="668" dur="300" fill="hold"/>
                                        <p:tgtEl>
                                          <p:spTgt spid="64597"/>
                                        </p:tgtEl>
                                        <p:attrNameLst>
                                          <p:attrName>stroke.color</p:attrName>
                                        </p:attrNameLst>
                                      </p:cBhvr>
                                      <p:to>
                                        <a:schemeClr val="bg1"/>
                                      </p:to>
                                    </p:animClr>
                                    <p:set>
                                      <p:cBhvr>
                                        <p:cTn id="669" dur="300" fill="hold"/>
                                        <p:tgtEl>
                                          <p:spTgt spid="64597"/>
                                        </p:tgtEl>
                                        <p:attrNameLst>
                                          <p:attrName>stroke.on</p:attrName>
                                        </p:attrNameLst>
                                      </p:cBhvr>
                                      <p:to>
                                        <p:strVal val="true"/>
                                      </p:to>
                                    </p:set>
                                  </p:childTnLst>
                                </p:cTn>
                              </p:par>
                            </p:childTnLst>
                          </p:cTn>
                        </p:par>
                        <p:par>
                          <p:cTn id="670" fill="hold">
                            <p:stCondLst>
                              <p:cond delay="500"/>
                            </p:stCondLst>
                            <p:childTnLst>
                              <p:par>
                                <p:cTn id="671" presetID="22" presetClass="entr" presetSubtype="1" fill="hold" nodeType="afterEffect">
                                  <p:stCondLst>
                                    <p:cond delay="0"/>
                                  </p:stCondLst>
                                  <p:childTnLst>
                                    <p:set>
                                      <p:cBhvr>
                                        <p:cTn id="672" dur="1" fill="hold">
                                          <p:stCondLst>
                                            <p:cond delay="0"/>
                                          </p:stCondLst>
                                        </p:cTn>
                                        <p:tgtEl>
                                          <p:spTgt spid="64597"/>
                                        </p:tgtEl>
                                        <p:attrNameLst>
                                          <p:attrName>style.visibility</p:attrName>
                                        </p:attrNameLst>
                                      </p:cBhvr>
                                      <p:to>
                                        <p:strVal val="visible"/>
                                      </p:to>
                                    </p:set>
                                    <p:animEffect transition="in" filter="wipe(up)">
                                      <p:cBhvr>
                                        <p:cTn id="673" dur="500"/>
                                        <p:tgtEl>
                                          <p:spTgt spid="64597"/>
                                        </p:tgtEl>
                                      </p:cBhvr>
                                    </p:animEffect>
                                  </p:childTnLst>
                                </p:cTn>
                              </p:par>
                            </p:childTnLst>
                          </p:cTn>
                        </p:par>
                      </p:childTnLst>
                    </p:cTn>
                  </p:par>
                </p:childTnLst>
              </p:cTn>
              <p:nextCondLst>
                <p:cond evt="onClick" delay="0">
                  <p:tgtEl>
                    <p:spTgt spid="64597"/>
                  </p:tgtEl>
                </p:cond>
              </p:nextCondLst>
            </p:seq>
            <p:seq concurrent="1" nextAc="seek">
              <p:cTn id="674" restart="whenNotActive" fill="hold" evtFilter="cancelBubble" nodeType="interactiveSeq">
                <p:stCondLst>
                  <p:cond evt="onClick" delay="0">
                    <p:tgtEl>
                      <p:spTgt spid="64598"/>
                    </p:tgtEl>
                  </p:cond>
                </p:stCondLst>
                <p:endSync evt="end" delay="0">
                  <p:rtn val="all"/>
                </p:endSync>
                <p:childTnLst>
                  <p:par>
                    <p:cTn id="675" fill="hold">
                      <p:stCondLst>
                        <p:cond delay="0"/>
                      </p:stCondLst>
                      <p:childTnLst>
                        <p:par>
                          <p:cTn id="676" fill="hold">
                            <p:stCondLst>
                              <p:cond delay="0"/>
                            </p:stCondLst>
                            <p:childTnLst>
                              <p:par>
                                <p:cTn id="677" presetID="7" presetClass="emph" presetSubtype="2" repeatCount="3000" accel="50000" decel="50000" autoRev="1" fill="hold" nodeType="withEffect">
                                  <p:stCondLst>
                                    <p:cond delay="0"/>
                                  </p:stCondLst>
                                  <p:childTnLst>
                                    <p:animClr clrSpc="rgb" dir="cw">
                                      <p:cBhvr>
                                        <p:cTn id="678" dur="300" fill="hold"/>
                                        <p:tgtEl>
                                          <p:spTgt spid="64598"/>
                                        </p:tgtEl>
                                        <p:attrNameLst>
                                          <p:attrName>stroke.color</p:attrName>
                                        </p:attrNameLst>
                                      </p:cBhvr>
                                      <p:to>
                                        <a:schemeClr val="bg1"/>
                                      </p:to>
                                    </p:animClr>
                                    <p:set>
                                      <p:cBhvr>
                                        <p:cTn id="679" dur="300" fill="hold"/>
                                        <p:tgtEl>
                                          <p:spTgt spid="64598"/>
                                        </p:tgtEl>
                                        <p:attrNameLst>
                                          <p:attrName>stroke.on</p:attrName>
                                        </p:attrNameLst>
                                      </p:cBhvr>
                                      <p:to>
                                        <p:strVal val="true"/>
                                      </p:to>
                                    </p:set>
                                  </p:childTnLst>
                                </p:cTn>
                              </p:par>
                            </p:childTnLst>
                          </p:cTn>
                        </p:par>
                        <p:par>
                          <p:cTn id="680" fill="hold">
                            <p:stCondLst>
                              <p:cond delay="500"/>
                            </p:stCondLst>
                            <p:childTnLst>
                              <p:par>
                                <p:cTn id="681" presetID="22" presetClass="entr" presetSubtype="1" fill="hold" nodeType="afterEffect">
                                  <p:stCondLst>
                                    <p:cond delay="0"/>
                                  </p:stCondLst>
                                  <p:childTnLst>
                                    <p:set>
                                      <p:cBhvr>
                                        <p:cTn id="682" dur="1" fill="hold">
                                          <p:stCondLst>
                                            <p:cond delay="0"/>
                                          </p:stCondLst>
                                        </p:cTn>
                                        <p:tgtEl>
                                          <p:spTgt spid="64598"/>
                                        </p:tgtEl>
                                        <p:attrNameLst>
                                          <p:attrName>style.visibility</p:attrName>
                                        </p:attrNameLst>
                                      </p:cBhvr>
                                      <p:to>
                                        <p:strVal val="visible"/>
                                      </p:to>
                                    </p:set>
                                    <p:animEffect transition="in" filter="wipe(up)">
                                      <p:cBhvr>
                                        <p:cTn id="683" dur="500"/>
                                        <p:tgtEl>
                                          <p:spTgt spid="64598"/>
                                        </p:tgtEl>
                                      </p:cBhvr>
                                    </p:animEffect>
                                  </p:childTnLst>
                                </p:cTn>
                              </p:par>
                            </p:childTnLst>
                          </p:cTn>
                        </p:par>
                      </p:childTnLst>
                    </p:cTn>
                  </p:par>
                </p:childTnLst>
              </p:cTn>
              <p:nextCondLst>
                <p:cond evt="onClick" delay="0">
                  <p:tgtEl>
                    <p:spTgt spid="64598"/>
                  </p:tgtEl>
                </p:cond>
              </p:nextCondLst>
            </p:seq>
            <p:seq concurrent="1" nextAc="seek">
              <p:cTn id="684" restart="whenNotActive" fill="hold" evtFilter="cancelBubble" nodeType="interactiveSeq">
                <p:stCondLst>
                  <p:cond evt="onClick" delay="0">
                    <p:tgtEl>
                      <p:spTgt spid="64599"/>
                    </p:tgtEl>
                  </p:cond>
                </p:stCondLst>
                <p:endSync evt="end" delay="0">
                  <p:rtn val="all"/>
                </p:endSync>
                <p:childTnLst>
                  <p:par>
                    <p:cTn id="685" fill="hold">
                      <p:stCondLst>
                        <p:cond delay="0"/>
                      </p:stCondLst>
                      <p:childTnLst>
                        <p:par>
                          <p:cTn id="686" fill="hold">
                            <p:stCondLst>
                              <p:cond delay="0"/>
                            </p:stCondLst>
                            <p:childTnLst>
                              <p:par>
                                <p:cTn id="687" presetID="7" presetClass="emph" presetSubtype="2" repeatCount="3000" accel="50000" decel="50000" autoRev="1" fill="hold" nodeType="withEffect">
                                  <p:stCondLst>
                                    <p:cond delay="0"/>
                                  </p:stCondLst>
                                  <p:childTnLst>
                                    <p:animClr clrSpc="rgb" dir="cw">
                                      <p:cBhvr>
                                        <p:cTn id="688" dur="300" fill="hold"/>
                                        <p:tgtEl>
                                          <p:spTgt spid="64599"/>
                                        </p:tgtEl>
                                        <p:attrNameLst>
                                          <p:attrName>stroke.color</p:attrName>
                                        </p:attrNameLst>
                                      </p:cBhvr>
                                      <p:to>
                                        <a:schemeClr val="bg1"/>
                                      </p:to>
                                    </p:animClr>
                                    <p:set>
                                      <p:cBhvr>
                                        <p:cTn id="689" dur="300" fill="hold"/>
                                        <p:tgtEl>
                                          <p:spTgt spid="64599"/>
                                        </p:tgtEl>
                                        <p:attrNameLst>
                                          <p:attrName>stroke.on</p:attrName>
                                        </p:attrNameLst>
                                      </p:cBhvr>
                                      <p:to>
                                        <p:strVal val="true"/>
                                      </p:to>
                                    </p:set>
                                  </p:childTnLst>
                                </p:cTn>
                              </p:par>
                            </p:childTnLst>
                          </p:cTn>
                        </p:par>
                        <p:par>
                          <p:cTn id="690" fill="hold">
                            <p:stCondLst>
                              <p:cond delay="500"/>
                            </p:stCondLst>
                            <p:childTnLst>
                              <p:par>
                                <p:cTn id="691" presetID="22" presetClass="entr" presetSubtype="1" fill="hold" nodeType="afterEffect">
                                  <p:stCondLst>
                                    <p:cond delay="0"/>
                                  </p:stCondLst>
                                  <p:childTnLst>
                                    <p:set>
                                      <p:cBhvr>
                                        <p:cTn id="692" dur="1" fill="hold">
                                          <p:stCondLst>
                                            <p:cond delay="0"/>
                                          </p:stCondLst>
                                        </p:cTn>
                                        <p:tgtEl>
                                          <p:spTgt spid="64599"/>
                                        </p:tgtEl>
                                        <p:attrNameLst>
                                          <p:attrName>style.visibility</p:attrName>
                                        </p:attrNameLst>
                                      </p:cBhvr>
                                      <p:to>
                                        <p:strVal val="visible"/>
                                      </p:to>
                                    </p:set>
                                    <p:animEffect transition="in" filter="wipe(up)">
                                      <p:cBhvr>
                                        <p:cTn id="693" dur="500"/>
                                        <p:tgtEl>
                                          <p:spTgt spid="64599"/>
                                        </p:tgtEl>
                                      </p:cBhvr>
                                    </p:animEffect>
                                  </p:childTnLst>
                                </p:cTn>
                              </p:par>
                            </p:childTnLst>
                          </p:cTn>
                        </p:par>
                      </p:childTnLst>
                    </p:cTn>
                  </p:par>
                </p:childTnLst>
              </p:cTn>
              <p:nextCondLst>
                <p:cond evt="onClick" delay="0">
                  <p:tgtEl>
                    <p:spTgt spid="64599"/>
                  </p:tgtEl>
                </p:cond>
              </p:nextCondLst>
            </p:seq>
            <p:seq concurrent="1" nextAc="seek">
              <p:cTn id="694" restart="whenNotActive" fill="hold" evtFilter="cancelBubble" nodeType="interactiveSeq">
                <p:stCondLst>
                  <p:cond evt="onClick" delay="0">
                    <p:tgtEl>
                      <p:spTgt spid="64600"/>
                    </p:tgtEl>
                  </p:cond>
                </p:stCondLst>
                <p:endSync evt="end" delay="0">
                  <p:rtn val="all"/>
                </p:endSync>
                <p:childTnLst>
                  <p:par>
                    <p:cTn id="695" fill="hold">
                      <p:stCondLst>
                        <p:cond delay="0"/>
                      </p:stCondLst>
                      <p:childTnLst>
                        <p:par>
                          <p:cTn id="696" fill="hold">
                            <p:stCondLst>
                              <p:cond delay="0"/>
                            </p:stCondLst>
                            <p:childTnLst>
                              <p:par>
                                <p:cTn id="697" presetID="7" presetClass="emph" presetSubtype="2" repeatCount="3000" accel="50000" decel="50000" autoRev="1" fill="hold" nodeType="withEffect">
                                  <p:stCondLst>
                                    <p:cond delay="0"/>
                                  </p:stCondLst>
                                  <p:childTnLst>
                                    <p:animClr clrSpc="rgb" dir="cw">
                                      <p:cBhvr>
                                        <p:cTn id="698" dur="300" fill="hold"/>
                                        <p:tgtEl>
                                          <p:spTgt spid="64600"/>
                                        </p:tgtEl>
                                        <p:attrNameLst>
                                          <p:attrName>stroke.color</p:attrName>
                                        </p:attrNameLst>
                                      </p:cBhvr>
                                      <p:to>
                                        <a:schemeClr val="bg1"/>
                                      </p:to>
                                    </p:animClr>
                                    <p:set>
                                      <p:cBhvr>
                                        <p:cTn id="699" dur="300" fill="hold"/>
                                        <p:tgtEl>
                                          <p:spTgt spid="64600"/>
                                        </p:tgtEl>
                                        <p:attrNameLst>
                                          <p:attrName>stroke.on</p:attrName>
                                        </p:attrNameLst>
                                      </p:cBhvr>
                                      <p:to>
                                        <p:strVal val="true"/>
                                      </p:to>
                                    </p:set>
                                  </p:childTnLst>
                                </p:cTn>
                              </p:par>
                            </p:childTnLst>
                          </p:cTn>
                        </p:par>
                        <p:par>
                          <p:cTn id="700" fill="hold">
                            <p:stCondLst>
                              <p:cond delay="500"/>
                            </p:stCondLst>
                            <p:childTnLst>
                              <p:par>
                                <p:cTn id="701" presetID="22" presetClass="entr" presetSubtype="1" fill="hold" nodeType="afterEffect">
                                  <p:stCondLst>
                                    <p:cond delay="0"/>
                                  </p:stCondLst>
                                  <p:childTnLst>
                                    <p:set>
                                      <p:cBhvr>
                                        <p:cTn id="702" dur="1" fill="hold">
                                          <p:stCondLst>
                                            <p:cond delay="0"/>
                                          </p:stCondLst>
                                        </p:cTn>
                                        <p:tgtEl>
                                          <p:spTgt spid="64600"/>
                                        </p:tgtEl>
                                        <p:attrNameLst>
                                          <p:attrName>style.visibility</p:attrName>
                                        </p:attrNameLst>
                                      </p:cBhvr>
                                      <p:to>
                                        <p:strVal val="visible"/>
                                      </p:to>
                                    </p:set>
                                    <p:animEffect transition="in" filter="wipe(up)">
                                      <p:cBhvr>
                                        <p:cTn id="703" dur="500"/>
                                        <p:tgtEl>
                                          <p:spTgt spid="64600"/>
                                        </p:tgtEl>
                                      </p:cBhvr>
                                    </p:animEffect>
                                  </p:childTnLst>
                                </p:cTn>
                              </p:par>
                            </p:childTnLst>
                          </p:cTn>
                        </p:par>
                      </p:childTnLst>
                    </p:cTn>
                  </p:par>
                </p:childTnLst>
              </p:cTn>
              <p:nextCondLst>
                <p:cond evt="onClick" delay="0">
                  <p:tgtEl>
                    <p:spTgt spid="64600"/>
                  </p:tgtEl>
                </p:cond>
              </p:nextCondLst>
            </p:seq>
            <p:seq concurrent="1" nextAc="seek">
              <p:cTn id="704" restart="whenNotActive" fill="hold" evtFilter="cancelBubble" nodeType="interactiveSeq">
                <p:stCondLst>
                  <p:cond evt="onClick" delay="0">
                    <p:tgtEl>
                      <p:spTgt spid="64601"/>
                    </p:tgtEl>
                  </p:cond>
                </p:stCondLst>
                <p:endSync evt="end" delay="0">
                  <p:rtn val="all"/>
                </p:endSync>
                <p:childTnLst>
                  <p:par>
                    <p:cTn id="705" fill="hold">
                      <p:stCondLst>
                        <p:cond delay="0"/>
                      </p:stCondLst>
                      <p:childTnLst>
                        <p:par>
                          <p:cTn id="706" fill="hold">
                            <p:stCondLst>
                              <p:cond delay="0"/>
                            </p:stCondLst>
                            <p:childTnLst>
                              <p:par>
                                <p:cTn id="707" presetID="7" presetClass="emph" presetSubtype="2" repeatCount="3000" accel="50000" decel="50000" autoRev="1" fill="hold" nodeType="withEffect">
                                  <p:stCondLst>
                                    <p:cond delay="0"/>
                                  </p:stCondLst>
                                  <p:childTnLst>
                                    <p:animClr clrSpc="rgb" dir="cw">
                                      <p:cBhvr>
                                        <p:cTn id="708" dur="300" fill="hold"/>
                                        <p:tgtEl>
                                          <p:spTgt spid="64601"/>
                                        </p:tgtEl>
                                        <p:attrNameLst>
                                          <p:attrName>stroke.color</p:attrName>
                                        </p:attrNameLst>
                                      </p:cBhvr>
                                      <p:to>
                                        <a:schemeClr val="bg1"/>
                                      </p:to>
                                    </p:animClr>
                                    <p:set>
                                      <p:cBhvr>
                                        <p:cTn id="709" dur="300" fill="hold"/>
                                        <p:tgtEl>
                                          <p:spTgt spid="64601"/>
                                        </p:tgtEl>
                                        <p:attrNameLst>
                                          <p:attrName>stroke.on</p:attrName>
                                        </p:attrNameLst>
                                      </p:cBhvr>
                                      <p:to>
                                        <p:strVal val="true"/>
                                      </p:to>
                                    </p:set>
                                  </p:childTnLst>
                                </p:cTn>
                              </p:par>
                            </p:childTnLst>
                          </p:cTn>
                        </p:par>
                        <p:par>
                          <p:cTn id="710" fill="hold">
                            <p:stCondLst>
                              <p:cond delay="500"/>
                            </p:stCondLst>
                            <p:childTnLst>
                              <p:par>
                                <p:cTn id="711" presetID="22" presetClass="entr" presetSubtype="1" fill="hold" nodeType="afterEffect">
                                  <p:stCondLst>
                                    <p:cond delay="0"/>
                                  </p:stCondLst>
                                  <p:childTnLst>
                                    <p:set>
                                      <p:cBhvr>
                                        <p:cTn id="712" dur="1" fill="hold">
                                          <p:stCondLst>
                                            <p:cond delay="0"/>
                                          </p:stCondLst>
                                        </p:cTn>
                                        <p:tgtEl>
                                          <p:spTgt spid="64601"/>
                                        </p:tgtEl>
                                        <p:attrNameLst>
                                          <p:attrName>style.visibility</p:attrName>
                                        </p:attrNameLst>
                                      </p:cBhvr>
                                      <p:to>
                                        <p:strVal val="visible"/>
                                      </p:to>
                                    </p:set>
                                    <p:animEffect transition="in" filter="wipe(up)">
                                      <p:cBhvr>
                                        <p:cTn id="713" dur="500"/>
                                        <p:tgtEl>
                                          <p:spTgt spid="64601"/>
                                        </p:tgtEl>
                                      </p:cBhvr>
                                    </p:animEffect>
                                  </p:childTnLst>
                                </p:cTn>
                              </p:par>
                            </p:childTnLst>
                          </p:cTn>
                        </p:par>
                      </p:childTnLst>
                    </p:cTn>
                  </p:par>
                </p:childTnLst>
              </p:cTn>
              <p:nextCondLst>
                <p:cond evt="onClick" delay="0">
                  <p:tgtEl>
                    <p:spTgt spid="64601"/>
                  </p:tgtEl>
                </p:cond>
              </p:nextCondLst>
            </p:seq>
            <p:seq concurrent="1" nextAc="seek">
              <p:cTn id="714" restart="whenNotActive" fill="hold" evtFilter="cancelBubble" nodeType="interactiveSeq">
                <p:stCondLst>
                  <p:cond evt="onClick" delay="0">
                    <p:tgtEl>
                      <p:spTgt spid="64602"/>
                    </p:tgtEl>
                  </p:cond>
                </p:stCondLst>
                <p:endSync evt="end" delay="0">
                  <p:rtn val="all"/>
                </p:endSync>
                <p:childTnLst>
                  <p:par>
                    <p:cTn id="715" fill="hold">
                      <p:stCondLst>
                        <p:cond delay="0"/>
                      </p:stCondLst>
                      <p:childTnLst>
                        <p:par>
                          <p:cTn id="716" fill="hold">
                            <p:stCondLst>
                              <p:cond delay="0"/>
                            </p:stCondLst>
                            <p:childTnLst>
                              <p:par>
                                <p:cTn id="717" presetID="7" presetClass="emph" presetSubtype="2" repeatCount="3000" accel="50000" decel="50000" autoRev="1" fill="hold" nodeType="withEffect">
                                  <p:stCondLst>
                                    <p:cond delay="0"/>
                                  </p:stCondLst>
                                  <p:childTnLst>
                                    <p:animClr clrSpc="rgb" dir="cw">
                                      <p:cBhvr>
                                        <p:cTn id="718" dur="300" fill="hold"/>
                                        <p:tgtEl>
                                          <p:spTgt spid="64602"/>
                                        </p:tgtEl>
                                        <p:attrNameLst>
                                          <p:attrName>stroke.color</p:attrName>
                                        </p:attrNameLst>
                                      </p:cBhvr>
                                      <p:to>
                                        <a:schemeClr val="bg1"/>
                                      </p:to>
                                    </p:animClr>
                                    <p:set>
                                      <p:cBhvr>
                                        <p:cTn id="719" dur="300" fill="hold"/>
                                        <p:tgtEl>
                                          <p:spTgt spid="64602"/>
                                        </p:tgtEl>
                                        <p:attrNameLst>
                                          <p:attrName>stroke.on</p:attrName>
                                        </p:attrNameLst>
                                      </p:cBhvr>
                                      <p:to>
                                        <p:strVal val="true"/>
                                      </p:to>
                                    </p:set>
                                  </p:childTnLst>
                                </p:cTn>
                              </p:par>
                            </p:childTnLst>
                          </p:cTn>
                        </p:par>
                        <p:par>
                          <p:cTn id="720" fill="hold">
                            <p:stCondLst>
                              <p:cond delay="500"/>
                            </p:stCondLst>
                            <p:childTnLst>
                              <p:par>
                                <p:cTn id="721" presetID="22" presetClass="entr" presetSubtype="1" fill="hold" nodeType="afterEffect">
                                  <p:stCondLst>
                                    <p:cond delay="0"/>
                                  </p:stCondLst>
                                  <p:childTnLst>
                                    <p:set>
                                      <p:cBhvr>
                                        <p:cTn id="722" dur="1" fill="hold">
                                          <p:stCondLst>
                                            <p:cond delay="0"/>
                                          </p:stCondLst>
                                        </p:cTn>
                                        <p:tgtEl>
                                          <p:spTgt spid="64602"/>
                                        </p:tgtEl>
                                        <p:attrNameLst>
                                          <p:attrName>style.visibility</p:attrName>
                                        </p:attrNameLst>
                                      </p:cBhvr>
                                      <p:to>
                                        <p:strVal val="visible"/>
                                      </p:to>
                                    </p:set>
                                    <p:animEffect transition="in" filter="wipe(up)">
                                      <p:cBhvr>
                                        <p:cTn id="723" dur="500"/>
                                        <p:tgtEl>
                                          <p:spTgt spid="64602"/>
                                        </p:tgtEl>
                                      </p:cBhvr>
                                    </p:animEffect>
                                  </p:childTnLst>
                                </p:cTn>
                              </p:par>
                            </p:childTnLst>
                          </p:cTn>
                        </p:par>
                      </p:childTnLst>
                    </p:cTn>
                  </p:par>
                </p:childTnLst>
              </p:cTn>
              <p:nextCondLst>
                <p:cond evt="onClick" delay="0">
                  <p:tgtEl>
                    <p:spTgt spid="64602"/>
                  </p:tgtEl>
                </p:cond>
              </p:nextCondLst>
            </p:seq>
          </p:childTnLst>
        </p:cTn>
      </p:par>
    </p:tnLst>
    <p:bldLst>
      <p:bldP spid="64534" grpId="0" bldLvl="0" animBg="1"/>
      <p:bldP spid="64536" grpId="0" bldLvl="0" animBg="1"/>
      <p:bldP spid="64538" grpId="0" bldLvl="0" animBg="1"/>
      <p:bldP spid="64540" grpId="0" bldLvl="0" animBg="1"/>
      <p:bldP spid="64542" grpId="0" bldLvl="0" animBg="1"/>
      <p:bldP spid="64544" grpId="0" bldLvl="0" animBg="1"/>
      <p:bldP spid="64546" grpId="0" bldLvl="0" animBg="1"/>
      <p:bldP spid="64548" grpId="0" bldLvl="0" animBg="1"/>
      <p:bldP spid="64550" grpId="0" bldLvl="0" animBg="1"/>
      <p:bldP spid="64551" grpId="0" bldLvl="0" animBg="1"/>
      <p:bldP spid="64553" grpId="0"/>
      <p:bldP spid="64555" grpId="0" bldLvl="0" animBg="1"/>
      <p:bldP spid="64556" grpId="0" bldLvl="0" animBg="1"/>
      <p:bldP spid="64558" grpId="0" bldLvl="0" animBg="1"/>
      <p:bldP spid="64560" grpId="0" bldLvl="0" animBg="1"/>
      <p:bldP spid="64562" grpId="0" bldLvl="0" animBg="1"/>
      <p:bldP spid="64564" grpId="0" bldLvl="0" animBg="1"/>
      <p:bldP spid="64565" grpId="0" bldLvl="0" animBg="1"/>
      <p:bldP spid="64567" grpId="0"/>
      <p:bldP spid="64569" grpId="0" bldLvl="0" animBg="1"/>
      <p:bldP spid="64570" grpId="0" bldLvl="0" animBg="1"/>
      <p:bldP spid="64572" grpId="0" bldLvl="0" animBg="1"/>
      <p:bldP spid="64573" grpId="0" bldLvl="0" animBg="1"/>
      <p:bldP spid="64574" grpId="0" bldLvl="0" animBg="1"/>
      <p:bldP spid="64576" grpId="0"/>
      <p:bldP spid="64578" grpId="0" bldLvl="0" animBg="1"/>
      <p:bldP spid="64580" grpId="0" bldLvl="0" animBg="1"/>
      <p:bldP spid="64581" grpId="0" bldLvl="0" animBg="1"/>
      <p:bldP spid="64583" grpId="0"/>
      <p:bldP spid="64584" grpId="0" bldLvl="0" animBg="1"/>
      <p:bldP spid="64585" grpId="0" bldLvl="0" animBg="1"/>
      <p:bldP spid="645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smtClean="0"/>
          </a:p>
        </p:txBody>
      </p:sp>
      <p:sp>
        <p:nvSpPr>
          <p:cNvPr id="30723" name="内容占位符 2"/>
          <p:cNvSpPr>
            <a:spLocks noGrp="1"/>
          </p:cNvSpPr>
          <p:nvPr>
            <p:ph idx="1"/>
          </p:nvPr>
        </p:nvSpPr>
        <p:spPr/>
        <p:txBody>
          <a:bodyPr/>
          <a:lstStyle/>
          <a:p>
            <a:endParaRPr lang="zh-CN" altLang="en-US" smtClean="0"/>
          </a:p>
        </p:txBody>
      </p:sp>
      <p:sp>
        <p:nvSpPr>
          <p:cNvPr id="307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3DD36C-A7A3-4B17-B0B4-F2394987F309}" type="slidenum">
              <a:rPr lang="en-US" altLang="en-US">
                <a:solidFill>
                  <a:srgbClr val="4B4B4B"/>
                </a:solidFill>
              </a:rPr>
            </a:fld>
            <a:endParaRPr lang="en-US" altLang="en-US">
              <a:solidFill>
                <a:srgbClr val="4B4B4B"/>
              </a:solidFill>
            </a:endParaRPr>
          </a:p>
        </p:txBody>
      </p:sp>
      <p:pic>
        <p:nvPicPr>
          <p:cNvPr id="30725" name="Picture 2" descr="http://ts.gdm.cn/Editor/UploadFile/200704025273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4863" y="379413"/>
            <a:ext cx="28797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4" descr="http://www.taoq.com/bbs/attachments/month_0709/20070918_53f692865b6cb75fd1c1CJCiYW4mhRI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613" y="1635125"/>
            <a:ext cx="36004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00.xml><?xml version="1.0" encoding="utf-8"?>
<p:tagLst xmlns:p="http://schemas.openxmlformats.org/presentationml/2006/main">
  <p:tag name="KSO_WM_TEMPLATE_CATEGORY" val="basetag"/>
  <p:tag name="KSO_WM_TEMPLATE_INDEX" val="20164241"/>
</p:tagLst>
</file>

<file path=ppt/tags/tag101.xml><?xml version="1.0" encoding="utf-8"?>
<p:tagLst xmlns:p="http://schemas.openxmlformats.org/presentationml/2006/main">
  <p:tag name="KSO_WM_TEMPLATE_CATEGORY" val="basetag"/>
  <p:tag name="KSO_WM_TEMPLATE_INDEX" val="20164241"/>
</p:tagLst>
</file>

<file path=ppt/tags/tag102.xml><?xml version="1.0" encoding="utf-8"?>
<p:tagLst xmlns:p="http://schemas.openxmlformats.org/presentationml/2006/main">
  <p:tag name="KSO_WM_TEMPLATE_CATEGORY" val="basetag"/>
  <p:tag name="KSO_WM_TEMPLATE_INDEX" val="20164241"/>
</p:tagLst>
</file>

<file path=ppt/tags/tag103.xml><?xml version="1.0" encoding="utf-8"?>
<p:tagLst xmlns:p="http://schemas.openxmlformats.org/presentationml/2006/main">
  <p:tag name="KSO_WM_TEMPLATE_CATEGORY" val="basetag"/>
  <p:tag name="KSO_WM_TEMPLATE_INDEX" val="20164241"/>
</p:tagLst>
</file>

<file path=ppt/tags/tag104.xml><?xml version="1.0" encoding="utf-8"?>
<p:tagLst xmlns:p="http://schemas.openxmlformats.org/presentationml/2006/main">
  <p:tag name="KSO_WM_TEMPLATE_CATEGORY" val="basetag"/>
  <p:tag name="KSO_WM_TEMPLATE_INDEX" val="20164241"/>
</p:tagLst>
</file>

<file path=ppt/tags/tag105.xml><?xml version="1.0" encoding="utf-8"?>
<p:tagLst xmlns:p="http://schemas.openxmlformats.org/presentationml/2006/main">
  <p:tag name="KSO_WM_TEMPLATE_CATEGORY" val="basetag"/>
  <p:tag name="KSO_WM_TEMPLATE_INDEX" val="20164241"/>
</p:tagLst>
</file>

<file path=ppt/tags/tag106.xml><?xml version="1.0" encoding="utf-8"?>
<p:tagLst xmlns:p="http://schemas.openxmlformats.org/presentationml/2006/main">
  <p:tag name="KSO_WM_TEMPLATE_CATEGORY" val="basetag"/>
  <p:tag name="KSO_WM_TEMPLATE_INDEX" val="20164241"/>
</p:tagLst>
</file>

<file path=ppt/tags/tag107.xml><?xml version="1.0" encoding="utf-8"?>
<p:tagLst xmlns:p="http://schemas.openxmlformats.org/presentationml/2006/main">
  <p:tag name="KSO_WM_TEMPLATE_CATEGORY" val="basetag"/>
  <p:tag name="KSO_WM_TEMPLATE_INDEX" val="20164241"/>
</p:tagLst>
</file>

<file path=ppt/tags/tag108.xml><?xml version="1.0" encoding="utf-8"?>
<p:tagLst xmlns:p="http://schemas.openxmlformats.org/presentationml/2006/main">
  <p:tag name="KSO_WM_TEMPLATE_CATEGORY" val="basetag"/>
  <p:tag name="KSO_WM_TEMPLATE_INDEX" val="20164241"/>
</p:tagLst>
</file>

<file path=ppt/tags/tag109.xml><?xml version="1.0" encoding="utf-8"?>
<p:tagLst xmlns:p="http://schemas.openxmlformats.org/presentationml/2006/main">
  <p:tag name="KSO_WM_TEMPLATE_CATEGORY" val="basetag"/>
  <p:tag name="KSO_WM_TEMPLATE_INDEX" val="20164241"/>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10.xml><?xml version="1.0" encoding="utf-8"?>
<p:tagLst xmlns:p="http://schemas.openxmlformats.org/presentationml/2006/main">
  <p:tag name="KSO_WM_TEMPLATE_CATEGORY" val="basetag"/>
  <p:tag name="KSO_WM_TEMPLATE_INDEX" val="20164241"/>
</p:tagLst>
</file>

<file path=ppt/tags/tag111.xml><?xml version="1.0" encoding="utf-8"?>
<p:tagLst xmlns:p="http://schemas.openxmlformats.org/presentationml/2006/main">
  <p:tag name="KSO_WM_TEMPLATE_CATEGORY" val="basetag"/>
  <p:tag name="KSO_WM_TEMPLATE_INDEX" val="20164241"/>
</p:tagLst>
</file>

<file path=ppt/tags/tag112.xml><?xml version="1.0" encoding="utf-8"?>
<p:tagLst xmlns:p="http://schemas.openxmlformats.org/presentationml/2006/main">
  <p:tag name="KSO_WM_TEMPLATE_CATEGORY" val="basetag"/>
  <p:tag name="KSO_WM_TEMPLATE_INDEX" val="20164241"/>
</p:tagLst>
</file>

<file path=ppt/tags/tag113.xml><?xml version="1.0" encoding="utf-8"?>
<p:tagLst xmlns:p="http://schemas.openxmlformats.org/presentationml/2006/main">
  <p:tag name="KSO_WM_TEMPLATE_CATEGORY" val="basetag"/>
  <p:tag name="KSO_WM_TEMPLATE_INDEX" val="20164241"/>
</p:tagLst>
</file>

<file path=ppt/tags/tag114.xml><?xml version="1.0" encoding="utf-8"?>
<p:tagLst xmlns:p="http://schemas.openxmlformats.org/presentationml/2006/main">
  <p:tag name="KSO_WM_TEMPLATE_CATEGORY" val="basetag"/>
  <p:tag name="KSO_WM_TEMPLATE_INDEX" val="20164241"/>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5.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6.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7.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8.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19.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1.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2.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3.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4.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5.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26.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7.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8.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9.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31.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32.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3.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4.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5.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6.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7.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8.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9.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41.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42.xml><?xml version="1.0" encoding="utf-8"?>
<p:tagLst xmlns:p="http://schemas.openxmlformats.org/presentationml/2006/main">
  <p:tag name="KSO_WM_TAG_VERSION" val="1.0"/>
  <p:tag name="KSO_WM_TEMPLATE_CATEGORY" val="basetag"/>
  <p:tag name="KSO_WM_TEMPLATE_INDEX" val="20164241"/>
</p:tagLst>
</file>

<file path=ppt/tags/tag43.xml><?xml version="1.0" encoding="utf-8"?>
<p:tagLst xmlns:p="http://schemas.openxmlformats.org/presentationml/2006/main">
  <p:tag name="KSO_WM_TAG_VERSION" val="1.0"/>
  <p:tag name="KSO_WM_TEMPLATE_CATEGORY" val="basetag"/>
  <p:tag name="KSO_WM_TEMPLATE_INDEX" val="20164241"/>
</p:tagLst>
</file>

<file path=ppt/tags/tag44.xml><?xml version="1.0" encoding="utf-8"?>
<p:tagLst xmlns:p="http://schemas.openxmlformats.org/presentationml/2006/main">
  <p:tag name="KSO_WM_TEMPLATE_CATEGORY" val="basetag"/>
  <p:tag name="KSO_WM_TEMPLATE_INDEX" val="20164241"/>
  <p:tag name="KSO_WM_TAG_VERSION" val="1.0"/>
  <p:tag name="KSO_WM_TEMPLATE_THUMBS_INDEX" val="1、6、7、8、11、18、19、21、22、23、28、30、31、32、34"/>
  <p:tag name="KSO_WM_BEAUTIFY_FLAG" val="#wm#"/>
</p:tagLst>
</file>

<file path=ppt/tags/tag45.xml><?xml version="1.0" encoding="utf-8"?>
<p:tagLst xmlns:p="http://schemas.openxmlformats.org/presentationml/2006/main">
  <p:tag name="KSO_WM_TAG_VERSION" val="1.0"/>
  <p:tag name="KSO_WM_TEMPLATE_CATEGORY" val="custom"/>
  <p:tag name="KSO_WM_TEMPLATE_INDEX" val="20186841"/>
</p:tagLst>
</file>

<file path=ppt/tags/tag46.xml><?xml version="1.0" encoding="utf-8"?>
<p:tagLst xmlns:p="http://schemas.openxmlformats.org/presentationml/2006/main">
  <p:tag name="KSO_WM_TAG_VERSION" val="1.0"/>
  <p:tag name="KSO_WM_TEMPLATE_CATEGORY" val="custom"/>
  <p:tag name="KSO_WM_TEMPLATE_INDEX" val="20186841"/>
</p:tagLst>
</file>

<file path=ppt/tags/tag47.xml><?xml version="1.0" encoding="utf-8"?>
<p:tagLst xmlns:p="http://schemas.openxmlformats.org/presentationml/2006/main">
  <p:tag name="KSO_WM_TEMPLATE_CATEGORY" val="custom"/>
  <p:tag name="KSO_WM_TEMPLATE_INDEX" val="20186841"/>
  <p:tag name="KSO_WM_TAG_VERSION" val="1.0"/>
  <p:tag name="KSO_WM_TEMPLATE_THUMBS_INDEX" val="1、6、10、16、19、20、23"/>
  <p:tag name="KSO_WM_BEAUTIFY_FLAG" val="#wm#"/>
</p:tagLst>
</file>

<file path=ppt/tags/tag48.xml><?xml version="1.0" encoding="utf-8"?>
<p:tagLst xmlns:p="http://schemas.openxmlformats.org/presentationml/2006/main">
  <p:tag name="KSO_WM_TEMPLATE_CATEGORY" val="basetag"/>
  <p:tag name="KSO_WM_TEMPLATE_INDEX" val="20164241"/>
</p:tagLst>
</file>

<file path=ppt/tags/tag49.xml><?xml version="1.0" encoding="utf-8"?>
<p:tagLst xmlns:p="http://schemas.openxmlformats.org/presentationml/2006/main">
  <p:tag name="KSO_WM_TEMPLATE_CATEGORY" val="basetag"/>
  <p:tag name="KSO_WM_TEMPLATE_INDEX" val="20164241"/>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TEMPLATE_CATEGORY" val="basetag"/>
  <p:tag name="KSO_WM_TEMPLATE_INDEX" val="20164241"/>
</p:tagLst>
</file>

<file path=ppt/tags/tag51.xml><?xml version="1.0" encoding="utf-8"?>
<p:tagLst xmlns:p="http://schemas.openxmlformats.org/presentationml/2006/main">
  <p:tag name="KSO_WM_TEMPLATE_CATEGORY" val="basetag"/>
  <p:tag name="KSO_WM_TEMPLATE_INDEX" val="20164241"/>
</p:tagLst>
</file>

<file path=ppt/tags/tag52.xml><?xml version="1.0" encoding="utf-8"?>
<p:tagLst xmlns:p="http://schemas.openxmlformats.org/presentationml/2006/main">
  <p:tag name="KSO_WM_TEMPLATE_CATEGORY" val="basetag"/>
  <p:tag name="KSO_WM_TEMPLATE_INDEX" val="20164241"/>
</p:tagLst>
</file>

<file path=ppt/tags/tag53.xml><?xml version="1.0" encoding="utf-8"?>
<p:tagLst xmlns:p="http://schemas.openxmlformats.org/presentationml/2006/main">
  <p:tag name="KSO_WM_TEMPLATE_CATEGORY" val="basetag"/>
  <p:tag name="KSO_WM_TEMPLATE_INDEX" val="20164241"/>
</p:tagLst>
</file>

<file path=ppt/tags/tag54.xml><?xml version="1.0" encoding="utf-8"?>
<p:tagLst xmlns:p="http://schemas.openxmlformats.org/presentationml/2006/main">
  <p:tag name="KSO_WM_TEMPLATE_CATEGORY" val="basetag"/>
  <p:tag name="KSO_WM_TEMPLATE_INDEX" val="20164241"/>
</p:tagLst>
</file>

<file path=ppt/tags/tag55.xml><?xml version="1.0" encoding="utf-8"?>
<p:tagLst xmlns:p="http://schemas.openxmlformats.org/presentationml/2006/main">
  <p:tag name="KSO_WM_TEMPLATE_CATEGORY" val="basetag"/>
  <p:tag name="KSO_WM_TEMPLATE_INDEX" val="20164241"/>
</p:tagLst>
</file>

<file path=ppt/tags/tag56.xml><?xml version="1.0" encoding="utf-8"?>
<p:tagLst xmlns:p="http://schemas.openxmlformats.org/presentationml/2006/main">
  <p:tag name="KSO_WM_TEMPLATE_CATEGORY" val="basetag"/>
  <p:tag name="KSO_WM_TEMPLATE_INDEX" val="20164241"/>
</p:tagLst>
</file>

<file path=ppt/tags/tag57.xml><?xml version="1.0" encoding="utf-8"?>
<p:tagLst xmlns:p="http://schemas.openxmlformats.org/presentationml/2006/main">
  <p:tag name="KSO_WM_TEMPLATE_CATEGORY" val="basetag"/>
  <p:tag name="KSO_WM_TEMPLATE_INDEX" val="20164241"/>
</p:tagLst>
</file>

<file path=ppt/tags/tag58.xml><?xml version="1.0" encoding="utf-8"?>
<p:tagLst xmlns:p="http://schemas.openxmlformats.org/presentationml/2006/main">
  <p:tag name="KSO_WM_TEMPLATE_CATEGORY" val="basetag"/>
  <p:tag name="KSO_WM_TEMPLATE_INDEX" val="20164241"/>
</p:tagLst>
</file>

<file path=ppt/tags/tag59.xml><?xml version="1.0" encoding="utf-8"?>
<p:tagLst xmlns:p="http://schemas.openxmlformats.org/presentationml/2006/main">
  <p:tag name="KSO_WM_TEMPLATE_CATEGORY" val="basetag"/>
  <p:tag name="KSO_WM_TEMPLATE_INDEX" val="20164241"/>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TEMPLATE_CATEGORY" val="basetag"/>
  <p:tag name="KSO_WM_TEMPLATE_INDEX" val="20164241"/>
</p:tagLst>
</file>

<file path=ppt/tags/tag61.xml><?xml version="1.0" encoding="utf-8"?>
<p:tagLst xmlns:p="http://schemas.openxmlformats.org/presentationml/2006/main">
  <p:tag name="KSO_WM_TEMPLATE_CATEGORY" val="basetag"/>
  <p:tag name="KSO_WM_TEMPLATE_INDEX" val="20164241"/>
</p:tagLst>
</file>

<file path=ppt/tags/tag62.xml><?xml version="1.0" encoding="utf-8"?>
<p:tagLst xmlns:p="http://schemas.openxmlformats.org/presentationml/2006/main">
  <p:tag name="KSO_WM_TEMPLATE_CATEGORY" val="basetag"/>
  <p:tag name="KSO_WM_TEMPLATE_INDEX" val="20164241"/>
</p:tagLst>
</file>

<file path=ppt/tags/tag63.xml><?xml version="1.0" encoding="utf-8"?>
<p:tagLst xmlns:p="http://schemas.openxmlformats.org/presentationml/2006/main">
  <p:tag name="KSO_WM_TEMPLATE_CATEGORY" val="basetag"/>
  <p:tag name="KSO_WM_TEMPLATE_INDEX" val="20164241"/>
</p:tagLst>
</file>

<file path=ppt/tags/tag64.xml><?xml version="1.0" encoding="utf-8"?>
<p:tagLst xmlns:p="http://schemas.openxmlformats.org/presentationml/2006/main">
  <p:tag name="KSO_WM_TEMPLATE_CATEGORY" val="basetag"/>
  <p:tag name="KSO_WM_TEMPLATE_INDEX" val="20164241"/>
</p:tagLst>
</file>

<file path=ppt/tags/tag65.xml><?xml version="1.0" encoding="utf-8"?>
<p:tagLst xmlns:p="http://schemas.openxmlformats.org/presentationml/2006/main">
  <p:tag name="KSO_WM_TEMPLATE_CATEGORY" val="basetag"/>
  <p:tag name="KSO_WM_TEMPLATE_INDEX" val="20164241"/>
</p:tagLst>
</file>

<file path=ppt/tags/tag66.xml><?xml version="1.0" encoding="utf-8"?>
<p:tagLst xmlns:p="http://schemas.openxmlformats.org/presentationml/2006/main">
  <p:tag name="KSO_WM_TEMPLATE_CATEGORY" val="basetag"/>
  <p:tag name="KSO_WM_TEMPLATE_INDEX" val="20164241"/>
</p:tagLst>
</file>

<file path=ppt/tags/tag67.xml><?xml version="1.0" encoding="utf-8"?>
<p:tagLst xmlns:p="http://schemas.openxmlformats.org/presentationml/2006/main">
  <p:tag name="KSO_WM_TEMPLATE_CATEGORY" val="basetag"/>
  <p:tag name="KSO_WM_TEMPLATE_INDEX" val="20164241"/>
</p:tagLst>
</file>

<file path=ppt/tags/tag68.xml><?xml version="1.0" encoding="utf-8"?>
<p:tagLst xmlns:p="http://schemas.openxmlformats.org/presentationml/2006/main">
  <p:tag name="KSO_WM_TEMPLATE_CATEGORY" val="basetag"/>
  <p:tag name="KSO_WM_TEMPLATE_INDEX" val="20164241"/>
</p:tagLst>
</file>

<file path=ppt/tags/tag69.xml><?xml version="1.0" encoding="utf-8"?>
<p:tagLst xmlns:p="http://schemas.openxmlformats.org/presentationml/2006/main">
  <p:tag name="KSO_WM_TEMPLATE_CATEGORY" val="basetag"/>
  <p:tag name="KSO_WM_TEMPLATE_INDEX" val="20164241"/>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70.xml><?xml version="1.0" encoding="utf-8"?>
<p:tagLst xmlns:p="http://schemas.openxmlformats.org/presentationml/2006/main">
  <p:tag name="KSO_WM_TEMPLATE_CATEGORY" val="basetag"/>
  <p:tag name="KSO_WM_TEMPLATE_INDEX" val="20164241"/>
</p:tagLst>
</file>

<file path=ppt/tags/tag71.xml><?xml version="1.0" encoding="utf-8"?>
<p:tagLst xmlns:p="http://schemas.openxmlformats.org/presentationml/2006/main">
  <p:tag name="KSO_WM_TEMPLATE_CATEGORY" val="basetag"/>
  <p:tag name="KSO_WM_TEMPLATE_INDEX" val="20164241"/>
</p:tagLst>
</file>

<file path=ppt/tags/tag72.xml><?xml version="1.0" encoding="utf-8"?>
<p:tagLst xmlns:p="http://schemas.openxmlformats.org/presentationml/2006/main">
  <p:tag name="KSO_WM_TEMPLATE_CATEGORY" val="basetag"/>
  <p:tag name="KSO_WM_TEMPLATE_INDEX" val="20164241"/>
</p:tagLst>
</file>

<file path=ppt/tags/tag73.xml><?xml version="1.0" encoding="utf-8"?>
<p:tagLst xmlns:p="http://schemas.openxmlformats.org/presentationml/2006/main">
  <p:tag name="KSO_WM_TEMPLATE_CATEGORY" val="basetag"/>
  <p:tag name="KSO_WM_TEMPLATE_INDEX" val="20164241"/>
</p:tagLst>
</file>

<file path=ppt/tags/tag74.xml><?xml version="1.0" encoding="utf-8"?>
<p:tagLst xmlns:p="http://schemas.openxmlformats.org/presentationml/2006/main">
  <p:tag name="KSO_WM_TEMPLATE_CATEGORY" val="basetag"/>
  <p:tag name="KSO_WM_TEMPLATE_INDEX" val="20164241"/>
</p:tagLst>
</file>

<file path=ppt/tags/tag75.xml><?xml version="1.0" encoding="utf-8"?>
<p:tagLst xmlns:p="http://schemas.openxmlformats.org/presentationml/2006/main">
  <p:tag name="KSO_WM_TEMPLATE_CATEGORY" val="basetag"/>
  <p:tag name="KSO_WM_TEMPLATE_INDEX" val="20164241"/>
</p:tagLst>
</file>

<file path=ppt/tags/tag76.xml><?xml version="1.0" encoding="utf-8"?>
<p:tagLst xmlns:p="http://schemas.openxmlformats.org/presentationml/2006/main">
  <p:tag name="KSO_WM_TEMPLATE_CATEGORY" val="basetag"/>
  <p:tag name="KSO_WM_TEMPLATE_INDEX" val="20164241"/>
</p:tagLst>
</file>

<file path=ppt/tags/tag77.xml><?xml version="1.0" encoding="utf-8"?>
<p:tagLst xmlns:p="http://schemas.openxmlformats.org/presentationml/2006/main">
  <p:tag name="KSO_WM_TEMPLATE_CATEGORY" val="basetag"/>
  <p:tag name="KSO_WM_TEMPLATE_INDEX" val="20164241"/>
</p:tagLst>
</file>

<file path=ppt/tags/tag78.xml><?xml version="1.0" encoding="utf-8"?>
<p:tagLst xmlns:p="http://schemas.openxmlformats.org/presentationml/2006/main">
  <p:tag name="KSO_WM_TEMPLATE_CATEGORY" val="basetag"/>
  <p:tag name="KSO_WM_TEMPLATE_INDEX" val="20164241"/>
</p:tagLst>
</file>

<file path=ppt/tags/tag79.xml><?xml version="1.0" encoding="utf-8"?>
<p:tagLst xmlns:p="http://schemas.openxmlformats.org/presentationml/2006/main">
  <p:tag name="KSO_WM_TEMPLATE_CATEGORY" val="basetag"/>
  <p:tag name="KSO_WM_TEMPLATE_INDEX" val="20164241"/>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80.xml><?xml version="1.0" encoding="utf-8"?>
<p:tagLst xmlns:p="http://schemas.openxmlformats.org/presentationml/2006/main">
  <p:tag name="KSO_WM_TEMPLATE_CATEGORY" val="basetag"/>
  <p:tag name="KSO_WM_TEMPLATE_INDEX" val="20164241"/>
</p:tagLst>
</file>

<file path=ppt/tags/tag81.xml><?xml version="1.0" encoding="utf-8"?>
<p:tagLst xmlns:p="http://schemas.openxmlformats.org/presentationml/2006/main">
  <p:tag name="KSO_WM_TEMPLATE_CATEGORY" val="basetag"/>
  <p:tag name="KSO_WM_TEMPLATE_INDEX" val="20164241"/>
</p:tagLst>
</file>

<file path=ppt/tags/tag82.xml><?xml version="1.0" encoding="utf-8"?>
<p:tagLst xmlns:p="http://schemas.openxmlformats.org/presentationml/2006/main">
  <p:tag name="KSO_WM_TEMPLATE_CATEGORY" val="basetag"/>
  <p:tag name="KSO_WM_TEMPLATE_INDEX" val="20164241"/>
</p:tagLst>
</file>

<file path=ppt/tags/tag83.xml><?xml version="1.0" encoding="utf-8"?>
<p:tagLst xmlns:p="http://schemas.openxmlformats.org/presentationml/2006/main">
  <p:tag name="KSO_WM_TEMPLATE_CATEGORY" val="basetag"/>
  <p:tag name="KSO_WM_TEMPLATE_INDEX" val="20164241"/>
</p:tagLst>
</file>

<file path=ppt/tags/tag84.xml><?xml version="1.0" encoding="utf-8"?>
<p:tagLst xmlns:p="http://schemas.openxmlformats.org/presentationml/2006/main">
  <p:tag name="KSO_WM_TEMPLATE_CATEGORY" val="basetag"/>
  <p:tag name="KSO_WM_TEMPLATE_INDEX" val="20164241"/>
</p:tagLst>
</file>

<file path=ppt/tags/tag85.xml><?xml version="1.0" encoding="utf-8"?>
<p:tagLst xmlns:p="http://schemas.openxmlformats.org/presentationml/2006/main">
  <p:tag name="KSO_WM_TEMPLATE_CATEGORY" val="basetag"/>
  <p:tag name="KSO_WM_TEMPLATE_INDEX" val="20164241"/>
</p:tagLst>
</file>

<file path=ppt/tags/tag86.xml><?xml version="1.0" encoding="utf-8"?>
<p:tagLst xmlns:p="http://schemas.openxmlformats.org/presentationml/2006/main">
  <p:tag name="KSO_WM_TEMPLATE_CATEGORY" val="basetag"/>
  <p:tag name="KSO_WM_TEMPLATE_INDEX" val="20164241"/>
</p:tagLst>
</file>

<file path=ppt/tags/tag87.xml><?xml version="1.0" encoding="utf-8"?>
<p:tagLst xmlns:p="http://schemas.openxmlformats.org/presentationml/2006/main">
  <p:tag name="KSO_WM_TEMPLATE_CATEGORY" val="basetag"/>
  <p:tag name="KSO_WM_TEMPLATE_INDEX" val="20164241"/>
</p:tagLst>
</file>

<file path=ppt/tags/tag88.xml><?xml version="1.0" encoding="utf-8"?>
<p:tagLst xmlns:p="http://schemas.openxmlformats.org/presentationml/2006/main">
  <p:tag name="KSO_WM_TEMPLATE_CATEGORY" val="basetag"/>
  <p:tag name="KSO_WM_TEMPLATE_INDEX" val="20164241"/>
</p:tagLst>
</file>

<file path=ppt/tags/tag89.xml><?xml version="1.0" encoding="utf-8"?>
<p:tagLst xmlns:p="http://schemas.openxmlformats.org/presentationml/2006/main">
  <p:tag name="KSO_WM_TEMPLATE_CATEGORY" val="basetag"/>
  <p:tag name="KSO_WM_TEMPLATE_INDEX" val="20164241"/>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90.xml><?xml version="1.0" encoding="utf-8"?>
<p:tagLst xmlns:p="http://schemas.openxmlformats.org/presentationml/2006/main">
  <p:tag name="KSO_WM_TEMPLATE_CATEGORY" val="basetag"/>
  <p:tag name="KSO_WM_TEMPLATE_INDEX" val="20164241"/>
</p:tagLst>
</file>

<file path=ppt/tags/tag91.xml><?xml version="1.0" encoding="utf-8"?>
<p:tagLst xmlns:p="http://schemas.openxmlformats.org/presentationml/2006/main">
  <p:tag name="KSO_WM_TEMPLATE_CATEGORY" val="basetag"/>
  <p:tag name="KSO_WM_TEMPLATE_INDEX" val="20164241"/>
</p:tagLst>
</file>

<file path=ppt/tags/tag92.xml><?xml version="1.0" encoding="utf-8"?>
<p:tagLst xmlns:p="http://schemas.openxmlformats.org/presentationml/2006/main">
  <p:tag name="KSO_WM_TEMPLATE_CATEGORY" val="basetag"/>
  <p:tag name="KSO_WM_TEMPLATE_INDEX" val="20164241"/>
</p:tagLst>
</file>

<file path=ppt/tags/tag93.xml><?xml version="1.0" encoding="utf-8"?>
<p:tagLst xmlns:p="http://schemas.openxmlformats.org/presentationml/2006/main">
  <p:tag name="KSO_WM_TEMPLATE_CATEGORY" val="basetag"/>
  <p:tag name="KSO_WM_TEMPLATE_INDEX" val="20164241"/>
</p:tagLst>
</file>

<file path=ppt/tags/tag94.xml><?xml version="1.0" encoding="utf-8"?>
<p:tagLst xmlns:p="http://schemas.openxmlformats.org/presentationml/2006/main">
  <p:tag name="KSO_WM_TEMPLATE_CATEGORY" val="basetag"/>
  <p:tag name="KSO_WM_TEMPLATE_INDEX" val="20164241"/>
</p:tagLst>
</file>

<file path=ppt/tags/tag95.xml><?xml version="1.0" encoding="utf-8"?>
<p:tagLst xmlns:p="http://schemas.openxmlformats.org/presentationml/2006/main">
  <p:tag name="KSO_WM_TEMPLATE_CATEGORY" val="basetag"/>
  <p:tag name="KSO_WM_TEMPLATE_INDEX" val="20164241"/>
</p:tagLst>
</file>

<file path=ppt/tags/tag96.xml><?xml version="1.0" encoding="utf-8"?>
<p:tagLst xmlns:p="http://schemas.openxmlformats.org/presentationml/2006/main">
  <p:tag name="KSO_WM_TEMPLATE_CATEGORY" val="basetag"/>
  <p:tag name="KSO_WM_TEMPLATE_INDEX" val="20164241"/>
</p:tagLst>
</file>

<file path=ppt/tags/tag97.xml><?xml version="1.0" encoding="utf-8"?>
<p:tagLst xmlns:p="http://schemas.openxmlformats.org/presentationml/2006/main">
  <p:tag name="KSO_WM_TEMPLATE_CATEGORY" val="basetag"/>
  <p:tag name="KSO_WM_TEMPLATE_INDEX" val="20164241"/>
</p:tagLst>
</file>

<file path=ppt/tags/tag98.xml><?xml version="1.0" encoding="utf-8"?>
<p:tagLst xmlns:p="http://schemas.openxmlformats.org/presentationml/2006/main">
  <p:tag name="KSO_WM_TEMPLATE_CATEGORY" val="basetag"/>
  <p:tag name="KSO_WM_TEMPLATE_INDEX" val="20164241"/>
</p:tagLst>
</file>

<file path=ppt/tags/tag99.xml><?xml version="1.0" encoding="utf-8"?>
<p:tagLst xmlns:p="http://schemas.openxmlformats.org/presentationml/2006/main">
  <p:tag name="KSO_WM_TEMPLATE_CATEGORY" val="basetag"/>
  <p:tag name="KSO_WM_TEMPLATE_INDEX" val="20164241"/>
</p:tagLst>
</file>

<file path=ppt/theme/theme1.xml><?xml version="1.0" encoding="utf-8"?>
<a:theme xmlns:a="http://schemas.openxmlformats.org/drawingml/2006/main" name="basetag20163155_docer802382.通用教学课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fontScheme name="25yhflpb">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16557</Words>
  <Application>WPS 演示</Application>
  <PresentationFormat>全屏显示(4:3)</PresentationFormat>
  <Paragraphs>1714</Paragraphs>
  <Slides>85</Slides>
  <Notes>84</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85</vt:i4>
      </vt:variant>
    </vt:vector>
  </HeadingPairs>
  <TitlesOfParts>
    <vt:vector size="107" baseType="lpstr">
      <vt:lpstr>Arial</vt:lpstr>
      <vt:lpstr>宋体</vt:lpstr>
      <vt:lpstr>Wingdings</vt:lpstr>
      <vt:lpstr>Microsoft YaHei UI</vt:lpstr>
      <vt:lpstr>微软雅黑</vt:lpstr>
      <vt:lpstr>Tahoma</vt:lpstr>
      <vt:lpstr>Arial Unicode MS</vt:lpstr>
      <vt:lpstr>Calibri</vt:lpstr>
      <vt:lpstr>Times New Roman</vt:lpstr>
      <vt:lpstr>Consolas</vt:lpstr>
      <vt:lpstr>Symbol</vt:lpstr>
      <vt:lpstr>黑体</vt:lpstr>
      <vt:lpstr>Brush Script MT</vt:lpstr>
      <vt:lpstr>华文行楷</vt:lpstr>
      <vt:lpstr>楷体_GB2312</vt:lpstr>
      <vt:lpstr>新宋体</vt:lpstr>
      <vt:lpstr>basetag20163155_docer802382.通用教学课件</vt:lpstr>
      <vt:lpstr>1_Office 主题​​</vt:lpstr>
      <vt:lpstr>Equation.3</vt:lpstr>
      <vt:lpstr>Equation.3</vt:lpstr>
      <vt:lpstr>Equation.3</vt:lpstr>
      <vt:lpstr>Equation.3</vt:lpstr>
      <vt:lpstr>五、 散列表</vt:lpstr>
      <vt:lpstr>学习目标</vt:lpstr>
      <vt:lpstr>本章内容</vt:lpstr>
      <vt:lpstr>字典序</vt:lpstr>
      <vt:lpstr>字典ADT</vt:lpstr>
      <vt:lpstr>字典操作</vt:lpstr>
      <vt:lpstr>字典例</vt:lpstr>
      <vt:lpstr>字典例（续）</vt:lpstr>
      <vt:lpstr>PowerPoint 演示文稿</vt:lpstr>
      <vt:lpstr>SortedChain类</vt:lpstr>
      <vt:lpstr>搜索操作</vt:lpstr>
      <vt:lpstr>删除操作</vt:lpstr>
      <vt:lpstr>删除操作（续）</vt:lpstr>
      <vt:lpstr>插入操作</vt:lpstr>
      <vt:lpstr>不允许重复关键字的插入</vt:lpstr>
      <vt:lpstr>不允许重复关键字的插入(续)</vt:lpstr>
      <vt:lpstr>字典的线性表描述</vt:lpstr>
      <vt:lpstr>散列</vt:lpstr>
      <vt:lpstr>散列主要内容</vt:lpstr>
      <vt:lpstr>Hash  VS  传统查找</vt:lpstr>
      <vt:lpstr>H1.散列</vt:lpstr>
      <vt:lpstr>散列</vt:lpstr>
      <vt:lpstr>最简单的散列</vt:lpstr>
      <vt:lpstr>生日悖论</vt:lpstr>
      <vt:lpstr>一个更一般的散列</vt:lpstr>
      <vt:lpstr>省级区划的Hash函数</vt:lpstr>
      <vt:lpstr>省级区划的Hash结果</vt:lpstr>
      <vt:lpstr>Hash的两个关键问题</vt:lpstr>
      <vt:lpstr>关键问题一：构造Hash函数</vt:lpstr>
      <vt:lpstr>直接定址法</vt:lpstr>
      <vt:lpstr>数字分析法</vt:lpstr>
      <vt:lpstr>数字分析法示例</vt:lpstr>
      <vt:lpstr>平方取中法</vt:lpstr>
      <vt:lpstr>平方取中法示例</vt:lpstr>
      <vt:lpstr>折叠法</vt:lpstr>
      <vt:lpstr>折叠法的分类</vt:lpstr>
      <vt:lpstr>折叠法示例</vt:lpstr>
      <vt:lpstr>除留余数法</vt:lpstr>
      <vt:lpstr>（伪）随机数法</vt:lpstr>
      <vt:lpstr>多项式法</vt:lpstr>
      <vt:lpstr>关键问题二：处理冲突</vt:lpstr>
      <vt:lpstr>开放寻址法</vt:lpstr>
      <vt:lpstr>线性开放寻址法（线性试探法 Linear probing）</vt:lpstr>
      <vt:lpstr>线性探测法示例</vt:lpstr>
      <vt:lpstr>线性探测法实例</vt:lpstr>
      <vt:lpstr>搜索操作</vt:lpstr>
      <vt:lpstr>搜索操作</vt:lpstr>
      <vt:lpstr>删除操作</vt:lpstr>
      <vt:lpstr>懒惰删除</vt:lpstr>
      <vt:lpstr>HashTable类</vt:lpstr>
      <vt:lpstr>HashTable类</vt:lpstr>
      <vt:lpstr>构造函数</vt:lpstr>
      <vt:lpstr>辅助函数hSearch</vt:lpstr>
      <vt:lpstr>搜索函数Search</vt:lpstr>
      <vt:lpstr>插入操作</vt:lpstr>
      <vt:lpstr>线性探测法的特点</vt:lpstr>
      <vt:lpstr>线性探测法的特点</vt:lpstr>
      <vt:lpstr>复杂性分析</vt:lpstr>
      <vt:lpstr>平均情况</vt:lpstr>
      <vt:lpstr>例题</vt:lpstr>
      <vt:lpstr>平方探测法</vt:lpstr>
      <vt:lpstr>双散列法</vt:lpstr>
      <vt:lpstr>链表法(拉链法Linked-list chaining)</vt:lpstr>
      <vt:lpstr>链表法思想</vt:lpstr>
      <vt:lpstr>ChainHashTable类</vt:lpstr>
      <vt:lpstr>ChainHashTable类</vt:lpstr>
      <vt:lpstr>链表法时间复杂性</vt:lpstr>
      <vt:lpstr>链表法时间复杂性（续）</vt:lpstr>
      <vt:lpstr>公共溢出区法</vt:lpstr>
      <vt:lpstr>H1小结</vt:lpstr>
      <vt:lpstr>课堂练习</vt:lpstr>
      <vt:lpstr>PowerPoint 演示文稿</vt:lpstr>
      <vt:lpstr>动机与思路</vt:lpstr>
      <vt:lpstr>结构：设计</vt:lpstr>
      <vt:lpstr>空间性能</vt:lpstr>
      <vt:lpstr>空间性能</vt:lpstr>
      <vt:lpstr>结构：QuadList</vt:lpstr>
      <vt:lpstr>结构：Skiplist</vt:lpstr>
      <vt:lpstr>查找：skipSearch()</vt:lpstr>
      <vt:lpstr>查找：实例</vt:lpstr>
      <vt:lpstr>查找：纵向跳转/层高</vt:lpstr>
      <vt:lpstr>查找：横向跳转/紧邻塔顶</vt:lpstr>
      <vt:lpstr>插入：put()</vt:lpstr>
      <vt:lpstr>插入：put()</vt:lpstr>
      <vt:lpstr>插入：实例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刘明铭</cp:lastModifiedBy>
  <cp:revision>131</cp:revision>
  <cp:lastPrinted>2017-09-11T08:45:00Z</cp:lastPrinted>
  <dcterms:created xsi:type="dcterms:W3CDTF">2017-09-04T08:16:00Z</dcterms:created>
  <dcterms:modified xsi:type="dcterms:W3CDTF">2021-04-13T03:40:46Z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2052-11.1.0.9513</vt:lpwstr>
  </property>
  <property fmtid="{D5CDD505-2E9C-101B-9397-08002B2CF9AE}" pid="13" name="ICV">
    <vt:lpwstr>BE842EC858B647A58A3D9B34907484E6</vt:lpwstr>
  </property>
</Properties>
</file>